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7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10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86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0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08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6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0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9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3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8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7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8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6A1350-D652-465E-9450-2EFAF3096E80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69B91E-ED8A-4EDD-9CC3-69DF561C3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2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5BEE-81AA-3EFE-F558-90CF570BB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Dashboard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2504D-889E-E8B2-03CD-F4565C40E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254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D218C-C24B-CD45-156D-8C0CD4D64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368" y="2603157"/>
            <a:ext cx="7982464" cy="3113902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9CDB9CB-E36C-395B-5B69-03C962F35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2" y="1126233"/>
            <a:ext cx="928198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 – Payment Method Popularity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Credit Card is the most frequently used method, followed by Cash and Debit Cards—useful for optimizing payment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381087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5E04-4528-48AB-6485-F4FA0120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421" y="1936955"/>
            <a:ext cx="10645449" cy="196645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69850" h="38100" prst="cross"/>
            </a:sp3d>
          </a:bodyPr>
          <a:lstStyle/>
          <a:p>
            <a:pPr marL="0" indent="0">
              <a:buNone/>
            </a:pPr>
            <a:r>
              <a:rPr lang="en-US" sz="9600" dirty="0"/>
              <a:t>THANKYOU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8331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2833-BED9-D32D-AB0F-24FFF28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805EA7-4E0F-DE0F-47C7-EA2CDB82E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6"/>
            <a:ext cx="98493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analyze business performance based on sales, profit, and customer insights using Power BI, enabling data-driven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Kaggle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Records: 1000+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Product_Category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Sales_Rep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Region,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Sales_Channel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used: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Sales_Amount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Quantity_Sold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Profit,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Unit_Price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Unit_Cost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A016-7C8C-8255-C214-1236D00A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6BDAD-7443-D08E-6249-B0FF25FE2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78" y="2557463"/>
            <a:ext cx="5898444" cy="3317875"/>
          </a:xfrm>
        </p:spPr>
      </p:pic>
    </p:spTree>
    <p:extLst>
      <p:ext uri="{BB962C8B-B14F-4D97-AF65-F5344CB8AC3E}">
        <p14:creationId xmlns:p14="http://schemas.microsoft.com/office/powerpoint/2010/main" val="20833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DD97-711E-6EE5-F43B-C728762D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Highlights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65F2DC-F163-893B-1ECB-C8BE6BBCC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418825"/>
            <a:ext cx="985903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KPIs: Total Sales, Profit, Quantity Sold, Orders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Filters: Region, Sales Rep, Product Category, Customer Type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 Line chart, bar chart, donut chart, slicers</a:t>
            </a:r>
          </a:p>
        </p:txBody>
      </p:sp>
    </p:spTree>
    <p:extLst>
      <p:ext uri="{BB962C8B-B14F-4D97-AF65-F5344CB8AC3E}">
        <p14:creationId xmlns:p14="http://schemas.microsoft.com/office/powerpoint/2010/main" val="63838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B9910C1-C915-AABE-30D3-BD7DF441F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4954" y="726985"/>
            <a:ext cx="98178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 – Sales Trend Over Time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Sales peak in November, showing a seasonal spike—possibly due to holidays or end-of-year demand.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62BB2-EE07-1C9D-DA5C-AA7D06913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968" y="2496065"/>
            <a:ext cx="6491416" cy="3338813"/>
          </a:xfrm>
        </p:spPr>
      </p:pic>
    </p:spTree>
    <p:extLst>
      <p:ext uri="{BB962C8B-B14F-4D97-AF65-F5344CB8AC3E}">
        <p14:creationId xmlns:p14="http://schemas.microsoft.com/office/powerpoint/2010/main" val="219229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A958F-9EA1-924A-06DD-54EE42C25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1914" y="2557463"/>
            <a:ext cx="3122140" cy="3317875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18BC191-74B8-A11C-F8A2-4D2923CBA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2" y="1033901"/>
            <a:ext cx="97927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 – Profit by Region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Insight: The North region contributes the most to overall profit. South has lower profitability—possibly needing sales support or promotions.</a:t>
            </a:r>
          </a:p>
        </p:txBody>
      </p:sp>
    </p:spTree>
    <p:extLst>
      <p:ext uri="{BB962C8B-B14F-4D97-AF65-F5344CB8AC3E}">
        <p14:creationId xmlns:p14="http://schemas.microsoft.com/office/powerpoint/2010/main" val="144977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26409-0F29-CBD7-26DD-D9E62BD12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286" y="2744788"/>
            <a:ext cx="6293709" cy="2943225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0E78849-689E-E0C6-77B3-174406A2A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2" y="1033901"/>
            <a:ext cx="95785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Donut Chart – Sales by Product Category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Clothing and Electronics dominate sales, indicating popular product lines. Other categories contribute less.</a:t>
            </a:r>
          </a:p>
        </p:txBody>
      </p:sp>
    </p:spTree>
    <p:extLst>
      <p:ext uri="{BB962C8B-B14F-4D97-AF65-F5344CB8AC3E}">
        <p14:creationId xmlns:p14="http://schemas.microsoft.com/office/powerpoint/2010/main" val="18491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F0A39-F3CF-C5B8-EAF9-8F1E856F1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021" y="2640013"/>
            <a:ext cx="7834183" cy="3152775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FFDD462-BBE1-FE5B-1AC3-4FD422FB6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2" y="1126234"/>
            <a:ext cx="92663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 Column Chart –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Sales_amount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Sales Rep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David and </a:t>
            </a:r>
            <a:r>
              <a:rPr lang="en-US" altLang="en-US" sz="200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Bob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top performers in terms of total sales and profit. Investing in their sales strategies might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187891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B74836-AAF7-37E6-AFCE-F7969A7D3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374" y="2711450"/>
            <a:ext cx="4942702" cy="30099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C65BF5B-E3F7-D98C-CC0A-02A406319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2" y="849236"/>
            <a:ext cx="933344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Clustered Bar – Customer Type vs. Sales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New customers slightly outperform returning customers, but both contribute significantly—highlighting the importance of loyalty programs.</a:t>
            </a:r>
          </a:p>
        </p:txBody>
      </p:sp>
    </p:spTree>
    <p:extLst>
      <p:ext uri="{BB962C8B-B14F-4D97-AF65-F5344CB8AC3E}">
        <p14:creationId xmlns:p14="http://schemas.microsoft.com/office/powerpoint/2010/main" val="2955128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301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Garamond</vt:lpstr>
      <vt:lpstr>Wingdings</vt:lpstr>
      <vt:lpstr>Organic</vt:lpstr>
      <vt:lpstr>Sales Dashboard Analysis</vt:lpstr>
      <vt:lpstr>Objective</vt:lpstr>
      <vt:lpstr>Dashboard Overview</vt:lpstr>
      <vt:lpstr>Dashboard Highlights</vt:lpstr>
      <vt:lpstr>Line Chart – Sales Trend Over Time  Insight: Sales peak in November, showing a seasonal spike—possibly due to holidays or end-of-year demand.</vt:lpstr>
      <vt:lpstr>Bar Chart – Profit by Region  Insight: The North region contributes the most to overall profit. South has lower profitability—possibly needing sales support or promotions.</vt:lpstr>
      <vt:lpstr>Donut Chart – Sales by Product Category  Insight: Clothing and Electronics dominate sales, indicating popular product lines. Other categories contribute less.</vt:lpstr>
      <vt:lpstr>Stacked Column Chart – Sales_amount by Sales Rep Insight: David and Bob are top performers in terms of total sales and profit. Investing in their sales strategies might increase revenue.</vt:lpstr>
      <vt:lpstr>Clustered Bar – Customer Type vs. Sales  Insight: New customers slightly outperform returning customers, but both contribute significantly—highlighting the importance of loyalty programs.</vt:lpstr>
      <vt:lpstr>Pie Chart – Payment Method Popularity Insight: Credit Card is the most frequently used method, followed by Cash and Debit Cards—useful for optimizing payment processing.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Gulati</dc:creator>
  <cp:lastModifiedBy>Riya Gulati</cp:lastModifiedBy>
  <cp:revision>1</cp:revision>
  <dcterms:created xsi:type="dcterms:W3CDTF">2025-04-13T08:38:28Z</dcterms:created>
  <dcterms:modified xsi:type="dcterms:W3CDTF">2025-04-13T09:38:19Z</dcterms:modified>
</cp:coreProperties>
</file>