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0" r:id="rId3"/>
    <p:sldId id="279" r:id="rId4"/>
    <p:sldId id="259" r:id="rId5"/>
    <p:sldId id="321" r:id="rId6"/>
    <p:sldId id="257" r:id="rId7"/>
    <p:sldId id="262" r:id="rId8"/>
    <p:sldId id="320" r:id="rId9"/>
    <p:sldId id="324" r:id="rId10"/>
    <p:sldId id="263" r:id="rId11"/>
    <p:sldId id="285" r:id="rId12"/>
    <p:sldId id="316" r:id="rId13"/>
    <p:sldId id="266" r:id="rId14"/>
    <p:sldId id="281" r:id="rId15"/>
    <p:sldId id="269" r:id="rId16"/>
    <p:sldId id="325" r:id="rId17"/>
    <p:sldId id="268" r:id="rId18"/>
    <p:sldId id="290" r:id="rId19"/>
    <p:sldId id="271" r:id="rId20"/>
    <p:sldId id="287" r:id="rId21"/>
    <p:sldId id="291" r:id="rId22"/>
    <p:sldId id="323" r:id="rId23"/>
    <p:sldId id="288" r:id="rId24"/>
    <p:sldId id="326" r:id="rId25"/>
    <p:sldId id="286"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899D"/>
    <a:srgbClr val="D2D3D5"/>
    <a:srgbClr val="D6D7D9"/>
    <a:srgbClr val="D3D4D6"/>
    <a:srgbClr val="D4D5D7"/>
    <a:srgbClr val="74BABE"/>
    <a:srgbClr val="B3EB46"/>
    <a:srgbClr val="FFB700"/>
    <a:srgbClr val="E3E4E6"/>
    <a:srgbClr val="EA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861FE0-84AD-46FA-90D5-84D3FE4D5B8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1D8036E-7C14-4029-96A8-332066347774}">
      <dgm:prSet/>
      <dgm:spPr/>
      <dgm:t>
        <a:bodyPr/>
        <a:lstStyle/>
        <a:p>
          <a:r>
            <a:rPr lang="en-US" dirty="0"/>
            <a:t>What is a Brand and what are its functions ?</a:t>
          </a:r>
        </a:p>
      </dgm:t>
    </dgm:pt>
    <dgm:pt modelId="{04D7D49C-DE29-43DF-B026-BDE31EE40925}" type="parTrans" cxnId="{3B44D9A7-3B95-44BF-87E0-417775E74216}">
      <dgm:prSet/>
      <dgm:spPr/>
      <dgm:t>
        <a:bodyPr/>
        <a:lstStyle/>
        <a:p>
          <a:endParaRPr lang="en-US"/>
        </a:p>
      </dgm:t>
    </dgm:pt>
    <dgm:pt modelId="{820D5B2F-AE2F-4F03-81D4-E0E2A1652829}" type="sibTrans" cxnId="{3B44D9A7-3B95-44BF-87E0-417775E74216}">
      <dgm:prSet/>
      <dgm:spPr/>
      <dgm:t>
        <a:bodyPr/>
        <a:lstStyle/>
        <a:p>
          <a:endParaRPr lang="en-US"/>
        </a:p>
      </dgm:t>
    </dgm:pt>
    <dgm:pt modelId="{D4F28EA6-AFEE-4ACE-907A-CD20FF6C3AE9}">
      <dgm:prSet/>
      <dgm:spPr/>
      <dgm:t>
        <a:bodyPr/>
        <a:lstStyle/>
        <a:p>
          <a:r>
            <a:rPr lang="en-US"/>
            <a:t>Brand Management and It's Application in Marketing</a:t>
          </a:r>
        </a:p>
      </dgm:t>
    </dgm:pt>
    <dgm:pt modelId="{84B4AB4C-B36D-4263-B0DA-0292408621C6}" type="parTrans" cxnId="{905834C3-8D15-4745-9DD6-802EC525F0B1}">
      <dgm:prSet/>
      <dgm:spPr/>
      <dgm:t>
        <a:bodyPr/>
        <a:lstStyle/>
        <a:p>
          <a:endParaRPr lang="en-US"/>
        </a:p>
      </dgm:t>
    </dgm:pt>
    <dgm:pt modelId="{9977F386-BF05-4A9E-A2B7-6F40737B2E2B}" type="sibTrans" cxnId="{905834C3-8D15-4745-9DD6-802EC525F0B1}">
      <dgm:prSet/>
      <dgm:spPr/>
      <dgm:t>
        <a:bodyPr/>
        <a:lstStyle/>
        <a:p>
          <a:endParaRPr lang="en-US"/>
        </a:p>
      </dgm:t>
    </dgm:pt>
    <dgm:pt modelId="{630CBB30-17CE-4649-936D-8D93EFA34FD6}" type="pres">
      <dgm:prSet presAssocID="{FD861FE0-84AD-46FA-90D5-84D3FE4D5B8D}" presName="root" presStyleCnt="0">
        <dgm:presLayoutVars>
          <dgm:dir/>
          <dgm:resizeHandles val="exact"/>
        </dgm:presLayoutVars>
      </dgm:prSet>
      <dgm:spPr/>
    </dgm:pt>
    <dgm:pt modelId="{8FA763FE-634D-42BD-9E01-1F1C83FB2615}" type="pres">
      <dgm:prSet presAssocID="{A1D8036E-7C14-4029-96A8-332066347774}" presName="compNode" presStyleCnt="0"/>
      <dgm:spPr/>
    </dgm:pt>
    <dgm:pt modelId="{D25C4542-AF8A-4BB3-AC1A-BB62448BD590}" type="pres">
      <dgm:prSet presAssocID="{A1D8036E-7C14-4029-96A8-332066347774}" presName="bgRect" presStyleLbl="bgShp" presStyleIdx="0" presStyleCnt="2" custLinFactNeighborX="0" custLinFactNeighborY="-1239"/>
      <dgm:spPr/>
    </dgm:pt>
    <dgm:pt modelId="{0081156F-0764-46EB-AB8C-276CDFDE1D8D}" type="pres">
      <dgm:prSet presAssocID="{A1D8036E-7C14-4029-96A8-33206634777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398517D-BFDC-4940-880D-10273B7979A9}" type="pres">
      <dgm:prSet presAssocID="{A1D8036E-7C14-4029-96A8-332066347774}" presName="spaceRect" presStyleCnt="0"/>
      <dgm:spPr/>
    </dgm:pt>
    <dgm:pt modelId="{5CD885A1-7C0D-401B-8FE6-45FE34201B8A}" type="pres">
      <dgm:prSet presAssocID="{A1D8036E-7C14-4029-96A8-332066347774}" presName="parTx" presStyleLbl="revTx" presStyleIdx="0" presStyleCnt="2">
        <dgm:presLayoutVars>
          <dgm:chMax val="0"/>
          <dgm:chPref val="0"/>
        </dgm:presLayoutVars>
      </dgm:prSet>
      <dgm:spPr/>
    </dgm:pt>
    <dgm:pt modelId="{92AD5AA5-74F6-495C-A2DF-9A36507202B1}" type="pres">
      <dgm:prSet presAssocID="{820D5B2F-AE2F-4F03-81D4-E0E2A1652829}" presName="sibTrans" presStyleCnt="0"/>
      <dgm:spPr/>
    </dgm:pt>
    <dgm:pt modelId="{87F2E892-EBDC-4398-8237-8BD34A690274}" type="pres">
      <dgm:prSet presAssocID="{D4F28EA6-AFEE-4ACE-907A-CD20FF6C3AE9}" presName="compNode" presStyleCnt="0"/>
      <dgm:spPr/>
    </dgm:pt>
    <dgm:pt modelId="{2FC9DB2B-E70E-4984-9F67-A7C71DB98E90}" type="pres">
      <dgm:prSet presAssocID="{D4F28EA6-AFEE-4ACE-907A-CD20FF6C3AE9}" presName="bgRect" presStyleLbl="bgShp" presStyleIdx="1" presStyleCnt="2"/>
      <dgm:spPr/>
    </dgm:pt>
    <dgm:pt modelId="{11179194-53FE-4269-B031-9E876378DE33}" type="pres">
      <dgm:prSet presAssocID="{D4F28EA6-AFEE-4ACE-907A-CD20FF6C3AE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E5832D8C-CA85-4FE3-8FAA-820FECAA0740}" type="pres">
      <dgm:prSet presAssocID="{D4F28EA6-AFEE-4ACE-907A-CD20FF6C3AE9}" presName="spaceRect" presStyleCnt="0"/>
      <dgm:spPr/>
    </dgm:pt>
    <dgm:pt modelId="{163C64AD-774D-428B-AB48-2CDDE6E0BC9D}" type="pres">
      <dgm:prSet presAssocID="{D4F28EA6-AFEE-4ACE-907A-CD20FF6C3AE9}" presName="parTx" presStyleLbl="revTx" presStyleIdx="1" presStyleCnt="2">
        <dgm:presLayoutVars>
          <dgm:chMax val="0"/>
          <dgm:chPref val="0"/>
        </dgm:presLayoutVars>
      </dgm:prSet>
      <dgm:spPr/>
    </dgm:pt>
  </dgm:ptLst>
  <dgm:cxnLst>
    <dgm:cxn modelId="{EBA77539-B11B-44F1-84A8-76209EE76EC6}" type="presOf" srcId="{D4F28EA6-AFEE-4ACE-907A-CD20FF6C3AE9}" destId="{163C64AD-774D-428B-AB48-2CDDE6E0BC9D}" srcOrd="0" destOrd="0" presId="urn:microsoft.com/office/officeart/2018/2/layout/IconVerticalSolidList"/>
    <dgm:cxn modelId="{5029815A-DE20-411A-AEB4-6D08ADB8737D}" type="presOf" srcId="{FD861FE0-84AD-46FA-90D5-84D3FE4D5B8D}" destId="{630CBB30-17CE-4649-936D-8D93EFA34FD6}" srcOrd="0" destOrd="0" presId="urn:microsoft.com/office/officeart/2018/2/layout/IconVerticalSolidList"/>
    <dgm:cxn modelId="{3B44D9A7-3B95-44BF-87E0-417775E74216}" srcId="{FD861FE0-84AD-46FA-90D5-84D3FE4D5B8D}" destId="{A1D8036E-7C14-4029-96A8-332066347774}" srcOrd="0" destOrd="0" parTransId="{04D7D49C-DE29-43DF-B026-BDE31EE40925}" sibTransId="{820D5B2F-AE2F-4F03-81D4-E0E2A1652829}"/>
    <dgm:cxn modelId="{905834C3-8D15-4745-9DD6-802EC525F0B1}" srcId="{FD861FE0-84AD-46FA-90D5-84D3FE4D5B8D}" destId="{D4F28EA6-AFEE-4ACE-907A-CD20FF6C3AE9}" srcOrd="1" destOrd="0" parTransId="{84B4AB4C-B36D-4263-B0DA-0292408621C6}" sibTransId="{9977F386-BF05-4A9E-A2B7-6F40737B2E2B}"/>
    <dgm:cxn modelId="{A69F52F5-3581-4EDA-BF01-B9F608995854}" type="presOf" srcId="{A1D8036E-7C14-4029-96A8-332066347774}" destId="{5CD885A1-7C0D-401B-8FE6-45FE34201B8A}" srcOrd="0" destOrd="0" presId="urn:microsoft.com/office/officeart/2018/2/layout/IconVerticalSolidList"/>
    <dgm:cxn modelId="{82FBDBD0-6F66-4202-9C2D-355859569BC8}" type="presParOf" srcId="{630CBB30-17CE-4649-936D-8D93EFA34FD6}" destId="{8FA763FE-634D-42BD-9E01-1F1C83FB2615}" srcOrd="0" destOrd="0" presId="urn:microsoft.com/office/officeart/2018/2/layout/IconVerticalSolidList"/>
    <dgm:cxn modelId="{169DC772-D657-4674-9544-87C3C3C78BDD}" type="presParOf" srcId="{8FA763FE-634D-42BD-9E01-1F1C83FB2615}" destId="{D25C4542-AF8A-4BB3-AC1A-BB62448BD590}" srcOrd="0" destOrd="0" presId="urn:microsoft.com/office/officeart/2018/2/layout/IconVerticalSolidList"/>
    <dgm:cxn modelId="{5CDEEA23-009A-4C3F-B7B2-8349FB8E3373}" type="presParOf" srcId="{8FA763FE-634D-42BD-9E01-1F1C83FB2615}" destId="{0081156F-0764-46EB-AB8C-276CDFDE1D8D}" srcOrd="1" destOrd="0" presId="urn:microsoft.com/office/officeart/2018/2/layout/IconVerticalSolidList"/>
    <dgm:cxn modelId="{8AC85E37-3262-4211-9DF7-D102CD1D55BA}" type="presParOf" srcId="{8FA763FE-634D-42BD-9E01-1F1C83FB2615}" destId="{3398517D-BFDC-4940-880D-10273B7979A9}" srcOrd="2" destOrd="0" presId="urn:microsoft.com/office/officeart/2018/2/layout/IconVerticalSolidList"/>
    <dgm:cxn modelId="{429F7225-5CC5-4A3C-9F06-158DCF522209}" type="presParOf" srcId="{8FA763FE-634D-42BD-9E01-1F1C83FB2615}" destId="{5CD885A1-7C0D-401B-8FE6-45FE34201B8A}" srcOrd="3" destOrd="0" presId="urn:microsoft.com/office/officeart/2018/2/layout/IconVerticalSolidList"/>
    <dgm:cxn modelId="{E88C719A-7BB6-42F2-A2B1-3A787776AE27}" type="presParOf" srcId="{630CBB30-17CE-4649-936D-8D93EFA34FD6}" destId="{92AD5AA5-74F6-495C-A2DF-9A36507202B1}" srcOrd="1" destOrd="0" presId="urn:microsoft.com/office/officeart/2018/2/layout/IconVerticalSolidList"/>
    <dgm:cxn modelId="{F044CD40-B6F5-44F2-ACEC-381F48D3B995}" type="presParOf" srcId="{630CBB30-17CE-4649-936D-8D93EFA34FD6}" destId="{87F2E892-EBDC-4398-8237-8BD34A690274}" srcOrd="2" destOrd="0" presId="urn:microsoft.com/office/officeart/2018/2/layout/IconVerticalSolidList"/>
    <dgm:cxn modelId="{D3365DF1-9CA0-4F5C-8109-617D416C84FE}" type="presParOf" srcId="{87F2E892-EBDC-4398-8237-8BD34A690274}" destId="{2FC9DB2B-E70E-4984-9F67-A7C71DB98E90}" srcOrd="0" destOrd="0" presId="urn:microsoft.com/office/officeart/2018/2/layout/IconVerticalSolidList"/>
    <dgm:cxn modelId="{723C758F-8FFE-4590-BFE2-577C56ABA7BC}" type="presParOf" srcId="{87F2E892-EBDC-4398-8237-8BD34A690274}" destId="{11179194-53FE-4269-B031-9E876378DE33}" srcOrd="1" destOrd="0" presId="urn:microsoft.com/office/officeart/2018/2/layout/IconVerticalSolidList"/>
    <dgm:cxn modelId="{1FA10771-AD55-43D7-8F7F-BB0A09BF72DD}" type="presParOf" srcId="{87F2E892-EBDC-4398-8237-8BD34A690274}" destId="{E5832D8C-CA85-4FE3-8FAA-820FECAA0740}" srcOrd="2" destOrd="0" presId="urn:microsoft.com/office/officeart/2018/2/layout/IconVerticalSolidList"/>
    <dgm:cxn modelId="{3422940E-CECD-4A3F-A6DC-D4F1C77B9F17}" type="presParOf" srcId="{87F2E892-EBDC-4398-8237-8BD34A690274}" destId="{163C64AD-774D-428B-AB48-2CDDE6E0BC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F4ACBE-17E6-474F-99C4-44D8F9444A23}"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IN"/>
        </a:p>
      </dgm:t>
    </dgm:pt>
    <dgm:pt modelId="{74B1C974-E357-465B-8BE4-6DB37C2BC693}">
      <dgm:prSet custT="1"/>
      <dgm:spPr>
        <a:solidFill>
          <a:schemeClr val="accent5">
            <a:lumMod val="60000"/>
            <a:lumOff val="40000"/>
          </a:schemeClr>
        </a:solidFill>
        <a:ln>
          <a:noFill/>
        </a:ln>
      </dgm:spPr>
      <dgm:t>
        <a:bodyPr/>
        <a:lstStyle/>
        <a:p>
          <a:r>
            <a:rPr lang="en-US" sz="1800" dirty="0">
              <a:solidFill>
                <a:schemeClr val="tx1"/>
              </a:solidFill>
              <a:latin typeface="Georgia" panose="02040502050405020303" pitchFamily="18" charset="0"/>
            </a:rPr>
            <a:t>The Nissan Motor Company, Ltd. is a Japanese multinational automobile manufacturer. </a:t>
          </a:r>
          <a:endParaRPr lang="en-IN" sz="1800" dirty="0">
            <a:solidFill>
              <a:schemeClr val="tx1"/>
            </a:solidFill>
            <a:latin typeface="Georgia" panose="02040502050405020303" pitchFamily="18" charset="0"/>
          </a:endParaRPr>
        </a:p>
      </dgm:t>
    </dgm:pt>
    <dgm:pt modelId="{D2B07218-ADFC-4F39-A9C6-2E6233E90188}" type="parTrans" cxnId="{8232BCB0-1EB2-4550-9AA5-BF2E1688384E}">
      <dgm:prSet/>
      <dgm:spPr/>
      <dgm:t>
        <a:bodyPr/>
        <a:lstStyle/>
        <a:p>
          <a:endParaRPr lang="en-IN"/>
        </a:p>
      </dgm:t>
    </dgm:pt>
    <dgm:pt modelId="{C1BAAA9D-B023-434D-83B0-4ED56CF649D4}" type="sibTrans" cxnId="{8232BCB0-1EB2-4550-9AA5-BF2E1688384E}">
      <dgm:prSet/>
      <dgm:spPr>
        <a:solidFill>
          <a:schemeClr val="accent1">
            <a:lumMod val="40000"/>
            <a:lumOff val="60000"/>
          </a:schemeClr>
        </a:solidFill>
      </dgm:spPr>
      <dgm:t>
        <a:bodyPr/>
        <a:lstStyle/>
        <a:p>
          <a:endParaRPr lang="en-IN"/>
        </a:p>
      </dgm:t>
    </dgm:pt>
    <dgm:pt modelId="{8C9634D1-8146-49FD-AFBA-C01451632875}">
      <dgm:prSet custT="1"/>
      <dgm:spPr>
        <a:solidFill>
          <a:schemeClr val="accent1">
            <a:lumMod val="40000"/>
            <a:lumOff val="60000"/>
          </a:schemeClr>
        </a:solidFill>
        <a:ln>
          <a:noFill/>
        </a:ln>
      </dgm:spPr>
      <dgm:t>
        <a:bodyPr/>
        <a:lstStyle/>
        <a:p>
          <a:r>
            <a:rPr lang="en-IN" sz="1800" dirty="0">
              <a:solidFill>
                <a:schemeClr val="tx1"/>
              </a:solidFill>
              <a:latin typeface="Georgia" panose="02040502050405020303" pitchFamily="18" charset="0"/>
            </a:rPr>
            <a:t>The vision of the company is “Enriching people’s lives”.</a:t>
          </a:r>
        </a:p>
      </dgm:t>
    </dgm:pt>
    <dgm:pt modelId="{CF1DD65B-E089-4D30-89CD-D66822CF26E4}" type="parTrans" cxnId="{79743D0F-D8A5-4059-9989-F2919286DBD7}">
      <dgm:prSet/>
      <dgm:spPr/>
      <dgm:t>
        <a:bodyPr/>
        <a:lstStyle/>
        <a:p>
          <a:endParaRPr lang="en-IN"/>
        </a:p>
      </dgm:t>
    </dgm:pt>
    <dgm:pt modelId="{6BCFDFBA-0976-4FB7-9D4A-086B69557324}" type="sibTrans" cxnId="{79743D0F-D8A5-4059-9989-F2919286DBD7}">
      <dgm:prSet/>
      <dgm:spPr>
        <a:solidFill>
          <a:schemeClr val="accent1">
            <a:lumMod val="60000"/>
            <a:lumOff val="40000"/>
          </a:schemeClr>
        </a:solidFill>
      </dgm:spPr>
      <dgm:t>
        <a:bodyPr/>
        <a:lstStyle/>
        <a:p>
          <a:endParaRPr lang="en-IN"/>
        </a:p>
      </dgm:t>
    </dgm:pt>
    <dgm:pt modelId="{9519256A-697F-46B8-AFBF-354BD41FBAA6}">
      <dgm:prSet custT="1"/>
      <dgm:spPr>
        <a:solidFill>
          <a:schemeClr val="tx2">
            <a:lumMod val="40000"/>
            <a:lumOff val="60000"/>
          </a:schemeClr>
        </a:solidFill>
        <a:ln>
          <a:noFill/>
        </a:ln>
      </dgm:spPr>
      <dgm:t>
        <a:bodyPr/>
        <a:lstStyle/>
        <a:p>
          <a:r>
            <a:rPr lang="en-IN" sz="1800" dirty="0">
              <a:solidFill>
                <a:schemeClr val="tx1"/>
              </a:solidFill>
              <a:latin typeface="Georgia" panose="02040502050405020303" pitchFamily="18" charset="0"/>
            </a:rPr>
            <a:t>Its mission is to provide unique and innovative automation products and services.</a:t>
          </a:r>
        </a:p>
      </dgm:t>
    </dgm:pt>
    <dgm:pt modelId="{D27C87BA-CAE4-49D3-8901-C72FF5D0C30E}" type="parTrans" cxnId="{6AEF6F21-0ADE-4B62-B038-7E83E5746B55}">
      <dgm:prSet/>
      <dgm:spPr/>
      <dgm:t>
        <a:bodyPr/>
        <a:lstStyle/>
        <a:p>
          <a:endParaRPr lang="en-IN"/>
        </a:p>
      </dgm:t>
    </dgm:pt>
    <dgm:pt modelId="{1AAC27D0-CC4B-4111-86F1-8D28E8523B7F}" type="sibTrans" cxnId="{6AEF6F21-0ADE-4B62-B038-7E83E5746B55}">
      <dgm:prSet/>
      <dgm:spPr>
        <a:solidFill>
          <a:schemeClr val="tx2">
            <a:lumMod val="60000"/>
            <a:lumOff val="40000"/>
          </a:schemeClr>
        </a:solidFill>
      </dgm:spPr>
      <dgm:t>
        <a:bodyPr/>
        <a:lstStyle/>
        <a:p>
          <a:endParaRPr lang="en-IN"/>
        </a:p>
      </dgm:t>
    </dgm:pt>
    <dgm:pt modelId="{C5F4E05C-51F3-40FF-87AF-D08E3717D99C}" type="pres">
      <dgm:prSet presAssocID="{48F4ACBE-17E6-474F-99C4-44D8F9444A23}" presName="cycle" presStyleCnt="0">
        <dgm:presLayoutVars>
          <dgm:dir/>
          <dgm:resizeHandles val="exact"/>
        </dgm:presLayoutVars>
      </dgm:prSet>
      <dgm:spPr/>
    </dgm:pt>
    <dgm:pt modelId="{85192C4F-3BA4-4D90-9805-DE9D992C38AA}" type="pres">
      <dgm:prSet presAssocID="{74B1C974-E357-465B-8BE4-6DB37C2BC693}" presName="node" presStyleLbl="node1" presStyleIdx="0" presStyleCnt="3" custScaleX="126895" custScaleY="118485" custRadScaleRad="101869" custRadScaleInc="-613">
        <dgm:presLayoutVars>
          <dgm:bulletEnabled val="1"/>
        </dgm:presLayoutVars>
      </dgm:prSet>
      <dgm:spPr/>
    </dgm:pt>
    <dgm:pt modelId="{15787A29-4E3C-471D-A843-09E9B6F27A40}" type="pres">
      <dgm:prSet presAssocID="{C1BAAA9D-B023-434D-83B0-4ED56CF649D4}" presName="sibTrans" presStyleLbl="sibTrans2D1" presStyleIdx="0" presStyleCnt="3"/>
      <dgm:spPr/>
    </dgm:pt>
    <dgm:pt modelId="{C69AA6CA-658F-4AD0-97C9-37AC98839D2F}" type="pres">
      <dgm:prSet presAssocID="{C1BAAA9D-B023-434D-83B0-4ED56CF649D4}" presName="connectorText" presStyleLbl="sibTrans2D1" presStyleIdx="0" presStyleCnt="3"/>
      <dgm:spPr/>
    </dgm:pt>
    <dgm:pt modelId="{ED303A6B-AED9-47DA-BC50-A1BAB68B293B}" type="pres">
      <dgm:prSet presAssocID="{8C9634D1-8146-49FD-AFBA-C01451632875}" presName="node" presStyleLbl="node1" presStyleIdx="1" presStyleCnt="3" custScaleX="116402" custScaleY="109570">
        <dgm:presLayoutVars>
          <dgm:bulletEnabled val="1"/>
        </dgm:presLayoutVars>
      </dgm:prSet>
      <dgm:spPr/>
    </dgm:pt>
    <dgm:pt modelId="{AA78C729-47A4-4E15-80AD-FB74B2AF99D5}" type="pres">
      <dgm:prSet presAssocID="{6BCFDFBA-0976-4FB7-9D4A-086B69557324}" presName="sibTrans" presStyleLbl="sibTrans2D1" presStyleIdx="1" presStyleCnt="3"/>
      <dgm:spPr/>
    </dgm:pt>
    <dgm:pt modelId="{A12C9BFB-F0C5-4370-A651-8ACEA03F64E0}" type="pres">
      <dgm:prSet presAssocID="{6BCFDFBA-0976-4FB7-9D4A-086B69557324}" presName="connectorText" presStyleLbl="sibTrans2D1" presStyleIdx="1" presStyleCnt="3"/>
      <dgm:spPr/>
    </dgm:pt>
    <dgm:pt modelId="{B6AFEBCC-0FA5-4B5D-B12E-4112A42DC8F2}" type="pres">
      <dgm:prSet presAssocID="{9519256A-697F-46B8-AFBF-354BD41FBAA6}" presName="node" presStyleLbl="node1" presStyleIdx="2" presStyleCnt="3" custScaleX="125283" custScaleY="113033">
        <dgm:presLayoutVars>
          <dgm:bulletEnabled val="1"/>
        </dgm:presLayoutVars>
      </dgm:prSet>
      <dgm:spPr/>
    </dgm:pt>
    <dgm:pt modelId="{2DAB6493-0794-4C25-BB05-90061C90D31D}" type="pres">
      <dgm:prSet presAssocID="{1AAC27D0-CC4B-4111-86F1-8D28E8523B7F}" presName="sibTrans" presStyleLbl="sibTrans2D1" presStyleIdx="2" presStyleCnt="3"/>
      <dgm:spPr/>
    </dgm:pt>
    <dgm:pt modelId="{44872912-7E6C-40BB-9395-62D4077B8973}" type="pres">
      <dgm:prSet presAssocID="{1AAC27D0-CC4B-4111-86F1-8D28E8523B7F}" presName="connectorText" presStyleLbl="sibTrans2D1" presStyleIdx="2" presStyleCnt="3"/>
      <dgm:spPr/>
    </dgm:pt>
  </dgm:ptLst>
  <dgm:cxnLst>
    <dgm:cxn modelId="{9DC50907-50B2-4957-B469-9D476508988C}" type="presOf" srcId="{C1BAAA9D-B023-434D-83B0-4ED56CF649D4}" destId="{C69AA6CA-658F-4AD0-97C9-37AC98839D2F}" srcOrd="1" destOrd="0" presId="urn:microsoft.com/office/officeart/2005/8/layout/cycle2"/>
    <dgm:cxn modelId="{A3B91807-E51E-4EEA-BF12-E18A5F9836BB}" type="presOf" srcId="{1AAC27D0-CC4B-4111-86F1-8D28E8523B7F}" destId="{2DAB6493-0794-4C25-BB05-90061C90D31D}" srcOrd="0" destOrd="0" presId="urn:microsoft.com/office/officeart/2005/8/layout/cycle2"/>
    <dgm:cxn modelId="{79743D0F-D8A5-4059-9989-F2919286DBD7}" srcId="{48F4ACBE-17E6-474F-99C4-44D8F9444A23}" destId="{8C9634D1-8146-49FD-AFBA-C01451632875}" srcOrd="1" destOrd="0" parTransId="{CF1DD65B-E089-4D30-89CD-D66822CF26E4}" sibTransId="{6BCFDFBA-0976-4FB7-9D4A-086B69557324}"/>
    <dgm:cxn modelId="{6AEF6F21-0ADE-4B62-B038-7E83E5746B55}" srcId="{48F4ACBE-17E6-474F-99C4-44D8F9444A23}" destId="{9519256A-697F-46B8-AFBF-354BD41FBAA6}" srcOrd="2" destOrd="0" parTransId="{D27C87BA-CAE4-49D3-8901-C72FF5D0C30E}" sibTransId="{1AAC27D0-CC4B-4111-86F1-8D28E8523B7F}"/>
    <dgm:cxn modelId="{AC425336-CE36-4B0A-9D0E-5CBEBF67892B}" type="presOf" srcId="{6BCFDFBA-0976-4FB7-9D4A-086B69557324}" destId="{AA78C729-47A4-4E15-80AD-FB74B2AF99D5}" srcOrd="0" destOrd="0" presId="urn:microsoft.com/office/officeart/2005/8/layout/cycle2"/>
    <dgm:cxn modelId="{87A1A045-7935-4CFA-B8C0-A330C4FBAF05}" type="presOf" srcId="{1AAC27D0-CC4B-4111-86F1-8D28E8523B7F}" destId="{44872912-7E6C-40BB-9395-62D4077B8973}" srcOrd="1" destOrd="0" presId="urn:microsoft.com/office/officeart/2005/8/layout/cycle2"/>
    <dgm:cxn modelId="{81E2F081-EF66-4386-94C9-262450FD0480}" type="presOf" srcId="{9519256A-697F-46B8-AFBF-354BD41FBAA6}" destId="{B6AFEBCC-0FA5-4B5D-B12E-4112A42DC8F2}" srcOrd="0" destOrd="0" presId="urn:microsoft.com/office/officeart/2005/8/layout/cycle2"/>
    <dgm:cxn modelId="{84911E94-0AD2-491B-850B-550345F57CFD}" type="presOf" srcId="{74B1C974-E357-465B-8BE4-6DB37C2BC693}" destId="{85192C4F-3BA4-4D90-9805-DE9D992C38AA}" srcOrd="0" destOrd="0" presId="urn:microsoft.com/office/officeart/2005/8/layout/cycle2"/>
    <dgm:cxn modelId="{8232BCB0-1EB2-4550-9AA5-BF2E1688384E}" srcId="{48F4ACBE-17E6-474F-99C4-44D8F9444A23}" destId="{74B1C974-E357-465B-8BE4-6DB37C2BC693}" srcOrd="0" destOrd="0" parTransId="{D2B07218-ADFC-4F39-A9C6-2E6233E90188}" sibTransId="{C1BAAA9D-B023-434D-83B0-4ED56CF649D4}"/>
    <dgm:cxn modelId="{4CCA6BC6-AF53-4B66-822F-B55D6481AFA9}" type="presOf" srcId="{48F4ACBE-17E6-474F-99C4-44D8F9444A23}" destId="{C5F4E05C-51F3-40FF-87AF-D08E3717D99C}" srcOrd="0" destOrd="0" presId="urn:microsoft.com/office/officeart/2005/8/layout/cycle2"/>
    <dgm:cxn modelId="{44B720CA-218F-4E30-AE2A-0E1CE9B65945}" type="presOf" srcId="{8C9634D1-8146-49FD-AFBA-C01451632875}" destId="{ED303A6B-AED9-47DA-BC50-A1BAB68B293B}" srcOrd="0" destOrd="0" presId="urn:microsoft.com/office/officeart/2005/8/layout/cycle2"/>
    <dgm:cxn modelId="{150D3FE2-071D-4B30-AA3A-48D2698B34BF}" type="presOf" srcId="{C1BAAA9D-B023-434D-83B0-4ED56CF649D4}" destId="{15787A29-4E3C-471D-A843-09E9B6F27A40}" srcOrd="0" destOrd="0" presId="urn:microsoft.com/office/officeart/2005/8/layout/cycle2"/>
    <dgm:cxn modelId="{54D80AEE-DCF7-45E7-9560-C3B5460D6F92}" type="presOf" srcId="{6BCFDFBA-0976-4FB7-9D4A-086B69557324}" destId="{A12C9BFB-F0C5-4370-A651-8ACEA03F64E0}" srcOrd="1" destOrd="0" presId="urn:microsoft.com/office/officeart/2005/8/layout/cycle2"/>
    <dgm:cxn modelId="{3A0ED958-92BF-45BC-8D00-B352CCA4431B}" type="presParOf" srcId="{C5F4E05C-51F3-40FF-87AF-D08E3717D99C}" destId="{85192C4F-3BA4-4D90-9805-DE9D992C38AA}" srcOrd="0" destOrd="0" presId="urn:microsoft.com/office/officeart/2005/8/layout/cycle2"/>
    <dgm:cxn modelId="{16CB2D53-0F56-4FCB-95B8-06D193B54368}" type="presParOf" srcId="{C5F4E05C-51F3-40FF-87AF-D08E3717D99C}" destId="{15787A29-4E3C-471D-A843-09E9B6F27A40}" srcOrd="1" destOrd="0" presId="urn:microsoft.com/office/officeart/2005/8/layout/cycle2"/>
    <dgm:cxn modelId="{F29502D8-59D3-45AC-9690-6B2C64A7311B}" type="presParOf" srcId="{15787A29-4E3C-471D-A843-09E9B6F27A40}" destId="{C69AA6CA-658F-4AD0-97C9-37AC98839D2F}" srcOrd="0" destOrd="0" presId="urn:microsoft.com/office/officeart/2005/8/layout/cycle2"/>
    <dgm:cxn modelId="{3556166C-288A-4CEA-95BA-48B9D51EAA65}" type="presParOf" srcId="{C5F4E05C-51F3-40FF-87AF-D08E3717D99C}" destId="{ED303A6B-AED9-47DA-BC50-A1BAB68B293B}" srcOrd="2" destOrd="0" presId="urn:microsoft.com/office/officeart/2005/8/layout/cycle2"/>
    <dgm:cxn modelId="{2CBFE514-E2F7-4A3F-9D4A-9E93CC2110E7}" type="presParOf" srcId="{C5F4E05C-51F3-40FF-87AF-D08E3717D99C}" destId="{AA78C729-47A4-4E15-80AD-FB74B2AF99D5}" srcOrd="3" destOrd="0" presId="urn:microsoft.com/office/officeart/2005/8/layout/cycle2"/>
    <dgm:cxn modelId="{FE95ACB7-BCEF-4997-8AC9-0FA16EDDC60A}" type="presParOf" srcId="{AA78C729-47A4-4E15-80AD-FB74B2AF99D5}" destId="{A12C9BFB-F0C5-4370-A651-8ACEA03F64E0}" srcOrd="0" destOrd="0" presId="urn:microsoft.com/office/officeart/2005/8/layout/cycle2"/>
    <dgm:cxn modelId="{FF75A985-E137-46DD-8E2F-1D0A39E55B3A}" type="presParOf" srcId="{C5F4E05C-51F3-40FF-87AF-D08E3717D99C}" destId="{B6AFEBCC-0FA5-4B5D-B12E-4112A42DC8F2}" srcOrd="4" destOrd="0" presId="urn:microsoft.com/office/officeart/2005/8/layout/cycle2"/>
    <dgm:cxn modelId="{9EF635FB-99AC-440C-A3C5-74079A2AF5A8}" type="presParOf" srcId="{C5F4E05C-51F3-40FF-87AF-D08E3717D99C}" destId="{2DAB6493-0794-4C25-BB05-90061C90D31D}" srcOrd="5" destOrd="0" presId="urn:microsoft.com/office/officeart/2005/8/layout/cycle2"/>
    <dgm:cxn modelId="{FBEA3E6F-ADE2-4CFC-B727-73F7CD06F88C}" type="presParOf" srcId="{2DAB6493-0794-4C25-BB05-90061C90D31D}" destId="{44872912-7E6C-40BB-9395-62D4077B8973}"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6EF243-BC36-4F82-9027-825433F62C7D}"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IN"/>
        </a:p>
      </dgm:t>
    </dgm:pt>
    <dgm:pt modelId="{EAED7154-D2DC-4A61-B52E-85B84BD0EAA7}">
      <dgm:prSet/>
      <dgm:spPr>
        <a:solidFill>
          <a:schemeClr val="accent5">
            <a:hueOff val="0"/>
            <a:satOff val="0"/>
            <a:lumOff val="0"/>
            <a:alpha val="32000"/>
          </a:schemeClr>
        </a:solidFill>
        <a:ln>
          <a:noFill/>
        </a:ln>
      </dgm:spPr>
      <dgm:t>
        <a:bodyPr/>
        <a:lstStyle/>
        <a:p>
          <a:pPr algn="just"/>
          <a:endParaRPr lang="en-IN" dirty="0">
            <a:solidFill>
              <a:schemeClr val="tx1"/>
            </a:solidFill>
          </a:endParaRPr>
        </a:p>
      </dgm:t>
    </dgm:pt>
    <dgm:pt modelId="{5D8716DE-EE84-4BD2-BBF3-AE296D5606FA}" type="parTrans" cxnId="{39074E36-F6A3-4154-A2F0-930B811FC2E1}">
      <dgm:prSet/>
      <dgm:spPr/>
      <dgm:t>
        <a:bodyPr/>
        <a:lstStyle/>
        <a:p>
          <a:endParaRPr lang="en-IN"/>
        </a:p>
      </dgm:t>
    </dgm:pt>
    <dgm:pt modelId="{BBD40BC9-E6D4-4401-AD5A-1A0406399767}" type="sibTrans" cxnId="{39074E36-F6A3-4154-A2F0-930B811FC2E1}">
      <dgm:prSet/>
      <dgm:spPr/>
      <dgm:t>
        <a:bodyPr/>
        <a:lstStyle/>
        <a:p>
          <a:endParaRPr lang="en-IN"/>
        </a:p>
      </dgm:t>
    </dgm:pt>
    <dgm:pt modelId="{70EB0D5D-E3BD-4492-ABDC-825DB6E30E8D}">
      <dgm:prSet/>
      <dgm:spPr>
        <a:solidFill>
          <a:schemeClr val="accent5">
            <a:hueOff val="-3379271"/>
            <a:satOff val="-8710"/>
            <a:lumOff val="-5883"/>
            <a:alpha val="28000"/>
          </a:schemeClr>
        </a:solidFill>
        <a:ln>
          <a:noFill/>
        </a:ln>
      </dgm:spPr>
      <dgm:t>
        <a:bodyPr/>
        <a:lstStyle/>
        <a:p>
          <a:endParaRPr lang="en-IN" dirty="0">
            <a:solidFill>
              <a:schemeClr val="tx1"/>
            </a:solidFill>
          </a:endParaRPr>
        </a:p>
      </dgm:t>
    </dgm:pt>
    <dgm:pt modelId="{AFA88055-4952-49D1-952E-E047547B8802}" type="parTrans" cxnId="{C9A6CB13-9271-45AA-9646-7FDDD56B9DB4}">
      <dgm:prSet/>
      <dgm:spPr/>
      <dgm:t>
        <a:bodyPr/>
        <a:lstStyle/>
        <a:p>
          <a:endParaRPr lang="en-IN"/>
        </a:p>
      </dgm:t>
    </dgm:pt>
    <dgm:pt modelId="{9E7AA851-A55C-41B1-A2A4-18EF89FCF22D}" type="sibTrans" cxnId="{C9A6CB13-9271-45AA-9646-7FDDD56B9DB4}">
      <dgm:prSet/>
      <dgm:spPr/>
      <dgm:t>
        <a:bodyPr/>
        <a:lstStyle/>
        <a:p>
          <a:endParaRPr lang="en-IN"/>
        </a:p>
      </dgm:t>
    </dgm:pt>
    <dgm:pt modelId="{B9EB7139-9311-4F67-8090-7D5BF0D231A8}" type="pres">
      <dgm:prSet presAssocID="{8E6EF243-BC36-4F82-9027-825433F62C7D}" presName="outerComposite" presStyleCnt="0">
        <dgm:presLayoutVars>
          <dgm:chMax val="5"/>
          <dgm:dir/>
          <dgm:resizeHandles val="exact"/>
        </dgm:presLayoutVars>
      </dgm:prSet>
      <dgm:spPr/>
    </dgm:pt>
    <dgm:pt modelId="{0C2AEC35-74AE-4800-8E28-C89C6DAC710B}" type="pres">
      <dgm:prSet presAssocID="{8E6EF243-BC36-4F82-9027-825433F62C7D}" presName="dummyMaxCanvas" presStyleCnt="0">
        <dgm:presLayoutVars/>
      </dgm:prSet>
      <dgm:spPr/>
    </dgm:pt>
    <dgm:pt modelId="{4750AA70-C02A-4464-A133-27710D67D9FB}" type="pres">
      <dgm:prSet presAssocID="{8E6EF243-BC36-4F82-9027-825433F62C7D}" presName="TwoNodes_1" presStyleLbl="node1" presStyleIdx="0" presStyleCnt="2">
        <dgm:presLayoutVars>
          <dgm:bulletEnabled val="1"/>
        </dgm:presLayoutVars>
      </dgm:prSet>
      <dgm:spPr/>
    </dgm:pt>
    <dgm:pt modelId="{CB034CBE-93C8-4D16-B24B-0AC78369D4DC}" type="pres">
      <dgm:prSet presAssocID="{8E6EF243-BC36-4F82-9027-825433F62C7D}" presName="TwoNodes_2" presStyleLbl="node1" presStyleIdx="1" presStyleCnt="2">
        <dgm:presLayoutVars>
          <dgm:bulletEnabled val="1"/>
        </dgm:presLayoutVars>
      </dgm:prSet>
      <dgm:spPr/>
    </dgm:pt>
    <dgm:pt modelId="{E6AD42D1-7578-46AC-BBB9-349E74FE278A}" type="pres">
      <dgm:prSet presAssocID="{8E6EF243-BC36-4F82-9027-825433F62C7D}" presName="TwoConn_1-2" presStyleLbl="fgAccFollowNode1" presStyleIdx="0" presStyleCnt="1">
        <dgm:presLayoutVars>
          <dgm:bulletEnabled val="1"/>
        </dgm:presLayoutVars>
      </dgm:prSet>
      <dgm:spPr/>
    </dgm:pt>
    <dgm:pt modelId="{11380235-F5D7-467E-A04B-1C430234F01F}" type="pres">
      <dgm:prSet presAssocID="{8E6EF243-BC36-4F82-9027-825433F62C7D}" presName="TwoNodes_1_text" presStyleLbl="node1" presStyleIdx="1" presStyleCnt="2">
        <dgm:presLayoutVars>
          <dgm:bulletEnabled val="1"/>
        </dgm:presLayoutVars>
      </dgm:prSet>
      <dgm:spPr/>
    </dgm:pt>
    <dgm:pt modelId="{A6729426-C801-4C8D-8E3E-225C5FC6FBF6}" type="pres">
      <dgm:prSet presAssocID="{8E6EF243-BC36-4F82-9027-825433F62C7D}" presName="TwoNodes_2_text" presStyleLbl="node1" presStyleIdx="1" presStyleCnt="2">
        <dgm:presLayoutVars>
          <dgm:bulletEnabled val="1"/>
        </dgm:presLayoutVars>
      </dgm:prSet>
      <dgm:spPr/>
    </dgm:pt>
  </dgm:ptLst>
  <dgm:cxnLst>
    <dgm:cxn modelId="{C9A6CB13-9271-45AA-9646-7FDDD56B9DB4}" srcId="{8E6EF243-BC36-4F82-9027-825433F62C7D}" destId="{70EB0D5D-E3BD-4492-ABDC-825DB6E30E8D}" srcOrd="1" destOrd="0" parTransId="{AFA88055-4952-49D1-952E-E047547B8802}" sibTransId="{9E7AA851-A55C-41B1-A2A4-18EF89FCF22D}"/>
    <dgm:cxn modelId="{1B820A26-94FF-46BE-9F48-EA1ED02D8F0E}" type="presOf" srcId="{EAED7154-D2DC-4A61-B52E-85B84BD0EAA7}" destId="{4750AA70-C02A-4464-A133-27710D67D9FB}" srcOrd="0" destOrd="0" presId="urn:microsoft.com/office/officeart/2005/8/layout/vProcess5"/>
    <dgm:cxn modelId="{A735B72E-C971-4BF7-A8CE-637690B37524}" type="presOf" srcId="{70EB0D5D-E3BD-4492-ABDC-825DB6E30E8D}" destId="{A6729426-C801-4C8D-8E3E-225C5FC6FBF6}" srcOrd="1" destOrd="0" presId="urn:microsoft.com/office/officeart/2005/8/layout/vProcess5"/>
    <dgm:cxn modelId="{39074E36-F6A3-4154-A2F0-930B811FC2E1}" srcId="{8E6EF243-BC36-4F82-9027-825433F62C7D}" destId="{EAED7154-D2DC-4A61-B52E-85B84BD0EAA7}" srcOrd="0" destOrd="0" parTransId="{5D8716DE-EE84-4BD2-BBF3-AE296D5606FA}" sibTransId="{BBD40BC9-E6D4-4401-AD5A-1A0406399767}"/>
    <dgm:cxn modelId="{11449B68-DA45-4052-8A11-91EB5DB100CD}" type="presOf" srcId="{8E6EF243-BC36-4F82-9027-825433F62C7D}" destId="{B9EB7139-9311-4F67-8090-7D5BF0D231A8}" srcOrd="0" destOrd="0" presId="urn:microsoft.com/office/officeart/2005/8/layout/vProcess5"/>
    <dgm:cxn modelId="{75D0F37C-46A4-42F9-BEDA-1830471A0076}" type="presOf" srcId="{70EB0D5D-E3BD-4492-ABDC-825DB6E30E8D}" destId="{CB034CBE-93C8-4D16-B24B-0AC78369D4DC}" srcOrd="0" destOrd="0" presId="urn:microsoft.com/office/officeart/2005/8/layout/vProcess5"/>
    <dgm:cxn modelId="{1C6C57BA-E8F8-4AEC-B9A1-8FC4A3C5F71C}" type="presOf" srcId="{BBD40BC9-E6D4-4401-AD5A-1A0406399767}" destId="{E6AD42D1-7578-46AC-BBB9-349E74FE278A}" srcOrd="0" destOrd="0" presId="urn:microsoft.com/office/officeart/2005/8/layout/vProcess5"/>
    <dgm:cxn modelId="{DCDB2EBD-FC6C-4A51-9509-E4FF36BC8B68}" type="presOf" srcId="{EAED7154-D2DC-4A61-B52E-85B84BD0EAA7}" destId="{11380235-F5D7-467E-A04B-1C430234F01F}" srcOrd="1" destOrd="0" presId="urn:microsoft.com/office/officeart/2005/8/layout/vProcess5"/>
    <dgm:cxn modelId="{6CC50586-8583-411F-87E2-6F963AA354FA}" type="presParOf" srcId="{B9EB7139-9311-4F67-8090-7D5BF0D231A8}" destId="{0C2AEC35-74AE-4800-8E28-C89C6DAC710B}" srcOrd="0" destOrd="0" presId="urn:microsoft.com/office/officeart/2005/8/layout/vProcess5"/>
    <dgm:cxn modelId="{CAFDC6EF-DE9D-4396-8D14-83B5A8A652A1}" type="presParOf" srcId="{B9EB7139-9311-4F67-8090-7D5BF0D231A8}" destId="{4750AA70-C02A-4464-A133-27710D67D9FB}" srcOrd="1" destOrd="0" presId="urn:microsoft.com/office/officeart/2005/8/layout/vProcess5"/>
    <dgm:cxn modelId="{3FC20160-6386-4B9D-84CE-C1FC8ECAFF93}" type="presParOf" srcId="{B9EB7139-9311-4F67-8090-7D5BF0D231A8}" destId="{CB034CBE-93C8-4D16-B24B-0AC78369D4DC}" srcOrd="2" destOrd="0" presId="urn:microsoft.com/office/officeart/2005/8/layout/vProcess5"/>
    <dgm:cxn modelId="{7F3A9D24-EE85-4837-AA9D-D64FB4C4F083}" type="presParOf" srcId="{B9EB7139-9311-4F67-8090-7D5BF0D231A8}" destId="{E6AD42D1-7578-46AC-BBB9-349E74FE278A}" srcOrd="3" destOrd="0" presId="urn:microsoft.com/office/officeart/2005/8/layout/vProcess5"/>
    <dgm:cxn modelId="{408D889F-0E22-4BCB-9793-92E1BE32D9D5}" type="presParOf" srcId="{B9EB7139-9311-4F67-8090-7D5BF0D231A8}" destId="{11380235-F5D7-467E-A04B-1C430234F01F}" srcOrd="4" destOrd="0" presId="urn:microsoft.com/office/officeart/2005/8/layout/vProcess5"/>
    <dgm:cxn modelId="{7B946B1A-7664-4432-8A2E-251C933AC8C6}" type="presParOf" srcId="{B9EB7139-9311-4F67-8090-7D5BF0D231A8}" destId="{A6729426-C801-4C8D-8E3E-225C5FC6FBF6}" srcOrd="5" destOrd="0" presId="urn:microsoft.com/office/officeart/2005/8/layout/vProcess5"/>
  </dgm:cxnLst>
  <dgm:bg>
    <a:solidFill>
      <a:srgbClr val="D2D3D5"/>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01F8F4-A6FE-405D-95DE-C15D8C8BBBC5}" type="doc">
      <dgm:prSet loTypeId="urn:microsoft.com/office/officeart/2005/8/layout/venn1" loCatId="relationship" qsTypeId="urn:microsoft.com/office/officeart/2005/8/quickstyle/simple1" qsCatId="simple" csTypeId="urn:microsoft.com/office/officeart/2005/8/colors/colorful2" csCatId="colorful" phldr="1"/>
      <dgm:spPr/>
      <dgm:t>
        <a:bodyPr/>
        <a:lstStyle/>
        <a:p>
          <a:endParaRPr lang="en-IN"/>
        </a:p>
      </dgm:t>
    </dgm:pt>
    <dgm:pt modelId="{37B825EF-71AF-425E-971A-C5EB71ED9660}">
      <dgm:prSet/>
      <dgm:spPr>
        <a:ln>
          <a:noFill/>
        </a:ln>
      </dgm:spPr>
      <dgm:t>
        <a:bodyPr/>
        <a:lstStyle/>
        <a:p>
          <a:r>
            <a:rPr lang="en-US" dirty="0">
              <a:latin typeface="Georgia" panose="02040502050405020303" pitchFamily="18" charset="0"/>
            </a:rPr>
            <a:t>Lack of individual identity</a:t>
          </a:r>
          <a:endParaRPr lang="en-IN" dirty="0">
            <a:latin typeface="Georgia" panose="02040502050405020303" pitchFamily="18" charset="0"/>
          </a:endParaRPr>
        </a:p>
      </dgm:t>
    </dgm:pt>
    <dgm:pt modelId="{55C692C9-C77B-43BB-AE13-EEBD3728345A}" type="parTrans" cxnId="{6B368ADC-8CC9-4B28-81F6-FF7514487874}">
      <dgm:prSet/>
      <dgm:spPr/>
      <dgm:t>
        <a:bodyPr/>
        <a:lstStyle/>
        <a:p>
          <a:endParaRPr lang="en-IN"/>
        </a:p>
      </dgm:t>
    </dgm:pt>
    <dgm:pt modelId="{A969573A-F8FF-47A5-941B-15F4474CABCC}" type="sibTrans" cxnId="{6B368ADC-8CC9-4B28-81F6-FF7514487874}">
      <dgm:prSet/>
      <dgm:spPr/>
      <dgm:t>
        <a:bodyPr/>
        <a:lstStyle/>
        <a:p>
          <a:endParaRPr lang="en-IN"/>
        </a:p>
      </dgm:t>
    </dgm:pt>
    <dgm:pt modelId="{FED01F3C-DBA4-4C77-894A-1A49B5E5744B}">
      <dgm:prSet/>
      <dgm:spPr>
        <a:ln>
          <a:noFill/>
        </a:ln>
      </dgm:spPr>
      <dgm:t>
        <a:bodyPr/>
        <a:lstStyle/>
        <a:p>
          <a:r>
            <a:rPr lang="en-US" dirty="0">
              <a:latin typeface="Georgia" panose="02040502050405020303" pitchFamily="18" charset="0"/>
            </a:rPr>
            <a:t>Lack of Profit driven culture</a:t>
          </a:r>
          <a:endParaRPr lang="en-IN" dirty="0">
            <a:latin typeface="Georgia" panose="02040502050405020303" pitchFamily="18" charset="0"/>
          </a:endParaRPr>
        </a:p>
      </dgm:t>
    </dgm:pt>
    <dgm:pt modelId="{CF10EC51-4993-4987-AB1C-24703F7C6DC2}" type="parTrans" cxnId="{F03FEA88-0DDB-4049-8118-10DDD7A90FB7}">
      <dgm:prSet/>
      <dgm:spPr/>
      <dgm:t>
        <a:bodyPr/>
        <a:lstStyle/>
        <a:p>
          <a:endParaRPr lang="en-IN"/>
        </a:p>
      </dgm:t>
    </dgm:pt>
    <dgm:pt modelId="{58D57C20-76ED-4C60-A1F9-A717460E8838}" type="sibTrans" cxnId="{F03FEA88-0DDB-4049-8118-10DDD7A90FB7}">
      <dgm:prSet/>
      <dgm:spPr/>
      <dgm:t>
        <a:bodyPr/>
        <a:lstStyle/>
        <a:p>
          <a:endParaRPr lang="en-IN"/>
        </a:p>
      </dgm:t>
    </dgm:pt>
    <dgm:pt modelId="{6568C4E9-7B7E-41D2-BBFB-BBC15691347B}">
      <dgm:prSet custT="1"/>
      <dgm:spPr>
        <a:ln>
          <a:noFill/>
        </a:ln>
      </dgm:spPr>
      <dgm:t>
        <a:bodyPr/>
        <a:lstStyle/>
        <a:p>
          <a:pPr algn="ctr"/>
          <a:r>
            <a:rPr lang="en-US" sz="1950" dirty="0">
              <a:latin typeface="Georgia" panose="02040502050405020303" pitchFamily="18" charset="0"/>
            </a:rPr>
            <a:t>Increase in Debts</a:t>
          </a:r>
          <a:endParaRPr lang="en-IN" sz="1950" dirty="0">
            <a:latin typeface="Georgia" panose="02040502050405020303" pitchFamily="18" charset="0"/>
          </a:endParaRPr>
        </a:p>
      </dgm:t>
    </dgm:pt>
    <dgm:pt modelId="{6BFCA4F8-CB52-4BB3-A6F7-631B12C581A6}" type="parTrans" cxnId="{03DECF9C-BC2B-4DB2-9C8B-BE180F026EB2}">
      <dgm:prSet/>
      <dgm:spPr/>
      <dgm:t>
        <a:bodyPr/>
        <a:lstStyle/>
        <a:p>
          <a:endParaRPr lang="en-IN"/>
        </a:p>
      </dgm:t>
    </dgm:pt>
    <dgm:pt modelId="{06DC2639-1900-4C14-8987-C988913C99B7}" type="sibTrans" cxnId="{03DECF9C-BC2B-4DB2-9C8B-BE180F026EB2}">
      <dgm:prSet/>
      <dgm:spPr/>
      <dgm:t>
        <a:bodyPr/>
        <a:lstStyle/>
        <a:p>
          <a:endParaRPr lang="en-IN"/>
        </a:p>
      </dgm:t>
    </dgm:pt>
    <dgm:pt modelId="{B0CD9898-EAD6-486C-871E-6C8C3AEE3D78}">
      <dgm:prSet/>
      <dgm:spPr>
        <a:ln>
          <a:noFill/>
        </a:ln>
      </dgm:spPr>
      <dgm:t>
        <a:bodyPr/>
        <a:lstStyle/>
        <a:p>
          <a:r>
            <a:rPr lang="en-US" dirty="0">
              <a:latin typeface="Georgia" panose="02040502050405020303" pitchFamily="18" charset="0"/>
            </a:rPr>
            <a:t>Loss of Brand Image</a:t>
          </a:r>
          <a:endParaRPr lang="en-IN" dirty="0">
            <a:latin typeface="Georgia" panose="02040502050405020303" pitchFamily="18" charset="0"/>
          </a:endParaRPr>
        </a:p>
      </dgm:t>
    </dgm:pt>
    <dgm:pt modelId="{C16117F0-5F12-4C6B-AD76-976389EED8E6}" type="sibTrans" cxnId="{1CC75BAA-333C-4FBB-9D78-339A3AB4B18D}">
      <dgm:prSet/>
      <dgm:spPr/>
      <dgm:t>
        <a:bodyPr/>
        <a:lstStyle/>
        <a:p>
          <a:endParaRPr lang="en-IN"/>
        </a:p>
      </dgm:t>
    </dgm:pt>
    <dgm:pt modelId="{BFCEB997-F1B7-4402-BE98-4BDC9EFDDE07}" type="parTrans" cxnId="{1CC75BAA-333C-4FBB-9D78-339A3AB4B18D}">
      <dgm:prSet/>
      <dgm:spPr/>
      <dgm:t>
        <a:bodyPr/>
        <a:lstStyle/>
        <a:p>
          <a:endParaRPr lang="en-IN"/>
        </a:p>
      </dgm:t>
    </dgm:pt>
    <dgm:pt modelId="{5B5CC5F3-7A1E-4125-8687-8736E091049A}" type="pres">
      <dgm:prSet presAssocID="{C601F8F4-A6FE-405D-95DE-C15D8C8BBBC5}" presName="compositeShape" presStyleCnt="0">
        <dgm:presLayoutVars>
          <dgm:chMax val="7"/>
          <dgm:dir/>
          <dgm:resizeHandles val="exact"/>
        </dgm:presLayoutVars>
      </dgm:prSet>
      <dgm:spPr/>
    </dgm:pt>
    <dgm:pt modelId="{576FE2C7-44B4-4E13-88C6-C49772C90FC8}" type="pres">
      <dgm:prSet presAssocID="{37B825EF-71AF-425E-971A-C5EB71ED9660}" presName="circ1" presStyleLbl="vennNode1" presStyleIdx="0" presStyleCnt="4"/>
      <dgm:spPr/>
    </dgm:pt>
    <dgm:pt modelId="{B9CB1C01-CD12-452D-8A67-3C27B73E926A}" type="pres">
      <dgm:prSet presAssocID="{37B825EF-71AF-425E-971A-C5EB71ED9660}" presName="circ1Tx" presStyleLbl="revTx" presStyleIdx="0" presStyleCnt="0">
        <dgm:presLayoutVars>
          <dgm:chMax val="0"/>
          <dgm:chPref val="0"/>
          <dgm:bulletEnabled val="1"/>
        </dgm:presLayoutVars>
      </dgm:prSet>
      <dgm:spPr/>
    </dgm:pt>
    <dgm:pt modelId="{A60107C8-4B64-4034-A98F-C97DD7D437C5}" type="pres">
      <dgm:prSet presAssocID="{B0CD9898-EAD6-486C-871E-6C8C3AEE3D78}" presName="circ2" presStyleLbl="vennNode1" presStyleIdx="1" presStyleCnt="4"/>
      <dgm:spPr/>
    </dgm:pt>
    <dgm:pt modelId="{43F8522E-0A07-4AF3-9859-5789EB0DD520}" type="pres">
      <dgm:prSet presAssocID="{B0CD9898-EAD6-486C-871E-6C8C3AEE3D78}" presName="circ2Tx" presStyleLbl="revTx" presStyleIdx="0" presStyleCnt="0">
        <dgm:presLayoutVars>
          <dgm:chMax val="0"/>
          <dgm:chPref val="0"/>
          <dgm:bulletEnabled val="1"/>
        </dgm:presLayoutVars>
      </dgm:prSet>
      <dgm:spPr/>
    </dgm:pt>
    <dgm:pt modelId="{B384540E-D8F8-4FB6-9EAB-869B78391C5D}" type="pres">
      <dgm:prSet presAssocID="{FED01F3C-DBA4-4C77-894A-1A49B5E5744B}" presName="circ3" presStyleLbl="vennNode1" presStyleIdx="2" presStyleCnt="4"/>
      <dgm:spPr/>
    </dgm:pt>
    <dgm:pt modelId="{39FF2EDA-9DD3-4367-9EB3-41554D70BE2B}" type="pres">
      <dgm:prSet presAssocID="{FED01F3C-DBA4-4C77-894A-1A49B5E5744B}" presName="circ3Tx" presStyleLbl="revTx" presStyleIdx="0" presStyleCnt="0">
        <dgm:presLayoutVars>
          <dgm:chMax val="0"/>
          <dgm:chPref val="0"/>
          <dgm:bulletEnabled val="1"/>
        </dgm:presLayoutVars>
      </dgm:prSet>
      <dgm:spPr/>
    </dgm:pt>
    <dgm:pt modelId="{0349DBC9-F3B4-46FC-AC64-DDC1E36EC990}" type="pres">
      <dgm:prSet presAssocID="{6568C4E9-7B7E-41D2-BBFB-BBC15691347B}" presName="circ4" presStyleLbl="vennNode1" presStyleIdx="3" presStyleCnt="4" custLinFactNeighborY="-540"/>
      <dgm:spPr/>
    </dgm:pt>
    <dgm:pt modelId="{90784DC3-7F61-4CC8-BD2F-0C2467508FA0}" type="pres">
      <dgm:prSet presAssocID="{6568C4E9-7B7E-41D2-BBFB-BBC15691347B}" presName="circ4Tx" presStyleLbl="revTx" presStyleIdx="0" presStyleCnt="0">
        <dgm:presLayoutVars>
          <dgm:chMax val="0"/>
          <dgm:chPref val="0"/>
          <dgm:bulletEnabled val="1"/>
        </dgm:presLayoutVars>
      </dgm:prSet>
      <dgm:spPr/>
    </dgm:pt>
  </dgm:ptLst>
  <dgm:cxnLst>
    <dgm:cxn modelId="{F3386E2A-7708-4697-AA0F-F2B84E6B6BED}" type="presOf" srcId="{6568C4E9-7B7E-41D2-BBFB-BBC15691347B}" destId="{90784DC3-7F61-4CC8-BD2F-0C2467508FA0}" srcOrd="1" destOrd="0" presId="urn:microsoft.com/office/officeart/2005/8/layout/venn1"/>
    <dgm:cxn modelId="{BB5F482F-2BF3-4889-AD87-67F87721D1B3}" type="presOf" srcId="{C601F8F4-A6FE-405D-95DE-C15D8C8BBBC5}" destId="{5B5CC5F3-7A1E-4125-8687-8736E091049A}" srcOrd="0" destOrd="0" presId="urn:microsoft.com/office/officeart/2005/8/layout/venn1"/>
    <dgm:cxn modelId="{6BE8744E-9BD3-46C6-AEF4-14E101ECDCBF}" type="presOf" srcId="{FED01F3C-DBA4-4C77-894A-1A49B5E5744B}" destId="{39FF2EDA-9DD3-4367-9EB3-41554D70BE2B}" srcOrd="1" destOrd="0" presId="urn:microsoft.com/office/officeart/2005/8/layout/venn1"/>
    <dgm:cxn modelId="{EAC9997D-026E-4B80-BD4A-C6477A149BB8}" type="presOf" srcId="{37B825EF-71AF-425E-971A-C5EB71ED9660}" destId="{B9CB1C01-CD12-452D-8A67-3C27B73E926A}" srcOrd="1" destOrd="0" presId="urn:microsoft.com/office/officeart/2005/8/layout/venn1"/>
    <dgm:cxn modelId="{F03FEA88-0DDB-4049-8118-10DDD7A90FB7}" srcId="{C601F8F4-A6FE-405D-95DE-C15D8C8BBBC5}" destId="{FED01F3C-DBA4-4C77-894A-1A49B5E5744B}" srcOrd="2" destOrd="0" parTransId="{CF10EC51-4993-4987-AB1C-24703F7C6DC2}" sibTransId="{58D57C20-76ED-4C60-A1F9-A717460E8838}"/>
    <dgm:cxn modelId="{03DECF9C-BC2B-4DB2-9C8B-BE180F026EB2}" srcId="{C601F8F4-A6FE-405D-95DE-C15D8C8BBBC5}" destId="{6568C4E9-7B7E-41D2-BBFB-BBC15691347B}" srcOrd="3" destOrd="0" parTransId="{6BFCA4F8-CB52-4BB3-A6F7-631B12C581A6}" sibTransId="{06DC2639-1900-4C14-8987-C988913C99B7}"/>
    <dgm:cxn modelId="{2E7084A9-73B2-448D-B05B-93EE2985D0E6}" type="presOf" srcId="{FED01F3C-DBA4-4C77-894A-1A49B5E5744B}" destId="{B384540E-D8F8-4FB6-9EAB-869B78391C5D}" srcOrd="0" destOrd="0" presId="urn:microsoft.com/office/officeart/2005/8/layout/venn1"/>
    <dgm:cxn modelId="{1CC75BAA-333C-4FBB-9D78-339A3AB4B18D}" srcId="{C601F8F4-A6FE-405D-95DE-C15D8C8BBBC5}" destId="{B0CD9898-EAD6-486C-871E-6C8C3AEE3D78}" srcOrd="1" destOrd="0" parTransId="{BFCEB997-F1B7-4402-BE98-4BDC9EFDDE07}" sibTransId="{C16117F0-5F12-4C6B-AD76-976389EED8E6}"/>
    <dgm:cxn modelId="{6EEC0FC1-8A65-437F-9F69-4B7806EA4A12}" type="presOf" srcId="{B0CD9898-EAD6-486C-871E-6C8C3AEE3D78}" destId="{A60107C8-4B64-4034-A98F-C97DD7D437C5}" srcOrd="0" destOrd="0" presId="urn:microsoft.com/office/officeart/2005/8/layout/venn1"/>
    <dgm:cxn modelId="{C8371ACB-4527-4F4B-BDC8-D3B1358CA894}" type="presOf" srcId="{37B825EF-71AF-425E-971A-C5EB71ED9660}" destId="{576FE2C7-44B4-4E13-88C6-C49772C90FC8}" srcOrd="0" destOrd="0" presId="urn:microsoft.com/office/officeart/2005/8/layout/venn1"/>
    <dgm:cxn modelId="{134B06DA-979F-4239-9069-AA9AACEB4035}" type="presOf" srcId="{B0CD9898-EAD6-486C-871E-6C8C3AEE3D78}" destId="{43F8522E-0A07-4AF3-9859-5789EB0DD520}" srcOrd="1" destOrd="0" presId="urn:microsoft.com/office/officeart/2005/8/layout/venn1"/>
    <dgm:cxn modelId="{6B368ADC-8CC9-4B28-81F6-FF7514487874}" srcId="{C601F8F4-A6FE-405D-95DE-C15D8C8BBBC5}" destId="{37B825EF-71AF-425E-971A-C5EB71ED9660}" srcOrd="0" destOrd="0" parTransId="{55C692C9-C77B-43BB-AE13-EEBD3728345A}" sibTransId="{A969573A-F8FF-47A5-941B-15F4474CABCC}"/>
    <dgm:cxn modelId="{4608EFED-283A-479D-BA56-80442865989A}" type="presOf" srcId="{6568C4E9-7B7E-41D2-BBFB-BBC15691347B}" destId="{0349DBC9-F3B4-46FC-AC64-DDC1E36EC990}" srcOrd="0" destOrd="0" presId="urn:microsoft.com/office/officeart/2005/8/layout/venn1"/>
    <dgm:cxn modelId="{D193E99A-61D6-4F26-BFC6-83B89AB96DC8}" type="presParOf" srcId="{5B5CC5F3-7A1E-4125-8687-8736E091049A}" destId="{576FE2C7-44B4-4E13-88C6-C49772C90FC8}" srcOrd="0" destOrd="0" presId="urn:microsoft.com/office/officeart/2005/8/layout/venn1"/>
    <dgm:cxn modelId="{97DB0844-6020-4001-94C6-AD2085F1D2F5}" type="presParOf" srcId="{5B5CC5F3-7A1E-4125-8687-8736E091049A}" destId="{B9CB1C01-CD12-452D-8A67-3C27B73E926A}" srcOrd="1" destOrd="0" presId="urn:microsoft.com/office/officeart/2005/8/layout/venn1"/>
    <dgm:cxn modelId="{130769A9-0CA5-468C-A01D-E6536025800D}" type="presParOf" srcId="{5B5CC5F3-7A1E-4125-8687-8736E091049A}" destId="{A60107C8-4B64-4034-A98F-C97DD7D437C5}" srcOrd="2" destOrd="0" presId="urn:microsoft.com/office/officeart/2005/8/layout/venn1"/>
    <dgm:cxn modelId="{260B220D-5EA4-452D-BE83-6CFD312394D1}" type="presParOf" srcId="{5B5CC5F3-7A1E-4125-8687-8736E091049A}" destId="{43F8522E-0A07-4AF3-9859-5789EB0DD520}" srcOrd="3" destOrd="0" presId="urn:microsoft.com/office/officeart/2005/8/layout/venn1"/>
    <dgm:cxn modelId="{401509F7-1122-4736-A40B-947C4AC02E4D}" type="presParOf" srcId="{5B5CC5F3-7A1E-4125-8687-8736E091049A}" destId="{B384540E-D8F8-4FB6-9EAB-869B78391C5D}" srcOrd="4" destOrd="0" presId="urn:microsoft.com/office/officeart/2005/8/layout/venn1"/>
    <dgm:cxn modelId="{D47F379D-0E47-4BE6-A5B2-B8AFB716B357}" type="presParOf" srcId="{5B5CC5F3-7A1E-4125-8687-8736E091049A}" destId="{39FF2EDA-9DD3-4367-9EB3-41554D70BE2B}" srcOrd="5" destOrd="0" presId="urn:microsoft.com/office/officeart/2005/8/layout/venn1"/>
    <dgm:cxn modelId="{92A77EBE-333D-44FE-8A4E-10726FFDBD13}" type="presParOf" srcId="{5B5CC5F3-7A1E-4125-8687-8736E091049A}" destId="{0349DBC9-F3B4-46FC-AC64-DDC1E36EC990}" srcOrd="6" destOrd="0" presId="urn:microsoft.com/office/officeart/2005/8/layout/venn1"/>
    <dgm:cxn modelId="{879BE2FB-E06B-4277-BFAF-3FC01EAA594C}" type="presParOf" srcId="{5B5CC5F3-7A1E-4125-8687-8736E091049A}" destId="{90784DC3-7F61-4CC8-BD2F-0C2467508FA0}"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FF7E1C-B440-47B7-A4A3-4672C64073F9}"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IN"/>
        </a:p>
      </dgm:t>
    </dgm:pt>
    <dgm:pt modelId="{E360D385-587A-4C6E-94F1-F6D7CDC648AC}">
      <dgm:prSet custT="1"/>
      <dgm:spPr>
        <a:solidFill>
          <a:schemeClr val="accent6">
            <a:lumMod val="20000"/>
            <a:lumOff val="80000"/>
            <a:alpha val="90000"/>
          </a:schemeClr>
        </a:solidFill>
        <a:ln>
          <a:noFill/>
        </a:ln>
      </dgm:spPr>
      <dgm:t>
        <a:bodyPr/>
        <a:lstStyle/>
        <a:p>
          <a:pPr algn="l">
            <a:lnSpc>
              <a:spcPct val="100000"/>
            </a:lnSpc>
          </a:pPr>
          <a:r>
            <a:rPr lang="en-IN" sz="2000" dirty="0">
              <a:latin typeface="Georgia" panose="02040502050405020303" pitchFamily="18" charset="0"/>
            </a:rPr>
            <a:t>To reinstate the brand value and position.</a:t>
          </a:r>
        </a:p>
      </dgm:t>
    </dgm:pt>
    <dgm:pt modelId="{5BAACB01-4D12-4BA6-A646-D2FE99D1A9A4}" type="parTrans" cxnId="{AFE4EF33-0D12-456C-831F-D8DA9CB5645E}">
      <dgm:prSet/>
      <dgm:spPr/>
      <dgm:t>
        <a:bodyPr/>
        <a:lstStyle/>
        <a:p>
          <a:pPr algn="l">
            <a:lnSpc>
              <a:spcPct val="100000"/>
            </a:lnSpc>
          </a:pPr>
          <a:endParaRPr lang="en-IN" sz="2000"/>
        </a:p>
      </dgm:t>
    </dgm:pt>
    <dgm:pt modelId="{BFFACADB-AE1E-412C-BB79-59FBA03CA781}" type="sibTrans" cxnId="{AFE4EF33-0D12-456C-831F-D8DA9CB5645E}">
      <dgm:prSet/>
      <dgm:spPr/>
      <dgm:t>
        <a:bodyPr/>
        <a:lstStyle/>
        <a:p>
          <a:pPr algn="l">
            <a:lnSpc>
              <a:spcPct val="100000"/>
            </a:lnSpc>
          </a:pPr>
          <a:endParaRPr lang="en-IN" sz="2000"/>
        </a:p>
      </dgm:t>
    </dgm:pt>
    <dgm:pt modelId="{30E110D9-FC1F-4B72-AC1F-7F2652EF9788}">
      <dgm:prSet custT="1"/>
      <dgm:spPr>
        <a:solidFill>
          <a:schemeClr val="accent6">
            <a:lumMod val="20000"/>
            <a:lumOff val="80000"/>
            <a:alpha val="90000"/>
          </a:schemeClr>
        </a:solidFill>
        <a:ln>
          <a:noFill/>
        </a:ln>
      </dgm:spPr>
      <dgm:t>
        <a:bodyPr/>
        <a:lstStyle/>
        <a:p>
          <a:pPr algn="l">
            <a:lnSpc>
              <a:spcPct val="100000"/>
            </a:lnSpc>
          </a:pPr>
          <a:r>
            <a:rPr lang="en-IN" sz="2000" dirty="0">
              <a:latin typeface="Georgia" panose="02040502050405020303" pitchFamily="18" charset="0"/>
            </a:rPr>
            <a:t>Identification of car model that fails to satisfy customer's requirements.</a:t>
          </a:r>
        </a:p>
      </dgm:t>
    </dgm:pt>
    <dgm:pt modelId="{C4DB599B-B69F-4C90-AEE8-98D4FCA6170E}" type="parTrans" cxnId="{D2071F0C-6272-42E5-8EFD-DE0F88037EB3}">
      <dgm:prSet/>
      <dgm:spPr/>
      <dgm:t>
        <a:bodyPr/>
        <a:lstStyle/>
        <a:p>
          <a:pPr algn="l">
            <a:lnSpc>
              <a:spcPct val="100000"/>
            </a:lnSpc>
          </a:pPr>
          <a:endParaRPr lang="en-IN" sz="2000"/>
        </a:p>
      </dgm:t>
    </dgm:pt>
    <dgm:pt modelId="{B929F390-3BB1-46B9-B410-CE580C3532AC}" type="sibTrans" cxnId="{D2071F0C-6272-42E5-8EFD-DE0F88037EB3}">
      <dgm:prSet/>
      <dgm:spPr/>
      <dgm:t>
        <a:bodyPr/>
        <a:lstStyle/>
        <a:p>
          <a:pPr algn="l">
            <a:lnSpc>
              <a:spcPct val="100000"/>
            </a:lnSpc>
          </a:pPr>
          <a:endParaRPr lang="en-IN" sz="2000"/>
        </a:p>
      </dgm:t>
    </dgm:pt>
    <dgm:pt modelId="{C100525A-7DE4-411B-A3CD-7CA9E1AA1D83}" type="pres">
      <dgm:prSet presAssocID="{BCFF7E1C-B440-47B7-A4A3-4672C64073F9}" presName="compositeShape" presStyleCnt="0">
        <dgm:presLayoutVars>
          <dgm:dir/>
          <dgm:resizeHandles/>
        </dgm:presLayoutVars>
      </dgm:prSet>
      <dgm:spPr/>
    </dgm:pt>
    <dgm:pt modelId="{54485A48-AD5B-416E-B8DB-B387A00E0EC6}" type="pres">
      <dgm:prSet presAssocID="{BCFF7E1C-B440-47B7-A4A3-4672C64073F9}" presName="pyramid" presStyleLbl="node1" presStyleIdx="0" presStyleCnt="1"/>
      <dgm:spPr>
        <a:solidFill>
          <a:srgbClr val="61899D"/>
        </a:solidFill>
        <a:ln>
          <a:noFill/>
        </a:ln>
      </dgm:spPr>
    </dgm:pt>
    <dgm:pt modelId="{49243375-1B62-4CBA-B433-046E9BB900BA}" type="pres">
      <dgm:prSet presAssocID="{BCFF7E1C-B440-47B7-A4A3-4672C64073F9}" presName="theList" presStyleCnt="0"/>
      <dgm:spPr/>
    </dgm:pt>
    <dgm:pt modelId="{BBE69069-6850-4ADC-98B9-AA3EE4467746}" type="pres">
      <dgm:prSet presAssocID="{E360D385-587A-4C6E-94F1-F6D7CDC648AC}" presName="aNode" presStyleLbl="fgAcc1" presStyleIdx="0" presStyleCnt="2">
        <dgm:presLayoutVars>
          <dgm:bulletEnabled val="1"/>
        </dgm:presLayoutVars>
      </dgm:prSet>
      <dgm:spPr/>
    </dgm:pt>
    <dgm:pt modelId="{D2A6B1D4-140E-4C3A-83E3-0C4FAA3DC026}" type="pres">
      <dgm:prSet presAssocID="{E360D385-587A-4C6E-94F1-F6D7CDC648AC}" presName="aSpace" presStyleCnt="0"/>
      <dgm:spPr/>
    </dgm:pt>
    <dgm:pt modelId="{0EBEC1B1-2FDB-40F9-A195-9E91C0319747}" type="pres">
      <dgm:prSet presAssocID="{30E110D9-FC1F-4B72-AC1F-7F2652EF9788}" presName="aNode" presStyleLbl="fgAcc1" presStyleIdx="1" presStyleCnt="2">
        <dgm:presLayoutVars>
          <dgm:bulletEnabled val="1"/>
        </dgm:presLayoutVars>
      </dgm:prSet>
      <dgm:spPr/>
    </dgm:pt>
    <dgm:pt modelId="{2947F90B-0ECC-4B3C-811D-6C3811192E55}" type="pres">
      <dgm:prSet presAssocID="{30E110D9-FC1F-4B72-AC1F-7F2652EF9788}" presName="aSpace" presStyleCnt="0"/>
      <dgm:spPr/>
    </dgm:pt>
  </dgm:ptLst>
  <dgm:cxnLst>
    <dgm:cxn modelId="{D2071F0C-6272-42E5-8EFD-DE0F88037EB3}" srcId="{BCFF7E1C-B440-47B7-A4A3-4672C64073F9}" destId="{30E110D9-FC1F-4B72-AC1F-7F2652EF9788}" srcOrd="1" destOrd="0" parTransId="{C4DB599B-B69F-4C90-AEE8-98D4FCA6170E}" sibTransId="{B929F390-3BB1-46B9-B410-CE580C3532AC}"/>
    <dgm:cxn modelId="{AFE4EF33-0D12-456C-831F-D8DA9CB5645E}" srcId="{BCFF7E1C-B440-47B7-A4A3-4672C64073F9}" destId="{E360D385-587A-4C6E-94F1-F6D7CDC648AC}" srcOrd="0" destOrd="0" parTransId="{5BAACB01-4D12-4BA6-A646-D2FE99D1A9A4}" sibTransId="{BFFACADB-AE1E-412C-BB79-59FBA03CA781}"/>
    <dgm:cxn modelId="{92E5F38E-F63B-4943-9271-64182DD619C1}" type="presOf" srcId="{30E110D9-FC1F-4B72-AC1F-7F2652EF9788}" destId="{0EBEC1B1-2FDB-40F9-A195-9E91C0319747}" srcOrd="0" destOrd="0" presId="urn:microsoft.com/office/officeart/2005/8/layout/pyramid2"/>
    <dgm:cxn modelId="{08ACEABC-1BB2-4DA2-86BA-A6BE8F43C40B}" type="presOf" srcId="{E360D385-587A-4C6E-94F1-F6D7CDC648AC}" destId="{BBE69069-6850-4ADC-98B9-AA3EE4467746}" srcOrd="0" destOrd="0" presId="urn:microsoft.com/office/officeart/2005/8/layout/pyramid2"/>
    <dgm:cxn modelId="{8C26B8C1-F016-41FA-BB82-E2D3C0CB1640}" type="presOf" srcId="{BCFF7E1C-B440-47B7-A4A3-4672C64073F9}" destId="{C100525A-7DE4-411B-A3CD-7CA9E1AA1D83}" srcOrd="0" destOrd="0" presId="urn:microsoft.com/office/officeart/2005/8/layout/pyramid2"/>
    <dgm:cxn modelId="{6A275230-B055-49E1-826D-8C8E26417FC9}" type="presParOf" srcId="{C100525A-7DE4-411B-A3CD-7CA9E1AA1D83}" destId="{54485A48-AD5B-416E-B8DB-B387A00E0EC6}" srcOrd="0" destOrd="0" presId="urn:microsoft.com/office/officeart/2005/8/layout/pyramid2"/>
    <dgm:cxn modelId="{5D38A9EC-2CEB-4B9E-B22F-580A3153B4AB}" type="presParOf" srcId="{C100525A-7DE4-411B-A3CD-7CA9E1AA1D83}" destId="{49243375-1B62-4CBA-B433-046E9BB900BA}" srcOrd="1" destOrd="0" presId="urn:microsoft.com/office/officeart/2005/8/layout/pyramid2"/>
    <dgm:cxn modelId="{EEA144B7-1044-4B9A-A3ED-BE7BAEA1D88C}" type="presParOf" srcId="{49243375-1B62-4CBA-B433-046E9BB900BA}" destId="{BBE69069-6850-4ADC-98B9-AA3EE4467746}" srcOrd="0" destOrd="0" presId="urn:microsoft.com/office/officeart/2005/8/layout/pyramid2"/>
    <dgm:cxn modelId="{11654992-B61E-495D-A9B2-C92BEBD33E33}" type="presParOf" srcId="{49243375-1B62-4CBA-B433-046E9BB900BA}" destId="{D2A6B1D4-140E-4C3A-83E3-0C4FAA3DC026}" srcOrd="1" destOrd="0" presId="urn:microsoft.com/office/officeart/2005/8/layout/pyramid2"/>
    <dgm:cxn modelId="{29A929A2-1D27-44D8-9CB1-1A4536AD51C8}" type="presParOf" srcId="{49243375-1B62-4CBA-B433-046E9BB900BA}" destId="{0EBEC1B1-2FDB-40F9-A195-9E91C0319747}" srcOrd="2" destOrd="0" presId="urn:microsoft.com/office/officeart/2005/8/layout/pyramid2"/>
    <dgm:cxn modelId="{F2BE5B57-85CD-448C-8B94-B14D68DF4BCC}" type="presParOf" srcId="{49243375-1B62-4CBA-B433-046E9BB900BA}" destId="{2947F90B-0ECC-4B3C-811D-6C3811192E55}"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66CD10E3-80E4-44AB-83F8-364BA75D9B11}" type="doc">
      <dgm:prSet loTypeId="urn:microsoft.com/office/officeart/2005/8/layout/hProcess11" loCatId="process" qsTypeId="urn:microsoft.com/office/officeart/2005/8/quickstyle/simple1" qsCatId="simple" csTypeId="urn:microsoft.com/office/officeart/2005/8/colors/colorful5" csCatId="colorful" phldr="1"/>
      <dgm:spPr/>
      <dgm:t>
        <a:bodyPr/>
        <a:lstStyle/>
        <a:p>
          <a:endParaRPr lang="en-IN"/>
        </a:p>
      </dgm:t>
    </dgm:pt>
    <dgm:pt modelId="{FD66DA85-3777-4E91-ADD5-AB4C076102A6}">
      <dgm:prSet custT="1"/>
      <dgm:spPr/>
      <dgm:t>
        <a:bodyPr/>
        <a:lstStyle/>
        <a:p>
          <a:r>
            <a:rPr lang="en-IN" sz="2000" dirty="0">
              <a:latin typeface="Georgia" panose="02040502050405020303" pitchFamily="18" charset="0"/>
            </a:rPr>
            <a:t>Data Mining</a:t>
          </a:r>
          <a:r>
            <a:rPr lang="en-IN" sz="600" dirty="0"/>
            <a:t>.</a:t>
          </a:r>
        </a:p>
      </dgm:t>
    </dgm:pt>
    <dgm:pt modelId="{E998A480-AD25-426B-B1F5-93AF36752601}" type="parTrans" cxnId="{90E03C47-F007-4A29-A99C-4B739DA37704}">
      <dgm:prSet/>
      <dgm:spPr/>
      <dgm:t>
        <a:bodyPr/>
        <a:lstStyle/>
        <a:p>
          <a:endParaRPr lang="en-IN"/>
        </a:p>
      </dgm:t>
    </dgm:pt>
    <dgm:pt modelId="{BE75ECAB-D6D8-4430-A48C-4D093339D63C}" type="sibTrans" cxnId="{90E03C47-F007-4A29-A99C-4B739DA37704}">
      <dgm:prSet/>
      <dgm:spPr/>
      <dgm:t>
        <a:bodyPr/>
        <a:lstStyle/>
        <a:p>
          <a:endParaRPr lang="en-IN"/>
        </a:p>
      </dgm:t>
    </dgm:pt>
    <dgm:pt modelId="{8B932BC2-A31E-4AAB-A801-FE1AB30C0F0F}">
      <dgm:prSet custT="1"/>
      <dgm:spPr/>
      <dgm:t>
        <a:bodyPr/>
        <a:lstStyle/>
        <a:p>
          <a:r>
            <a:rPr lang="en-IN" sz="500" dirty="0"/>
            <a:t>.</a:t>
          </a:r>
        </a:p>
      </dgm:t>
    </dgm:pt>
    <dgm:pt modelId="{5F9BA25F-AC53-472B-9E74-8BFB01BB23EB}" type="parTrans" cxnId="{085569C3-8531-4D0F-9357-C334D355B3A4}">
      <dgm:prSet/>
      <dgm:spPr/>
      <dgm:t>
        <a:bodyPr/>
        <a:lstStyle/>
        <a:p>
          <a:endParaRPr lang="en-IN"/>
        </a:p>
      </dgm:t>
    </dgm:pt>
    <dgm:pt modelId="{1DB7C487-3842-4DC7-845C-CDABAEDE8ED4}" type="sibTrans" cxnId="{085569C3-8531-4D0F-9357-C334D355B3A4}">
      <dgm:prSet/>
      <dgm:spPr/>
      <dgm:t>
        <a:bodyPr/>
        <a:lstStyle/>
        <a:p>
          <a:endParaRPr lang="en-IN"/>
        </a:p>
      </dgm:t>
    </dgm:pt>
    <dgm:pt modelId="{6236535B-0057-45ED-974D-049030CC6E60}">
      <dgm:prSet custT="1"/>
      <dgm:spPr/>
      <dgm:t>
        <a:bodyPr/>
        <a:lstStyle/>
        <a:p>
          <a:endParaRPr lang="en-IN" sz="500" dirty="0"/>
        </a:p>
      </dgm:t>
    </dgm:pt>
    <dgm:pt modelId="{A2D223C3-0A32-4FCB-8075-160D222EC0B8}" type="parTrans" cxnId="{8101E8E2-4793-4C78-BFAF-B75B4041235B}">
      <dgm:prSet/>
      <dgm:spPr/>
      <dgm:t>
        <a:bodyPr/>
        <a:lstStyle/>
        <a:p>
          <a:endParaRPr lang="en-IN"/>
        </a:p>
      </dgm:t>
    </dgm:pt>
    <dgm:pt modelId="{7126CBC9-51A6-459E-94E5-E633FCBE89D7}" type="sibTrans" cxnId="{8101E8E2-4793-4C78-BFAF-B75B4041235B}">
      <dgm:prSet/>
      <dgm:spPr/>
      <dgm:t>
        <a:bodyPr/>
        <a:lstStyle/>
        <a:p>
          <a:endParaRPr lang="en-IN"/>
        </a:p>
      </dgm:t>
    </dgm:pt>
    <dgm:pt modelId="{CB45351B-13FA-4CF0-9515-DD91EBB93C8D}">
      <dgm:prSet custT="1"/>
      <dgm:spPr/>
      <dgm:t>
        <a:bodyPr/>
        <a:lstStyle/>
        <a:p>
          <a:endParaRPr lang="en-IN" sz="500" dirty="0"/>
        </a:p>
      </dgm:t>
    </dgm:pt>
    <dgm:pt modelId="{E3166CA1-3AAC-44E5-B5BE-D98AD9455B12}" type="parTrans" cxnId="{9483DDB9-2E8C-42D6-A1ED-6D5F359B08DB}">
      <dgm:prSet/>
      <dgm:spPr/>
      <dgm:t>
        <a:bodyPr/>
        <a:lstStyle/>
        <a:p>
          <a:endParaRPr lang="en-IN"/>
        </a:p>
      </dgm:t>
    </dgm:pt>
    <dgm:pt modelId="{00A2C6AE-9E5B-4512-9576-1FEA8BEFE41B}" type="sibTrans" cxnId="{9483DDB9-2E8C-42D6-A1ED-6D5F359B08DB}">
      <dgm:prSet/>
      <dgm:spPr/>
      <dgm:t>
        <a:bodyPr/>
        <a:lstStyle/>
        <a:p>
          <a:endParaRPr lang="en-IN"/>
        </a:p>
      </dgm:t>
    </dgm:pt>
    <dgm:pt modelId="{5EB816EA-4B62-47D5-9F61-95FD2835CD06}">
      <dgm:prSet/>
      <dgm:spPr/>
      <dgm:t>
        <a:bodyPr/>
        <a:lstStyle/>
        <a:p>
          <a:endParaRPr lang="en-IN" dirty="0"/>
        </a:p>
      </dgm:t>
    </dgm:pt>
    <dgm:pt modelId="{48C3180B-DF9E-4E48-88A5-ADB419C6F306}" type="parTrans" cxnId="{C85D2D55-C2C6-4C35-AA96-EDFEC9496A3E}">
      <dgm:prSet/>
      <dgm:spPr/>
      <dgm:t>
        <a:bodyPr/>
        <a:lstStyle/>
        <a:p>
          <a:endParaRPr lang="en-IN"/>
        </a:p>
      </dgm:t>
    </dgm:pt>
    <dgm:pt modelId="{7B607734-3C07-4FCA-81FE-0048530FB6D2}" type="sibTrans" cxnId="{C85D2D55-C2C6-4C35-AA96-EDFEC9496A3E}">
      <dgm:prSet/>
      <dgm:spPr/>
      <dgm:t>
        <a:bodyPr/>
        <a:lstStyle/>
        <a:p>
          <a:endParaRPr lang="en-IN"/>
        </a:p>
      </dgm:t>
    </dgm:pt>
    <dgm:pt modelId="{8F9CE871-21A6-46A4-9A30-106237FD30FC}">
      <dgm:prSet/>
      <dgm:spPr/>
      <dgm:t>
        <a:bodyPr/>
        <a:lstStyle/>
        <a:p>
          <a:endParaRPr lang="en-IN" dirty="0"/>
        </a:p>
      </dgm:t>
    </dgm:pt>
    <dgm:pt modelId="{1E578E17-7901-48B9-830F-CAA518EE78D3}" type="parTrans" cxnId="{40D8445A-3DD3-40BD-9925-CEB8F6137FF7}">
      <dgm:prSet/>
      <dgm:spPr/>
      <dgm:t>
        <a:bodyPr/>
        <a:lstStyle/>
        <a:p>
          <a:endParaRPr lang="en-IN"/>
        </a:p>
      </dgm:t>
    </dgm:pt>
    <dgm:pt modelId="{D4826C14-B875-4010-B0BD-D8F9EA56B6BD}" type="sibTrans" cxnId="{40D8445A-3DD3-40BD-9925-CEB8F6137FF7}">
      <dgm:prSet/>
      <dgm:spPr/>
      <dgm:t>
        <a:bodyPr/>
        <a:lstStyle/>
        <a:p>
          <a:endParaRPr lang="en-IN"/>
        </a:p>
      </dgm:t>
    </dgm:pt>
    <dgm:pt modelId="{4512B812-A51A-4CD0-9B6C-CE7F7B9F9DAC}">
      <dgm:prSet/>
      <dgm:spPr/>
      <dgm:t>
        <a:bodyPr/>
        <a:lstStyle/>
        <a:p>
          <a:endParaRPr lang="en-IN" dirty="0"/>
        </a:p>
        <a:p>
          <a:endParaRPr lang="en-IN" dirty="0"/>
        </a:p>
      </dgm:t>
    </dgm:pt>
    <dgm:pt modelId="{34AC3C5B-2F72-4894-BFD2-D024088FA7DC}" type="sibTrans" cxnId="{B2F71546-2051-46C7-B327-4A070F6276E5}">
      <dgm:prSet/>
      <dgm:spPr/>
      <dgm:t>
        <a:bodyPr/>
        <a:lstStyle/>
        <a:p>
          <a:endParaRPr lang="en-IN"/>
        </a:p>
      </dgm:t>
    </dgm:pt>
    <dgm:pt modelId="{6ABA8DBC-717F-4D9F-800D-C83865615A55}" type="parTrans" cxnId="{B2F71546-2051-46C7-B327-4A070F6276E5}">
      <dgm:prSet/>
      <dgm:spPr/>
      <dgm:t>
        <a:bodyPr/>
        <a:lstStyle/>
        <a:p>
          <a:endParaRPr lang="en-IN"/>
        </a:p>
      </dgm:t>
    </dgm:pt>
    <dgm:pt modelId="{1C935D36-3A69-4EA0-A2B6-403B8A347DC3}" type="pres">
      <dgm:prSet presAssocID="{66CD10E3-80E4-44AB-83F8-364BA75D9B11}" presName="Name0" presStyleCnt="0">
        <dgm:presLayoutVars>
          <dgm:dir/>
          <dgm:resizeHandles val="exact"/>
        </dgm:presLayoutVars>
      </dgm:prSet>
      <dgm:spPr/>
    </dgm:pt>
    <dgm:pt modelId="{CCE93723-61BE-48B1-95D5-29645D0E2D02}" type="pres">
      <dgm:prSet presAssocID="{66CD10E3-80E4-44AB-83F8-364BA75D9B11}" presName="arrow" presStyleLbl="bgShp" presStyleIdx="0" presStyleCnt="1" custLinFactNeighborX="568" custLinFactNeighborY="1636"/>
      <dgm:spPr>
        <a:solidFill>
          <a:schemeClr val="accent1">
            <a:lumMod val="40000"/>
            <a:lumOff val="60000"/>
          </a:schemeClr>
        </a:solidFill>
      </dgm:spPr>
    </dgm:pt>
    <dgm:pt modelId="{375C0DB7-8091-4998-BC4D-F4607088B22D}" type="pres">
      <dgm:prSet presAssocID="{66CD10E3-80E4-44AB-83F8-364BA75D9B11}" presName="points" presStyleCnt="0"/>
      <dgm:spPr/>
    </dgm:pt>
    <dgm:pt modelId="{1E37D571-9C9D-4336-A29B-5F6E2D5448F1}" type="pres">
      <dgm:prSet presAssocID="{FD66DA85-3777-4E91-ADD5-AB4C076102A6}" presName="compositeA" presStyleCnt="0"/>
      <dgm:spPr/>
    </dgm:pt>
    <dgm:pt modelId="{54CE53A8-C591-487B-A998-B3421C668D64}" type="pres">
      <dgm:prSet presAssocID="{FD66DA85-3777-4E91-ADD5-AB4C076102A6}" presName="textA" presStyleLbl="revTx" presStyleIdx="0" presStyleCnt="7" custScaleX="233260">
        <dgm:presLayoutVars>
          <dgm:bulletEnabled val="1"/>
        </dgm:presLayoutVars>
      </dgm:prSet>
      <dgm:spPr/>
    </dgm:pt>
    <dgm:pt modelId="{283CC87F-75CF-4E97-8932-9452F80470DD}" type="pres">
      <dgm:prSet presAssocID="{FD66DA85-3777-4E91-ADD5-AB4C076102A6}" presName="circleA" presStyleLbl="node1" presStyleIdx="0" presStyleCnt="7" custLinFactNeighborX="9683" custLinFactNeighborY="-33210"/>
      <dgm:spPr/>
    </dgm:pt>
    <dgm:pt modelId="{1E599614-DCE4-4FCA-9758-D7F90CFEE287}" type="pres">
      <dgm:prSet presAssocID="{FD66DA85-3777-4E91-ADD5-AB4C076102A6}" presName="spaceA" presStyleCnt="0"/>
      <dgm:spPr/>
    </dgm:pt>
    <dgm:pt modelId="{6DAA59E0-5EBC-4C69-9863-95F265B12FC2}" type="pres">
      <dgm:prSet presAssocID="{BE75ECAB-D6D8-4430-A48C-4D093339D63C}" presName="space" presStyleCnt="0"/>
      <dgm:spPr/>
    </dgm:pt>
    <dgm:pt modelId="{AB1F3679-913E-421C-BC4A-EE629E2130DA}" type="pres">
      <dgm:prSet presAssocID="{8B932BC2-A31E-4AAB-A801-FE1AB30C0F0F}" presName="compositeB" presStyleCnt="0"/>
      <dgm:spPr/>
    </dgm:pt>
    <dgm:pt modelId="{92D67E62-54B9-49D0-991C-61E4F0895D8A}" type="pres">
      <dgm:prSet presAssocID="{8B932BC2-A31E-4AAB-A801-FE1AB30C0F0F}" presName="textB" presStyleLbl="revTx" presStyleIdx="1" presStyleCnt="7" custScaleX="389261" custLinFactX="-25545" custLinFactNeighborX="-100000" custLinFactNeighborY="-726">
        <dgm:presLayoutVars>
          <dgm:bulletEnabled val="1"/>
        </dgm:presLayoutVars>
      </dgm:prSet>
      <dgm:spPr/>
    </dgm:pt>
    <dgm:pt modelId="{27FB65D1-872E-4537-8707-11D926F16E18}" type="pres">
      <dgm:prSet presAssocID="{8B932BC2-A31E-4AAB-A801-FE1AB30C0F0F}" presName="circleB" presStyleLbl="node1" presStyleIdx="1" presStyleCnt="7" custLinFactNeighborX="-47309" custLinFactNeighborY="-40385"/>
      <dgm:spPr/>
    </dgm:pt>
    <dgm:pt modelId="{B03E2683-BEB9-4ECC-A28D-B9D09F4230CF}" type="pres">
      <dgm:prSet presAssocID="{8B932BC2-A31E-4AAB-A801-FE1AB30C0F0F}" presName="spaceB" presStyleCnt="0"/>
      <dgm:spPr/>
    </dgm:pt>
    <dgm:pt modelId="{CEEA92FB-91C4-43CE-A34A-C9331B81A90C}" type="pres">
      <dgm:prSet presAssocID="{1DB7C487-3842-4DC7-845C-CDABAEDE8ED4}" presName="space" presStyleCnt="0"/>
      <dgm:spPr/>
    </dgm:pt>
    <dgm:pt modelId="{7D70ADF1-2BAC-4978-8F2D-5705C5DE4ED9}" type="pres">
      <dgm:prSet presAssocID="{6236535B-0057-45ED-974D-049030CC6E60}" presName="compositeA" presStyleCnt="0"/>
      <dgm:spPr/>
    </dgm:pt>
    <dgm:pt modelId="{1520C006-8B3C-4FDC-BECA-9CBC966A3996}" type="pres">
      <dgm:prSet presAssocID="{6236535B-0057-45ED-974D-049030CC6E60}" presName="textA" presStyleLbl="revTx" presStyleIdx="2" presStyleCnt="7" custScaleX="289475" custLinFactX="-79778" custLinFactNeighborX="-100000" custLinFactNeighborY="1994">
        <dgm:presLayoutVars>
          <dgm:bulletEnabled val="1"/>
        </dgm:presLayoutVars>
      </dgm:prSet>
      <dgm:spPr/>
    </dgm:pt>
    <dgm:pt modelId="{B732306E-2D3B-4EC8-A615-B1D056FC0090}" type="pres">
      <dgm:prSet presAssocID="{6236535B-0057-45ED-974D-049030CC6E60}" presName="circleA" presStyleLbl="node1" presStyleIdx="2" presStyleCnt="7" custLinFactNeighborX="-99456" custLinFactNeighborY="-40385"/>
      <dgm:spPr/>
    </dgm:pt>
    <dgm:pt modelId="{C89CCDA6-E1E5-48EE-A625-1C978C26601B}" type="pres">
      <dgm:prSet presAssocID="{6236535B-0057-45ED-974D-049030CC6E60}" presName="spaceA" presStyleCnt="0"/>
      <dgm:spPr/>
    </dgm:pt>
    <dgm:pt modelId="{DDB6810F-2B72-4202-A401-0EB5D51216A0}" type="pres">
      <dgm:prSet presAssocID="{7126CBC9-51A6-459E-94E5-E633FCBE89D7}" presName="space" presStyleCnt="0"/>
      <dgm:spPr/>
    </dgm:pt>
    <dgm:pt modelId="{324C07C6-D4BB-4AC4-8287-A262E743E0EC}" type="pres">
      <dgm:prSet presAssocID="{CB45351B-13FA-4CF0-9515-DD91EBB93C8D}" presName="compositeB" presStyleCnt="0"/>
      <dgm:spPr/>
    </dgm:pt>
    <dgm:pt modelId="{6A65FD9E-1189-4114-9E27-285ACE74B5DB}" type="pres">
      <dgm:prSet presAssocID="{CB45351B-13FA-4CF0-9515-DD91EBB93C8D}" presName="textB" presStyleLbl="revTx" presStyleIdx="3" presStyleCnt="7" custScaleX="365405" custLinFactX="-100000" custLinFactNeighborX="-155167" custLinFactNeighborY="2523">
        <dgm:presLayoutVars>
          <dgm:bulletEnabled val="1"/>
        </dgm:presLayoutVars>
      </dgm:prSet>
      <dgm:spPr/>
    </dgm:pt>
    <dgm:pt modelId="{A9DB998F-A625-4956-9C3B-A11B8415F4AB}" type="pres">
      <dgm:prSet presAssocID="{CB45351B-13FA-4CF0-9515-DD91EBB93C8D}" presName="circleB" presStyleLbl="node1" presStyleIdx="3" presStyleCnt="7" custLinFactX="-98105" custLinFactNeighborX="-100000" custLinFactNeighborY="-43657"/>
      <dgm:spPr/>
    </dgm:pt>
    <dgm:pt modelId="{C14AC4E0-CE91-4EF3-BC5F-DC2414061359}" type="pres">
      <dgm:prSet presAssocID="{CB45351B-13FA-4CF0-9515-DD91EBB93C8D}" presName="spaceB" presStyleCnt="0"/>
      <dgm:spPr/>
    </dgm:pt>
    <dgm:pt modelId="{91C5FDB7-DBFF-4AC5-A350-DA3D8B0423C4}" type="pres">
      <dgm:prSet presAssocID="{00A2C6AE-9E5B-4512-9576-1FEA8BEFE41B}" presName="space" presStyleCnt="0"/>
      <dgm:spPr/>
    </dgm:pt>
    <dgm:pt modelId="{5AD92C96-9952-4EFA-AFFC-994D992BDA55}" type="pres">
      <dgm:prSet presAssocID="{4512B812-A51A-4CD0-9B6C-CE7F7B9F9DAC}" presName="compositeA" presStyleCnt="0"/>
      <dgm:spPr/>
    </dgm:pt>
    <dgm:pt modelId="{4A040C6C-496B-41A6-801C-6F5829333BE5}" type="pres">
      <dgm:prSet presAssocID="{4512B812-A51A-4CD0-9B6C-CE7F7B9F9DAC}" presName="textA" presStyleLbl="revTx" presStyleIdx="4" presStyleCnt="7" custLinFactNeighborX="12690" custLinFactNeighborY="849">
        <dgm:presLayoutVars>
          <dgm:bulletEnabled val="1"/>
        </dgm:presLayoutVars>
      </dgm:prSet>
      <dgm:spPr/>
    </dgm:pt>
    <dgm:pt modelId="{F76055D5-FABF-44EF-821C-286102D95C23}" type="pres">
      <dgm:prSet presAssocID="{4512B812-A51A-4CD0-9B6C-CE7F7B9F9DAC}" presName="circleA" presStyleLbl="node1" presStyleIdx="4" presStyleCnt="7" custLinFactX="-100000" custLinFactNeighborX="-103674" custLinFactNeighborY="-43657"/>
      <dgm:spPr/>
    </dgm:pt>
    <dgm:pt modelId="{7C612686-6F67-4BCE-A00B-6A9AD6509850}" type="pres">
      <dgm:prSet presAssocID="{4512B812-A51A-4CD0-9B6C-CE7F7B9F9DAC}" presName="spaceA" presStyleCnt="0"/>
      <dgm:spPr/>
    </dgm:pt>
    <dgm:pt modelId="{D0832E72-104E-4BA2-8D69-50B56CA5982C}" type="pres">
      <dgm:prSet presAssocID="{34AC3C5B-2F72-4894-BFD2-D024088FA7DC}" presName="space" presStyleCnt="0"/>
      <dgm:spPr/>
    </dgm:pt>
    <dgm:pt modelId="{2741C31F-9A62-4199-AEF2-3361F3C19390}" type="pres">
      <dgm:prSet presAssocID="{5EB816EA-4B62-47D5-9F61-95FD2835CD06}" presName="compositeB" presStyleCnt="0"/>
      <dgm:spPr/>
    </dgm:pt>
    <dgm:pt modelId="{21F525B0-89CF-47CA-8978-E31C6A49B811}" type="pres">
      <dgm:prSet presAssocID="{5EB816EA-4B62-47D5-9F61-95FD2835CD06}" presName="textB" presStyleLbl="revTx" presStyleIdx="5" presStyleCnt="7">
        <dgm:presLayoutVars>
          <dgm:bulletEnabled val="1"/>
        </dgm:presLayoutVars>
      </dgm:prSet>
      <dgm:spPr/>
    </dgm:pt>
    <dgm:pt modelId="{34CB6539-2141-49B0-8B2C-3EA5589BAAF9}" type="pres">
      <dgm:prSet presAssocID="{5EB816EA-4B62-47D5-9F61-95FD2835CD06}" presName="circleB" presStyleLbl="node1" presStyleIdx="5" presStyleCnt="7" custLinFactNeighborX="-17996" custLinFactNeighborY="-43657"/>
      <dgm:spPr/>
    </dgm:pt>
    <dgm:pt modelId="{04CB2F14-26CE-49AE-9147-97CB9FB963E3}" type="pres">
      <dgm:prSet presAssocID="{5EB816EA-4B62-47D5-9F61-95FD2835CD06}" presName="spaceB" presStyleCnt="0"/>
      <dgm:spPr/>
    </dgm:pt>
    <dgm:pt modelId="{83560840-DFE6-4D5B-AE87-DF4588D4319B}" type="pres">
      <dgm:prSet presAssocID="{7B607734-3C07-4FCA-81FE-0048530FB6D2}" presName="space" presStyleCnt="0"/>
      <dgm:spPr/>
    </dgm:pt>
    <dgm:pt modelId="{1B252823-7717-43C3-8702-30FCD1A334FD}" type="pres">
      <dgm:prSet presAssocID="{8F9CE871-21A6-46A4-9A30-106237FD30FC}" presName="compositeA" presStyleCnt="0"/>
      <dgm:spPr/>
    </dgm:pt>
    <dgm:pt modelId="{4746EC73-3200-4CA2-9642-D2B7C44A9825}" type="pres">
      <dgm:prSet presAssocID="{8F9CE871-21A6-46A4-9A30-106237FD30FC}" presName="textA" presStyleLbl="revTx" presStyleIdx="6" presStyleCnt="7">
        <dgm:presLayoutVars>
          <dgm:bulletEnabled val="1"/>
        </dgm:presLayoutVars>
      </dgm:prSet>
      <dgm:spPr/>
    </dgm:pt>
    <dgm:pt modelId="{8CC43972-CABB-4364-8B74-5D4E36548CEE}" type="pres">
      <dgm:prSet presAssocID="{8F9CE871-21A6-46A4-9A30-106237FD30FC}" presName="circleA" presStyleLbl="node1" presStyleIdx="6" presStyleCnt="7" custLinFactX="-400000" custLinFactY="300000" custLinFactNeighborX="-495313" custLinFactNeighborY="354074"/>
      <dgm:spPr>
        <a:noFill/>
        <a:ln>
          <a:noFill/>
        </a:ln>
      </dgm:spPr>
    </dgm:pt>
    <dgm:pt modelId="{2BFB1B24-0B2F-4155-A432-21A141430C06}" type="pres">
      <dgm:prSet presAssocID="{8F9CE871-21A6-46A4-9A30-106237FD30FC}" presName="spaceA" presStyleCnt="0"/>
      <dgm:spPr/>
    </dgm:pt>
  </dgm:ptLst>
  <dgm:cxnLst>
    <dgm:cxn modelId="{7D12B026-915A-4C66-A285-CFB1A29D6B3A}" type="presOf" srcId="{8F9CE871-21A6-46A4-9A30-106237FD30FC}" destId="{4746EC73-3200-4CA2-9642-D2B7C44A9825}" srcOrd="0" destOrd="0" presId="urn:microsoft.com/office/officeart/2005/8/layout/hProcess11"/>
    <dgm:cxn modelId="{D05C755E-0CB7-4B5D-9CC4-BB5811E98D65}" type="presOf" srcId="{CB45351B-13FA-4CF0-9515-DD91EBB93C8D}" destId="{6A65FD9E-1189-4114-9E27-285ACE74B5DB}" srcOrd="0" destOrd="0" presId="urn:microsoft.com/office/officeart/2005/8/layout/hProcess11"/>
    <dgm:cxn modelId="{D9DFEC5E-BAD4-463F-90D2-228A0CFAB4BB}" type="presOf" srcId="{6236535B-0057-45ED-974D-049030CC6E60}" destId="{1520C006-8B3C-4FDC-BECA-9CBC966A3996}" srcOrd="0" destOrd="0" presId="urn:microsoft.com/office/officeart/2005/8/layout/hProcess11"/>
    <dgm:cxn modelId="{B2F71546-2051-46C7-B327-4A070F6276E5}" srcId="{66CD10E3-80E4-44AB-83F8-364BA75D9B11}" destId="{4512B812-A51A-4CD0-9B6C-CE7F7B9F9DAC}" srcOrd="4" destOrd="0" parTransId="{6ABA8DBC-717F-4D9F-800D-C83865615A55}" sibTransId="{34AC3C5B-2F72-4894-BFD2-D024088FA7DC}"/>
    <dgm:cxn modelId="{90E03C47-F007-4A29-A99C-4B739DA37704}" srcId="{66CD10E3-80E4-44AB-83F8-364BA75D9B11}" destId="{FD66DA85-3777-4E91-ADD5-AB4C076102A6}" srcOrd="0" destOrd="0" parTransId="{E998A480-AD25-426B-B1F5-93AF36752601}" sibTransId="{BE75ECAB-D6D8-4430-A48C-4D093339D63C}"/>
    <dgm:cxn modelId="{B05C5348-8491-4423-915F-F74D5C81EE0B}" type="presOf" srcId="{8B932BC2-A31E-4AAB-A801-FE1AB30C0F0F}" destId="{92D67E62-54B9-49D0-991C-61E4F0895D8A}" srcOrd="0" destOrd="0" presId="urn:microsoft.com/office/officeart/2005/8/layout/hProcess11"/>
    <dgm:cxn modelId="{C85D2D55-C2C6-4C35-AA96-EDFEC9496A3E}" srcId="{66CD10E3-80E4-44AB-83F8-364BA75D9B11}" destId="{5EB816EA-4B62-47D5-9F61-95FD2835CD06}" srcOrd="5" destOrd="0" parTransId="{48C3180B-DF9E-4E48-88A5-ADB419C6F306}" sibTransId="{7B607734-3C07-4FCA-81FE-0048530FB6D2}"/>
    <dgm:cxn modelId="{E1704775-F3CD-4398-BEE0-BF5DB1BE3FF4}" type="presOf" srcId="{5EB816EA-4B62-47D5-9F61-95FD2835CD06}" destId="{21F525B0-89CF-47CA-8978-E31C6A49B811}" srcOrd="0" destOrd="0" presId="urn:microsoft.com/office/officeart/2005/8/layout/hProcess11"/>
    <dgm:cxn modelId="{40D8445A-3DD3-40BD-9925-CEB8F6137FF7}" srcId="{66CD10E3-80E4-44AB-83F8-364BA75D9B11}" destId="{8F9CE871-21A6-46A4-9A30-106237FD30FC}" srcOrd="6" destOrd="0" parTransId="{1E578E17-7901-48B9-830F-CAA518EE78D3}" sibTransId="{D4826C14-B875-4010-B0BD-D8F9EA56B6BD}"/>
    <dgm:cxn modelId="{9375B27B-5E49-47AD-9C61-7740DB94894B}" type="presOf" srcId="{FD66DA85-3777-4E91-ADD5-AB4C076102A6}" destId="{54CE53A8-C591-487B-A998-B3421C668D64}" srcOrd="0" destOrd="0" presId="urn:microsoft.com/office/officeart/2005/8/layout/hProcess11"/>
    <dgm:cxn modelId="{F9F92197-5883-410D-9737-FE6A4303F95D}" type="presOf" srcId="{4512B812-A51A-4CD0-9B6C-CE7F7B9F9DAC}" destId="{4A040C6C-496B-41A6-801C-6F5829333BE5}" srcOrd="0" destOrd="0" presId="urn:microsoft.com/office/officeart/2005/8/layout/hProcess11"/>
    <dgm:cxn modelId="{431896A2-1DCE-4900-A3A4-3EA35007825C}" type="presOf" srcId="{66CD10E3-80E4-44AB-83F8-364BA75D9B11}" destId="{1C935D36-3A69-4EA0-A2B6-403B8A347DC3}" srcOrd="0" destOrd="0" presId="urn:microsoft.com/office/officeart/2005/8/layout/hProcess11"/>
    <dgm:cxn modelId="{9483DDB9-2E8C-42D6-A1ED-6D5F359B08DB}" srcId="{66CD10E3-80E4-44AB-83F8-364BA75D9B11}" destId="{CB45351B-13FA-4CF0-9515-DD91EBB93C8D}" srcOrd="3" destOrd="0" parTransId="{E3166CA1-3AAC-44E5-B5BE-D98AD9455B12}" sibTransId="{00A2C6AE-9E5B-4512-9576-1FEA8BEFE41B}"/>
    <dgm:cxn modelId="{085569C3-8531-4D0F-9357-C334D355B3A4}" srcId="{66CD10E3-80E4-44AB-83F8-364BA75D9B11}" destId="{8B932BC2-A31E-4AAB-A801-FE1AB30C0F0F}" srcOrd="1" destOrd="0" parTransId="{5F9BA25F-AC53-472B-9E74-8BFB01BB23EB}" sibTransId="{1DB7C487-3842-4DC7-845C-CDABAEDE8ED4}"/>
    <dgm:cxn modelId="{8101E8E2-4793-4C78-BFAF-B75B4041235B}" srcId="{66CD10E3-80E4-44AB-83F8-364BA75D9B11}" destId="{6236535B-0057-45ED-974D-049030CC6E60}" srcOrd="2" destOrd="0" parTransId="{A2D223C3-0A32-4FCB-8075-160D222EC0B8}" sibTransId="{7126CBC9-51A6-459E-94E5-E633FCBE89D7}"/>
    <dgm:cxn modelId="{C3E16B4F-1F14-4BD4-81FE-C6804F98E580}" type="presParOf" srcId="{1C935D36-3A69-4EA0-A2B6-403B8A347DC3}" destId="{CCE93723-61BE-48B1-95D5-29645D0E2D02}" srcOrd="0" destOrd="0" presId="urn:microsoft.com/office/officeart/2005/8/layout/hProcess11"/>
    <dgm:cxn modelId="{67D5163C-AEBE-460A-8B6F-5C84F5BC2E0A}" type="presParOf" srcId="{1C935D36-3A69-4EA0-A2B6-403B8A347DC3}" destId="{375C0DB7-8091-4998-BC4D-F4607088B22D}" srcOrd="1" destOrd="0" presId="urn:microsoft.com/office/officeart/2005/8/layout/hProcess11"/>
    <dgm:cxn modelId="{990CFED7-5CAF-4222-9ED0-D201185CA032}" type="presParOf" srcId="{375C0DB7-8091-4998-BC4D-F4607088B22D}" destId="{1E37D571-9C9D-4336-A29B-5F6E2D5448F1}" srcOrd="0" destOrd="0" presId="urn:microsoft.com/office/officeart/2005/8/layout/hProcess11"/>
    <dgm:cxn modelId="{CF229BE1-BD24-457C-961E-40A61CA77CF8}" type="presParOf" srcId="{1E37D571-9C9D-4336-A29B-5F6E2D5448F1}" destId="{54CE53A8-C591-487B-A998-B3421C668D64}" srcOrd="0" destOrd="0" presId="urn:microsoft.com/office/officeart/2005/8/layout/hProcess11"/>
    <dgm:cxn modelId="{52712911-EAA8-4A00-87EB-14B5797772CD}" type="presParOf" srcId="{1E37D571-9C9D-4336-A29B-5F6E2D5448F1}" destId="{283CC87F-75CF-4E97-8932-9452F80470DD}" srcOrd="1" destOrd="0" presId="urn:microsoft.com/office/officeart/2005/8/layout/hProcess11"/>
    <dgm:cxn modelId="{7294466E-8495-4A74-A8F0-40E1DA82EAE0}" type="presParOf" srcId="{1E37D571-9C9D-4336-A29B-5F6E2D5448F1}" destId="{1E599614-DCE4-4FCA-9758-D7F90CFEE287}" srcOrd="2" destOrd="0" presId="urn:microsoft.com/office/officeart/2005/8/layout/hProcess11"/>
    <dgm:cxn modelId="{D6B74DB4-C9F4-4320-988F-FD5AE73EF5F7}" type="presParOf" srcId="{375C0DB7-8091-4998-BC4D-F4607088B22D}" destId="{6DAA59E0-5EBC-4C69-9863-95F265B12FC2}" srcOrd="1" destOrd="0" presId="urn:microsoft.com/office/officeart/2005/8/layout/hProcess11"/>
    <dgm:cxn modelId="{DD5ACC9B-A022-4D23-905F-19CC32A84A79}" type="presParOf" srcId="{375C0DB7-8091-4998-BC4D-F4607088B22D}" destId="{AB1F3679-913E-421C-BC4A-EE629E2130DA}" srcOrd="2" destOrd="0" presId="urn:microsoft.com/office/officeart/2005/8/layout/hProcess11"/>
    <dgm:cxn modelId="{8FE80886-BE33-45CB-B27C-13157E5ABF11}" type="presParOf" srcId="{AB1F3679-913E-421C-BC4A-EE629E2130DA}" destId="{92D67E62-54B9-49D0-991C-61E4F0895D8A}" srcOrd="0" destOrd="0" presId="urn:microsoft.com/office/officeart/2005/8/layout/hProcess11"/>
    <dgm:cxn modelId="{2D1E2F2B-2195-48D2-8003-5E07A9B6FBFA}" type="presParOf" srcId="{AB1F3679-913E-421C-BC4A-EE629E2130DA}" destId="{27FB65D1-872E-4537-8707-11D926F16E18}" srcOrd="1" destOrd="0" presId="urn:microsoft.com/office/officeart/2005/8/layout/hProcess11"/>
    <dgm:cxn modelId="{5CF681C2-E1E2-4D01-B6DD-CB19AF03AA23}" type="presParOf" srcId="{AB1F3679-913E-421C-BC4A-EE629E2130DA}" destId="{B03E2683-BEB9-4ECC-A28D-B9D09F4230CF}" srcOrd="2" destOrd="0" presId="urn:microsoft.com/office/officeart/2005/8/layout/hProcess11"/>
    <dgm:cxn modelId="{1B3AA244-3242-4F94-9616-89856D58FCF7}" type="presParOf" srcId="{375C0DB7-8091-4998-BC4D-F4607088B22D}" destId="{CEEA92FB-91C4-43CE-A34A-C9331B81A90C}" srcOrd="3" destOrd="0" presId="urn:microsoft.com/office/officeart/2005/8/layout/hProcess11"/>
    <dgm:cxn modelId="{DBB4C84A-E3DC-4691-B7A2-71CF8DDE81F2}" type="presParOf" srcId="{375C0DB7-8091-4998-BC4D-F4607088B22D}" destId="{7D70ADF1-2BAC-4978-8F2D-5705C5DE4ED9}" srcOrd="4" destOrd="0" presId="urn:microsoft.com/office/officeart/2005/8/layout/hProcess11"/>
    <dgm:cxn modelId="{86F12AD6-9D82-4E67-9A32-6EA70FC0EC39}" type="presParOf" srcId="{7D70ADF1-2BAC-4978-8F2D-5705C5DE4ED9}" destId="{1520C006-8B3C-4FDC-BECA-9CBC966A3996}" srcOrd="0" destOrd="0" presId="urn:microsoft.com/office/officeart/2005/8/layout/hProcess11"/>
    <dgm:cxn modelId="{6CC9ED85-9146-42F4-AD94-1273389C7EA4}" type="presParOf" srcId="{7D70ADF1-2BAC-4978-8F2D-5705C5DE4ED9}" destId="{B732306E-2D3B-4EC8-A615-B1D056FC0090}" srcOrd="1" destOrd="0" presId="urn:microsoft.com/office/officeart/2005/8/layout/hProcess11"/>
    <dgm:cxn modelId="{65C0C2D5-4870-466A-B513-69E56DA84D02}" type="presParOf" srcId="{7D70ADF1-2BAC-4978-8F2D-5705C5DE4ED9}" destId="{C89CCDA6-E1E5-48EE-A625-1C978C26601B}" srcOrd="2" destOrd="0" presId="urn:microsoft.com/office/officeart/2005/8/layout/hProcess11"/>
    <dgm:cxn modelId="{FF1846D4-0B39-4AA2-9FF8-FAD7AFD7AC05}" type="presParOf" srcId="{375C0DB7-8091-4998-BC4D-F4607088B22D}" destId="{DDB6810F-2B72-4202-A401-0EB5D51216A0}" srcOrd="5" destOrd="0" presId="urn:microsoft.com/office/officeart/2005/8/layout/hProcess11"/>
    <dgm:cxn modelId="{D9E19C78-0377-474F-AB69-DB45C9F6E316}" type="presParOf" srcId="{375C0DB7-8091-4998-BC4D-F4607088B22D}" destId="{324C07C6-D4BB-4AC4-8287-A262E743E0EC}" srcOrd="6" destOrd="0" presId="urn:microsoft.com/office/officeart/2005/8/layout/hProcess11"/>
    <dgm:cxn modelId="{0A7C653B-386F-423E-A121-EC301E5963D8}" type="presParOf" srcId="{324C07C6-D4BB-4AC4-8287-A262E743E0EC}" destId="{6A65FD9E-1189-4114-9E27-285ACE74B5DB}" srcOrd="0" destOrd="0" presId="urn:microsoft.com/office/officeart/2005/8/layout/hProcess11"/>
    <dgm:cxn modelId="{87D109F1-4418-4164-BFBE-EA963148B999}" type="presParOf" srcId="{324C07C6-D4BB-4AC4-8287-A262E743E0EC}" destId="{A9DB998F-A625-4956-9C3B-A11B8415F4AB}" srcOrd="1" destOrd="0" presId="urn:microsoft.com/office/officeart/2005/8/layout/hProcess11"/>
    <dgm:cxn modelId="{EEE787FC-4F48-43DE-9020-26AA8BBCC7A9}" type="presParOf" srcId="{324C07C6-D4BB-4AC4-8287-A262E743E0EC}" destId="{C14AC4E0-CE91-4EF3-BC5F-DC2414061359}" srcOrd="2" destOrd="0" presId="urn:microsoft.com/office/officeart/2005/8/layout/hProcess11"/>
    <dgm:cxn modelId="{B2FC80D5-E414-4E10-B13A-B4D47102B77A}" type="presParOf" srcId="{375C0DB7-8091-4998-BC4D-F4607088B22D}" destId="{91C5FDB7-DBFF-4AC5-A350-DA3D8B0423C4}" srcOrd="7" destOrd="0" presId="urn:microsoft.com/office/officeart/2005/8/layout/hProcess11"/>
    <dgm:cxn modelId="{D4E8D22E-B9C7-4321-B03A-E23A8E37C55D}" type="presParOf" srcId="{375C0DB7-8091-4998-BC4D-F4607088B22D}" destId="{5AD92C96-9952-4EFA-AFFC-994D992BDA55}" srcOrd="8" destOrd="0" presId="urn:microsoft.com/office/officeart/2005/8/layout/hProcess11"/>
    <dgm:cxn modelId="{58A0932D-E127-4B6B-BDCC-5C5D8055EC58}" type="presParOf" srcId="{5AD92C96-9952-4EFA-AFFC-994D992BDA55}" destId="{4A040C6C-496B-41A6-801C-6F5829333BE5}" srcOrd="0" destOrd="0" presId="urn:microsoft.com/office/officeart/2005/8/layout/hProcess11"/>
    <dgm:cxn modelId="{0ED9F87E-263C-44B0-8843-AFC6B21E9392}" type="presParOf" srcId="{5AD92C96-9952-4EFA-AFFC-994D992BDA55}" destId="{F76055D5-FABF-44EF-821C-286102D95C23}" srcOrd="1" destOrd="0" presId="urn:microsoft.com/office/officeart/2005/8/layout/hProcess11"/>
    <dgm:cxn modelId="{E9EAD54F-B79F-4422-95BD-14BBDAA7F4AF}" type="presParOf" srcId="{5AD92C96-9952-4EFA-AFFC-994D992BDA55}" destId="{7C612686-6F67-4BCE-A00B-6A9AD6509850}" srcOrd="2" destOrd="0" presId="urn:microsoft.com/office/officeart/2005/8/layout/hProcess11"/>
    <dgm:cxn modelId="{C11B8A83-B50E-4725-AD6B-CDC834F3B4D3}" type="presParOf" srcId="{375C0DB7-8091-4998-BC4D-F4607088B22D}" destId="{D0832E72-104E-4BA2-8D69-50B56CA5982C}" srcOrd="9" destOrd="0" presId="urn:microsoft.com/office/officeart/2005/8/layout/hProcess11"/>
    <dgm:cxn modelId="{214E8F2B-9455-4842-B1AF-0EB4D5C88F35}" type="presParOf" srcId="{375C0DB7-8091-4998-BC4D-F4607088B22D}" destId="{2741C31F-9A62-4199-AEF2-3361F3C19390}" srcOrd="10" destOrd="0" presId="urn:microsoft.com/office/officeart/2005/8/layout/hProcess11"/>
    <dgm:cxn modelId="{90B4CC1D-F2BC-40CC-956C-89C646118C26}" type="presParOf" srcId="{2741C31F-9A62-4199-AEF2-3361F3C19390}" destId="{21F525B0-89CF-47CA-8978-E31C6A49B811}" srcOrd="0" destOrd="0" presId="urn:microsoft.com/office/officeart/2005/8/layout/hProcess11"/>
    <dgm:cxn modelId="{6E12CD81-1670-48ED-B266-7836247CD607}" type="presParOf" srcId="{2741C31F-9A62-4199-AEF2-3361F3C19390}" destId="{34CB6539-2141-49B0-8B2C-3EA5589BAAF9}" srcOrd="1" destOrd="0" presId="urn:microsoft.com/office/officeart/2005/8/layout/hProcess11"/>
    <dgm:cxn modelId="{4D57D949-7746-4E0C-8E62-8FB70F38BE04}" type="presParOf" srcId="{2741C31F-9A62-4199-AEF2-3361F3C19390}" destId="{04CB2F14-26CE-49AE-9147-97CB9FB963E3}" srcOrd="2" destOrd="0" presId="urn:microsoft.com/office/officeart/2005/8/layout/hProcess11"/>
    <dgm:cxn modelId="{E64D3A9D-EC72-4ABA-93BA-66470B6A2A25}" type="presParOf" srcId="{375C0DB7-8091-4998-BC4D-F4607088B22D}" destId="{83560840-DFE6-4D5B-AE87-DF4588D4319B}" srcOrd="11" destOrd="0" presId="urn:microsoft.com/office/officeart/2005/8/layout/hProcess11"/>
    <dgm:cxn modelId="{B1FB3C6B-7CFA-4266-AC1C-9F8281C9F939}" type="presParOf" srcId="{375C0DB7-8091-4998-BC4D-F4607088B22D}" destId="{1B252823-7717-43C3-8702-30FCD1A334FD}" srcOrd="12" destOrd="0" presId="urn:microsoft.com/office/officeart/2005/8/layout/hProcess11"/>
    <dgm:cxn modelId="{6BFAFCDE-02E2-4D57-B924-3B1EDEEC5FE8}" type="presParOf" srcId="{1B252823-7717-43C3-8702-30FCD1A334FD}" destId="{4746EC73-3200-4CA2-9642-D2B7C44A9825}" srcOrd="0" destOrd="0" presId="urn:microsoft.com/office/officeart/2005/8/layout/hProcess11"/>
    <dgm:cxn modelId="{5948BC28-073B-43CC-BEC6-77CBD1CABBC1}" type="presParOf" srcId="{1B252823-7717-43C3-8702-30FCD1A334FD}" destId="{8CC43972-CABB-4364-8B74-5D4E36548CEE}" srcOrd="1" destOrd="0" presId="urn:microsoft.com/office/officeart/2005/8/layout/hProcess11"/>
    <dgm:cxn modelId="{C39C83BB-A632-42E8-85AB-E2B430BDADAD}" type="presParOf" srcId="{1B252823-7717-43C3-8702-30FCD1A334FD}" destId="{2BFB1B24-0B2F-4155-A432-21A141430C0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9C44A64-A167-43E5-8F81-CDE85C88EA1F}" type="doc">
      <dgm:prSet loTypeId="urn:microsoft.com/office/officeart/2005/8/layout/hierarchy1" loCatId="hierarchy" qsTypeId="urn:microsoft.com/office/officeart/2005/8/quickstyle/simple4" qsCatId="simple" csTypeId="urn:microsoft.com/office/officeart/2005/8/colors/accent1_4" csCatId="accent1"/>
      <dgm:spPr/>
      <dgm:t>
        <a:bodyPr/>
        <a:lstStyle/>
        <a:p>
          <a:endParaRPr lang="en-IN"/>
        </a:p>
      </dgm:t>
    </dgm:pt>
    <dgm:pt modelId="{938ECA52-22CC-4AC1-B7D6-7BF3662EA6DB}">
      <dgm:prSet/>
      <dgm:spPr/>
      <dgm:t>
        <a:bodyPr/>
        <a:lstStyle/>
        <a:p>
          <a:r>
            <a:rPr lang="en-US" dirty="0"/>
            <a:t>Natural Language Processing</a:t>
          </a:r>
          <a:endParaRPr lang="en-IN" dirty="0"/>
        </a:p>
      </dgm:t>
    </dgm:pt>
    <dgm:pt modelId="{CBCEF7E1-CEE4-4C78-866D-C66771B40CCB}" type="parTrans" cxnId="{65F9307E-9D17-4663-BE0B-2A14714A4C64}">
      <dgm:prSet/>
      <dgm:spPr/>
      <dgm:t>
        <a:bodyPr/>
        <a:lstStyle/>
        <a:p>
          <a:endParaRPr lang="en-IN"/>
        </a:p>
      </dgm:t>
    </dgm:pt>
    <dgm:pt modelId="{CA4BE77B-DB02-4857-93BC-C19EB2DED025}" type="sibTrans" cxnId="{65F9307E-9D17-4663-BE0B-2A14714A4C64}">
      <dgm:prSet/>
      <dgm:spPr/>
      <dgm:t>
        <a:bodyPr/>
        <a:lstStyle/>
        <a:p>
          <a:endParaRPr lang="en-IN"/>
        </a:p>
      </dgm:t>
    </dgm:pt>
    <dgm:pt modelId="{F07B9C61-D1C6-467B-8D33-AF937B431C15}">
      <dgm:prSet/>
      <dgm:spPr/>
      <dgm:t>
        <a:bodyPr/>
        <a:lstStyle/>
        <a:p>
          <a:r>
            <a:rPr lang="en-US"/>
            <a:t>Topic Modeling</a:t>
          </a:r>
          <a:endParaRPr lang="en-IN"/>
        </a:p>
      </dgm:t>
    </dgm:pt>
    <dgm:pt modelId="{88B8A687-2F0E-4182-B810-DEB17EADF1FA}" type="parTrans" cxnId="{DBDA1D44-CEF3-4951-B4F3-C056C5319150}">
      <dgm:prSet/>
      <dgm:spPr/>
      <dgm:t>
        <a:bodyPr/>
        <a:lstStyle/>
        <a:p>
          <a:endParaRPr lang="en-IN"/>
        </a:p>
      </dgm:t>
    </dgm:pt>
    <dgm:pt modelId="{E20B8FD0-81ED-4E69-ABA3-F33DB186AF77}" type="sibTrans" cxnId="{DBDA1D44-CEF3-4951-B4F3-C056C5319150}">
      <dgm:prSet/>
      <dgm:spPr/>
      <dgm:t>
        <a:bodyPr/>
        <a:lstStyle/>
        <a:p>
          <a:endParaRPr lang="en-IN"/>
        </a:p>
      </dgm:t>
    </dgm:pt>
    <dgm:pt modelId="{75986466-33CD-4FD7-89BA-802864418832}">
      <dgm:prSet/>
      <dgm:spPr/>
      <dgm:t>
        <a:bodyPr/>
        <a:lstStyle/>
        <a:p>
          <a:r>
            <a:rPr lang="en-US"/>
            <a:t>Sentiment Analysis</a:t>
          </a:r>
          <a:endParaRPr lang="en-IN"/>
        </a:p>
      </dgm:t>
    </dgm:pt>
    <dgm:pt modelId="{7A666229-9F31-4CEC-B87C-4C918604FB10}" type="parTrans" cxnId="{3EF5BF14-B3C1-4236-B6FC-AE6C802B6D6E}">
      <dgm:prSet/>
      <dgm:spPr/>
      <dgm:t>
        <a:bodyPr/>
        <a:lstStyle/>
        <a:p>
          <a:endParaRPr lang="en-IN"/>
        </a:p>
      </dgm:t>
    </dgm:pt>
    <dgm:pt modelId="{F4AA3700-9CE7-483E-A804-9C4E34004C0B}" type="sibTrans" cxnId="{3EF5BF14-B3C1-4236-B6FC-AE6C802B6D6E}">
      <dgm:prSet/>
      <dgm:spPr/>
      <dgm:t>
        <a:bodyPr/>
        <a:lstStyle/>
        <a:p>
          <a:endParaRPr lang="en-IN"/>
        </a:p>
      </dgm:t>
    </dgm:pt>
    <dgm:pt modelId="{B9EA0EA5-D4A1-42C8-AA6A-1D009FCA5C95}" type="pres">
      <dgm:prSet presAssocID="{79C44A64-A167-43E5-8F81-CDE85C88EA1F}" presName="hierChild1" presStyleCnt="0">
        <dgm:presLayoutVars>
          <dgm:chPref val="1"/>
          <dgm:dir/>
          <dgm:animOne val="branch"/>
          <dgm:animLvl val="lvl"/>
          <dgm:resizeHandles/>
        </dgm:presLayoutVars>
      </dgm:prSet>
      <dgm:spPr/>
    </dgm:pt>
    <dgm:pt modelId="{700D4D18-ABB5-42D8-A40B-FE2218433249}" type="pres">
      <dgm:prSet presAssocID="{938ECA52-22CC-4AC1-B7D6-7BF3662EA6DB}" presName="hierRoot1" presStyleCnt="0"/>
      <dgm:spPr/>
    </dgm:pt>
    <dgm:pt modelId="{060F9991-6ABE-49BE-B2DB-EBE81C943845}" type="pres">
      <dgm:prSet presAssocID="{938ECA52-22CC-4AC1-B7D6-7BF3662EA6DB}" presName="composite" presStyleCnt="0"/>
      <dgm:spPr/>
    </dgm:pt>
    <dgm:pt modelId="{4A33C051-1804-4A80-832A-F93D0F142D72}" type="pres">
      <dgm:prSet presAssocID="{938ECA52-22CC-4AC1-B7D6-7BF3662EA6DB}" presName="background" presStyleLbl="node0" presStyleIdx="0" presStyleCnt="1"/>
      <dgm:spPr/>
    </dgm:pt>
    <dgm:pt modelId="{216DBE25-77EA-4C0F-8703-47EEA5504D3B}" type="pres">
      <dgm:prSet presAssocID="{938ECA52-22CC-4AC1-B7D6-7BF3662EA6DB}" presName="text" presStyleLbl="fgAcc0" presStyleIdx="0" presStyleCnt="1">
        <dgm:presLayoutVars>
          <dgm:chPref val="3"/>
        </dgm:presLayoutVars>
      </dgm:prSet>
      <dgm:spPr/>
    </dgm:pt>
    <dgm:pt modelId="{4DE2D35A-B2C1-435F-B28F-1B984EE3DE1D}" type="pres">
      <dgm:prSet presAssocID="{938ECA52-22CC-4AC1-B7D6-7BF3662EA6DB}" presName="hierChild2" presStyleCnt="0"/>
      <dgm:spPr/>
    </dgm:pt>
    <dgm:pt modelId="{8E28C982-EAD6-414C-951D-ABC126E0D4C0}" type="pres">
      <dgm:prSet presAssocID="{88B8A687-2F0E-4182-B810-DEB17EADF1FA}" presName="Name10" presStyleLbl="parChTrans1D2" presStyleIdx="0" presStyleCnt="2"/>
      <dgm:spPr/>
    </dgm:pt>
    <dgm:pt modelId="{4B60C38B-C681-46C4-B610-B5DFF47E5D3C}" type="pres">
      <dgm:prSet presAssocID="{F07B9C61-D1C6-467B-8D33-AF937B431C15}" presName="hierRoot2" presStyleCnt="0"/>
      <dgm:spPr/>
    </dgm:pt>
    <dgm:pt modelId="{217A0FF2-BA3A-44C8-89C2-D46FC0527C19}" type="pres">
      <dgm:prSet presAssocID="{F07B9C61-D1C6-467B-8D33-AF937B431C15}" presName="composite2" presStyleCnt="0"/>
      <dgm:spPr/>
    </dgm:pt>
    <dgm:pt modelId="{171320CA-36EF-4CC5-927D-F010C445ED4A}" type="pres">
      <dgm:prSet presAssocID="{F07B9C61-D1C6-467B-8D33-AF937B431C15}" presName="background2" presStyleLbl="node2" presStyleIdx="0" presStyleCnt="2"/>
      <dgm:spPr/>
    </dgm:pt>
    <dgm:pt modelId="{2A55450A-2023-4A74-A7FC-769100533434}" type="pres">
      <dgm:prSet presAssocID="{F07B9C61-D1C6-467B-8D33-AF937B431C15}" presName="text2" presStyleLbl="fgAcc2" presStyleIdx="0" presStyleCnt="2">
        <dgm:presLayoutVars>
          <dgm:chPref val="3"/>
        </dgm:presLayoutVars>
      </dgm:prSet>
      <dgm:spPr/>
    </dgm:pt>
    <dgm:pt modelId="{006AFD3F-E7E0-4F29-AF3D-B374E1555C3E}" type="pres">
      <dgm:prSet presAssocID="{F07B9C61-D1C6-467B-8D33-AF937B431C15}" presName="hierChild3" presStyleCnt="0"/>
      <dgm:spPr/>
    </dgm:pt>
    <dgm:pt modelId="{D1FF44FA-B366-4E5F-B81B-B8760568A97B}" type="pres">
      <dgm:prSet presAssocID="{7A666229-9F31-4CEC-B87C-4C918604FB10}" presName="Name10" presStyleLbl="parChTrans1D2" presStyleIdx="1" presStyleCnt="2"/>
      <dgm:spPr/>
    </dgm:pt>
    <dgm:pt modelId="{44024B00-6BFE-4C89-A5E7-67AD7E841EAE}" type="pres">
      <dgm:prSet presAssocID="{75986466-33CD-4FD7-89BA-802864418832}" presName="hierRoot2" presStyleCnt="0"/>
      <dgm:spPr/>
    </dgm:pt>
    <dgm:pt modelId="{AA39DFBB-D122-4CE7-845C-DE6FB60A461C}" type="pres">
      <dgm:prSet presAssocID="{75986466-33CD-4FD7-89BA-802864418832}" presName="composite2" presStyleCnt="0"/>
      <dgm:spPr/>
    </dgm:pt>
    <dgm:pt modelId="{775EE5A7-D39C-4403-BFFB-F254F277EB26}" type="pres">
      <dgm:prSet presAssocID="{75986466-33CD-4FD7-89BA-802864418832}" presName="background2" presStyleLbl="node2" presStyleIdx="1" presStyleCnt="2"/>
      <dgm:spPr/>
    </dgm:pt>
    <dgm:pt modelId="{D4C3DA86-5A0D-4A14-8A00-E2030A736C09}" type="pres">
      <dgm:prSet presAssocID="{75986466-33CD-4FD7-89BA-802864418832}" presName="text2" presStyleLbl="fgAcc2" presStyleIdx="1" presStyleCnt="2">
        <dgm:presLayoutVars>
          <dgm:chPref val="3"/>
        </dgm:presLayoutVars>
      </dgm:prSet>
      <dgm:spPr/>
    </dgm:pt>
    <dgm:pt modelId="{72151CC6-8027-45F7-9CA4-B6BF861CA7F6}" type="pres">
      <dgm:prSet presAssocID="{75986466-33CD-4FD7-89BA-802864418832}" presName="hierChild3" presStyleCnt="0"/>
      <dgm:spPr/>
    </dgm:pt>
  </dgm:ptLst>
  <dgm:cxnLst>
    <dgm:cxn modelId="{1732350F-5677-4A35-821A-185F051FD41D}" type="presOf" srcId="{75986466-33CD-4FD7-89BA-802864418832}" destId="{D4C3DA86-5A0D-4A14-8A00-E2030A736C09}" srcOrd="0" destOrd="0" presId="urn:microsoft.com/office/officeart/2005/8/layout/hierarchy1"/>
    <dgm:cxn modelId="{3EF5BF14-B3C1-4236-B6FC-AE6C802B6D6E}" srcId="{938ECA52-22CC-4AC1-B7D6-7BF3662EA6DB}" destId="{75986466-33CD-4FD7-89BA-802864418832}" srcOrd="1" destOrd="0" parTransId="{7A666229-9F31-4CEC-B87C-4C918604FB10}" sibTransId="{F4AA3700-9CE7-483E-A804-9C4E34004C0B}"/>
    <dgm:cxn modelId="{BD915915-1E4A-4BB6-BE37-94B030696FFC}" type="presOf" srcId="{88B8A687-2F0E-4182-B810-DEB17EADF1FA}" destId="{8E28C982-EAD6-414C-951D-ABC126E0D4C0}" srcOrd="0" destOrd="0" presId="urn:microsoft.com/office/officeart/2005/8/layout/hierarchy1"/>
    <dgm:cxn modelId="{DBDA1D44-CEF3-4951-B4F3-C056C5319150}" srcId="{938ECA52-22CC-4AC1-B7D6-7BF3662EA6DB}" destId="{F07B9C61-D1C6-467B-8D33-AF937B431C15}" srcOrd="0" destOrd="0" parTransId="{88B8A687-2F0E-4182-B810-DEB17EADF1FA}" sibTransId="{E20B8FD0-81ED-4E69-ABA3-F33DB186AF77}"/>
    <dgm:cxn modelId="{65F9307E-9D17-4663-BE0B-2A14714A4C64}" srcId="{79C44A64-A167-43E5-8F81-CDE85C88EA1F}" destId="{938ECA52-22CC-4AC1-B7D6-7BF3662EA6DB}" srcOrd="0" destOrd="0" parTransId="{CBCEF7E1-CEE4-4C78-866D-C66771B40CCB}" sibTransId="{CA4BE77B-DB02-4857-93BC-C19EB2DED025}"/>
    <dgm:cxn modelId="{717E7381-0A27-4BDE-8C9F-B1AC50B8EE6C}" type="presOf" srcId="{938ECA52-22CC-4AC1-B7D6-7BF3662EA6DB}" destId="{216DBE25-77EA-4C0F-8703-47EEA5504D3B}" srcOrd="0" destOrd="0" presId="urn:microsoft.com/office/officeart/2005/8/layout/hierarchy1"/>
    <dgm:cxn modelId="{0B245890-8B3E-4300-A675-F1EEDD2F1F7C}" type="presOf" srcId="{F07B9C61-D1C6-467B-8D33-AF937B431C15}" destId="{2A55450A-2023-4A74-A7FC-769100533434}" srcOrd="0" destOrd="0" presId="urn:microsoft.com/office/officeart/2005/8/layout/hierarchy1"/>
    <dgm:cxn modelId="{D86E26CF-2374-4AED-B7AA-AAEF171BA060}" type="presOf" srcId="{79C44A64-A167-43E5-8F81-CDE85C88EA1F}" destId="{B9EA0EA5-D4A1-42C8-AA6A-1D009FCA5C95}" srcOrd="0" destOrd="0" presId="urn:microsoft.com/office/officeart/2005/8/layout/hierarchy1"/>
    <dgm:cxn modelId="{BE37F9ED-9D6E-4EA2-A1CB-651D5BD4CAD2}" type="presOf" srcId="{7A666229-9F31-4CEC-B87C-4C918604FB10}" destId="{D1FF44FA-B366-4E5F-B81B-B8760568A97B}" srcOrd="0" destOrd="0" presId="urn:microsoft.com/office/officeart/2005/8/layout/hierarchy1"/>
    <dgm:cxn modelId="{A7E66E01-97C9-4AAE-8CFD-B6AA40B62C52}" type="presParOf" srcId="{B9EA0EA5-D4A1-42C8-AA6A-1D009FCA5C95}" destId="{700D4D18-ABB5-42D8-A40B-FE2218433249}" srcOrd="0" destOrd="0" presId="urn:microsoft.com/office/officeart/2005/8/layout/hierarchy1"/>
    <dgm:cxn modelId="{8806B59D-B2B0-4E1F-8E61-15EF608A9640}" type="presParOf" srcId="{700D4D18-ABB5-42D8-A40B-FE2218433249}" destId="{060F9991-6ABE-49BE-B2DB-EBE81C943845}" srcOrd="0" destOrd="0" presId="urn:microsoft.com/office/officeart/2005/8/layout/hierarchy1"/>
    <dgm:cxn modelId="{96504AA9-F9E8-48AE-8523-8CA9B0F75FFF}" type="presParOf" srcId="{060F9991-6ABE-49BE-B2DB-EBE81C943845}" destId="{4A33C051-1804-4A80-832A-F93D0F142D72}" srcOrd="0" destOrd="0" presId="urn:microsoft.com/office/officeart/2005/8/layout/hierarchy1"/>
    <dgm:cxn modelId="{E893E88C-45EC-4EB6-ABD7-974A965C904C}" type="presParOf" srcId="{060F9991-6ABE-49BE-B2DB-EBE81C943845}" destId="{216DBE25-77EA-4C0F-8703-47EEA5504D3B}" srcOrd="1" destOrd="0" presId="urn:microsoft.com/office/officeart/2005/8/layout/hierarchy1"/>
    <dgm:cxn modelId="{0DB621A0-440A-4D9B-82F9-CAFC9B94E1C9}" type="presParOf" srcId="{700D4D18-ABB5-42D8-A40B-FE2218433249}" destId="{4DE2D35A-B2C1-435F-B28F-1B984EE3DE1D}" srcOrd="1" destOrd="0" presId="urn:microsoft.com/office/officeart/2005/8/layout/hierarchy1"/>
    <dgm:cxn modelId="{92D8900A-D501-451D-BF74-068DB534A227}" type="presParOf" srcId="{4DE2D35A-B2C1-435F-B28F-1B984EE3DE1D}" destId="{8E28C982-EAD6-414C-951D-ABC126E0D4C0}" srcOrd="0" destOrd="0" presId="urn:microsoft.com/office/officeart/2005/8/layout/hierarchy1"/>
    <dgm:cxn modelId="{EAB00E5A-A434-466D-B608-E7B806131637}" type="presParOf" srcId="{4DE2D35A-B2C1-435F-B28F-1B984EE3DE1D}" destId="{4B60C38B-C681-46C4-B610-B5DFF47E5D3C}" srcOrd="1" destOrd="0" presId="urn:microsoft.com/office/officeart/2005/8/layout/hierarchy1"/>
    <dgm:cxn modelId="{0422C841-8ECC-4AAD-BB76-2FE0CCFF2FA8}" type="presParOf" srcId="{4B60C38B-C681-46C4-B610-B5DFF47E5D3C}" destId="{217A0FF2-BA3A-44C8-89C2-D46FC0527C19}" srcOrd="0" destOrd="0" presId="urn:microsoft.com/office/officeart/2005/8/layout/hierarchy1"/>
    <dgm:cxn modelId="{9760226F-870A-4D26-AD86-E79FC3A67695}" type="presParOf" srcId="{217A0FF2-BA3A-44C8-89C2-D46FC0527C19}" destId="{171320CA-36EF-4CC5-927D-F010C445ED4A}" srcOrd="0" destOrd="0" presId="urn:microsoft.com/office/officeart/2005/8/layout/hierarchy1"/>
    <dgm:cxn modelId="{96C8E94A-90F1-449E-BE9F-87030756EA31}" type="presParOf" srcId="{217A0FF2-BA3A-44C8-89C2-D46FC0527C19}" destId="{2A55450A-2023-4A74-A7FC-769100533434}" srcOrd="1" destOrd="0" presId="urn:microsoft.com/office/officeart/2005/8/layout/hierarchy1"/>
    <dgm:cxn modelId="{81EF8812-D7A4-4532-B2A3-FD7D16396C93}" type="presParOf" srcId="{4B60C38B-C681-46C4-B610-B5DFF47E5D3C}" destId="{006AFD3F-E7E0-4F29-AF3D-B374E1555C3E}" srcOrd="1" destOrd="0" presId="urn:microsoft.com/office/officeart/2005/8/layout/hierarchy1"/>
    <dgm:cxn modelId="{538ADFE1-BB70-4B5B-8D6A-F1640C698CBF}" type="presParOf" srcId="{4DE2D35A-B2C1-435F-B28F-1B984EE3DE1D}" destId="{D1FF44FA-B366-4E5F-B81B-B8760568A97B}" srcOrd="2" destOrd="0" presId="urn:microsoft.com/office/officeart/2005/8/layout/hierarchy1"/>
    <dgm:cxn modelId="{06EADEE9-3486-427B-A6A0-F3A343343344}" type="presParOf" srcId="{4DE2D35A-B2C1-435F-B28F-1B984EE3DE1D}" destId="{44024B00-6BFE-4C89-A5E7-67AD7E841EAE}" srcOrd="3" destOrd="0" presId="urn:microsoft.com/office/officeart/2005/8/layout/hierarchy1"/>
    <dgm:cxn modelId="{8F080B97-9283-4B63-83AB-D00AA8AAE58F}" type="presParOf" srcId="{44024B00-6BFE-4C89-A5E7-67AD7E841EAE}" destId="{AA39DFBB-D122-4CE7-845C-DE6FB60A461C}" srcOrd="0" destOrd="0" presId="urn:microsoft.com/office/officeart/2005/8/layout/hierarchy1"/>
    <dgm:cxn modelId="{DDF4EF8B-C45F-43E2-99C1-6BB9169EEFF3}" type="presParOf" srcId="{AA39DFBB-D122-4CE7-845C-DE6FB60A461C}" destId="{775EE5A7-D39C-4403-BFFB-F254F277EB26}" srcOrd="0" destOrd="0" presId="urn:microsoft.com/office/officeart/2005/8/layout/hierarchy1"/>
    <dgm:cxn modelId="{30E2408D-504B-42EF-A6F6-D0618F0AF9FD}" type="presParOf" srcId="{AA39DFBB-D122-4CE7-845C-DE6FB60A461C}" destId="{D4C3DA86-5A0D-4A14-8A00-E2030A736C09}" srcOrd="1" destOrd="0" presId="urn:microsoft.com/office/officeart/2005/8/layout/hierarchy1"/>
    <dgm:cxn modelId="{D9732500-9426-479F-86B5-6C8A54F0E122}" type="presParOf" srcId="{44024B00-6BFE-4C89-A5E7-67AD7E841EAE}" destId="{72151CC6-8027-45F7-9CA4-B6BF861CA7F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14EA7B7-DE25-4BB4-AD3C-DE5EA9E00FA7}" type="doc">
      <dgm:prSet loTypeId="urn:microsoft.com/office/officeart/2005/8/layout/target3" loCatId="list" qsTypeId="urn:microsoft.com/office/officeart/2005/8/quickstyle/3d3" qsCatId="3D" csTypeId="urn:microsoft.com/office/officeart/2005/8/colors/accent0_3" csCatId="mainScheme" phldr="1"/>
      <dgm:spPr/>
      <dgm:t>
        <a:bodyPr/>
        <a:lstStyle/>
        <a:p>
          <a:endParaRPr lang="en-IN"/>
        </a:p>
      </dgm:t>
    </dgm:pt>
    <dgm:pt modelId="{34675B3D-B6DB-415D-90E7-689E87D0EF1F}">
      <dgm:prSet phldrT="[Text]"/>
      <dgm:spPr/>
      <dgm:t>
        <a:bodyPr/>
        <a:lstStyle/>
        <a:p>
          <a:pPr algn="just"/>
          <a:r>
            <a:rPr lang="en-US" dirty="0"/>
            <a:t>The company should focus on improving models with higher negative polarity and especially NV200.</a:t>
          </a:r>
          <a:endParaRPr lang="en-IN" dirty="0"/>
        </a:p>
      </dgm:t>
    </dgm:pt>
    <dgm:pt modelId="{EE04FF0F-BA15-4EF0-8ED5-E01AFABAE9C5}" type="parTrans" cxnId="{8980D35B-0F36-470A-80EE-5D6EDEC3DACD}">
      <dgm:prSet/>
      <dgm:spPr/>
      <dgm:t>
        <a:bodyPr/>
        <a:lstStyle/>
        <a:p>
          <a:pPr algn="just"/>
          <a:endParaRPr lang="en-IN"/>
        </a:p>
      </dgm:t>
    </dgm:pt>
    <dgm:pt modelId="{6DABE0CC-1DA8-44C1-851B-BCFD7B7A62D7}" type="sibTrans" cxnId="{8980D35B-0F36-470A-80EE-5D6EDEC3DACD}">
      <dgm:prSet/>
      <dgm:spPr/>
      <dgm:t>
        <a:bodyPr/>
        <a:lstStyle/>
        <a:p>
          <a:pPr algn="just"/>
          <a:endParaRPr lang="en-IN"/>
        </a:p>
      </dgm:t>
    </dgm:pt>
    <dgm:pt modelId="{8D1E7004-F286-4E3A-8B2E-F78A661FB37E}">
      <dgm:prSet phldrT="[Text]"/>
      <dgm:spPr/>
      <dgm:t>
        <a:bodyPr/>
        <a:lstStyle/>
        <a:p>
          <a:pPr algn="just"/>
          <a:r>
            <a:rPr lang="en-IN" dirty="0">
              <a:latin typeface="Georgia" panose="02040502050405020303" pitchFamily="18" charset="0"/>
            </a:rPr>
            <a:t>Improvement of important factors as mentioned by the customers such as-</a:t>
          </a:r>
        </a:p>
        <a:p>
          <a:pPr algn="just"/>
          <a:r>
            <a:rPr lang="en-IN" dirty="0">
              <a:latin typeface="Georgia" panose="02040502050405020303" pitchFamily="18" charset="0"/>
            </a:rPr>
            <a:t>1.Improvement of Rear Air conditioning system in NV 200.</a:t>
          </a:r>
        </a:p>
        <a:p>
          <a:pPr algn="just"/>
          <a:r>
            <a:rPr lang="en-IN" dirty="0">
              <a:latin typeface="Georgia" panose="02040502050405020303" pitchFamily="18" charset="0"/>
            </a:rPr>
            <a:t>2.Better brakes in NV 200.</a:t>
          </a:r>
          <a:endParaRPr lang="en-IN" dirty="0"/>
        </a:p>
      </dgm:t>
    </dgm:pt>
    <dgm:pt modelId="{FD0E908A-5041-4384-BA61-DA4C7953EC0E}" type="parTrans" cxnId="{581F8353-2FD6-4423-BCC4-21937105890A}">
      <dgm:prSet/>
      <dgm:spPr/>
      <dgm:t>
        <a:bodyPr/>
        <a:lstStyle/>
        <a:p>
          <a:pPr algn="just"/>
          <a:endParaRPr lang="en-IN"/>
        </a:p>
      </dgm:t>
    </dgm:pt>
    <dgm:pt modelId="{F69D85D3-D9DC-4601-B217-86C18F2992EA}" type="sibTrans" cxnId="{581F8353-2FD6-4423-BCC4-21937105890A}">
      <dgm:prSet/>
      <dgm:spPr/>
      <dgm:t>
        <a:bodyPr/>
        <a:lstStyle/>
        <a:p>
          <a:pPr algn="just"/>
          <a:endParaRPr lang="en-IN"/>
        </a:p>
      </dgm:t>
    </dgm:pt>
    <dgm:pt modelId="{D3B2E6D6-B0EA-4CB5-9902-DB8A08A4CE10}">
      <dgm:prSet phldrT="[Text]"/>
      <dgm:spPr/>
      <dgm:t>
        <a:bodyPr/>
        <a:lstStyle/>
        <a:p>
          <a:pPr algn="just"/>
          <a:endParaRPr lang="en-US" dirty="0"/>
        </a:p>
        <a:p>
          <a:pPr algn="just"/>
          <a:r>
            <a:rPr lang="en-US" dirty="0"/>
            <a:t>The company should continue to venture into other emerging markets.</a:t>
          </a:r>
        </a:p>
        <a:p>
          <a:pPr algn="just"/>
          <a:endParaRPr lang="en-IN" dirty="0"/>
        </a:p>
      </dgm:t>
    </dgm:pt>
    <dgm:pt modelId="{EDCDCF17-D3F2-4081-A917-C34AA919BCFC}" type="parTrans" cxnId="{D1CCE635-D112-49F5-A974-4D1C521D4F0C}">
      <dgm:prSet/>
      <dgm:spPr/>
      <dgm:t>
        <a:bodyPr/>
        <a:lstStyle/>
        <a:p>
          <a:pPr algn="just"/>
          <a:endParaRPr lang="en-IN"/>
        </a:p>
      </dgm:t>
    </dgm:pt>
    <dgm:pt modelId="{8256B50E-62F0-444A-9CC5-D1B8936DDF09}" type="sibTrans" cxnId="{D1CCE635-D112-49F5-A974-4D1C521D4F0C}">
      <dgm:prSet/>
      <dgm:spPr/>
      <dgm:t>
        <a:bodyPr/>
        <a:lstStyle/>
        <a:p>
          <a:pPr algn="just"/>
          <a:endParaRPr lang="en-IN"/>
        </a:p>
      </dgm:t>
    </dgm:pt>
    <dgm:pt modelId="{F8FE97AF-361C-4DDA-A90A-673B3293985F}" type="pres">
      <dgm:prSet presAssocID="{314EA7B7-DE25-4BB4-AD3C-DE5EA9E00FA7}" presName="Name0" presStyleCnt="0">
        <dgm:presLayoutVars>
          <dgm:chMax val="7"/>
          <dgm:dir/>
          <dgm:animLvl val="lvl"/>
          <dgm:resizeHandles val="exact"/>
        </dgm:presLayoutVars>
      </dgm:prSet>
      <dgm:spPr/>
    </dgm:pt>
    <dgm:pt modelId="{69FB2248-747B-4642-A138-D573D7A32808}" type="pres">
      <dgm:prSet presAssocID="{34675B3D-B6DB-415D-90E7-689E87D0EF1F}" presName="circle1" presStyleLbl="node1" presStyleIdx="0" presStyleCnt="3"/>
      <dgm:spPr/>
    </dgm:pt>
    <dgm:pt modelId="{AA44DA84-9579-49B0-A11A-948F462048A6}" type="pres">
      <dgm:prSet presAssocID="{34675B3D-B6DB-415D-90E7-689E87D0EF1F}" presName="space" presStyleCnt="0"/>
      <dgm:spPr/>
    </dgm:pt>
    <dgm:pt modelId="{AF92A845-C136-48D7-97D5-29C33C361235}" type="pres">
      <dgm:prSet presAssocID="{34675B3D-B6DB-415D-90E7-689E87D0EF1F}" presName="rect1" presStyleLbl="alignAcc1" presStyleIdx="0" presStyleCnt="3"/>
      <dgm:spPr/>
    </dgm:pt>
    <dgm:pt modelId="{FFBB332E-45AE-4C5C-8B50-48C4132E681E}" type="pres">
      <dgm:prSet presAssocID="{8D1E7004-F286-4E3A-8B2E-F78A661FB37E}" presName="vertSpace2" presStyleLbl="node1" presStyleIdx="0" presStyleCnt="3"/>
      <dgm:spPr/>
    </dgm:pt>
    <dgm:pt modelId="{B3D44BB5-DD15-4983-8632-4C573FEB6686}" type="pres">
      <dgm:prSet presAssocID="{8D1E7004-F286-4E3A-8B2E-F78A661FB37E}" presName="circle2" presStyleLbl="node1" presStyleIdx="1" presStyleCnt="3"/>
      <dgm:spPr/>
    </dgm:pt>
    <dgm:pt modelId="{B4EDC0B5-B065-4B21-8020-D208BC4AF38A}" type="pres">
      <dgm:prSet presAssocID="{8D1E7004-F286-4E3A-8B2E-F78A661FB37E}" presName="rect2" presStyleLbl="alignAcc1" presStyleIdx="1" presStyleCnt="3"/>
      <dgm:spPr/>
    </dgm:pt>
    <dgm:pt modelId="{BB6C9DE1-7094-4836-B152-5C73FF50EBF6}" type="pres">
      <dgm:prSet presAssocID="{D3B2E6D6-B0EA-4CB5-9902-DB8A08A4CE10}" presName="vertSpace3" presStyleLbl="node1" presStyleIdx="1" presStyleCnt="3"/>
      <dgm:spPr/>
    </dgm:pt>
    <dgm:pt modelId="{AE6C8822-BA5B-462F-AA29-AB71DDFA7DE8}" type="pres">
      <dgm:prSet presAssocID="{D3B2E6D6-B0EA-4CB5-9902-DB8A08A4CE10}" presName="circle3" presStyleLbl="node1" presStyleIdx="2" presStyleCnt="3"/>
      <dgm:spPr/>
    </dgm:pt>
    <dgm:pt modelId="{0138EFDA-EECF-4583-B47E-3E9A231A049A}" type="pres">
      <dgm:prSet presAssocID="{D3B2E6D6-B0EA-4CB5-9902-DB8A08A4CE10}" presName="rect3" presStyleLbl="alignAcc1" presStyleIdx="2" presStyleCnt="3"/>
      <dgm:spPr/>
    </dgm:pt>
    <dgm:pt modelId="{9F22E1F3-8EA8-4953-A007-779B3BFD406F}" type="pres">
      <dgm:prSet presAssocID="{34675B3D-B6DB-415D-90E7-689E87D0EF1F}" presName="rect1ParTxNoCh" presStyleLbl="alignAcc1" presStyleIdx="2" presStyleCnt="3">
        <dgm:presLayoutVars>
          <dgm:chMax val="1"/>
          <dgm:bulletEnabled val="1"/>
        </dgm:presLayoutVars>
      </dgm:prSet>
      <dgm:spPr/>
    </dgm:pt>
    <dgm:pt modelId="{25C18A0F-5CD1-41F3-A20D-BB47FAB51F0B}" type="pres">
      <dgm:prSet presAssocID="{8D1E7004-F286-4E3A-8B2E-F78A661FB37E}" presName="rect2ParTxNoCh" presStyleLbl="alignAcc1" presStyleIdx="2" presStyleCnt="3">
        <dgm:presLayoutVars>
          <dgm:chMax val="1"/>
          <dgm:bulletEnabled val="1"/>
        </dgm:presLayoutVars>
      </dgm:prSet>
      <dgm:spPr/>
    </dgm:pt>
    <dgm:pt modelId="{52EB92C6-F99C-4222-AB10-01BF9F47E9F4}" type="pres">
      <dgm:prSet presAssocID="{D3B2E6D6-B0EA-4CB5-9902-DB8A08A4CE10}" presName="rect3ParTxNoCh" presStyleLbl="alignAcc1" presStyleIdx="2" presStyleCnt="3">
        <dgm:presLayoutVars>
          <dgm:chMax val="1"/>
          <dgm:bulletEnabled val="1"/>
        </dgm:presLayoutVars>
      </dgm:prSet>
      <dgm:spPr/>
    </dgm:pt>
  </dgm:ptLst>
  <dgm:cxnLst>
    <dgm:cxn modelId="{FD76AB1F-6596-4A4C-A8E4-ED2290E56E68}" type="presOf" srcId="{8D1E7004-F286-4E3A-8B2E-F78A661FB37E}" destId="{B4EDC0B5-B065-4B21-8020-D208BC4AF38A}" srcOrd="0" destOrd="0" presId="urn:microsoft.com/office/officeart/2005/8/layout/target3"/>
    <dgm:cxn modelId="{D1CCE635-D112-49F5-A974-4D1C521D4F0C}" srcId="{314EA7B7-DE25-4BB4-AD3C-DE5EA9E00FA7}" destId="{D3B2E6D6-B0EA-4CB5-9902-DB8A08A4CE10}" srcOrd="2" destOrd="0" parTransId="{EDCDCF17-D3F2-4081-A917-C34AA919BCFC}" sibTransId="{8256B50E-62F0-444A-9CC5-D1B8936DDF09}"/>
    <dgm:cxn modelId="{8980D35B-0F36-470A-80EE-5D6EDEC3DACD}" srcId="{314EA7B7-DE25-4BB4-AD3C-DE5EA9E00FA7}" destId="{34675B3D-B6DB-415D-90E7-689E87D0EF1F}" srcOrd="0" destOrd="0" parTransId="{EE04FF0F-BA15-4EF0-8ED5-E01AFABAE9C5}" sibTransId="{6DABE0CC-1DA8-44C1-851B-BCFD7B7A62D7}"/>
    <dgm:cxn modelId="{A314676B-C1A6-4AC8-85C1-B7044D7BF7B8}" type="presOf" srcId="{8D1E7004-F286-4E3A-8B2E-F78A661FB37E}" destId="{25C18A0F-5CD1-41F3-A20D-BB47FAB51F0B}" srcOrd="1" destOrd="0" presId="urn:microsoft.com/office/officeart/2005/8/layout/target3"/>
    <dgm:cxn modelId="{581F8353-2FD6-4423-BCC4-21937105890A}" srcId="{314EA7B7-DE25-4BB4-AD3C-DE5EA9E00FA7}" destId="{8D1E7004-F286-4E3A-8B2E-F78A661FB37E}" srcOrd="1" destOrd="0" parTransId="{FD0E908A-5041-4384-BA61-DA4C7953EC0E}" sibTransId="{F69D85D3-D9DC-4601-B217-86C18F2992EA}"/>
    <dgm:cxn modelId="{4AFC1954-4A12-4890-90A8-8772C5884DE6}" type="presOf" srcId="{D3B2E6D6-B0EA-4CB5-9902-DB8A08A4CE10}" destId="{52EB92C6-F99C-4222-AB10-01BF9F47E9F4}" srcOrd="1" destOrd="0" presId="urn:microsoft.com/office/officeart/2005/8/layout/target3"/>
    <dgm:cxn modelId="{E9E8FE76-00D2-4F51-9F41-6E969867E8EE}" type="presOf" srcId="{314EA7B7-DE25-4BB4-AD3C-DE5EA9E00FA7}" destId="{F8FE97AF-361C-4DDA-A90A-673B3293985F}" srcOrd="0" destOrd="0" presId="urn:microsoft.com/office/officeart/2005/8/layout/target3"/>
    <dgm:cxn modelId="{46D188AE-B5EB-4465-B616-95A3089DDA42}" type="presOf" srcId="{D3B2E6D6-B0EA-4CB5-9902-DB8A08A4CE10}" destId="{0138EFDA-EECF-4583-B47E-3E9A231A049A}" srcOrd="0" destOrd="0" presId="urn:microsoft.com/office/officeart/2005/8/layout/target3"/>
    <dgm:cxn modelId="{C0D1A4C8-855D-4BB4-9015-4A00BDAD1A54}" type="presOf" srcId="{34675B3D-B6DB-415D-90E7-689E87D0EF1F}" destId="{AF92A845-C136-48D7-97D5-29C33C361235}" srcOrd="0" destOrd="0" presId="urn:microsoft.com/office/officeart/2005/8/layout/target3"/>
    <dgm:cxn modelId="{690045CA-E928-4515-8A30-96A5F471C5F0}" type="presOf" srcId="{34675B3D-B6DB-415D-90E7-689E87D0EF1F}" destId="{9F22E1F3-8EA8-4953-A007-779B3BFD406F}" srcOrd="1" destOrd="0" presId="urn:microsoft.com/office/officeart/2005/8/layout/target3"/>
    <dgm:cxn modelId="{A1A6CA53-3C1C-4D64-92F6-EE944BC0E569}" type="presParOf" srcId="{F8FE97AF-361C-4DDA-A90A-673B3293985F}" destId="{69FB2248-747B-4642-A138-D573D7A32808}" srcOrd="0" destOrd="0" presId="urn:microsoft.com/office/officeart/2005/8/layout/target3"/>
    <dgm:cxn modelId="{7CC36E6A-13DB-4712-A92B-77089DFFEAE0}" type="presParOf" srcId="{F8FE97AF-361C-4DDA-A90A-673B3293985F}" destId="{AA44DA84-9579-49B0-A11A-948F462048A6}" srcOrd="1" destOrd="0" presId="urn:microsoft.com/office/officeart/2005/8/layout/target3"/>
    <dgm:cxn modelId="{EF1121BA-CF3D-4451-BF2E-E7635DC4D762}" type="presParOf" srcId="{F8FE97AF-361C-4DDA-A90A-673B3293985F}" destId="{AF92A845-C136-48D7-97D5-29C33C361235}" srcOrd="2" destOrd="0" presId="urn:microsoft.com/office/officeart/2005/8/layout/target3"/>
    <dgm:cxn modelId="{0681EE79-D718-4615-A020-BA34B688199F}" type="presParOf" srcId="{F8FE97AF-361C-4DDA-A90A-673B3293985F}" destId="{FFBB332E-45AE-4C5C-8B50-48C4132E681E}" srcOrd="3" destOrd="0" presId="urn:microsoft.com/office/officeart/2005/8/layout/target3"/>
    <dgm:cxn modelId="{DC0815BE-0820-4232-B4D6-B42849A43533}" type="presParOf" srcId="{F8FE97AF-361C-4DDA-A90A-673B3293985F}" destId="{B3D44BB5-DD15-4983-8632-4C573FEB6686}" srcOrd="4" destOrd="0" presId="urn:microsoft.com/office/officeart/2005/8/layout/target3"/>
    <dgm:cxn modelId="{6A2640B1-E938-44DB-B1CB-19B62DC44B2C}" type="presParOf" srcId="{F8FE97AF-361C-4DDA-A90A-673B3293985F}" destId="{B4EDC0B5-B065-4B21-8020-D208BC4AF38A}" srcOrd="5" destOrd="0" presId="urn:microsoft.com/office/officeart/2005/8/layout/target3"/>
    <dgm:cxn modelId="{5A655335-6A25-4832-8BF6-94ED3725B018}" type="presParOf" srcId="{F8FE97AF-361C-4DDA-A90A-673B3293985F}" destId="{BB6C9DE1-7094-4836-B152-5C73FF50EBF6}" srcOrd="6" destOrd="0" presId="urn:microsoft.com/office/officeart/2005/8/layout/target3"/>
    <dgm:cxn modelId="{A181D897-4F29-4249-AF06-AB9253E13B96}" type="presParOf" srcId="{F8FE97AF-361C-4DDA-A90A-673B3293985F}" destId="{AE6C8822-BA5B-462F-AA29-AB71DDFA7DE8}" srcOrd="7" destOrd="0" presId="urn:microsoft.com/office/officeart/2005/8/layout/target3"/>
    <dgm:cxn modelId="{D0D81DFF-2695-415D-B307-6D53866B8B02}" type="presParOf" srcId="{F8FE97AF-361C-4DDA-A90A-673B3293985F}" destId="{0138EFDA-EECF-4583-B47E-3E9A231A049A}" srcOrd="8" destOrd="0" presId="urn:microsoft.com/office/officeart/2005/8/layout/target3"/>
    <dgm:cxn modelId="{B372809B-8BC8-4AFC-9952-9DC332B88C3F}" type="presParOf" srcId="{F8FE97AF-361C-4DDA-A90A-673B3293985F}" destId="{9F22E1F3-8EA8-4953-A007-779B3BFD406F}" srcOrd="9" destOrd="0" presId="urn:microsoft.com/office/officeart/2005/8/layout/target3"/>
    <dgm:cxn modelId="{E0C1441C-E695-47DA-BF4A-A97C6EB2A1A0}" type="presParOf" srcId="{F8FE97AF-361C-4DDA-A90A-673B3293985F}" destId="{25C18A0F-5CD1-41F3-A20D-BB47FAB51F0B}" srcOrd="10" destOrd="0" presId="urn:microsoft.com/office/officeart/2005/8/layout/target3"/>
    <dgm:cxn modelId="{B15D712C-1BA3-46C1-99AE-2CB7171DFE98}" type="presParOf" srcId="{F8FE97AF-361C-4DDA-A90A-673B3293985F}" destId="{52EB92C6-F99C-4222-AB10-01BF9F47E9F4}"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C4542-AF8A-4BB3-AC1A-BB62448BD590}">
      <dsp:nvSpPr>
        <dsp:cNvPr id="0" name=""/>
        <dsp:cNvSpPr/>
      </dsp:nvSpPr>
      <dsp:spPr>
        <a:xfrm>
          <a:off x="0" y="884528"/>
          <a:ext cx="6267405" cy="16712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1156F-0764-46EB-AB8C-276CDFDE1D8D}">
      <dsp:nvSpPr>
        <dsp:cNvPr id="0" name=""/>
        <dsp:cNvSpPr/>
      </dsp:nvSpPr>
      <dsp:spPr>
        <a:xfrm>
          <a:off x="505538" y="1281255"/>
          <a:ext cx="919161" cy="9191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D885A1-7C0D-401B-8FE6-45FE34201B8A}">
      <dsp:nvSpPr>
        <dsp:cNvPr id="0" name=""/>
        <dsp:cNvSpPr/>
      </dsp:nvSpPr>
      <dsp:spPr>
        <a:xfrm>
          <a:off x="1930238" y="905234"/>
          <a:ext cx="4337166" cy="1671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869" tIns="176869" rIns="176869" bIns="176869" numCol="1" spcCol="1270" anchor="ctr" anchorCtr="0">
          <a:noAutofit/>
        </a:bodyPr>
        <a:lstStyle/>
        <a:p>
          <a:pPr marL="0" lvl="0" indent="0" algn="l" defTabSz="1111250">
            <a:lnSpc>
              <a:spcPct val="90000"/>
            </a:lnSpc>
            <a:spcBef>
              <a:spcPct val="0"/>
            </a:spcBef>
            <a:spcAft>
              <a:spcPct val="35000"/>
            </a:spcAft>
            <a:buNone/>
          </a:pPr>
          <a:r>
            <a:rPr lang="en-US" sz="2500" kern="1200" dirty="0"/>
            <a:t>What is a Brand and what are its functions ?</a:t>
          </a:r>
        </a:p>
      </dsp:txBody>
      <dsp:txXfrm>
        <a:off x="1930238" y="905234"/>
        <a:ext cx="4337166" cy="1671202"/>
      </dsp:txXfrm>
    </dsp:sp>
    <dsp:sp modelId="{2FC9DB2B-E70E-4984-9F67-A7C71DB98E90}">
      <dsp:nvSpPr>
        <dsp:cNvPr id="0" name=""/>
        <dsp:cNvSpPr/>
      </dsp:nvSpPr>
      <dsp:spPr>
        <a:xfrm>
          <a:off x="0" y="2994237"/>
          <a:ext cx="6267405" cy="16712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79194-53FE-4269-B031-9E876378DE33}">
      <dsp:nvSpPr>
        <dsp:cNvPr id="0" name=""/>
        <dsp:cNvSpPr/>
      </dsp:nvSpPr>
      <dsp:spPr>
        <a:xfrm>
          <a:off x="505538" y="3370257"/>
          <a:ext cx="919161" cy="9191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3C64AD-774D-428B-AB48-2CDDE6E0BC9D}">
      <dsp:nvSpPr>
        <dsp:cNvPr id="0" name=""/>
        <dsp:cNvSpPr/>
      </dsp:nvSpPr>
      <dsp:spPr>
        <a:xfrm>
          <a:off x="1930238" y="2994237"/>
          <a:ext cx="4337166" cy="1671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869" tIns="176869" rIns="176869" bIns="176869" numCol="1" spcCol="1270" anchor="ctr" anchorCtr="0">
          <a:noAutofit/>
        </a:bodyPr>
        <a:lstStyle/>
        <a:p>
          <a:pPr marL="0" lvl="0" indent="0" algn="l" defTabSz="1111250">
            <a:lnSpc>
              <a:spcPct val="90000"/>
            </a:lnSpc>
            <a:spcBef>
              <a:spcPct val="0"/>
            </a:spcBef>
            <a:spcAft>
              <a:spcPct val="35000"/>
            </a:spcAft>
            <a:buNone/>
          </a:pPr>
          <a:r>
            <a:rPr lang="en-US" sz="2500" kern="1200"/>
            <a:t>Brand Management and It's Application in Marketing</a:t>
          </a:r>
        </a:p>
      </dsp:txBody>
      <dsp:txXfrm>
        <a:off x="1930238" y="2994237"/>
        <a:ext cx="4337166" cy="16712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92C4F-3BA4-4D90-9805-DE9D992C38AA}">
      <dsp:nvSpPr>
        <dsp:cNvPr id="0" name=""/>
        <dsp:cNvSpPr/>
      </dsp:nvSpPr>
      <dsp:spPr>
        <a:xfrm>
          <a:off x="1824129" y="-181345"/>
          <a:ext cx="2935042" cy="2740522"/>
        </a:xfrm>
        <a:prstGeom prst="ellipse">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Georgia" panose="02040502050405020303" pitchFamily="18" charset="0"/>
            </a:rPr>
            <a:t>The Nissan Motor Company, Ltd. is a Japanese multinational automobile manufacturer. </a:t>
          </a:r>
          <a:endParaRPr lang="en-IN" sz="1800" kern="1200" dirty="0">
            <a:solidFill>
              <a:schemeClr val="tx1"/>
            </a:solidFill>
            <a:latin typeface="Georgia" panose="02040502050405020303" pitchFamily="18" charset="0"/>
          </a:endParaRPr>
        </a:p>
      </dsp:txBody>
      <dsp:txXfrm>
        <a:off x="2253956" y="219995"/>
        <a:ext cx="2075388" cy="1937842"/>
      </dsp:txXfrm>
    </dsp:sp>
    <dsp:sp modelId="{15787A29-4E3C-471D-A843-09E9B6F27A40}">
      <dsp:nvSpPr>
        <dsp:cNvPr id="0" name=""/>
        <dsp:cNvSpPr/>
      </dsp:nvSpPr>
      <dsp:spPr>
        <a:xfrm rot="3588781">
          <a:off x="3975176" y="2338295"/>
          <a:ext cx="424257" cy="780627"/>
        </a:xfrm>
        <a:prstGeom prst="rightArrow">
          <a:avLst>
            <a:gd name="adj1" fmla="val 60000"/>
            <a:gd name="adj2" fmla="val 50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IN" sz="3300" kern="1200"/>
        </a:p>
      </dsp:txBody>
      <dsp:txXfrm>
        <a:off x="4006816" y="2439412"/>
        <a:ext cx="296980" cy="468377"/>
      </dsp:txXfrm>
    </dsp:sp>
    <dsp:sp modelId="{ED303A6B-AED9-47DA-BC50-A1BAB68B293B}">
      <dsp:nvSpPr>
        <dsp:cNvPr id="0" name=""/>
        <dsp:cNvSpPr/>
      </dsp:nvSpPr>
      <dsp:spPr>
        <a:xfrm>
          <a:off x="3694962" y="2929239"/>
          <a:ext cx="2692343" cy="2534320"/>
        </a:xfrm>
        <a:prstGeom prst="ellipse">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latin typeface="Georgia" panose="02040502050405020303" pitchFamily="18" charset="0"/>
            </a:rPr>
            <a:t>The vision of the company is “Enriching people’s lives”.</a:t>
          </a:r>
        </a:p>
      </dsp:txBody>
      <dsp:txXfrm>
        <a:off x="4089247" y="3300382"/>
        <a:ext cx="1903773" cy="1792034"/>
      </dsp:txXfrm>
    </dsp:sp>
    <dsp:sp modelId="{AA78C729-47A4-4E15-80AD-FB74B2AF99D5}">
      <dsp:nvSpPr>
        <dsp:cNvPr id="0" name=""/>
        <dsp:cNvSpPr/>
      </dsp:nvSpPr>
      <dsp:spPr>
        <a:xfrm rot="10800000">
          <a:off x="3186691" y="3806086"/>
          <a:ext cx="359178" cy="780627"/>
        </a:xfrm>
        <a:prstGeom prst="righ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IN" sz="3300" kern="1200"/>
        </a:p>
      </dsp:txBody>
      <dsp:txXfrm rot="10800000">
        <a:off x="3294444" y="3962211"/>
        <a:ext cx="251425" cy="468377"/>
      </dsp:txXfrm>
    </dsp:sp>
    <dsp:sp modelId="{B6AFEBCC-0FA5-4B5D-B12E-4112A42DC8F2}">
      <dsp:nvSpPr>
        <dsp:cNvPr id="0" name=""/>
        <dsp:cNvSpPr/>
      </dsp:nvSpPr>
      <dsp:spPr>
        <a:xfrm>
          <a:off x="119510" y="2889190"/>
          <a:ext cx="2897757" cy="2614419"/>
        </a:xfrm>
        <a:prstGeom prst="ellipse">
          <a:avLst/>
        </a:prstGeom>
        <a:solidFill>
          <a:schemeClr val="tx2">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latin typeface="Georgia" panose="02040502050405020303" pitchFamily="18" charset="0"/>
            </a:rPr>
            <a:t>Its mission is to provide unique and innovative automation products and services.</a:t>
          </a:r>
        </a:p>
      </dsp:txBody>
      <dsp:txXfrm>
        <a:off x="543877" y="3272063"/>
        <a:ext cx="2049023" cy="1848673"/>
      </dsp:txXfrm>
    </dsp:sp>
    <dsp:sp modelId="{2DAB6493-0794-4C25-BB05-90061C90D31D}">
      <dsp:nvSpPr>
        <dsp:cNvPr id="0" name=""/>
        <dsp:cNvSpPr/>
      </dsp:nvSpPr>
      <dsp:spPr>
        <a:xfrm rot="17988739">
          <a:off x="2216197" y="2335410"/>
          <a:ext cx="389751" cy="780627"/>
        </a:xfrm>
        <a:prstGeom prst="rightArrow">
          <a:avLst>
            <a:gd name="adj1" fmla="val 60000"/>
            <a:gd name="adj2" fmla="val 50000"/>
          </a:avLst>
        </a:prstGeom>
        <a:solidFill>
          <a:schemeClr val="tx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IN" sz="3300" kern="1200"/>
        </a:p>
      </dsp:txBody>
      <dsp:txXfrm>
        <a:off x="2245594" y="2542260"/>
        <a:ext cx="272826" cy="4683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0AA70-C02A-4464-A133-27710D67D9FB}">
      <dsp:nvSpPr>
        <dsp:cNvPr id="0" name=""/>
        <dsp:cNvSpPr/>
      </dsp:nvSpPr>
      <dsp:spPr>
        <a:xfrm>
          <a:off x="0" y="0"/>
          <a:ext cx="6699470" cy="1958102"/>
        </a:xfrm>
        <a:prstGeom prst="roundRect">
          <a:avLst>
            <a:gd name="adj" fmla="val 10000"/>
          </a:avLst>
        </a:prstGeom>
        <a:solidFill>
          <a:schemeClr val="accent5">
            <a:hueOff val="0"/>
            <a:satOff val="0"/>
            <a:lumOff val="0"/>
            <a:alpha val="32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just" defTabSz="2889250">
            <a:lnSpc>
              <a:spcPct val="90000"/>
            </a:lnSpc>
            <a:spcBef>
              <a:spcPct val="0"/>
            </a:spcBef>
            <a:spcAft>
              <a:spcPct val="35000"/>
            </a:spcAft>
            <a:buNone/>
          </a:pPr>
          <a:endParaRPr lang="en-IN" sz="6500" kern="1200" dirty="0">
            <a:solidFill>
              <a:schemeClr val="tx1"/>
            </a:solidFill>
          </a:endParaRPr>
        </a:p>
      </dsp:txBody>
      <dsp:txXfrm>
        <a:off x="57351" y="57351"/>
        <a:ext cx="4675618" cy="1843400"/>
      </dsp:txXfrm>
    </dsp:sp>
    <dsp:sp modelId="{CB034CBE-93C8-4D16-B24B-0AC78369D4DC}">
      <dsp:nvSpPr>
        <dsp:cNvPr id="0" name=""/>
        <dsp:cNvSpPr/>
      </dsp:nvSpPr>
      <dsp:spPr>
        <a:xfrm>
          <a:off x="1182259" y="2393235"/>
          <a:ext cx="6699470" cy="1958102"/>
        </a:xfrm>
        <a:prstGeom prst="roundRect">
          <a:avLst>
            <a:gd name="adj" fmla="val 10000"/>
          </a:avLst>
        </a:prstGeom>
        <a:solidFill>
          <a:schemeClr val="accent5">
            <a:hueOff val="-3379271"/>
            <a:satOff val="-8710"/>
            <a:lumOff val="-5883"/>
            <a:alpha val="28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endParaRPr lang="en-IN" sz="6500" kern="1200" dirty="0">
            <a:solidFill>
              <a:schemeClr val="tx1"/>
            </a:solidFill>
          </a:endParaRPr>
        </a:p>
      </dsp:txBody>
      <dsp:txXfrm>
        <a:off x="1239610" y="2450586"/>
        <a:ext cx="4129742" cy="1843400"/>
      </dsp:txXfrm>
    </dsp:sp>
    <dsp:sp modelId="{E6AD42D1-7578-46AC-BBB9-349E74FE278A}">
      <dsp:nvSpPr>
        <dsp:cNvPr id="0" name=""/>
        <dsp:cNvSpPr/>
      </dsp:nvSpPr>
      <dsp:spPr>
        <a:xfrm>
          <a:off x="5426704" y="1539285"/>
          <a:ext cx="1272766" cy="127276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5713076" y="1539285"/>
        <a:ext cx="700022" cy="9577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FE2C7-44B4-4E13-88C6-C49772C90FC8}">
      <dsp:nvSpPr>
        <dsp:cNvPr id="0" name=""/>
        <dsp:cNvSpPr/>
      </dsp:nvSpPr>
      <dsp:spPr>
        <a:xfrm>
          <a:off x="2635180" y="52346"/>
          <a:ext cx="2721996" cy="2721996"/>
        </a:xfrm>
        <a:prstGeom prst="ellipse">
          <a:avLst/>
        </a:prstGeom>
        <a:solidFill>
          <a:schemeClr val="accent2">
            <a:alpha val="5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Georgia" panose="02040502050405020303" pitchFamily="18" charset="0"/>
            </a:rPr>
            <a:t>Lack of individual identity</a:t>
          </a:r>
          <a:endParaRPr lang="en-IN" sz="2200" kern="1200" dirty="0">
            <a:latin typeface="Georgia" panose="02040502050405020303" pitchFamily="18" charset="0"/>
          </a:endParaRPr>
        </a:p>
      </dsp:txBody>
      <dsp:txXfrm>
        <a:off x="2949257" y="418768"/>
        <a:ext cx="2093843" cy="863710"/>
      </dsp:txXfrm>
    </dsp:sp>
    <dsp:sp modelId="{A60107C8-4B64-4034-A98F-C97DD7D437C5}">
      <dsp:nvSpPr>
        <dsp:cNvPr id="0" name=""/>
        <dsp:cNvSpPr/>
      </dsp:nvSpPr>
      <dsp:spPr>
        <a:xfrm>
          <a:off x="3839140" y="1256305"/>
          <a:ext cx="2721996" cy="2721996"/>
        </a:xfrm>
        <a:prstGeom prst="ellipse">
          <a:avLst/>
        </a:prstGeom>
        <a:solidFill>
          <a:schemeClr val="accent2">
            <a:alpha val="50000"/>
            <a:hueOff val="-485121"/>
            <a:satOff val="-27976"/>
            <a:lumOff val="2876"/>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Georgia" panose="02040502050405020303" pitchFamily="18" charset="0"/>
            </a:rPr>
            <a:t>Loss of Brand Image</a:t>
          </a:r>
          <a:endParaRPr lang="en-IN" sz="2200" kern="1200" dirty="0">
            <a:latin typeface="Georgia" panose="02040502050405020303" pitchFamily="18" charset="0"/>
          </a:endParaRPr>
        </a:p>
      </dsp:txBody>
      <dsp:txXfrm>
        <a:off x="5304831" y="1570382"/>
        <a:ext cx="1046921" cy="2093843"/>
      </dsp:txXfrm>
    </dsp:sp>
    <dsp:sp modelId="{B384540E-D8F8-4FB6-9EAB-869B78391C5D}">
      <dsp:nvSpPr>
        <dsp:cNvPr id="0" name=""/>
        <dsp:cNvSpPr/>
      </dsp:nvSpPr>
      <dsp:spPr>
        <a:xfrm>
          <a:off x="2635180" y="2460265"/>
          <a:ext cx="2721996" cy="2721996"/>
        </a:xfrm>
        <a:prstGeom prst="ellipse">
          <a:avLst/>
        </a:prstGeom>
        <a:solidFill>
          <a:schemeClr val="accent2">
            <a:alpha val="50000"/>
            <a:hueOff val="-970242"/>
            <a:satOff val="-55952"/>
            <a:lumOff val="5752"/>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Georgia" panose="02040502050405020303" pitchFamily="18" charset="0"/>
            </a:rPr>
            <a:t>Lack of Profit driven culture</a:t>
          </a:r>
          <a:endParaRPr lang="en-IN" sz="2200" kern="1200" dirty="0">
            <a:latin typeface="Georgia" panose="02040502050405020303" pitchFamily="18" charset="0"/>
          </a:endParaRPr>
        </a:p>
      </dsp:txBody>
      <dsp:txXfrm>
        <a:off x="2949257" y="3952129"/>
        <a:ext cx="2093843" cy="863710"/>
      </dsp:txXfrm>
    </dsp:sp>
    <dsp:sp modelId="{0349DBC9-F3B4-46FC-AC64-DDC1E36EC990}">
      <dsp:nvSpPr>
        <dsp:cNvPr id="0" name=""/>
        <dsp:cNvSpPr/>
      </dsp:nvSpPr>
      <dsp:spPr>
        <a:xfrm>
          <a:off x="1431221" y="1241607"/>
          <a:ext cx="2721996" cy="2721996"/>
        </a:xfrm>
        <a:prstGeom prst="ellipse">
          <a:avLst/>
        </a:prstGeom>
        <a:solidFill>
          <a:schemeClr val="accent2">
            <a:alpha val="50000"/>
            <a:hueOff val="-1455363"/>
            <a:satOff val="-83928"/>
            <a:lumOff val="8628"/>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66775">
            <a:lnSpc>
              <a:spcPct val="90000"/>
            </a:lnSpc>
            <a:spcBef>
              <a:spcPct val="0"/>
            </a:spcBef>
            <a:spcAft>
              <a:spcPct val="35000"/>
            </a:spcAft>
            <a:buNone/>
          </a:pPr>
          <a:r>
            <a:rPr lang="en-US" sz="1950" kern="1200" dirty="0">
              <a:latin typeface="Georgia" panose="02040502050405020303" pitchFamily="18" charset="0"/>
            </a:rPr>
            <a:t>Increase in Debts</a:t>
          </a:r>
          <a:endParaRPr lang="en-IN" sz="1950" kern="1200" dirty="0">
            <a:latin typeface="Georgia" panose="02040502050405020303" pitchFamily="18" charset="0"/>
          </a:endParaRPr>
        </a:p>
      </dsp:txBody>
      <dsp:txXfrm>
        <a:off x="1640605" y="1555683"/>
        <a:ext cx="1046921" cy="20938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85A48-AD5B-416E-B8DB-B387A00E0EC6}">
      <dsp:nvSpPr>
        <dsp:cNvPr id="0" name=""/>
        <dsp:cNvSpPr/>
      </dsp:nvSpPr>
      <dsp:spPr>
        <a:xfrm>
          <a:off x="939578" y="0"/>
          <a:ext cx="5523252" cy="5523252"/>
        </a:xfrm>
        <a:prstGeom prst="triangle">
          <a:avLst/>
        </a:prstGeom>
        <a:solidFill>
          <a:srgbClr val="61899D"/>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E69069-6850-4ADC-98B9-AA3EE4467746}">
      <dsp:nvSpPr>
        <dsp:cNvPr id="0" name=""/>
        <dsp:cNvSpPr/>
      </dsp:nvSpPr>
      <dsp:spPr>
        <a:xfrm>
          <a:off x="3701204" y="552864"/>
          <a:ext cx="3590113" cy="1963343"/>
        </a:xfrm>
        <a:prstGeom prst="round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IN" sz="2000" kern="1200" dirty="0">
              <a:latin typeface="Georgia" panose="02040502050405020303" pitchFamily="18" charset="0"/>
            </a:rPr>
            <a:t>To reinstate the brand value and position.</a:t>
          </a:r>
        </a:p>
      </dsp:txBody>
      <dsp:txXfrm>
        <a:off x="3797047" y="648707"/>
        <a:ext cx="3398427" cy="1771657"/>
      </dsp:txXfrm>
    </dsp:sp>
    <dsp:sp modelId="{0EBEC1B1-2FDB-40F9-A195-9E91C0319747}">
      <dsp:nvSpPr>
        <dsp:cNvPr id="0" name=""/>
        <dsp:cNvSpPr/>
      </dsp:nvSpPr>
      <dsp:spPr>
        <a:xfrm>
          <a:off x="3701204" y="2761626"/>
          <a:ext cx="3590113" cy="1963343"/>
        </a:xfrm>
        <a:prstGeom prst="round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en-IN" sz="2000" kern="1200" dirty="0">
              <a:latin typeface="Georgia" panose="02040502050405020303" pitchFamily="18" charset="0"/>
            </a:rPr>
            <a:t>Identification of car model that fails to satisfy customer's requirements.</a:t>
          </a:r>
        </a:p>
      </dsp:txBody>
      <dsp:txXfrm>
        <a:off x="3797047" y="2857469"/>
        <a:ext cx="3398427" cy="17716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93723-61BE-48B1-95D5-29645D0E2D02}">
      <dsp:nvSpPr>
        <dsp:cNvPr id="0" name=""/>
        <dsp:cNvSpPr/>
      </dsp:nvSpPr>
      <dsp:spPr>
        <a:xfrm>
          <a:off x="0" y="1399001"/>
          <a:ext cx="9730308" cy="1825515"/>
        </a:xfrm>
        <a:prstGeom prst="notchedRightArrow">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54CE53A8-C591-487B-A998-B3421C668D64}">
      <dsp:nvSpPr>
        <dsp:cNvPr id="0" name=""/>
        <dsp:cNvSpPr/>
      </dsp:nvSpPr>
      <dsp:spPr>
        <a:xfrm>
          <a:off x="1225" y="0"/>
          <a:ext cx="1270467" cy="1825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IN" sz="2000" kern="1200" dirty="0">
              <a:latin typeface="Georgia" panose="02040502050405020303" pitchFamily="18" charset="0"/>
            </a:rPr>
            <a:t>Data Mining</a:t>
          </a:r>
          <a:r>
            <a:rPr lang="en-IN" sz="600" kern="1200" dirty="0"/>
            <a:t>.</a:t>
          </a:r>
        </a:p>
      </dsp:txBody>
      <dsp:txXfrm>
        <a:off x="1225" y="0"/>
        <a:ext cx="1270467" cy="1825515"/>
      </dsp:txXfrm>
    </dsp:sp>
    <dsp:sp modelId="{283CC87F-75CF-4E97-8932-9452F80470DD}">
      <dsp:nvSpPr>
        <dsp:cNvPr id="0" name=""/>
        <dsp:cNvSpPr/>
      </dsp:nvSpPr>
      <dsp:spPr>
        <a:xfrm>
          <a:off x="452460" y="1902141"/>
          <a:ext cx="456378" cy="45637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67E62-54B9-49D0-991C-61E4F0895D8A}">
      <dsp:nvSpPr>
        <dsp:cNvPr id="0" name=""/>
        <dsp:cNvSpPr/>
      </dsp:nvSpPr>
      <dsp:spPr>
        <a:xfrm>
          <a:off x="615135" y="2725019"/>
          <a:ext cx="2120138" cy="1825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ctr" defTabSz="222250">
            <a:lnSpc>
              <a:spcPct val="90000"/>
            </a:lnSpc>
            <a:spcBef>
              <a:spcPct val="0"/>
            </a:spcBef>
            <a:spcAft>
              <a:spcPct val="35000"/>
            </a:spcAft>
            <a:buNone/>
          </a:pPr>
          <a:r>
            <a:rPr lang="en-IN" sz="500" kern="1200" dirty="0"/>
            <a:t>.</a:t>
          </a:r>
        </a:p>
      </dsp:txBody>
      <dsp:txXfrm>
        <a:off x="615135" y="2725019"/>
        <a:ext cx="2120138" cy="1825515"/>
      </dsp:txXfrm>
    </dsp:sp>
    <dsp:sp modelId="{27FB65D1-872E-4537-8707-11D926F16E18}">
      <dsp:nvSpPr>
        <dsp:cNvPr id="0" name=""/>
        <dsp:cNvSpPr/>
      </dsp:nvSpPr>
      <dsp:spPr>
        <a:xfrm>
          <a:off x="1914897" y="1869396"/>
          <a:ext cx="456378" cy="456378"/>
        </a:xfrm>
        <a:prstGeom prst="ellipse">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20C006-8B3C-4FDC-BECA-9CBC966A3996}">
      <dsp:nvSpPr>
        <dsp:cNvPr id="0" name=""/>
        <dsp:cNvSpPr/>
      </dsp:nvSpPr>
      <dsp:spPr>
        <a:xfrm>
          <a:off x="2467122" y="36400"/>
          <a:ext cx="1576646" cy="1825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b" anchorCtr="0">
          <a:noAutofit/>
        </a:bodyPr>
        <a:lstStyle/>
        <a:p>
          <a:pPr marL="0" lvl="0" indent="0" algn="ctr" defTabSz="222250">
            <a:lnSpc>
              <a:spcPct val="90000"/>
            </a:lnSpc>
            <a:spcBef>
              <a:spcPct val="0"/>
            </a:spcBef>
            <a:spcAft>
              <a:spcPct val="35000"/>
            </a:spcAft>
            <a:buNone/>
          </a:pPr>
          <a:endParaRPr lang="en-IN" sz="500" kern="1200" dirty="0"/>
        </a:p>
      </dsp:txBody>
      <dsp:txXfrm>
        <a:off x="2467122" y="36400"/>
        <a:ext cx="1576646" cy="1825515"/>
      </dsp:txXfrm>
    </dsp:sp>
    <dsp:sp modelId="{B732306E-2D3B-4EC8-A615-B1D056FC0090}">
      <dsp:nvSpPr>
        <dsp:cNvPr id="0" name=""/>
        <dsp:cNvSpPr/>
      </dsp:nvSpPr>
      <dsp:spPr>
        <a:xfrm>
          <a:off x="3552534" y="1869396"/>
          <a:ext cx="456378" cy="456378"/>
        </a:xfrm>
        <a:prstGeom prst="ellipse">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5FD9E-1189-4114-9E27-285ACE74B5DB}">
      <dsp:nvSpPr>
        <dsp:cNvPr id="0" name=""/>
        <dsp:cNvSpPr/>
      </dsp:nvSpPr>
      <dsp:spPr>
        <a:xfrm>
          <a:off x="3660390" y="2738272"/>
          <a:ext cx="1990205" cy="1825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ctr" defTabSz="222250">
            <a:lnSpc>
              <a:spcPct val="90000"/>
            </a:lnSpc>
            <a:spcBef>
              <a:spcPct val="0"/>
            </a:spcBef>
            <a:spcAft>
              <a:spcPct val="35000"/>
            </a:spcAft>
            <a:buNone/>
          </a:pPr>
          <a:endParaRPr lang="en-IN" sz="500" kern="1200" dirty="0"/>
        </a:p>
      </dsp:txBody>
      <dsp:txXfrm>
        <a:off x="3660390" y="2738272"/>
        <a:ext cx="1990205" cy="1825515"/>
      </dsp:txXfrm>
    </dsp:sp>
    <dsp:sp modelId="{A9DB998F-A625-4956-9C3B-A11B8415F4AB}">
      <dsp:nvSpPr>
        <dsp:cNvPr id="0" name=""/>
        <dsp:cNvSpPr/>
      </dsp:nvSpPr>
      <dsp:spPr>
        <a:xfrm>
          <a:off x="4912980" y="1854463"/>
          <a:ext cx="456378" cy="456378"/>
        </a:xfrm>
        <a:prstGeom prst="ellipse">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040C6C-496B-41A6-801C-6F5829333BE5}">
      <dsp:nvSpPr>
        <dsp:cNvPr id="0" name=""/>
        <dsp:cNvSpPr/>
      </dsp:nvSpPr>
      <dsp:spPr>
        <a:xfrm>
          <a:off x="7136731" y="15498"/>
          <a:ext cx="544657" cy="1825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256" tIns="270256" rIns="270256" bIns="270256" numCol="1" spcCol="1270" anchor="b" anchorCtr="0">
          <a:noAutofit/>
        </a:bodyPr>
        <a:lstStyle/>
        <a:p>
          <a:pPr marL="0" lvl="0" indent="0" algn="ctr" defTabSz="1689100">
            <a:lnSpc>
              <a:spcPct val="90000"/>
            </a:lnSpc>
            <a:spcBef>
              <a:spcPct val="0"/>
            </a:spcBef>
            <a:spcAft>
              <a:spcPct val="35000"/>
            </a:spcAft>
            <a:buNone/>
          </a:pPr>
          <a:endParaRPr lang="en-IN" sz="3800" kern="1200" dirty="0"/>
        </a:p>
        <a:p>
          <a:pPr marL="0" lvl="0" indent="0" algn="ctr" defTabSz="1689100">
            <a:lnSpc>
              <a:spcPct val="90000"/>
            </a:lnSpc>
            <a:spcBef>
              <a:spcPct val="0"/>
            </a:spcBef>
            <a:spcAft>
              <a:spcPct val="35000"/>
            </a:spcAft>
            <a:buNone/>
          </a:pPr>
          <a:endParaRPr lang="en-IN" sz="3800" kern="1200" dirty="0"/>
        </a:p>
      </dsp:txBody>
      <dsp:txXfrm>
        <a:off x="7136731" y="15498"/>
        <a:ext cx="544657" cy="1825515"/>
      </dsp:txXfrm>
    </dsp:sp>
    <dsp:sp modelId="{F76055D5-FABF-44EF-821C-286102D95C23}">
      <dsp:nvSpPr>
        <dsp:cNvPr id="0" name=""/>
        <dsp:cNvSpPr/>
      </dsp:nvSpPr>
      <dsp:spPr>
        <a:xfrm>
          <a:off x="6182228" y="1854463"/>
          <a:ext cx="456378" cy="456378"/>
        </a:xfrm>
        <a:prstGeom prst="ellipse">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525B0-89CF-47CA-8978-E31C6A49B811}">
      <dsp:nvSpPr>
        <dsp:cNvPr id="0" name=""/>
        <dsp:cNvSpPr/>
      </dsp:nvSpPr>
      <dsp:spPr>
        <a:xfrm>
          <a:off x="7639504" y="2738272"/>
          <a:ext cx="544657" cy="1825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256" tIns="270256" rIns="270256" bIns="270256" numCol="1" spcCol="1270" anchor="t" anchorCtr="0">
          <a:noAutofit/>
        </a:bodyPr>
        <a:lstStyle/>
        <a:p>
          <a:pPr marL="0" lvl="0" indent="0" algn="ctr" defTabSz="1689100">
            <a:lnSpc>
              <a:spcPct val="90000"/>
            </a:lnSpc>
            <a:spcBef>
              <a:spcPct val="0"/>
            </a:spcBef>
            <a:spcAft>
              <a:spcPct val="35000"/>
            </a:spcAft>
            <a:buNone/>
          </a:pPr>
          <a:endParaRPr lang="en-IN" sz="3800" kern="1200" dirty="0"/>
        </a:p>
      </dsp:txBody>
      <dsp:txXfrm>
        <a:off x="7639504" y="2738272"/>
        <a:ext cx="544657" cy="1825515"/>
      </dsp:txXfrm>
    </dsp:sp>
    <dsp:sp modelId="{34CB6539-2141-49B0-8B2C-3EA5589BAAF9}">
      <dsp:nvSpPr>
        <dsp:cNvPr id="0" name=""/>
        <dsp:cNvSpPr/>
      </dsp:nvSpPr>
      <dsp:spPr>
        <a:xfrm>
          <a:off x="7601514" y="1854463"/>
          <a:ext cx="456378" cy="456378"/>
        </a:xfrm>
        <a:prstGeom prst="ellipse">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46EC73-3200-4CA2-9642-D2B7C44A9825}">
      <dsp:nvSpPr>
        <dsp:cNvPr id="0" name=""/>
        <dsp:cNvSpPr/>
      </dsp:nvSpPr>
      <dsp:spPr>
        <a:xfrm>
          <a:off x="8211394" y="0"/>
          <a:ext cx="544657" cy="1825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256" tIns="270256" rIns="270256" bIns="270256" numCol="1" spcCol="1270" anchor="b" anchorCtr="0">
          <a:noAutofit/>
        </a:bodyPr>
        <a:lstStyle/>
        <a:p>
          <a:pPr marL="0" lvl="0" indent="0" algn="ctr" defTabSz="1689100">
            <a:lnSpc>
              <a:spcPct val="90000"/>
            </a:lnSpc>
            <a:spcBef>
              <a:spcPct val="0"/>
            </a:spcBef>
            <a:spcAft>
              <a:spcPct val="35000"/>
            </a:spcAft>
            <a:buNone/>
          </a:pPr>
          <a:endParaRPr lang="en-IN" sz="3800" kern="1200" dirty="0"/>
        </a:p>
      </dsp:txBody>
      <dsp:txXfrm>
        <a:off x="8211394" y="0"/>
        <a:ext cx="544657" cy="1825515"/>
      </dsp:txXfrm>
    </dsp:sp>
    <dsp:sp modelId="{8CC43972-CABB-4364-8B74-5D4E36548CEE}">
      <dsp:nvSpPr>
        <dsp:cNvPr id="0" name=""/>
        <dsp:cNvSpPr/>
      </dsp:nvSpPr>
      <dsp:spPr>
        <a:xfrm>
          <a:off x="4169515" y="4107409"/>
          <a:ext cx="456378" cy="456378"/>
        </a:xfrm>
        <a:prstGeom prst="ellipse">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F44FA-B366-4E5F-B81B-B8760568A97B}">
      <dsp:nvSpPr>
        <dsp:cNvPr id="0" name=""/>
        <dsp:cNvSpPr/>
      </dsp:nvSpPr>
      <dsp:spPr>
        <a:xfrm>
          <a:off x="5112748" y="1658197"/>
          <a:ext cx="1595567" cy="759345"/>
        </a:xfrm>
        <a:custGeom>
          <a:avLst/>
          <a:gdLst/>
          <a:ahLst/>
          <a:cxnLst/>
          <a:rect l="0" t="0" r="0" b="0"/>
          <a:pathLst>
            <a:path>
              <a:moveTo>
                <a:pt x="0" y="0"/>
              </a:moveTo>
              <a:lnTo>
                <a:pt x="0" y="517471"/>
              </a:lnTo>
              <a:lnTo>
                <a:pt x="1595567" y="517471"/>
              </a:lnTo>
              <a:lnTo>
                <a:pt x="1595567" y="759345"/>
              </a:lnTo>
            </a:path>
          </a:pathLst>
        </a:custGeom>
        <a:noFill/>
        <a:ln w="6350" cap="flat" cmpd="sng" algn="ctr">
          <a:solidFill>
            <a:schemeClr val="accent1">
              <a:tint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28C982-EAD6-414C-951D-ABC126E0D4C0}">
      <dsp:nvSpPr>
        <dsp:cNvPr id="0" name=""/>
        <dsp:cNvSpPr/>
      </dsp:nvSpPr>
      <dsp:spPr>
        <a:xfrm>
          <a:off x="3517180" y="1658197"/>
          <a:ext cx="1595567" cy="759345"/>
        </a:xfrm>
        <a:custGeom>
          <a:avLst/>
          <a:gdLst/>
          <a:ahLst/>
          <a:cxnLst/>
          <a:rect l="0" t="0" r="0" b="0"/>
          <a:pathLst>
            <a:path>
              <a:moveTo>
                <a:pt x="1595567" y="0"/>
              </a:moveTo>
              <a:lnTo>
                <a:pt x="1595567" y="517471"/>
              </a:lnTo>
              <a:lnTo>
                <a:pt x="0" y="517471"/>
              </a:lnTo>
              <a:lnTo>
                <a:pt x="0" y="759345"/>
              </a:lnTo>
            </a:path>
          </a:pathLst>
        </a:custGeom>
        <a:noFill/>
        <a:ln w="6350" cap="flat" cmpd="sng" algn="ctr">
          <a:solidFill>
            <a:schemeClr val="accent1">
              <a:tint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A33C051-1804-4A80-832A-F93D0F142D72}">
      <dsp:nvSpPr>
        <dsp:cNvPr id="0" name=""/>
        <dsp:cNvSpPr/>
      </dsp:nvSpPr>
      <dsp:spPr>
        <a:xfrm>
          <a:off x="3807283" y="257"/>
          <a:ext cx="2610929" cy="1657939"/>
        </a:xfrm>
        <a:prstGeom prst="roundRect">
          <a:avLst>
            <a:gd name="adj" fmla="val 10000"/>
          </a:avLst>
        </a:prstGeom>
        <a:gradFill rotWithShape="0">
          <a:gsLst>
            <a:gs pos="0">
              <a:schemeClr val="accent1">
                <a:shade val="60000"/>
                <a:hueOff val="0"/>
                <a:satOff val="0"/>
                <a:lumOff val="0"/>
                <a:alphaOff val="0"/>
                <a:satMod val="103000"/>
                <a:lumMod val="102000"/>
                <a:tint val="94000"/>
              </a:schemeClr>
            </a:gs>
            <a:gs pos="50000">
              <a:schemeClr val="accent1">
                <a:shade val="60000"/>
                <a:hueOff val="0"/>
                <a:satOff val="0"/>
                <a:lumOff val="0"/>
                <a:alphaOff val="0"/>
                <a:satMod val="110000"/>
                <a:lumMod val="100000"/>
                <a:shade val="100000"/>
              </a:schemeClr>
            </a:gs>
            <a:gs pos="100000">
              <a:schemeClr val="accent1">
                <a:shade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16DBE25-77EA-4C0F-8703-47EEA5504D3B}">
      <dsp:nvSpPr>
        <dsp:cNvPr id="0" name=""/>
        <dsp:cNvSpPr/>
      </dsp:nvSpPr>
      <dsp:spPr>
        <a:xfrm>
          <a:off x="4097387" y="275855"/>
          <a:ext cx="2610929" cy="1657939"/>
        </a:xfrm>
        <a:prstGeom prst="roundRect">
          <a:avLst>
            <a:gd name="adj" fmla="val 10000"/>
          </a:avLst>
        </a:prstGeom>
        <a:solidFill>
          <a:schemeClr val="lt1">
            <a:alpha val="90000"/>
            <a:hueOff val="0"/>
            <a:satOff val="0"/>
            <a:lumOff val="0"/>
            <a:alphaOff val="0"/>
          </a:schemeClr>
        </a:solid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Natural Language Processing</a:t>
          </a:r>
          <a:endParaRPr lang="en-IN" sz="3100" kern="1200" dirty="0"/>
        </a:p>
      </dsp:txBody>
      <dsp:txXfrm>
        <a:off x="4145946" y="324414"/>
        <a:ext cx="2513811" cy="1560821"/>
      </dsp:txXfrm>
    </dsp:sp>
    <dsp:sp modelId="{171320CA-36EF-4CC5-927D-F010C445ED4A}">
      <dsp:nvSpPr>
        <dsp:cNvPr id="0" name=""/>
        <dsp:cNvSpPr/>
      </dsp:nvSpPr>
      <dsp:spPr>
        <a:xfrm>
          <a:off x="2211716" y="2417542"/>
          <a:ext cx="2610929" cy="1657939"/>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A55450A-2023-4A74-A7FC-769100533434}">
      <dsp:nvSpPr>
        <dsp:cNvPr id="0" name=""/>
        <dsp:cNvSpPr/>
      </dsp:nvSpPr>
      <dsp:spPr>
        <a:xfrm>
          <a:off x="2501819" y="2693140"/>
          <a:ext cx="2610929" cy="1657939"/>
        </a:xfrm>
        <a:prstGeom prst="roundRect">
          <a:avLst>
            <a:gd name="adj" fmla="val 10000"/>
          </a:avLst>
        </a:prstGeom>
        <a:solidFill>
          <a:schemeClr val="lt1">
            <a:alpha val="90000"/>
            <a:hueOff val="0"/>
            <a:satOff val="0"/>
            <a:lumOff val="0"/>
            <a:alphaOff val="0"/>
          </a:schemeClr>
        </a:solidFill>
        <a:ln w="6350" cap="flat" cmpd="sng" algn="ctr">
          <a:solidFill>
            <a:schemeClr val="accent1">
              <a:tint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Topic Modeling</a:t>
          </a:r>
          <a:endParaRPr lang="en-IN" sz="3100" kern="1200"/>
        </a:p>
      </dsp:txBody>
      <dsp:txXfrm>
        <a:off x="2550378" y="2741699"/>
        <a:ext cx="2513811" cy="1560821"/>
      </dsp:txXfrm>
    </dsp:sp>
    <dsp:sp modelId="{775EE5A7-D39C-4403-BFFB-F254F277EB26}">
      <dsp:nvSpPr>
        <dsp:cNvPr id="0" name=""/>
        <dsp:cNvSpPr/>
      </dsp:nvSpPr>
      <dsp:spPr>
        <a:xfrm>
          <a:off x="5402851" y="2417542"/>
          <a:ext cx="2610929" cy="1657939"/>
        </a:xfrm>
        <a:prstGeom prst="roundRect">
          <a:avLst>
            <a:gd name="adj" fmla="val 1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4C3DA86-5A0D-4A14-8A00-E2030A736C09}">
      <dsp:nvSpPr>
        <dsp:cNvPr id="0" name=""/>
        <dsp:cNvSpPr/>
      </dsp:nvSpPr>
      <dsp:spPr>
        <a:xfrm>
          <a:off x="5692954" y="2693140"/>
          <a:ext cx="2610929" cy="1657939"/>
        </a:xfrm>
        <a:prstGeom prst="roundRect">
          <a:avLst>
            <a:gd name="adj" fmla="val 10000"/>
          </a:avLst>
        </a:prstGeom>
        <a:solidFill>
          <a:schemeClr val="lt1">
            <a:alpha val="90000"/>
            <a:hueOff val="0"/>
            <a:satOff val="0"/>
            <a:lumOff val="0"/>
            <a:alphaOff val="0"/>
          </a:schemeClr>
        </a:solidFill>
        <a:ln w="6350" cap="flat" cmpd="sng" algn="ctr">
          <a:solidFill>
            <a:schemeClr val="accent1">
              <a:tint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Sentiment Analysis</a:t>
          </a:r>
          <a:endParaRPr lang="en-IN" sz="3100" kern="1200"/>
        </a:p>
      </dsp:txBody>
      <dsp:txXfrm>
        <a:off x="5741513" y="2741699"/>
        <a:ext cx="2513811" cy="15608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B2248-747B-4642-A138-D573D7A32808}">
      <dsp:nvSpPr>
        <dsp:cNvPr id="0" name=""/>
        <dsp:cNvSpPr/>
      </dsp:nvSpPr>
      <dsp:spPr>
        <a:xfrm>
          <a:off x="0" y="0"/>
          <a:ext cx="4351338" cy="4351338"/>
        </a:xfrm>
        <a:prstGeom prst="pie">
          <a:avLst>
            <a:gd name="adj1" fmla="val 5400000"/>
            <a:gd name="adj2" fmla="val 1620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F92A845-C136-48D7-97D5-29C33C361235}">
      <dsp:nvSpPr>
        <dsp:cNvPr id="0" name=""/>
        <dsp:cNvSpPr/>
      </dsp:nvSpPr>
      <dsp:spPr>
        <a:xfrm>
          <a:off x="2175669" y="0"/>
          <a:ext cx="8144054" cy="4351338"/>
        </a:xfrm>
        <a:prstGeom prst="rect">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dirty="0"/>
            <a:t>The company should focus on improving models with higher negative polarity and especially NV200.</a:t>
          </a:r>
          <a:endParaRPr lang="en-IN" sz="1900" kern="1200" dirty="0"/>
        </a:p>
      </dsp:txBody>
      <dsp:txXfrm>
        <a:off x="2175669" y="0"/>
        <a:ext cx="8144054" cy="1305404"/>
      </dsp:txXfrm>
    </dsp:sp>
    <dsp:sp modelId="{B3D44BB5-DD15-4983-8632-4C573FEB6686}">
      <dsp:nvSpPr>
        <dsp:cNvPr id="0" name=""/>
        <dsp:cNvSpPr/>
      </dsp:nvSpPr>
      <dsp:spPr>
        <a:xfrm>
          <a:off x="761485" y="1305404"/>
          <a:ext cx="2828366" cy="2828366"/>
        </a:xfrm>
        <a:prstGeom prst="pie">
          <a:avLst>
            <a:gd name="adj1" fmla="val 5400000"/>
            <a:gd name="adj2" fmla="val 1620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4EDC0B5-B065-4B21-8020-D208BC4AF38A}">
      <dsp:nvSpPr>
        <dsp:cNvPr id="0" name=""/>
        <dsp:cNvSpPr/>
      </dsp:nvSpPr>
      <dsp:spPr>
        <a:xfrm>
          <a:off x="2175669" y="1305404"/>
          <a:ext cx="8144054" cy="2828366"/>
        </a:xfrm>
        <a:prstGeom prst="rect">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IN" sz="1900" kern="1200" dirty="0">
              <a:latin typeface="Georgia" panose="02040502050405020303" pitchFamily="18" charset="0"/>
            </a:rPr>
            <a:t>Improvement of important factors as mentioned by the customers such as-</a:t>
          </a:r>
        </a:p>
        <a:p>
          <a:pPr marL="0" lvl="0" indent="0" algn="just" defTabSz="844550">
            <a:lnSpc>
              <a:spcPct val="90000"/>
            </a:lnSpc>
            <a:spcBef>
              <a:spcPct val="0"/>
            </a:spcBef>
            <a:spcAft>
              <a:spcPct val="35000"/>
            </a:spcAft>
            <a:buNone/>
          </a:pPr>
          <a:r>
            <a:rPr lang="en-IN" sz="1900" kern="1200" dirty="0">
              <a:latin typeface="Georgia" panose="02040502050405020303" pitchFamily="18" charset="0"/>
            </a:rPr>
            <a:t>1.Improvement of Rear Air conditioning system in NV 200.</a:t>
          </a:r>
        </a:p>
        <a:p>
          <a:pPr marL="0" lvl="0" indent="0" algn="just" defTabSz="844550">
            <a:lnSpc>
              <a:spcPct val="90000"/>
            </a:lnSpc>
            <a:spcBef>
              <a:spcPct val="0"/>
            </a:spcBef>
            <a:spcAft>
              <a:spcPct val="35000"/>
            </a:spcAft>
            <a:buNone/>
          </a:pPr>
          <a:r>
            <a:rPr lang="en-IN" sz="1900" kern="1200" dirty="0">
              <a:latin typeface="Georgia" panose="02040502050405020303" pitchFamily="18" charset="0"/>
            </a:rPr>
            <a:t>2.Better brakes in NV 200.</a:t>
          </a:r>
          <a:endParaRPr lang="en-IN" sz="1900" kern="1200" dirty="0"/>
        </a:p>
      </dsp:txBody>
      <dsp:txXfrm>
        <a:off x="2175669" y="1305404"/>
        <a:ext cx="8144054" cy="1305399"/>
      </dsp:txXfrm>
    </dsp:sp>
    <dsp:sp modelId="{AE6C8822-BA5B-462F-AA29-AB71DDFA7DE8}">
      <dsp:nvSpPr>
        <dsp:cNvPr id="0" name=""/>
        <dsp:cNvSpPr/>
      </dsp:nvSpPr>
      <dsp:spPr>
        <a:xfrm>
          <a:off x="1522968" y="2610804"/>
          <a:ext cx="1305400" cy="1305400"/>
        </a:xfrm>
        <a:prstGeom prst="pie">
          <a:avLst>
            <a:gd name="adj1" fmla="val 5400000"/>
            <a:gd name="adj2" fmla="val 1620000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138EFDA-EECF-4583-B47E-3E9A231A049A}">
      <dsp:nvSpPr>
        <dsp:cNvPr id="0" name=""/>
        <dsp:cNvSpPr/>
      </dsp:nvSpPr>
      <dsp:spPr>
        <a:xfrm>
          <a:off x="2175669" y="2610804"/>
          <a:ext cx="8144054" cy="1305400"/>
        </a:xfrm>
        <a:prstGeom prst="rect">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endParaRPr lang="en-US" sz="1900" kern="1200" dirty="0"/>
        </a:p>
        <a:p>
          <a:pPr marL="0" lvl="0" indent="0" algn="just" defTabSz="844550">
            <a:lnSpc>
              <a:spcPct val="90000"/>
            </a:lnSpc>
            <a:spcBef>
              <a:spcPct val="0"/>
            </a:spcBef>
            <a:spcAft>
              <a:spcPct val="35000"/>
            </a:spcAft>
            <a:buNone/>
          </a:pPr>
          <a:r>
            <a:rPr lang="en-US" sz="1900" kern="1200" dirty="0"/>
            <a:t>The company should continue to venture into other emerging markets.</a:t>
          </a:r>
        </a:p>
        <a:p>
          <a:pPr marL="0" lvl="0" indent="0" algn="just" defTabSz="844550">
            <a:lnSpc>
              <a:spcPct val="90000"/>
            </a:lnSpc>
            <a:spcBef>
              <a:spcPct val="0"/>
            </a:spcBef>
            <a:spcAft>
              <a:spcPct val="35000"/>
            </a:spcAft>
            <a:buNone/>
          </a:pPr>
          <a:endParaRPr lang="en-IN" sz="1900" kern="1200" dirty="0"/>
        </a:p>
      </dsp:txBody>
      <dsp:txXfrm>
        <a:off x="2175669" y="2610804"/>
        <a:ext cx="8144054" cy="13054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C7F1-110F-4DD4-B238-7E3EFF9B67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AFD1DC-A4A8-4485-8CC0-CD934351DE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5B58EB-F4AE-457A-98DF-006E59079A3C}"/>
              </a:ext>
            </a:extLst>
          </p:cNvPr>
          <p:cNvSpPr>
            <a:spLocks noGrp="1"/>
          </p:cNvSpPr>
          <p:nvPr>
            <p:ph type="dt" sz="half" idx="10"/>
          </p:nvPr>
        </p:nvSpPr>
        <p:spPr/>
        <p:txBody>
          <a:bodyPr/>
          <a:lstStyle/>
          <a:p>
            <a:fld id="{DDC8FFF7-67FB-4264-985C-D7B001A94F79}" type="datetimeFigureOut">
              <a:rPr lang="en-IN" smtClean="0"/>
              <a:t>31/03/2021</a:t>
            </a:fld>
            <a:endParaRPr lang="en-IN"/>
          </a:p>
        </p:txBody>
      </p:sp>
      <p:sp>
        <p:nvSpPr>
          <p:cNvPr id="5" name="Footer Placeholder 4">
            <a:extLst>
              <a:ext uri="{FF2B5EF4-FFF2-40B4-BE49-F238E27FC236}">
                <a16:creationId xmlns:a16="http://schemas.microsoft.com/office/drawing/2014/main" id="{DF2A2941-0996-45C2-AC3C-ECEBC81830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D3E9B3-D0F6-403A-A3AF-2542FF3079E2}"/>
              </a:ext>
            </a:extLst>
          </p:cNvPr>
          <p:cNvSpPr>
            <a:spLocks noGrp="1"/>
          </p:cNvSpPr>
          <p:nvPr>
            <p:ph type="sldNum" sz="quarter" idx="12"/>
          </p:nvPr>
        </p:nvSpPr>
        <p:spPr/>
        <p:txBody>
          <a:bodyPr/>
          <a:lstStyle/>
          <a:p>
            <a:fld id="{DB61C107-2BBB-4397-97F3-4EEA5FD6DDEF}" type="slidenum">
              <a:rPr lang="en-IN" smtClean="0"/>
              <a:t>‹#›</a:t>
            </a:fld>
            <a:endParaRPr lang="en-IN"/>
          </a:p>
        </p:txBody>
      </p:sp>
    </p:spTree>
    <p:extLst>
      <p:ext uri="{BB962C8B-B14F-4D97-AF65-F5344CB8AC3E}">
        <p14:creationId xmlns:p14="http://schemas.microsoft.com/office/powerpoint/2010/main" val="223804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A583-CE77-4A99-8ED9-69241D7CA1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A12E8D-A3A5-43A9-A217-521C14C042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91A525-36FD-4843-82AB-F80132051CA0}"/>
              </a:ext>
            </a:extLst>
          </p:cNvPr>
          <p:cNvSpPr>
            <a:spLocks noGrp="1"/>
          </p:cNvSpPr>
          <p:nvPr>
            <p:ph type="dt" sz="half" idx="10"/>
          </p:nvPr>
        </p:nvSpPr>
        <p:spPr/>
        <p:txBody>
          <a:bodyPr/>
          <a:lstStyle/>
          <a:p>
            <a:fld id="{DDC8FFF7-67FB-4264-985C-D7B001A94F79}" type="datetimeFigureOut">
              <a:rPr lang="en-IN" smtClean="0"/>
              <a:t>31/03/2021</a:t>
            </a:fld>
            <a:endParaRPr lang="en-IN"/>
          </a:p>
        </p:txBody>
      </p:sp>
      <p:sp>
        <p:nvSpPr>
          <p:cNvPr id="5" name="Footer Placeholder 4">
            <a:extLst>
              <a:ext uri="{FF2B5EF4-FFF2-40B4-BE49-F238E27FC236}">
                <a16:creationId xmlns:a16="http://schemas.microsoft.com/office/drawing/2014/main" id="{4F351A56-19B5-4559-A158-AE186BC3E0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F0CECA-38E0-41A9-86A0-56FCA49CD122}"/>
              </a:ext>
            </a:extLst>
          </p:cNvPr>
          <p:cNvSpPr>
            <a:spLocks noGrp="1"/>
          </p:cNvSpPr>
          <p:nvPr>
            <p:ph type="sldNum" sz="quarter" idx="12"/>
          </p:nvPr>
        </p:nvSpPr>
        <p:spPr/>
        <p:txBody>
          <a:bodyPr/>
          <a:lstStyle/>
          <a:p>
            <a:fld id="{DB61C107-2BBB-4397-97F3-4EEA5FD6DDEF}" type="slidenum">
              <a:rPr lang="en-IN" smtClean="0"/>
              <a:t>‹#›</a:t>
            </a:fld>
            <a:endParaRPr lang="en-IN"/>
          </a:p>
        </p:txBody>
      </p:sp>
    </p:spTree>
    <p:extLst>
      <p:ext uri="{BB962C8B-B14F-4D97-AF65-F5344CB8AC3E}">
        <p14:creationId xmlns:p14="http://schemas.microsoft.com/office/powerpoint/2010/main" val="2841100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858A9B-3EDD-424E-ACC7-F451022FFB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0FF8B2-440B-4F58-A6F6-2367267750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3A2EF7-8CC6-47C0-8154-A630917EB88C}"/>
              </a:ext>
            </a:extLst>
          </p:cNvPr>
          <p:cNvSpPr>
            <a:spLocks noGrp="1"/>
          </p:cNvSpPr>
          <p:nvPr>
            <p:ph type="dt" sz="half" idx="10"/>
          </p:nvPr>
        </p:nvSpPr>
        <p:spPr/>
        <p:txBody>
          <a:bodyPr/>
          <a:lstStyle/>
          <a:p>
            <a:fld id="{DDC8FFF7-67FB-4264-985C-D7B001A94F79}" type="datetimeFigureOut">
              <a:rPr lang="en-IN" smtClean="0"/>
              <a:t>31/03/2021</a:t>
            </a:fld>
            <a:endParaRPr lang="en-IN"/>
          </a:p>
        </p:txBody>
      </p:sp>
      <p:sp>
        <p:nvSpPr>
          <p:cNvPr id="5" name="Footer Placeholder 4">
            <a:extLst>
              <a:ext uri="{FF2B5EF4-FFF2-40B4-BE49-F238E27FC236}">
                <a16:creationId xmlns:a16="http://schemas.microsoft.com/office/drawing/2014/main" id="{D794EBC1-29A0-48B4-B875-A45F9C0428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A4F850-A16B-48F9-90E7-781BCDB4500F}"/>
              </a:ext>
            </a:extLst>
          </p:cNvPr>
          <p:cNvSpPr>
            <a:spLocks noGrp="1"/>
          </p:cNvSpPr>
          <p:nvPr>
            <p:ph type="sldNum" sz="quarter" idx="12"/>
          </p:nvPr>
        </p:nvSpPr>
        <p:spPr/>
        <p:txBody>
          <a:bodyPr/>
          <a:lstStyle/>
          <a:p>
            <a:fld id="{DB61C107-2BBB-4397-97F3-4EEA5FD6DDEF}" type="slidenum">
              <a:rPr lang="en-IN" smtClean="0"/>
              <a:t>‹#›</a:t>
            </a:fld>
            <a:endParaRPr lang="en-IN"/>
          </a:p>
        </p:txBody>
      </p:sp>
    </p:spTree>
    <p:extLst>
      <p:ext uri="{BB962C8B-B14F-4D97-AF65-F5344CB8AC3E}">
        <p14:creationId xmlns:p14="http://schemas.microsoft.com/office/powerpoint/2010/main" val="36585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AEE0-6C4C-4D0A-BC95-1244A455C9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DFAD57-13BC-4A72-B945-4E1912EBC2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766DA8-B3EF-40D2-8401-EDB8745EA1C1}"/>
              </a:ext>
            </a:extLst>
          </p:cNvPr>
          <p:cNvSpPr>
            <a:spLocks noGrp="1"/>
          </p:cNvSpPr>
          <p:nvPr>
            <p:ph type="dt" sz="half" idx="10"/>
          </p:nvPr>
        </p:nvSpPr>
        <p:spPr/>
        <p:txBody>
          <a:bodyPr/>
          <a:lstStyle/>
          <a:p>
            <a:fld id="{DDC8FFF7-67FB-4264-985C-D7B001A94F79}" type="datetimeFigureOut">
              <a:rPr lang="en-IN" smtClean="0"/>
              <a:t>31/03/2021</a:t>
            </a:fld>
            <a:endParaRPr lang="en-IN"/>
          </a:p>
        </p:txBody>
      </p:sp>
      <p:sp>
        <p:nvSpPr>
          <p:cNvPr id="5" name="Footer Placeholder 4">
            <a:extLst>
              <a:ext uri="{FF2B5EF4-FFF2-40B4-BE49-F238E27FC236}">
                <a16:creationId xmlns:a16="http://schemas.microsoft.com/office/drawing/2014/main" id="{3F0501A7-FEA4-45CB-85CF-A97EFD36C6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337D34-168E-4EF1-A404-60A9B5CE2D2B}"/>
              </a:ext>
            </a:extLst>
          </p:cNvPr>
          <p:cNvSpPr>
            <a:spLocks noGrp="1"/>
          </p:cNvSpPr>
          <p:nvPr>
            <p:ph type="sldNum" sz="quarter" idx="12"/>
          </p:nvPr>
        </p:nvSpPr>
        <p:spPr/>
        <p:txBody>
          <a:bodyPr/>
          <a:lstStyle/>
          <a:p>
            <a:fld id="{DB61C107-2BBB-4397-97F3-4EEA5FD6DDEF}" type="slidenum">
              <a:rPr lang="en-IN" smtClean="0"/>
              <a:t>‹#›</a:t>
            </a:fld>
            <a:endParaRPr lang="en-IN"/>
          </a:p>
        </p:txBody>
      </p:sp>
    </p:spTree>
    <p:extLst>
      <p:ext uri="{BB962C8B-B14F-4D97-AF65-F5344CB8AC3E}">
        <p14:creationId xmlns:p14="http://schemas.microsoft.com/office/powerpoint/2010/main" val="132768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BAF1-7643-4A21-A930-B293E6FA2E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3736EA-FD17-4680-B792-CC9C01688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B329BB-B688-4034-A93F-6BA0886F4B2B}"/>
              </a:ext>
            </a:extLst>
          </p:cNvPr>
          <p:cNvSpPr>
            <a:spLocks noGrp="1"/>
          </p:cNvSpPr>
          <p:nvPr>
            <p:ph type="dt" sz="half" idx="10"/>
          </p:nvPr>
        </p:nvSpPr>
        <p:spPr/>
        <p:txBody>
          <a:bodyPr/>
          <a:lstStyle/>
          <a:p>
            <a:fld id="{DDC8FFF7-67FB-4264-985C-D7B001A94F79}" type="datetimeFigureOut">
              <a:rPr lang="en-IN" smtClean="0"/>
              <a:t>31/03/2021</a:t>
            </a:fld>
            <a:endParaRPr lang="en-IN"/>
          </a:p>
        </p:txBody>
      </p:sp>
      <p:sp>
        <p:nvSpPr>
          <p:cNvPr id="5" name="Footer Placeholder 4">
            <a:extLst>
              <a:ext uri="{FF2B5EF4-FFF2-40B4-BE49-F238E27FC236}">
                <a16:creationId xmlns:a16="http://schemas.microsoft.com/office/drawing/2014/main" id="{A8C043CC-DD13-45AC-BC42-EF326657C7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76ED26-418C-4E1A-B3D4-39888B72414E}"/>
              </a:ext>
            </a:extLst>
          </p:cNvPr>
          <p:cNvSpPr>
            <a:spLocks noGrp="1"/>
          </p:cNvSpPr>
          <p:nvPr>
            <p:ph type="sldNum" sz="quarter" idx="12"/>
          </p:nvPr>
        </p:nvSpPr>
        <p:spPr/>
        <p:txBody>
          <a:bodyPr/>
          <a:lstStyle/>
          <a:p>
            <a:fld id="{DB61C107-2BBB-4397-97F3-4EEA5FD6DDEF}" type="slidenum">
              <a:rPr lang="en-IN" smtClean="0"/>
              <a:t>‹#›</a:t>
            </a:fld>
            <a:endParaRPr lang="en-IN"/>
          </a:p>
        </p:txBody>
      </p:sp>
    </p:spTree>
    <p:extLst>
      <p:ext uri="{BB962C8B-B14F-4D97-AF65-F5344CB8AC3E}">
        <p14:creationId xmlns:p14="http://schemas.microsoft.com/office/powerpoint/2010/main" val="263689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BF39-6872-47B1-AB78-1C13763F5A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532605-3415-4238-83C1-586046872D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FD63EE-7C4F-4EEC-BC57-1A0A251889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35503C-FF6A-4982-971D-0A8873DCD9DB}"/>
              </a:ext>
            </a:extLst>
          </p:cNvPr>
          <p:cNvSpPr>
            <a:spLocks noGrp="1"/>
          </p:cNvSpPr>
          <p:nvPr>
            <p:ph type="dt" sz="half" idx="10"/>
          </p:nvPr>
        </p:nvSpPr>
        <p:spPr/>
        <p:txBody>
          <a:bodyPr/>
          <a:lstStyle/>
          <a:p>
            <a:fld id="{DDC8FFF7-67FB-4264-985C-D7B001A94F79}" type="datetimeFigureOut">
              <a:rPr lang="en-IN" smtClean="0"/>
              <a:t>31/03/2021</a:t>
            </a:fld>
            <a:endParaRPr lang="en-IN"/>
          </a:p>
        </p:txBody>
      </p:sp>
      <p:sp>
        <p:nvSpPr>
          <p:cNvPr id="6" name="Footer Placeholder 5">
            <a:extLst>
              <a:ext uri="{FF2B5EF4-FFF2-40B4-BE49-F238E27FC236}">
                <a16:creationId xmlns:a16="http://schemas.microsoft.com/office/drawing/2014/main" id="{8B4A6F18-CEC0-402B-82A3-0764CF5ADC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80E73F-482F-4365-8992-48F6EB081091}"/>
              </a:ext>
            </a:extLst>
          </p:cNvPr>
          <p:cNvSpPr>
            <a:spLocks noGrp="1"/>
          </p:cNvSpPr>
          <p:nvPr>
            <p:ph type="sldNum" sz="quarter" idx="12"/>
          </p:nvPr>
        </p:nvSpPr>
        <p:spPr/>
        <p:txBody>
          <a:bodyPr/>
          <a:lstStyle/>
          <a:p>
            <a:fld id="{DB61C107-2BBB-4397-97F3-4EEA5FD6DDEF}" type="slidenum">
              <a:rPr lang="en-IN" smtClean="0"/>
              <a:t>‹#›</a:t>
            </a:fld>
            <a:endParaRPr lang="en-IN"/>
          </a:p>
        </p:txBody>
      </p:sp>
    </p:spTree>
    <p:extLst>
      <p:ext uri="{BB962C8B-B14F-4D97-AF65-F5344CB8AC3E}">
        <p14:creationId xmlns:p14="http://schemas.microsoft.com/office/powerpoint/2010/main" val="759357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0CC5-58C1-45A4-9BC6-7587D6B030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8D64DF-259B-4B7F-95A9-01BEAAB4C8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B6A9F7-3D78-496A-BD3F-5D81003DF1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5E4803-AFF6-4C2C-812A-DF36491AB0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C1B120-B073-4DE5-90A7-8ABD387EC8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42436B-F10F-4973-9811-00AC1B06FE46}"/>
              </a:ext>
            </a:extLst>
          </p:cNvPr>
          <p:cNvSpPr>
            <a:spLocks noGrp="1"/>
          </p:cNvSpPr>
          <p:nvPr>
            <p:ph type="dt" sz="half" idx="10"/>
          </p:nvPr>
        </p:nvSpPr>
        <p:spPr/>
        <p:txBody>
          <a:bodyPr/>
          <a:lstStyle/>
          <a:p>
            <a:fld id="{DDC8FFF7-67FB-4264-985C-D7B001A94F79}" type="datetimeFigureOut">
              <a:rPr lang="en-IN" smtClean="0"/>
              <a:t>31/03/2021</a:t>
            </a:fld>
            <a:endParaRPr lang="en-IN"/>
          </a:p>
        </p:txBody>
      </p:sp>
      <p:sp>
        <p:nvSpPr>
          <p:cNvPr id="8" name="Footer Placeholder 7">
            <a:extLst>
              <a:ext uri="{FF2B5EF4-FFF2-40B4-BE49-F238E27FC236}">
                <a16:creationId xmlns:a16="http://schemas.microsoft.com/office/drawing/2014/main" id="{EB455D96-E131-4B76-AA4F-B767B5901A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F834E6-38BC-4825-825C-601D72FEC5C8}"/>
              </a:ext>
            </a:extLst>
          </p:cNvPr>
          <p:cNvSpPr>
            <a:spLocks noGrp="1"/>
          </p:cNvSpPr>
          <p:nvPr>
            <p:ph type="sldNum" sz="quarter" idx="12"/>
          </p:nvPr>
        </p:nvSpPr>
        <p:spPr/>
        <p:txBody>
          <a:bodyPr/>
          <a:lstStyle/>
          <a:p>
            <a:fld id="{DB61C107-2BBB-4397-97F3-4EEA5FD6DDEF}" type="slidenum">
              <a:rPr lang="en-IN" smtClean="0"/>
              <a:t>‹#›</a:t>
            </a:fld>
            <a:endParaRPr lang="en-IN"/>
          </a:p>
        </p:txBody>
      </p:sp>
    </p:spTree>
    <p:extLst>
      <p:ext uri="{BB962C8B-B14F-4D97-AF65-F5344CB8AC3E}">
        <p14:creationId xmlns:p14="http://schemas.microsoft.com/office/powerpoint/2010/main" val="1177928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B6B7-AAD8-42AB-B2CC-CEDF2AA701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D77F76-0E3C-48E9-9EAA-3B5A8847FA64}"/>
              </a:ext>
            </a:extLst>
          </p:cNvPr>
          <p:cNvSpPr>
            <a:spLocks noGrp="1"/>
          </p:cNvSpPr>
          <p:nvPr>
            <p:ph type="dt" sz="half" idx="10"/>
          </p:nvPr>
        </p:nvSpPr>
        <p:spPr/>
        <p:txBody>
          <a:bodyPr/>
          <a:lstStyle/>
          <a:p>
            <a:fld id="{DDC8FFF7-67FB-4264-985C-D7B001A94F79}" type="datetimeFigureOut">
              <a:rPr lang="en-IN" smtClean="0"/>
              <a:t>31/03/2021</a:t>
            </a:fld>
            <a:endParaRPr lang="en-IN"/>
          </a:p>
        </p:txBody>
      </p:sp>
      <p:sp>
        <p:nvSpPr>
          <p:cNvPr id="4" name="Footer Placeholder 3">
            <a:extLst>
              <a:ext uri="{FF2B5EF4-FFF2-40B4-BE49-F238E27FC236}">
                <a16:creationId xmlns:a16="http://schemas.microsoft.com/office/drawing/2014/main" id="{5BAC167D-906C-4DF0-B588-BEBD84071F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469B21-5379-44EB-90F7-AE1C9A243966}"/>
              </a:ext>
            </a:extLst>
          </p:cNvPr>
          <p:cNvSpPr>
            <a:spLocks noGrp="1"/>
          </p:cNvSpPr>
          <p:nvPr>
            <p:ph type="sldNum" sz="quarter" idx="12"/>
          </p:nvPr>
        </p:nvSpPr>
        <p:spPr/>
        <p:txBody>
          <a:bodyPr/>
          <a:lstStyle/>
          <a:p>
            <a:fld id="{DB61C107-2BBB-4397-97F3-4EEA5FD6DDEF}" type="slidenum">
              <a:rPr lang="en-IN" smtClean="0"/>
              <a:t>‹#›</a:t>
            </a:fld>
            <a:endParaRPr lang="en-IN"/>
          </a:p>
        </p:txBody>
      </p:sp>
    </p:spTree>
    <p:extLst>
      <p:ext uri="{BB962C8B-B14F-4D97-AF65-F5344CB8AC3E}">
        <p14:creationId xmlns:p14="http://schemas.microsoft.com/office/powerpoint/2010/main" val="528462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F9E70A-FADD-4488-B76B-DC8BEC689A79}"/>
              </a:ext>
            </a:extLst>
          </p:cNvPr>
          <p:cNvSpPr>
            <a:spLocks noGrp="1"/>
          </p:cNvSpPr>
          <p:nvPr>
            <p:ph type="dt" sz="half" idx="10"/>
          </p:nvPr>
        </p:nvSpPr>
        <p:spPr/>
        <p:txBody>
          <a:bodyPr/>
          <a:lstStyle/>
          <a:p>
            <a:fld id="{DDC8FFF7-67FB-4264-985C-D7B001A94F79}" type="datetimeFigureOut">
              <a:rPr lang="en-IN" smtClean="0"/>
              <a:t>31/03/2021</a:t>
            </a:fld>
            <a:endParaRPr lang="en-IN"/>
          </a:p>
        </p:txBody>
      </p:sp>
      <p:sp>
        <p:nvSpPr>
          <p:cNvPr id="3" name="Footer Placeholder 2">
            <a:extLst>
              <a:ext uri="{FF2B5EF4-FFF2-40B4-BE49-F238E27FC236}">
                <a16:creationId xmlns:a16="http://schemas.microsoft.com/office/drawing/2014/main" id="{01B6DCDC-0886-4DFF-8E80-32AFFB9E7A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080B95-AC7F-4F63-9BA2-EAD71312900E}"/>
              </a:ext>
            </a:extLst>
          </p:cNvPr>
          <p:cNvSpPr>
            <a:spLocks noGrp="1"/>
          </p:cNvSpPr>
          <p:nvPr>
            <p:ph type="sldNum" sz="quarter" idx="12"/>
          </p:nvPr>
        </p:nvSpPr>
        <p:spPr/>
        <p:txBody>
          <a:bodyPr/>
          <a:lstStyle/>
          <a:p>
            <a:fld id="{DB61C107-2BBB-4397-97F3-4EEA5FD6DDEF}" type="slidenum">
              <a:rPr lang="en-IN" smtClean="0"/>
              <a:t>‹#›</a:t>
            </a:fld>
            <a:endParaRPr lang="en-IN"/>
          </a:p>
        </p:txBody>
      </p:sp>
    </p:spTree>
    <p:extLst>
      <p:ext uri="{BB962C8B-B14F-4D97-AF65-F5344CB8AC3E}">
        <p14:creationId xmlns:p14="http://schemas.microsoft.com/office/powerpoint/2010/main" val="233752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C04C-1721-4975-B8B5-73D7F08B9C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6CAA2D-0CCA-4E02-9C64-62E8C0E27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F4B1E3-D497-4DB9-909E-33D2783A5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4CF4CF-FE4B-4826-BB77-5816B6845B28}"/>
              </a:ext>
            </a:extLst>
          </p:cNvPr>
          <p:cNvSpPr>
            <a:spLocks noGrp="1"/>
          </p:cNvSpPr>
          <p:nvPr>
            <p:ph type="dt" sz="half" idx="10"/>
          </p:nvPr>
        </p:nvSpPr>
        <p:spPr/>
        <p:txBody>
          <a:bodyPr/>
          <a:lstStyle/>
          <a:p>
            <a:fld id="{DDC8FFF7-67FB-4264-985C-D7B001A94F79}" type="datetimeFigureOut">
              <a:rPr lang="en-IN" smtClean="0"/>
              <a:t>31/03/2021</a:t>
            </a:fld>
            <a:endParaRPr lang="en-IN"/>
          </a:p>
        </p:txBody>
      </p:sp>
      <p:sp>
        <p:nvSpPr>
          <p:cNvPr id="6" name="Footer Placeholder 5">
            <a:extLst>
              <a:ext uri="{FF2B5EF4-FFF2-40B4-BE49-F238E27FC236}">
                <a16:creationId xmlns:a16="http://schemas.microsoft.com/office/drawing/2014/main" id="{02D3A91B-A59F-4CEA-BA23-41CD0E4191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1ED11A-A48A-48A4-AE26-74AEAD2B8F44}"/>
              </a:ext>
            </a:extLst>
          </p:cNvPr>
          <p:cNvSpPr>
            <a:spLocks noGrp="1"/>
          </p:cNvSpPr>
          <p:nvPr>
            <p:ph type="sldNum" sz="quarter" idx="12"/>
          </p:nvPr>
        </p:nvSpPr>
        <p:spPr/>
        <p:txBody>
          <a:bodyPr/>
          <a:lstStyle/>
          <a:p>
            <a:fld id="{DB61C107-2BBB-4397-97F3-4EEA5FD6DDEF}" type="slidenum">
              <a:rPr lang="en-IN" smtClean="0"/>
              <a:t>‹#›</a:t>
            </a:fld>
            <a:endParaRPr lang="en-IN"/>
          </a:p>
        </p:txBody>
      </p:sp>
    </p:spTree>
    <p:extLst>
      <p:ext uri="{BB962C8B-B14F-4D97-AF65-F5344CB8AC3E}">
        <p14:creationId xmlns:p14="http://schemas.microsoft.com/office/powerpoint/2010/main" val="363697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DFAF-5FDB-4A80-AF6A-15BC43520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FA4368-2F38-479E-AB36-6170BAC1F3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FE80E0-B1EF-4F0E-9874-C4E6754082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1C190D-2DD7-42A1-B86F-B962438BA35D}"/>
              </a:ext>
            </a:extLst>
          </p:cNvPr>
          <p:cNvSpPr>
            <a:spLocks noGrp="1"/>
          </p:cNvSpPr>
          <p:nvPr>
            <p:ph type="dt" sz="half" idx="10"/>
          </p:nvPr>
        </p:nvSpPr>
        <p:spPr/>
        <p:txBody>
          <a:bodyPr/>
          <a:lstStyle/>
          <a:p>
            <a:fld id="{DDC8FFF7-67FB-4264-985C-D7B001A94F79}" type="datetimeFigureOut">
              <a:rPr lang="en-IN" smtClean="0"/>
              <a:t>31/03/2021</a:t>
            </a:fld>
            <a:endParaRPr lang="en-IN"/>
          </a:p>
        </p:txBody>
      </p:sp>
      <p:sp>
        <p:nvSpPr>
          <p:cNvPr id="6" name="Footer Placeholder 5">
            <a:extLst>
              <a:ext uri="{FF2B5EF4-FFF2-40B4-BE49-F238E27FC236}">
                <a16:creationId xmlns:a16="http://schemas.microsoft.com/office/drawing/2014/main" id="{51D48D31-231D-46A4-9645-C4F47EAE6C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AF84FD-A204-4CF2-8723-ED3E6B8B77F5}"/>
              </a:ext>
            </a:extLst>
          </p:cNvPr>
          <p:cNvSpPr>
            <a:spLocks noGrp="1"/>
          </p:cNvSpPr>
          <p:nvPr>
            <p:ph type="sldNum" sz="quarter" idx="12"/>
          </p:nvPr>
        </p:nvSpPr>
        <p:spPr/>
        <p:txBody>
          <a:bodyPr/>
          <a:lstStyle/>
          <a:p>
            <a:fld id="{DB61C107-2BBB-4397-97F3-4EEA5FD6DDEF}" type="slidenum">
              <a:rPr lang="en-IN" smtClean="0"/>
              <a:t>‹#›</a:t>
            </a:fld>
            <a:endParaRPr lang="en-IN"/>
          </a:p>
        </p:txBody>
      </p:sp>
    </p:spTree>
    <p:extLst>
      <p:ext uri="{BB962C8B-B14F-4D97-AF65-F5344CB8AC3E}">
        <p14:creationId xmlns:p14="http://schemas.microsoft.com/office/powerpoint/2010/main" val="275294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2D3D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9EDB38-3E14-46B5-9836-D7B145179C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E7FEAB-6252-4F40-95EB-2C7D5DC09C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B9C63D-7D54-4E87-A39A-6BB909EB8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8FFF7-67FB-4264-985C-D7B001A94F79}" type="datetimeFigureOut">
              <a:rPr lang="en-IN" smtClean="0"/>
              <a:t>31/03/2021</a:t>
            </a:fld>
            <a:endParaRPr lang="en-IN"/>
          </a:p>
        </p:txBody>
      </p:sp>
      <p:sp>
        <p:nvSpPr>
          <p:cNvPr id="5" name="Footer Placeholder 4">
            <a:extLst>
              <a:ext uri="{FF2B5EF4-FFF2-40B4-BE49-F238E27FC236}">
                <a16:creationId xmlns:a16="http://schemas.microsoft.com/office/drawing/2014/main" id="{B709C342-E745-4C97-8786-6D2A58CAF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CBAEBA-B463-4F08-BF0C-2F2F6F5DBF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1C107-2BBB-4397-97F3-4EEA5FD6DDEF}" type="slidenum">
              <a:rPr lang="en-IN" smtClean="0"/>
              <a:t>‹#›</a:t>
            </a:fld>
            <a:endParaRPr lang="en-IN"/>
          </a:p>
        </p:txBody>
      </p:sp>
    </p:spTree>
    <p:extLst>
      <p:ext uri="{BB962C8B-B14F-4D97-AF65-F5344CB8AC3E}">
        <p14:creationId xmlns:p14="http://schemas.microsoft.com/office/powerpoint/2010/main" val="259711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8.png"/><Relationship Id="rId4" Type="http://schemas.openxmlformats.org/officeDocument/2006/relationships/image" Target="../media/image19.pn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8.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jp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0924" y="217509"/>
            <a:ext cx="12071076" cy="2141378"/>
          </a:xfrm>
        </p:spPr>
        <p:txBody>
          <a:bodyPr>
            <a:normAutofit/>
          </a:bodyPr>
          <a:lstStyle/>
          <a:p>
            <a:r>
              <a:rPr lang="en-US" sz="7200" cap="small" dirty="0">
                <a:effectLst>
                  <a:outerShdw blurRad="38100" dist="38100" dir="2700000" algn="tl">
                    <a:srgbClr val="000000">
                      <a:alpha val="43137"/>
                    </a:srgbClr>
                  </a:outerShdw>
                </a:effectLst>
                <a:latin typeface="Georgia" panose="02040502050405020303" pitchFamily="18" charset="0"/>
              </a:rPr>
              <a:t>Brand Management Of Nissan Cars</a:t>
            </a:r>
          </a:p>
        </p:txBody>
      </p:sp>
      <p:sp>
        <p:nvSpPr>
          <p:cNvPr id="7" name="TextBox 6">
            <a:extLst>
              <a:ext uri="{FF2B5EF4-FFF2-40B4-BE49-F238E27FC236}">
                <a16:creationId xmlns:a16="http://schemas.microsoft.com/office/drawing/2014/main" id="{ACDABA17-4CE2-42DC-9142-8D8B4E208B39}"/>
              </a:ext>
            </a:extLst>
          </p:cNvPr>
          <p:cNvSpPr txBox="1"/>
          <p:nvPr/>
        </p:nvSpPr>
        <p:spPr>
          <a:xfrm>
            <a:off x="8734580" y="5219345"/>
            <a:ext cx="3587043" cy="1631216"/>
          </a:xfrm>
          <a:prstGeom prst="rect">
            <a:avLst/>
          </a:prstGeom>
          <a:noFill/>
        </p:spPr>
        <p:txBody>
          <a:bodyPr wrap="square">
            <a:spAutoFit/>
          </a:bodyPr>
          <a:lstStyle/>
          <a:p>
            <a:pPr algn="l"/>
            <a:r>
              <a:rPr lang="en-IN" sz="2000" dirty="0">
                <a:latin typeface="Georgia" panose="02040502050405020303" pitchFamily="18" charset="0"/>
              </a:rPr>
              <a:t>PRESENTED BY :</a:t>
            </a:r>
          </a:p>
          <a:p>
            <a:pPr algn="l"/>
            <a:r>
              <a:rPr lang="en-IN" sz="2000" dirty="0">
                <a:latin typeface="Georgia" panose="02040502050405020303" pitchFamily="18" charset="0"/>
              </a:rPr>
              <a:t>Riya Anandpara (A006)</a:t>
            </a:r>
          </a:p>
          <a:p>
            <a:pPr algn="l"/>
            <a:r>
              <a:rPr lang="en-IN" sz="2000" dirty="0">
                <a:latin typeface="Georgia" panose="02040502050405020303" pitchFamily="18" charset="0"/>
              </a:rPr>
              <a:t>Bhavya Bhatt (A009)</a:t>
            </a:r>
          </a:p>
          <a:p>
            <a:pPr algn="l"/>
            <a:r>
              <a:rPr lang="en-IN" sz="2000" dirty="0">
                <a:latin typeface="Georgia" panose="02040502050405020303" pitchFamily="18" charset="0"/>
              </a:rPr>
              <a:t>Shantanu Bhowmick (A010)</a:t>
            </a:r>
          </a:p>
          <a:p>
            <a:pPr algn="l"/>
            <a:r>
              <a:rPr lang="en-IN" sz="2000" dirty="0">
                <a:latin typeface="Georgia" panose="02040502050405020303" pitchFamily="18" charset="0"/>
              </a:rPr>
              <a:t>Rajika Jain (A020)</a:t>
            </a:r>
          </a:p>
        </p:txBody>
      </p:sp>
      <p:pic>
        <p:nvPicPr>
          <p:cNvPr id="1030" name="Picture 6" descr="Nissan Logo | evolution history and meaning">
            <a:extLst>
              <a:ext uri="{FF2B5EF4-FFF2-40B4-BE49-F238E27FC236}">
                <a16:creationId xmlns:a16="http://schemas.microsoft.com/office/drawing/2014/main" id="{F724AC0E-3748-4DF8-9134-BEA5D62A3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421" y="2465623"/>
            <a:ext cx="5014843" cy="28083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1B1B583-DC0B-465B-976E-286EB000E37B}"/>
              </a:ext>
            </a:extLst>
          </p:cNvPr>
          <p:cNvSpPr/>
          <p:nvPr/>
        </p:nvSpPr>
        <p:spPr>
          <a:xfrm>
            <a:off x="0" y="5380672"/>
            <a:ext cx="3774808" cy="147732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latin typeface="Georgia" panose="02040502050405020303" pitchFamily="18" charset="0"/>
              </a:rPr>
              <a:t>MENTORS :</a:t>
            </a:r>
          </a:p>
          <a:p>
            <a:r>
              <a:rPr lang="en-US" sz="2400" dirty="0">
                <a:latin typeface="Georgia" panose="02040502050405020303" pitchFamily="18" charset="0"/>
              </a:rPr>
              <a:t>Prof. Sunil Shirvaiker</a:t>
            </a:r>
          </a:p>
          <a:p>
            <a:r>
              <a:rPr lang="en-US" sz="2400" dirty="0">
                <a:latin typeface="Georgia" panose="02040502050405020303" pitchFamily="18" charset="0"/>
              </a:rPr>
              <a:t>Prof. Ketan Solanki</a:t>
            </a:r>
            <a:endParaRPr lang="en-IN" sz="2400" dirty="0">
              <a:latin typeface="Georgia" panose="02040502050405020303" pitchFamily="18"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1" y="116632"/>
            <a:ext cx="9144001" cy="1371600"/>
          </a:xfrm>
        </p:spPr>
        <p:txBody>
          <a:bodyPr>
            <a:normAutofit/>
          </a:bodyPr>
          <a:lstStyle/>
          <a:p>
            <a:pPr algn="ctr"/>
            <a:r>
              <a:rPr lang="en-IN" cap="small" dirty="0">
                <a:effectLst>
                  <a:outerShdw blurRad="38100" dist="38100" dir="2700000" algn="tl">
                    <a:srgbClr val="000000">
                      <a:alpha val="43137"/>
                    </a:srgbClr>
                  </a:outerShdw>
                </a:effectLst>
                <a:latin typeface="Georgia" panose="02040502050405020303" pitchFamily="18" charset="0"/>
              </a:rPr>
              <a:t>Techniques Used</a:t>
            </a:r>
          </a:p>
        </p:txBody>
      </p:sp>
      <p:sp>
        <p:nvSpPr>
          <p:cNvPr id="4" name="Rectangle 3">
            <a:extLst>
              <a:ext uri="{FF2B5EF4-FFF2-40B4-BE49-F238E27FC236}">
                <a16:creationId xmlns:a16="http://schemas.microsoft.com/office/drawing/2014/main" id="{EB393EF4-8DB3-42B1-9DD0-FC1D8399FCB2}"/>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4CC84C8C-8229-4259-A6A1-B85ADC314160}"/>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6" descr="Nissan Logo Sticker">
            <a:extLst>
              <a:ext uri="{FF2B5EF4-FFF2-40B4-BE49-F238E27FC236}">
                <a16:creationId xmlns:a16="http://schemas.microsoft.com/office/drawing/2014/main" id="{EE7A5C96-EA8B-43AF-BC30-8602A3BCA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707" y="4751719"/>
            <a:ext cx="2303970" cy="23039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ontent Placeholder 8">
            <a:extLst>
              <a:ext uri="{FF2B5EF4-FFF2-40B4-BE49-F238E27FC236}">
                <a16:creationId xmlns:a16="http://schemas.microsoft.com/office/drawing/2014/main" id="{BD2ADDDD-1CB7-4709-8457-C0152992C1A1}"/>
              </a:ext>
            </a:extLst>
          </p:cNvPr>
          <p:cNvGraphicFramePr>
            <a:graphicFrameLocks noGrp="1"/>
          </p:cNvGraphicFramePr>
          <p:nvPr>
            <p:ph idx="1"/>
            <p:extLst>
              <p:ext uri="{D42A27DB-BD31-4B8C-83A1-F6EECF244321}">
                <p14:modId xmlns:p14="http://schemas.microsoft.com/office/powerpoint/2010/main" val="1643710267"/>
              </p:ext>
            </p:extLst>
          </p:nvPr>
        </p:nvGraphicFramePr>
        <p:xfrm>
          <a:off x="838200" y="1780484"/>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072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a:bodyPr>
          <a:lstStyle/>
          <a:p>
            <a:pPr algn="ctr"/>
            <a:r>
              <a:rPr lang="en-IN" sz="2799" dirty="0">
                <a:latin typeface="Georgia" panose="02040502050405020303" pitchFamily="18" charset="0"/>
              </a:rPr>
              <a:t>LDA MULTICORE</a:t>
            </a:r>
          </a:p>
        </p:txBody>
      </p:sp>
      <p:sp>
        <p:nvSpPr>
          <p:cNvPr id="5" name="Content Placeholder 4"/>
          <p:cNvSpPr>
            <a:spLocks noGrp="1"/>
          </p:cNvSpPr>
          <p:nvPr>
            <p:ph sz="half" idx="2"/>
          </p:nvPr>
        </p:nvSpPr>
        <p:spPr>
          <a:xfrm>
            <a:off x="1007385" y="2691211"/>
            <a:ext cx="4717554" cy="3683628"/>
          </a:xfrm>
        </p:spPr>
        <p:txBody>
          <a:bodyPr>
            <a:normAutofit/>
          </a:bodyPr>
          <a:lstStyle/>
          <a:p>
            <a:pPr marL="0" indent="0" algn="just">
              <a:lnSpc>
                <a:spcPct val="150000"/>
              </a:lnSpc>
              <a:buNone/>
            </a:pPr>
            <a:r>
              <a:rPr lang="en-IN" sz="2000" dirty="0">
                <a:latin typeface="Georgia" panose="02040502050405020303" pitchFamily="18" charset="0"/>
              </a:rPr>
              <a:t>The training algorithm </a:t>
            </a:r>
            <a:r>
              <a:rPr lang="en-US" sz="2000" dirty="0">
                <a:latin typeface="Georgia" panose="02040502050405020303" pitchFamily="18" charset="0"/>
              </a:rPr>
              <a:t>is streamed i.e., Training documents may come in sequentially, no random access required.</a:t>
            </a:r>
          </a:p>
          <a:p>
            <a:pPr marL="0" indent="0" algn="just">
              <a:lnSpc>
                <a:spcPct val="200000"/>
              </a:lnSpc>
              <a:buNone/>
            </a:pPr>
            <a:endParaRPr lang="en-US" sz="2000" dirty="0">
              <a:latin typeface="Georgia" panose="02040502050405020303" pitchFamily="18" charset="0"/>
            </a:endParaRPr>
          </a:p>
          <a:p>
            <a:pPr marL="0" indent="0" algn="just">
              <a:lnSpc>
                <a:spcPct val="200000"/>
              </a:lnSpc>
              <a:buNone/>
            </a:pPr>
            <a:endParaRPr lang="en-US" sz="2000" dirty="0">
              <a:latin typeface="Georgia" panose="02040502050405020303" pitchFamily="18" charset="0"/>
            </a:endParaRPr>
          </a:p>
        </p:txBody>
      </p:sp>
      <p:sp>
        <p:nvSpPr>
          <p:cNvPr id="6" name="Text Placeholder 5"/>
          <p:cNvSpPr>
            <a:spLocks noGrp="1"/>
          </p:cNvSpPr>
          <p:nvPr>
            <p:ph type="body" sz="quarter" idx="3"/>
          </p:nvPr>
        </p:nvSpPr>
        <p:spPr/>
        <p:txBody>
          <a:bodyPr>
            <a:normAutofit/>
          </a:bodyPr>
          <a:lstStyle/>
          <a:p>
            <a:pPr algn="ctr"/>
            <a:r>
              <a:rPr lang="en-IN" sz="2799" dirty="0">
                <a:latin typeface="Georgia" panose="02040502050405020303" pitchFamily="18" charset="0"/>
              </a:rPr>
              <a:t>LDA MALLET</a:t>
            </a:r>
          </a:p>
        </p:txBody>
      </p:sp>
      <p:sp>
        <p:nvSpPr>
          <p:cNvPr id="7" name="Content Placeholder 6"/>
          <p:cNvSpPr>
            <a:spLocks noGrp="1"/>
          </p:cNvSpPr>
          <p:nvPr>
            <p:ph sz="quarter" idx="4"/>
          </p:nvPr>
        </p:nvSpPr>
        <p:spPr>
          <a:xfrm>
            <a:off x="6194425" y="2691211"/>
            <a:ext cx="4717554" cy="3683628"/>
          </a:xfrm>
        </p:spPr>
        <p:txBody>
          <a:bodyPr>
            <a:normAutofit/>
          </a:bodyPr>
          <a:lstStyle/>
          <a:p>
            <a:pPr marL="0" indent="0" algn="just">
              <a:lnSpc>
                <a:spcPct val="150000"/>
              </a:lnSpc>
              <a:buNone/>
            </a:pPr>
            <a:r>
              <a:rPr lang="en-US" sz="2000" dirty="0">
                <a:latin typeface="Georgia" panose="02040502050405020303" pitchFamily="18" charset="0"/>
              </a:rPr>
              <a:t>It provides us the Mallet Topic Modeling toolkit which contains efficient, sampling implementations of LDA as well as Hierarchical LDA.</a:t>
            </a:r>
          </a:p>
          <a:p>
            <a:pPr marL="0" indent="0" algn="just">
              <a:lnSpc>
                <a:spcPct val="150000"/>
              </a:lnSpc>
              <a:buNone/>
            </a:pPr>
            <a:endParaRPr lang="en-IN" sz="2000" dirty="0"/>
          </a:p>
        </p:txBody>
      </p:sp>
      <p:sp>
        <p:nvSpPr>
          <p:cNvPr id="8" name="Title 7"/>
          <p:cNvSpPr>
            <a:spLocks noGrp="1"/>
          </p:cNvSpPr>
          <p:nvPr>
            <p:ph type="title"/>
          </p:nvPr>
        </p:nvSpPr>
        <p:spPr/>
        <p:txBody>
          <a:bodyPr>
            <a:normAutofit/>
          </a:bodyPr>
          <a:lstStyle/>
          <a:p>
            <a:pPr algn="ctr"/>
            <a:r>
              <a:rPr lang="en-US" sz="4399" cap="small" dirty="0">
                <a:effectLst>
                  <a:outerShdw blurRad="38100" dist="38100" dir="2700000" algn="tl">
                    <a:srgbClr val="000000">
                      <a:alpha val="43137"/>
                    </a:srgbClr>
                  </a:outerShdw>
                </a:effectLst>
                <a:latin typeface="Georgia" panose="02040502050405020303" pitchFamily="18" charset="0"/>
              </a:rPr>
              <a:t>Latent Dirichlet Allocation</a:t>
            </a:r>
            <a:endParaRPr lang="en-IN" sz="2199" cap="small" dirty="0"/>
          </a:p>
        </p:txBody>
      </p:sp>
      <p:sp>
        <p:nvSpPr>
          <p:cNvPr id="9" name="Rectangle 8">
            <a:extLst>
              <a:ext uri="{FF2B5EF4-FFF2-40B4-BE49-F238E27FC236}">
                <a16:creationId xmlns:a16="http://schemas.microsoft.com/office/drawing/2014/main" id="{2B72F68D-B057-4164-B9D9-7B04EADED158}"/>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495DD54C-3676-4996-B63B-E3C655BEAB70}"/>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6" descr="Nissan Logo Sticker">
            <a:extLst>
              <a:ext uri="{FF2B5EF4-FFF2-40B4-BE49-F238E27FC236}">
                <a16:creationId xmlns:a16="http://schemas.microsoft.com/office/drawing/2014/main" id="{128AF318-99CD-4356-AE2A-6623A5370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707" y="4751719"/>
            <a:ext cx="2303970" cy="230397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DB0C587-FD72-4AFC-BF69-8974B1DF2FF7}"/>
              </a:ext>
            </a:extLst>
          </p:cNvPr>
          <p:cNvPicPr>
            <a:picLocks noChangeAspect="1"/>
          </p:cNvPicPr>
          <p:nvPr/>
        </p:nvPicPr>
        <p:blipFill>
          <a:blip r:embed="rId3"/>
          <a:stretch>
            <a:fillRect/>
          </a:stretch>
        </p:blipFill>
        <p:spPr>
          <a:xfrm>
            <a:off x="1762031" y="5043627"/>
            <a:ext cx="3028950" cy="1085850"/>
          </a:xfrm>
          <a:prstGeom prst="rect">
            <a:avLst/>
          </a:prstGeom>
        </p:spPr>
      </p:pic>
      <p:pic>
        <p:nvPicPr>
          <p:cNvPr id="13" name="Picture 12">
            <a:extLst>
              <a:ext uri="{FF2B5EF4-FFF2-40B4-BE49-F238E27FC236}">
                <a16:creationId xmlns:a16="http://schemas.microsoft.com/office/drawing/2014/main" id="{ABBED7D4-7226-46CE-85F1-4B886E17FD89}"/>
              </a:ext>
            </a:extLst>
          </p:cNvPr>
          <p:cNvPicPr>
            <a:picLocks noChangeAspect="1"/>
          </p:cNvPicPr>
          <p:nvPr/>
        </p:nvPicPr>
        <p:blipFill>
          <a:blip r:embed="rId4"/>
          <a:stretch>
            <a:fillRect/>
          </a:stretch>
        </p:blipFill>
        <p:spPr>
          <a:xfrm>
            <a:off x="7011401" y="5009033"/>
            <a:ext cx="2905125" cy="1114425"/>
          </a:xfrm>
          <a:prstGeom prst="rect">
            <a:avLst/>
          </a:prstGeom>
        </p:spPr>
      </p:pic>
    </p:spTree>
    <p:extLst>
      <p:ext uri="{BB962C8B-B14F-4D97-AF65-F5344CB8AC3E}">
        <p14:creationId xmlns:p14="http://schemas.microsoft.com/office/powerpoint/2010/main" val="401843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352" y="116632"/>
            <a:ext cx="9144001" cy="1371600"/>
          </a:xfrm>
        </p:spPr>
        <p:txBody>
          <a:bodyPr/>
          <a:lstStyle/>
          <a:p>
            <a:pPr algn="ctr"/>
            <a:r>
              <a:rPr lang="en-US" cap="small" dirty="0">
                <a:effectLst>
                  <a:outerShdw blurRad="38100" dist="38100" dir="2700000" algn="tl">
                    <a:srgbClr val="000000">
                      <a:alpha val="43137"/>
                    </a:srgbClr>
                  </a:outerShdw>
                </a:effectLst>
                <a:latin typeface="Georgia" panose="02040502050405020303" pitchFamily="18" charset="0"/>
              </a:rPr>
              <a:t>Parameters Of Topic Modelling</a:t>
            </a:r>
          </a:p>
        </p:txBody>
      </p:sp>
      <p:sp>
        <p:nvSpPr>
          <p:cNvPr id="6" name="Rectangle 5">
            <a:extLst>
              <a:ext uri="{FF2B5EF4-FFF2-40B4-BE49-F238E27FC236}">
                <a16:creationId xmlns:a16="http://schemas.microsoft.com/office/drawing/2014/main" id="{E222F7BC-0DE4-46B7-92F0-B699490E1670}"/>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FF1C7B92-ADD1-44A9-A42A-13366F512D12}"/>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020CA54D-2CFC-4E09-8C3A-197EB6618CF3}"/>
              </a:ext>
            </a:extLst>
          </p:cNvPr>
          <p:cNvPicPr>
            <a:picLocks noChangeAspect="1"/>
          </p:cNvPicPr>
          <p:nvPr/>
        </p:nvPicPr>
        <p:blipFill>
          <a:blip r:embed="rId2"/>
          <a:stretch>
            <a:fillRect/>
          </a:stretch>
        </p:blipFill>
        <p:spPr>
          <a:xfrm>
            <a:off x="914400" y="1428243"/>
            <a:ext cx="9791700" cy="2066748"/>
          </a:xfrm>
          <a:prstGeom prst="rect">
            <a:avLst/>
          </a:prstGeom>
        </p:spPr>
      </p:pic>
      <p:sp>
        <p:nvSpPr>
          <p:cNvPr id="10" name="TextBox 9">
            <a:extLst>
              <a:ext uri="{FF2B5EF4-FFF2-40B4-BE49-F238E27FC236}">
                <a16:creationId xmlns:a16="http://schemas.microsoft.com/office/drawing/2014/main" id="{659FF227-DCA8-4F4F-9DC6-F8BCEEAB6DF9}"/>
              </a:ext>
            </a:extLst>
          </p:cNvPr>
          <p:cNvSpPr txBox="1"/>
          <p:nvPr/>
        </p:nvSpPr>
        <p:spPr>
          <a:xfrm>
            <a:off x="3078956" y="3205847"/>
            <a:ext cx="6157912" cy="369332"/>
          </a:xfrm>
          <a:prstGeom prst="rect">
            <a:avLst/>
          </a:prstGeom>
          <a:noFill/>
        </p:spPr>
        <p:txBody>
          <a:bodyPr wrap="square">
            <a:spAutoFit/>
          </a:bodyPr>
          <a:lstStyle/>
          <a:p>
            <a:endParaRPr lang="en-IN" dirty="0"/>
          </a:p>
        </p:txBody>
      </p:sp>
      <p:sp>
        <p:nvSpPr>
          <p:cNvPr id="12" name="TextBox 11">
            <a:extLst>
              <a:ext uri="{FF2B5EF4-FFF2-40B4-BE49-F238E27FC236}">
                <a16:creationId xmlns:a16="http://schemas.microsoft.com/office/drawing/2014/main" id="{C8A46620-7EE8-4362-AA19-14426DC8A6A4}"/>
              </a:ext>
            </a:extLst>
          </p:cNvPr>
          <p:cNvSpPr txBox="1"/>
          <p:nvPr/>
        </p:nvSpPr>
        <p:spPr>
          <a:xfrm>
            <a:off x="1980893" y="4313513"/>
            <a:ext cx="6157912" cy="369332"/>
          </a:xfrm>
          <a:prstGeom prst="rect">
            <a:avLst/>
          </a:prstGeom>
          <a:noFill/>
        </p:spPr>
        <p:txBody>
          <a:bodyPr wrap="square">
            <a:spAutoFit/>
          </a:bodyPr>
          <a:lstStyle/>
          <a:p>
            <a:endParaRPr lang="en-IN" dirty="0"/>
          </a:p>
        </p:txBody>
      </p:sp>
      <p:pic>
        <p:nvPicPr>
          <p:cNvPr id="4" name="Picture 3">
            <a:extLst>
              <a:ext uri="{FF2B5EF4-FFF2-40B4-BE49-F238E27FC236}">
                <a16:creationId xmlns:a16="http://schemas.microsoft.com/office/drawing/2014/main" id="{7D19BFD3-33E2-49BD-8988-187CD5AF7ECF}"/>
              </a:ext>
            </a:extLst>
          </p:cNvPr>
          <p:cNvPicPr>
            <a:picLocks noChangeAspect="1"/>
          </p:cNvPicPr>
          <p:nvPr/>
        </p:nvPicPr>
        <p:blipFill>
          <a:blip r:embed="rId3"/>
          <a:stretch>
            <a:fillRect/>
          </a:stretch>
        </p:blipFill>
        <p:spPr>
          <a:xfrm>
            <a:off x="914400" y="3544175"/>
            <a:ext cx="9791700" cy="3274088"/>
          </a:xfrm>
          <a:prstGeom prst="rect">
            <a:avLst/>
          </a:prstGeom>
        </p:spPr>
      </p:pic>
      <p:pic>
        <p:nvPicPr>
          <p:cNvPr id="8" name="Picture 6" descr="Nissan Logo Sticker">
            <a:extLst>
              <a:ext uri="{FF2B5EF4-FFF2-40B4-BE49-F238E27FC236}">
                <a16:creationId xmlns:a16="http://schemas.microsoft.com/office/drawing/2014/main" id="{020F5CC4-3545-4F48-B299-1DD311E2C2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7926" y="4682846"/>
            <a:ext cx="2015412" cy="205852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2A9F313D-A437-4C3D-95B8-8163899EE98D}"/>
              </a:ext>
            </a:extLst>
          </p:cNvPr>
          <p:cNvSpPr/>
          <p:nvPr/>
        </p:nvSpPr>
        <p:spPr>
          <a:xfrm>
            <a:off x="914400" y="1905000"/>
            <a:ext cx="872952" cy="285750"/>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FD0CDB49-9D4A-477F-920E-73B6B3F1260D}"/>
              </a:ext>
            </a:extLst>
          </p:cNvPr>
          <p:cNvSpPr/>
          <p:nvPr/>
        </p:nvSpPr>
        <p:spPr>
          <a:xfrm>
            <a:off x="955848" y="2557120"/>
            <a:ext cx="758652" cy="285750"/>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453121A4-7B5D-41B8-8671-ECFB5651469C}"/>
              </a:ext>
            </a:extLst>
          </p:cNvPr>
          <p:cNvSpPr/>
          <p:nvPr/>
        </p:nvSpPr>
        <p:spPr>
          <a:xfrm>
            <a:off x="955848" y="4682845"/>
            <a:ext cx="872952" cy="240389"/>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circle(in)">
                                      <p:cBhvr>
                                        <p:cTn id="1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small" dirty="0">
                <a:effectLst>
                  <a:outerShdw blurRad="38100" dist="38100" dir="2700000" algn="tl">
                    <a:srgbClr val="000000">
                      <a:alpha val="43137"/>
                    </a:srgbClr>
                  </a:outerShdw>
                </a:effectLst>
                <a:latin typeface="Georgia" panose="02040502050405020303" pitchFamily="18" charset="0"/>
              </a:rPr>
              <a:t>Optimum Number Of Topics</a:t>
            </a:r>
          </a:p>
        </p:txBody>
      </p:sp>
      <p:pic>
        <p:nvPicPr>
          <p:cNvPr id="1026" name="Picture 2">
            <a:extLst>
              <a:ext uri="{FF2B5EF4-FFF2-40B4-BE49-F238E27FC236}">
                <a16:creationId xmlns:a16="http://schemas.microsoft.com/office/drawing/2014/main" id="{360960B3-ED2E-41C8-9D66-AC0C2BA772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5108" y="2283014"/>
            <a:ext cx="4977778" cy="353015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A86A738-34C2-4B9F-8635-F0CAA9A544B5}"/>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02BC3BC4-6FE4-4CAC-A0E5-6A9C00CDAB95}"/>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B66D6422-FF73-48B1-8AF5-4A3B3E7921C7}"/>
              </a:ext>
            </a:extLst>
          </p:cNvPr>
          <p:cNvSpPr/>
          <p:nvPr/>
        </p:nvSpPr>
        <p:spPr>
          <a:xfrm>
            <a:off x="6189113" y="2478156"/>
            <a:ext cx="4664417" cy="2915479"/>
          </a:xfrm>
          <a:prstGeom prst="rect">
            <a:avLst/>
          </a:prstGeom>
          <a:solidFill>
            <a:srgbClr val="D3D4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IN" sz="2000" dirty="0">
                <a:solidFill>
                  <a:schemeClr val="tx1"/>
                </a:solidFill>
                <a:latin typeface="Georgia" panose="02040502050405020303" pitchFamily="18" charset="0"/>
              </a:rPr>
              <a:t>Topic 2 has coherence value of </a:t>
            </a:r>
            <a:r>
              <a:rPr lang="en-IN" sz="2000" dirty="0">
                <a:solidFill>
                  <a:schemeClr val="tx1"/>
                </a:solidFill>
              </a:rPr>
              <a:t>0.4358</a:t>
            </a:r>
            <a:endParaRPr lang="en-IN" sz="2000" dirty="0">
              <a:solidFill>
                <a:schemeClr val="tx1"/>
              </a:solidFill>
              <a:latin typeface="Georgia" panose="02040502050405020303" pitchFamily="18" charset="0"/>
            </a:endParaRPr>
          </a:p>
          <a:p>
            <a:pPr algn="ctr">
              <a:lnSpc>
                <a:spcPct val="150000"/>
              </a:lnSpc>
            </a:pPr>
            <a:r>
              <a:rPr lang="en-IN" sz="2000" dirty="0">
                <a:solidFill>
                  <a:schemeClr val="tx1"/>
                </a:solidFill>
                <a:latin typeface="Georgia" panose="02040502050405020303" pitchFamily="18" charset="0"/>
              </a:rPr>
              <a:t>Topic 8 has coherence value of </a:t>
            </a:r>
            <a:r>
              <a:rPr lang="en-IN" sz="2000" dirty="0">
                <a:solidFill>
                  <a:schemeClr val="tx1"/>
                </a:solidFill>
              </a:rPr>
              <a:t>0.4635</a:t>
            </a:r>
            <a:endParaRPr lang="en-IN" sz="2000" dirty="0">
              <a:solidFill>
                <a:schemeClr val="tx1"/>
              </a:solidFill>
              <a:latin typeface="Georgia" panose="02040502050405020303" pitchFamily="18" charset="0"/>
            </a:endParaRPr>
          </a:p>
          <a:p>
            <a:pPr algn="ctr">
              <a:lnSpc>
                <a:spcPct val="150000"/>
              </a:lnSpc>
            </a:pPr>
            <a:r>
              <a:rPr lang="en-IN" sz="2000" dirty="0">
                <a:solidFill>
                  <a:schemeClr val="tx1"/>
                </a:solidFill>
                <a:latin typeface="Georgia" panose="02040502050405020303" pitchFamily="18" charset="0"/>
              </a:rPr>
              <a:t>Topic 14 has coherence value of </a:t>
            </a:r>
            <a:r>
              <a:rPr lang="en-IN" sz="2000" b="1" dirty="0">
                <a:solidFill>
                  <a:schemeClr val="tx1"/>
                </a:solidFill>
              </a:rPr>
              <a:t>0.4794</a:t>
            </a:r>
            <a:endParaRPr lang="en-IN" sz="2000" b="1" dirty="0">
              <a:solidFill>
                <a:schemeClr val="tx1"/>
              </a:solidFill>
              <a:latin typeface="Georgia" panose="02040502050405020303" pitchFamily="18" charset="0"/>
            </a:endParaRPr>
          </a:p>
          <a:p>
            <a:pPr algn="ctr">
              <a:lnSpc>
                <a:spcPct val="150000"/>
              </a:lnSpc>
            </a:pPr>
            <a:r>
              <a:rPr lang="en-IN" sz="2000" dirty="0">
                <a:solidFill>
                  <a:schemeClr val="tx1"/>
                </a:solidFill>
                <a:latin typeface="Georgia" panose="02040502050405020303" pitchFamily="18" charset="0"/>
              </a:rPr>
              <a:t>Topic 20 has coherence value of </a:t>
            </a:r>
            <a:r>
              <a:rPr lang="en-IN" sz="2000" dirty="0">
                <a:solidFill>
                  <a:schemeClr val="tx1"/>
                </a:solidFill>
              </a:rPr>
              <a:t>0.4701</a:t>
            </a:r>
            <a:endParaRPr lang="en-IN" sz="2000" dirty="0">
              <a:solidFill>
                <a:schemeClr val="tx1"/>
              </a:solidFill>
              <a:latin typeface="Georgia" panose="02040502050405020303" pitchFamily="18" charset="0"/>
            </a:endParaRPr>
          </a:p>
          <a:p>
            <a:pPr algn="ctr"/>
            <a:endParaRPr lang="en-IN" dirty="0">
              <a:solidFill>
                <a:schemeClr val="tx1"/>
              </a:solidFill>
            </a:endParaRPr>
          </a:p>
        </p:txBody>
      </p:sp>
      <p:pic>
        <p:nvPicPr>
          <p:cNvPr id="9" name="Picture 6" descr="Nissan Logo Sticker">
            <a:extLst>
              <a:ext uri="{FF2B5EF4-FFF2-40B4-BE49-F238E27FC236}">
                <a16:creationId xmlns:a16="http://schemas.microsoft.com/office/drawing/2014/main" id="{A9A76618-6A38-432A-982D-A93C770F9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7707" y="4751719"/>
            <a:ext cx="2303970" cy="2303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547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F41BE9-1510-4DAA-8799-7979AA9D52C9}"/>
              </a:ext>
            </a:extLst>
          </p:cNvPr>
          <p:cNvSpPr/>
          <p:nvPr/>
        </p:nvSpPr>
        <p:spPr>
          <a:xfrm>
            <a:off x="1325217" y="3034748"/>
            <a:ext cx="3061253"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579BD1FC-6363-44F7-8868-B288428B7477}"/>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6A3E40CB-28F9-4D96-91F9-284E9DF236A0}"/>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itle 1">
            <a:extLst>
              <a:ext uri="{FF2B5EF4-FFF2-40B4-BE49-F238E27FC236}">
                <a16:creationId xmlns:a16="http://schemas.microsoft.com/office/drawing/2014/main" id="{5736DC17-D258-45B6-B173-47E91368F25F}"/>
              </a:ext>
            </a:extLst>
          </p:cNvPr>
          <p:cNvSpPr>
            <a:spLocks noGrp="1"/>
          </p:cNvSpPr>
          <p:nvPr>
            <p:ph type="title"/>
          </p:nvPr>
        </p:nvSpPr>
        <p:spPr>
          <a:xfrm>
            <a:off x="838200" y="365126"/>
            <a:ext cx="10515600" cy="885824"/>
          </a:xfrm>
        </p:spPr>
        <p:txBody>
          <a:bodyPr/>
          <a:lstStyle/>
          <a:p>
            <a:pPr algn="ctr"/>
            <a:r>
              <a:rPr lang="en-IN" cap="small" dirty="0">
                <a:effectLst>
                  <a:outerShdw blurRad="38100" dist="38100" dir="2700000" algn="tl">
                    <a:srgbClr val="000000">
                      <a:alpha val="43137"/>
                    </a:srgbClr>
                  </a:outerShdw>
                </a:effectLst>
                <a:latin typeface="Georgia" panose="02040502050405020303" pitchFamily="18" charset="0"/>
              </a:rPr>
              <a:t>Accuracy Of Lda Models</a:t>
            </a:r>
          </a:p>
        </p:txBody>
      </p:sp>
      <p:grpSp>
        <p:nvGrpSpPr>
          <p:cNvPr id="15" name="Group 14">
            <a:extLst>
              <a:ext uri="{FF2B5EF4-FFF2-40B4-BE49-F238E27FC236}">
                <a16:creationId xmlns:a16="http://schemas.microsoft.com/office/drawing/2014/main" id="{B5B54C4F-EF2E-4C78-8D79-D83180656C0A}"/>
              </a:ext>
            </a:extLst>
          </p:cNvPr>
          <p:cNvGrpSpPr/>
          <p:nvPr/>
        </p:nvGrpSpPr>
        <p:grpSpPr>
          <a:xfrm>
            <a:off x="1523999" y="2370080"/>
            <a:ext cx="9144001" cy="1568171"/>
            <a:chOff x="-1" y="2200524"/>
            <a:chExt cx="9144001" cy="1568171"/>
          </a:xfrm>
        </p:grpSpPr>
        <p:sp>
          <p:nvSpPr>
            <p:cNvPr id="16" name="Freeform 27">
              <a:extLst>
                <a:ext uri="{FF2B5EF4-FFF2-40B4-BE49-F238E27FC236}">
                  <a16:creationId xmlns:a16="http://schemas.microsoft.com/office/drawing/2014/main" id="{0FD42D46-46B8-44CC-9F07-B0FE3E0B4E7E}"/>
                </a:ext>
              </a:extLst>
            </p:cNvPr>
            <p:cNvSpPr/>
            <p:nvPr/>
          </p:nvSpPr>
          <p:spPr>
            <a:xfrm>
              <a:off x="4626879" y="2200698"/>
              <a:ext cx="4517121" cy="1567823"/>
            </a:xfrm>
            <a:custGeom>
              <a:avLst/>
              <a:gdLst>
                <a:gd name="connsiteX0" fmla="*/ 1559597 w 4517121"/>
                <a:gd name="connsiteY0" fmla="*/ 0 h 1567824"/>
                <a:gd name="connsiteX1" fmla="*/ 4517121 w 4517121"/>
                <a:gd name="connsiteY1" fmla="*/ 29 h 1567824"/>
                <a:gd name="connsiteX2" fmla="*/ 4517121 w 4517121"/>
                <a:gd name="connsiteY2" fmla="*/ 346152 h 1567824"/>
                <a:gd name="connsiteX3" fmla="*/ 1511274 w 4517121"/>
                <a:gd name="connsiteY3" fmla="*/ 345813 h 1567824"/>
                <a:gd name="connsiteX4" fmla="*/ 1489493 w 4517121"/>
                <a:gd name="connsiteY4" fmla="*/ 430787 h 1567824"/>
                <a:gd name="connsiteX5" fmla="*/ 110458 w 4517121"/>
                <a:gd name="connsiteY5" fmla="*/ 1562229 h 1567824"/>
                <a:gd name="connsiteX6" fmla="*/ 0 w 4517121"/>
                <a:gd name="connsiteY6" fmla="*/ 1567824 h 1567824"/>
                <a:gd name="connsiteX7" fmla="*/ 0 w 4517121"/>
                <a:gd name="connsiteY7" fmla="*/ 1222779 h 1567824"/>
                <a:gd name="connsiteX8" fmla="*/ 75291 w 4517121"/>
                <a:gd name="connsiteY8" fmla="*/ 1218965 h 1567824"/>
                <a:gd name="connsiteX9" fmla="*/ 1211670 w 4517121"/>
                <a:gd name="connsiteY9" fmla="*/ 78973 h 1567824"/>
                <a:gd name="connsiteX10" fmla="*/ 1215644 w 4517121"/>
                <a:gd name="connsiteY10" fmla="*/ 1 h 1567824"/>
                <a:gd name="connsiteX11" fmla="*/ 1290640 w 4517121"/>
                <a:gd name="connsiteY11" fmla="*/ 1 h 1567824"/>
                <a:gd name="connsiteX12" fmla="*/ 1559597 w 4517121"/>
                <a:gd name="connsiteY12" fmla="*/ 1 h 1567824"/>
                <a:gd name="connsiteX13" fmla="*/ 1553846 w 4517121"/>
                <a:gd name="connsiteY13" fmla="*/ 114252 h 1567824"/>
                <a:gd name="connsiteX14" fmla="*/ 1559597 w 4517121"/>
                <a:gd name="connsiteY14" fmla="*/ 1 h 1567824"/>
                <a:gd name="connsiteX15" fmla="*/ 1559597 w 4517121"/>
                <a:gd name="connsiteY15" fmla="*/ 1 h 1567824"/>
                <a:gd name="connsiteX16" fmla="*/ 1559597 w 4517121"/>
                <a:gd name="connsiteY16" fmla="*/ 0 h 1567824"/>
                <a:gd name="connsiteX0" fmla="*/ 1559597 w 4517121"/>
                <a:gd name="connsiteY0" fmla="*/ 0 h 1567824"/>
                <a:gd name="connsiteX1" fmla="*/ 4517121 w 4517121"/>
                <a:gd name="connsiteY1" fmla="*/ 29 h 1567824"/>
                <a:gd name="connsiteX2" fmla="*/ 4517121 w 4517121"/>
                <a:gd name="connsiteY2" fmla="*/ 346152 h 1567824"/>
                <a:gd name="connsiteX3" fmla="*/ 1511274 w 4517121"/>
                <a:gd name="connsiteY3" fmla="*/ 345813 h 1567824"/>
                <a:gd name="connsiteX4" fmla="*/ 1489493 w 4517121"/>
                <a:gd name="connsiteY4" fmla="*/ 430787 h 1567824"/>
                <a:gd name="connsiteX5" fmla="*/ 110458 w 4517121"/>
                <a:gd name="connsiteY5" fmla="*/ 1562229 h 1567824"/>
                <a:gd name="connsiteX6" fmla="*/ 0 w 4517121"/>
                <a:gd name="connsiteY6" fmla="*/ 1567824 h 1567824"/>
                <a:gd name="connsiteX7" fmla="*/ 0 w 4517121"/>
                <a:gd name="connsiteY7" fmla="*/ 1222779 h 1567824"/>
                <a:gd name="connsiteX8" fmla="*/ 75291 w 4517121"/>
                <a:gd name="connsiteY8" fmla="*/ 1218965 h 1567824"/>
                <a:gd name="connsiteX9" fmla="*/ 1211670 w 4517121"/>
                <a:gd name="connsiteY9" fmla="*/ 78973 h 1567824"/>
                <a:gd name="connsiteX10" fmla="*/ 1215644 w 4517121"/>
                <a:gd name="connsiteY10" fmla="*/ 1 h 1567824"/>
                <a:gd name="connsiteX11" fmla="*/ 1290640 w 4517121"/>
                <a:gd name="connsiteY11" fmla="*/ 1 h 1567824"/>
                <a:gd name="connsiteX12" fmla="*/ 1559597 w 4517121"/>
                <a:gd name="connsiteY12" fmla="*/ 1 h 1567824"/>
                <a:gd name="connsiteX13" fmla="*/ 1559597 w 4517121"/>
                <a:gd name="connsiteY13" fmla="*/ 1 h 1567824"/>
                <a:gd name="connsiteX14" fmla="*/ 1559597 w 4517121"/>
                <a:gd name="connsiteY14" fmla="*/ 1 h 1567824"/>
                <a:gd name="connsiteX15" fmla="*/ 1559597 w 4517121"/>
                <a:gd name="connsiteY15" fmla="*/ 0 h 1567824"/>
                <a:gd name="connsiteX0" fmla="*/ 1559597 w 4517121"/>
                <a:gd name="connsiteY0" fmla="*/ 0 h 1567823"/>
                <a:gd name="connsiteX1" fmla="*/ 4517121 w 4517121"/>
                <a:gd name="connsiteY1" fmla="*/ 28 h 1567823"/>
                <a:gd name="connsiteX2" fmla="*/ 4517121 w 4517121"/>
                <a:gd name="connsiteY2" fmla="*/ 346151 h 1567823"/>
                <a:gd name="connsiteX3" fmla="*/ 1511274 w 4517121"/>
                <a:gd name="connsiteY3" fmla="*/ 345812 h 1567823"/>
                <a:gd name="connsiteX4" fmla="*/ 1489493 w 4517121"/>
                <a:gd name="connsiteY4" fmla="*/ 430786 h 1567823"/>
                <a:gd name="connsiteX5" fmla="*/ 110458 w 4517121"/>
                <a:gd name="connsiteY5" fmla="*/ 1562228 h 1567823"/>
                <a:gd name="connsiteX6" fmla="*/ 0 w 4517121"/>
                <a:gd name="connsiteY6" fmla="*/ 1567823 h 1567823"/>
                <a:gd name="connsiteX7" fmla="*/ 0 w 4517121"/>
                <a:gd name="connsiteY7" fmla="*/ 1222778 h 1567823"/>
                <a:gd name="connsiteX8" fmla="*/ 75291 w 4517121"/>
                <a:gd name="connsiteY8" fmla="*/ 1218964 h 1567823"/>
                <a:gd name="connsiteX9" fmla="*/ 1211670 w 4517121"/>
                <a:gd name="connsiteY9" fmla="*/ 78972 h 1567823"/>
                <a:gd name="connsiteX10" fmla="*/ 1215644 w 4517121"/>
                <a:gd name="connsiteY10" fmla="*/ 0 h 1567823"/>
                <a:gd name="connsiteX11" fmla="*/ 1290640 w 4517121"/>
                <a:gd name="connsiteY11" fmla="*/ 0 h 1567823"/>
                <a:gd name="connsiteX12" fmla="*/ 1559597 w 4517121"/>
                <a:gd name="connsiteY12" fmla="*/ 0 h 1567823"/>
                <a:gd name="connsiteX13" fmla="*/ 1559597 w 4517121"/>
                <a:gd name="connsiteY13" fmla="*/ 0 h 1567823"/>
                <a:gd name="connsiteX14" fmla="*/ 1559597 w 4517121"/>
                <a:gd name="connsiteY14" fmla="*/ 0 h 1567823"/>
                <a:gd name="connsiteX0" fmla="*/ 1559597 w 4517121"/>
                <a:gd name="connsiteY0" fmla="*/ 0 h 1567823"/>
                <a:gd name="connsiteX1" fmla="*/ 4517121 w 4517121"/>
                <a:gd name="connsiteY1" fmla="*/ 28 h 1567823"/>
                <a:gd name="connsiteX2" fmla="*/ 4517121 w 4517121"/>
                <a:gd name="connsiteY2" fmla="*/ 346151 h 1567823"/>
                <a:gd name="connsiteX3" fmla="*/ 1511274 w 4517121"/>
                <a:gd name="connsiteY3" fmla="*/ 345812 h 1567823"/>
                <a:gd name="connsiteX4" fmla="*/ 1489493 w 4517121"/>
                <a:gd name="connsiteY4" fmla="*/ 430786 h 1567823"/>
                <a:gd name="connsiteX5" fmla="*/ 110458 w 4517121"/>
                <a:gd name="connsiteY5" fmla="*/ 1562228 h 1567823"/>
                <a:gd name="connsiteX6" fmla="*/ 0 w 4517121"/>
                <a:gd name="connsiteY6" fmla="*/ 1567823 h 1567823"/>
                <a:gd name="connsiteX7" fmla="*/ 0 w 4517121"/>
                <a:gd name="connsiteY7" fmla="*/ 1222778 h 1567823"/>
                <a:gd name="connsiteX8" fmla="*/ 75291 w 4517121"/>
                <a:gd name="connsiteY8" fmla="*/ 1218964 h 1567823"/>
                <a:gd name="connsiteX9" fmla="*/ 1211670 w 4517121"/>
                <a:gd name="connsiteY9" fmla="*/ 78972 h 1567823"/>
                <a:gd name="connsiteX10" fmla="*/ 1215644 w 4517121"/>
                <a:gd name="connsiteY10" fmla="*/ 0 h 1567823"/>
                <a:gd name="connsiteX11" fmla="*/ 1290640 w 4517121"/>
                <a:gd name="connsiteY11" fmla="*/ 0 h 1567823"/>
                <a:gd name="connsiteX12" fmla="*/ 1559597 w 4517121"/>
                <a:gd name="connsiteY12" fmla="*/ 0 h 1567823"/>
                <a:gd name="connsiteX13" fmla="*/ 1559597 w 4517121"/>
                <a:gd name="connsiteY13" fmla="*/ 0 h 1567823"/>
                <a:gd name="connsiteX0" fmla="*/ 1559597 w 4517121"/>
                <a:gd name="connsiteY0" fmla="*/ 0 h 1567823"/>
                <a:gd name="connsiteX1" fmla="*/ 4517121 w 4517121"/>
                <a:gd name="connsiteY1" fmla="*/ 28 h 1567823"/>
                <a:gd name="connsiteX2" fmla="*/ 4517121 w 4517121"/>
                <a:gd name="connsiteY2" fmla="*/ 346151 h 1567823"/>
                <a:gd name="connsiteX3" fmla="*/ 1511274 w 4517121"/>
                <a:gd name="connsiteY3" fmla="*/ 345812 h 1567823"/>
                <a:gd name="connsiteX4" fmla="*/ 1489493 w 4517121"/>
                <a:gd name="connsiteY4" fmla="*/ 430786 h 1567823"/>
                <a:gd name="connsiteX5" fmla="*/ 110458 w 4517121"/>
                <a:gd name="connsiteY5" fmla="*/ 1562228 h 1567823"/>
                <a:gd name="connsiteX6" fmla="*/ 0 w 4517121"/>
                <a:gd name="connsiteY6" fmla="*/ 1567823 h 1567823"/>
                <a:gd name="connsiteX7" fmla="*/ 0 w 4517121"/>
                <a:gd name="connsiteY7" fmla="*/ 1222778 h 1567823"/>
                <a:gd name="connsiteX8" fmla="*/ 75291 w 4517121"/>
                <a:gd name="connsiteY8" fmla="*/ 1218964 h 1567823"/>
                <a:gd name="connsiteX9" fmla="*/ 1211670 w 4517121"/>
                <a:gd name="connsiteY9" fmla="*/ 78972 h 1567823"/>
                <a:gd name="connsiteX10" fmla="*/ 1215644 w 4517121"/>
                <a:gd name="connsiteY10" fmla="*/ 0 h 1567823"/>
                <a:gd name="connsiteX11" fmla="*/ 1290640 w 4517121"/>
                <a:gd name="connsiteY11" fmla="*/ 0 h 1567823"/>
                <a:gd name="connsiteX12" fmla="*/ 1559597 w 4517121"/>
                <a:gd name="connsiteY12" fmla="*/ 0 h 1567823"/>
                <a:gd name="connsiteX0" fmla="*/ 1290640 w 4517121"/>
                <a:gd name="connsiteY0" fmla="*/ 0 h 1567823"/>
                <a:gd name="connsiteX1" fmla="*/ 4517121 w 4517121"/>
                <a:gd name="connsiteY1" fmla="*/ 28 h 1567823"/>
                <a:gd name="connsiteX2" fmla="*/ 4517121 w 4517121"/>
                <a:gd name="connsiteY2" fmla="*/ 346151 h 1567823"/>
                <a:gd name="connsiteX3" fmla="*/ 1511274 w 4517121"/>
                <a:gd name="connsiteY3" fmla="*/ 345812 h 1567823"/>
                <a:gd name="connsiteX4" fmla="*/ 1489493 w 4517121"/>
                <a:gd name="connsiteY4" fmla="*/ 430786 h 1567823"/>
                <a:gd name="connsiteX5" fmla="*/ 110458 w 4517121"/>
                <a:gd name="connsiteY5" fmla="*/ 1562228 h 1567823"/>
                <a:gd name="connsiteX6" fmla="*/ 0 w 4517121"/>
                <a:gd name="connsiteY6" fmla="*/ 1567823 h 1567823"/>
                <a:gd name="connsiteX7" fmla="*/ 0 w 4517121"/>
                <a:gd name="connsiteY7" fmla="*/ 1222778 h 1567823"/>
                <a:gd name="connsiteX8" fmla="*/ 75291 w 4517121"/>
                <a:gd name="connsiteY8" fmla="*/ 1218964 h 1567823"/>
                <a:gd name="connsiteX9" fmla="*/ 1211670 w 4517121"/>
                <a:gd name="connsiteY9" fmla="*/ 78972 h 1567823"/>
                <a:gd name="connsiteX10" fmla="*/ 1215644 w 4517121"/>
                <a:gd name="connsiteY10" fmla="*/ 0 h 1567823"/>
                <a:gd name="connsiteX11" fmla="*/ 1290640 w 4517121"/>
                <a:gd name="connsiteY11" fmla="*/ 0 h 1567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17121" h="1567823">
                  <a:moveTo>
                    <a:pt x="1290640" y="0"/>
                  </a:moveTo>
                  <a:lnTo>
                    <a:pt x="4517121" y="28"/>
                  </a:lnTo>
                  <a:lnTo>
                    <a:pt x="4517121" y="346151"/>
                  </a:lnTo>
                  <a:lnTo>
                    <a:pt x="1511274" y="345812"/>
                  </a:lnTo>
                  <a:lnTo>
                    <a:pt x="1489493" y="430786"/>
                  </a:lnTo>
                  <a:cubicBezTo>
                    <a:pt x="1300503" y="1040342"/>
                    <a:pt x="762792" y="1495769"/>
                    <a:pt x="110458" y="1562228"/>
                  </a:cubicBezTo>
                  <a:lnTo>
                    <a:pt x="0" y="1567823"/>
                  </a:lnTo>
                  <a:lnTo>
                    <a:pt x="0" y="1222778"/>
                  </a:lnTo>
                  <a:lnTo>
                    <a:pt x="75291" y="1218964"/>
                  </a:lnTo>
                  <a:cubicBezTo>
                    <a:pt x="674471" y="1157920"/>
                    <a:pt x="1150819" y="680057"/>
                    <a:pt x="1211670" y="78972"/>
                  </a:cubicBezTo>
                  <a:lnTo>
                    <a:pt x="1215644" y="0"/>
                  </a:lnTo>
                  <a:lnTo>
                    <a:pt x="12906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3DCABC36-3B3B-4142-B8AA-650F4DBC110A}"/>
                </a:ext>
              </a:extLst>
            </p:cNvPr>
            <p:cNvSpPr/>
            <p:nvPr/>
          </p:nvSpPr>
          <p:spPr>
            <a:xfrm>
              <a:off x="-1" y="2200524"/>
              <a:ext cx="4523982" cy="1568171"/>
            </a:xfrm>
            <a:custGeom>
              <a:avLst/>
              <a:gdLst>
                <a:gd name="connsiteX0" fmla="*/ 2957527 w 4523982"/>
                <a:gd name="connsiteY0" fmla="*/ 0 h 1568171"/>
                <a:gd name="connsiteX1" fmla="*/ 3226483 w 4523982"/>
                <a:gd name="connsiteY1" fmla="*/ 0 h 1568171"/>
                <a:gd name="connsiteX2" fmla="*/ 3301478 w 4523982"/>
                <a:gd name="connsiteY2" fmla="*/ 0 h 1568171"/>
                <a:gd name="connsiteX3" fmla="*/ 3305454 w 4523982"/>
                <a:gd name="connsiteY3" fmla="*/ 78972 h 1568171"/>
                <a:gd name="connsiteX4" fmla="*/ 4441832 w 4523982"/>
                <a:gd name="connsiteY4" fmla="*/ 1218964 h 1568171"/>
                <a:gd name="connsiteX5" fmla="*/ 4523982 w 4523982"/>
                <a:gd name="connsiteY5" fmla="*/ 1223126 h 1568171"/>
                <a:gd name="connsiteX6" fmla="*/ 4523982 w 4523982"/>
                <a:gd name="connsiteY6" fmla="*/ 1568171 h 1568171"/>
                <a:gd name="connsiteX7" fmla="*/ 4406666 w 4523982"/>
                <a:gd name="connsiteY7" fmla="*/ 1562228 h 1568171"/>
                <a:gd name="connsiteX8" fmla="*/ 3027630 w 4523982"/>
                <a:gd name="connsiteY8" fmla="*/ 430786 h 1568171"/>
                <a:gd name="connsiteX9" fmla="*/ 3005850 w 4523982"/>
                <a:gd name="connsiteY9" fmla="*/ 345813 h 1568171"/>
                <a:gd name="connsiteX10" fmla="*/ 0 w 4523982"/>
                <a:gd name="connsiteY10" fmla="*/ 346151 h 1568171"/>
                <a:gd name="connsiteX11" fmla="*/ 0 w 4523982"/>
                <a:gd name="connsiteY11" fmla="*/ 28 h 1568171"/>
                <a:gd name="connsiteX12" fmla="*/ 2957527 w 4523982"/>
                <a:gd name="connsiteY12" fmla="*/ 0 h 1568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23982" h="1568171">
                  <a:moveTo>
                    <a:pt x="2957527" y="0"/>
                  </a:moveTo>
                  <a:lnTo>
                    <a:pt x="3226483" y="0"/>
                  </a:lnTo>
                  <a:lnTo>
                    <a:pt x="3301478" y="0"/>
                  </a:lnTo>
                  <a:lnTo>
                    <a:pt x="3305454" y="78972"/>
                  </a:lnTo>
                  <a:cubicBezTo>
                    <a:pt x="3366303" y="680058"/>
                    <a:pt x="3842652" y="1157920"/>
                    <a:pt x="4441832" y="1218964"/>
                  </a:cubicBezTo>
                  <a:lnTo>
                    <a:pt x="4523982" y="1223126"/>
                  </a:lnTo>
                  <a:lnTo>
                    <a:pt x="4523982" y="1568171"/>
                  </a:lnTo>
                  <a:lnTo>
                    <a:pt x="4406666" y="1562228"/>
                  </a:lnTo>
                  <a:cubicBezTo>
                    <a:pt x="3754331" y="1495770"/>
                    <a:pt x="3216619" y="1040342"/>
                    <a:pt x="3027630" y="430786"/>
                  </a:cubicBezTo>
                  <a:lnTo>
                    <a:pt x="3005850" y="345813"/>
                  </a:lnTo>
                  <a:lnTo>
                    <a:pt x="0" y="346151"/>
                  </a:lnTo>
                  <a:lnTo>
                    <a:pt x="0" y="28"/>
                  </a:lnTo>
                  <a:lnTo>
                    <a:pt x="2957527"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49803B6-33DC-40EA-9026-A828EF531DC0}"/>
              </a:ext>
            </a:extLst>
          </p:cNvPr>
          <p:cNvGrpSpPr/>
          <p:nvPr/>
        </p:nvGrpSpPr>
        <p:grpSpPr>
          <a:xfrm flipH="1">
            <a:off x="4990949" y="1362829"/>
            <a:ext cx="2210101" cy="1967346"/>
            <a:chOff x="5014320" y="1590150"/>
            <a:chExt cx="2163360" cy="2163360"/>
          </a:xfrm>
        </p:grpSpPr>
        <p:sp>
          <p:nvSpPr>
            <p:cNvPr id="19" name="Oval 18">
              <a:extLst>
                <a:ext uri="{FF2B5EF4-FFF2-40B4-BE49-F238E27FC236}">
                  <a16:creationId xmlns:a16="http://schemas.microsoft.com/office/drawing/2014/main" id="{B083B648-347D-4C79-B082-66EC4F96C8B9}"/>
                </a:ext>
              </a:extLst>
            </p:cNvPr>
            <p:cNvSpPr/>
            <p:nvPr/>
          </p:nvSpPr>
          <p:spPr>
            <a:xfrm>
              <a:off x="5014320" y="1590150"/>
              <a:ext cx="2163360" cy="2163360"/>
            </a:xfrm>
            <a:prstGeom prst="ellipse">
              <a:avLst/>
            </a:prstGeom>
            <a:solidFill>
              <a:sysClr val="window" lastClr="FFFFFF"/>
            </a:solidFill>
            <a:ln w="12700" cap="flat" cmpd="sng" algn="ctr">
              <a:solidFill>
                <a:schemeClr val="accent6"/>
              </a:solidFill>
              <a:prstDash val="solid"/>
              <a:miter lim="800000"/>
            </a:ln>
            <a:effectLst/>
          </p:spPr>
          <p:txBody>
            <a:bodyPr rtlCol="0" anchor="ctr"/>
            <a:lstStyle/>
            <a:p>
              <a:pPr algn="ctr" defTabSz="685800">
                <a:defRPr/>
              </a:pPr>
              <a:endParaRPr lang="en-US" sz="1350" kern="0">
                <a:solidFill>
                  <a:prstClr val="white"/>
                </a:solidFill>
                <a:latin typeface="Calibri" panose="020F0502020204030204"/>
              </a:endParaRPr>
            </a:p>
          </p:txBody>
        </p:sp>
        <p:sp>
          <p:nvSpPr>
            <p:cNvPr id="20" name="Freeform 24">
              <a:extLst>
                <a:ext uri="{FF2B5EF4-FFF2-40B4-BE49-F238E27FC236}">
                  <a16:creationId xmlns:a16="http://schemas.microsoft.com/office/drawing/2014/main" id="{CB4E0527-16B8-44C8-9914-BDB28434D263}"/>
                </a:ext>
              </a:extLst>
            </p:cNvPr>
            <p:cNvSpPr/>
            <p:nvPr/>
          </p:nvSpPr>
          <p:spPr>
            <a:xfrm>
              <a:off x="5292306" y="1923302"/>
              <a:ext cx="1607386" cy="1497056"/>
            </a:xfrm>
            <a:custGeom>
              <a:avLst/>
              <a:gdLst>
                <a:gd name="connsiteX0" fmla="*/ 235583 w 1607386"/>
                <a:gd name="connsiteY0" fmla="*/ 521096 h 1497056"/>
                <a:gd name="connsiteX1" fmla="*/ 63017 w 1607386"/>
                <a:gd name="connsiteY1" fmla="*/ 819991 h 1497056"/>
                <a:gd name="connsiteX2" fmla="*/ 408904 w 1607386"/>
                <a:gd name="connsiteY2" fmla="*/ 819804 h 1497056"/>
                <a:gd name="connsiteX3" fmla="*/ 817593 w 1607386"/>
                <a:gd name="connsiteY3" fmla="*/ 449666 h 1497056"/>
                <a:gd name="connsiteX4" fmla="*/ 830875 w 1607386"/>
                <a:gd name="connsiteY4" fmla="*/ 449666 h 1497056"/>
                <a:gd name="connsiteX5" fmla="*/ 868347 w 1607386"/>
                <a:gd name="connsiteY5" fmla="*/ 487138 h 1497056"/>
                <a:gd name="connsiteX6" fmla="*/ 868403 w 1607386"/>
                <a:gd name="connsiteY6" fmla="*/ 1211559 h 1497056"/>
                <a:gd name="connsiteX7" fmla="*/ 1016337 w 1607386"/>
                <a:gd name="connsiteY7" fmla="*/ 1317152 h 1497056"/>
                <a:gd name="connsiteX8" fmla="*/ 1221247 w 1607386"/>
                <a:gd name="connsiteY8" fmla="*/ 1497056 h 1497056"/>
                <a:gd name="connsiteX9" fmla="*/ 444921 w 1607386"/>
                <a:gd name="connsiteY9" fmla="*/ 1497056 h 1497056"/>
                <a:gd name="connsiteX10" fmla="*/ 652678 w 1607386"/>
                <a:gd name="connsiteY10" fmla="*/ 1302920 h 1497056"/>
                <a:gd name="connsiteX11" fmla="*/ 780032 w 1607386"/>
                <a:gd name="connsiteY11" fmla="*/ 1114606 h 1497056"/>
                <a:gd name="connsiteX12" fmla="*/ 780122 w 1607386"/>
                <a:gd name="connsiteY12" fmla="*/ 487138 h 1497056"/>
                <a:gd name="connsiteX13" fmla="*/ 817593 w 1607386"/>
                <a:gd name="connsiteY13" fmla="*/ 449666 h 1497056"/>
                <a:gd name="connsiteX14" fmla="*/ 711392 w 1607386"/>
                <a:gd name="connsiteY14" fmla="*/ 337827 h 1497056"/>
                <a:gd name="connsiteX15" fmla="*/ 725510 w 1607386"/>
                <a:gd name="connsiteY15" fmla="*/ 410646 h 1497056"/>
                <a:gd name="connsiteX16" fmla="*/ 286664 w 1607386"/>
                <a:gd name="connsiteY16" fmla="*/ 495732 h 1497056"/>
                <a:gd name="connsiteX17" fmla="*/ 475317 w 1607386"/>
                <a:gd name="connsiteY17" fmla="*/ 822489 h 1497056"/>
                <a:gd name="connsiteX18" fmla="*/ 448149 w 1607386"/>
                <a:gd name="connsiteY18" fmla="*/ 1000460 h 1497056"/>
                <a:gd name="connsiteX19" fmla="*/ 37319 w 1607386"/>
                <a:gd name="connsiteY19" fmla="*/ 1004633 h 1497056"/>
                <a:gd name="connsiteX20" fmla="*/ 6094 w 1607386"/>
                <a:gd name="connsiteY20" fmla="*/ 825639 h 1497056"/>
                <a:gd name="connsiteX21" fmla="*/ 230536 w 1607386"/>
                <a:gd name="connsiteY21" fmla="*/ 431326 h 1497056"/>
                <a:gd name="connsiteX22" fmla="*/ 230486 w 1607386"/>
                <a:gd name="connsiteY22" fmla="*/ 431068 h 1497056"/>
                <a:gd name="connsiteX23" fmla="*/ 230708 w 1607386"/>
                <a:gd name="connsiteY23" fmla="*/ 431025 h 1497056"/>
                <a:gd name="connsiteX24" fmla="*/ 230875 w 1607386"/>
                <a:gd name="connsiteY24" fmla="*/ 430730 h 1497056"/>
                <a:gd name="connsiteX25" fmla="*/ 231215 w 1607386"/>
                <a:gd name="connsiteY25" fmla="*/ 430926 h 1497056"/>
                <a:gd name="connsiteX26" fmla="*/ 828503 w 1607386"/>
                <a:gd name="connsiteY26" fmla="*/ 316876 h 1497056"/>
                <a:gd name="connsiteX27" fmla="*/ 792475 w 1607386"/>
                <a:gd name="connsiteY27" fmla="*/ 352904 h 1497056"/>
                <a:gd name="connsiteX28" fmla="*/ 828503 w 1607386"/>
                <a:gd name="connsiteY28" fmla="*/ 388932 h 1497056"/>
                <a:gd name="connsiteX29" fmla="*/ 864531 w 1607386"/>
                <a:gd name="connsiteY29" fmla="*/ 352904 h 1497056"/>
                <a:gd name="connsiteX30" fmla="*/ 828503 w 1607386"/>
                <a:gd name="connsiteY30" fmla="*/ 316876 h 1497056"/>
                <a:gd name="connsiteX31" fmla="*/ 1366740 w 1607386"/>
                <a:gd name="connsiteY31" fmla="*/ 304800 h 1497056"/>
                <a:gd name="connsiteX32" fmla="*/ 1192961 w 1607386"/>
                <a:gd name="connsiteY32" fmla="*/ 605794 h 1497056"/>
                <a:gd name="connsiteX33" fmla="*/ 1540678 w 1607386"/>
                <a:gd name="connsiteY33" fmla="*/ 605980 h 1497056"/>
                <a:gd name="connsiteX34" fmla="*/ 828503 w 1607386"/>
                <a:gd name="connsiteY34" fmla="*/ 270370 h 1497056"/>
                <a:gd name="connsiteX35" fmla="*/ 911037 w 1607386"/>
                <a:gd name="connsiteY35" fmla="*/ 352904 h 1497056"/>
                <a:gd name="connsiteX36" fmla="*/ 828503 w 1607386"/>
                <a:gd name="connsiteY36" fmla="*/ 435438 h 1497056"/>
                <a:gd name="connsiteX37" fmla="*/ 745969 w 1607386"/>
                <a:gd name="connsiteY37" fmla="*/ 352904 h 1497056"/>
                <a:gd name="connsiteX38" fmla="*/ 828503 w 1607386"/>
                <a:gd name="connsiteY38" fmla="*/ 270370 h 1497056"/>
                <a:gd name="connsiteX39" fmla="*/ 1370707 w 1607386"/>
                <a:gd name="connsiteY39" fmla="*/ 211625 h 1497056"/>
                <a:gd name="connsiteX40" fmla="*/ 1371272 w 1607386"/>
                <a:gd name="connsiteY40" fmla="*/ 214536 h 1497056"/>
                <a:gd name="connsiteX41" fmla="*/ 1371448 w 1607386"/>
                <a:gd name="connsiteY41" fmla="*/ 214434 h 1497056"/>
                <a:gd name="connsiteX42" fmla="*/ 1596229 w 1607386"/>
                <a:gd name="connsiteY42" fmla="*/ 609343 h 1497056"/>
                <a:gd name="connsiteX43" fmla="*/ 1565004 w 1607386"/>
                <a:gd name="connsiteY43" fmla="*/ 788338 h 1497056"/>
                <a:gd name="connsiteX44" fmla="*/ 1152338 w 1607386"/>
                <a:gd name="connsiteY44" fmla="*/ 768417 h 1497056"/>
                <a:gd name="connsiteX45" fmla="*/ 1127005 w 1607386"/>
                <a:gd name="connsiteY45" fmla="*/ 606194 h 1497056"/>
                <a:gd name="connsiteX46" fmla="*/ 1303684 w 1607386"/>
                <a:gd name="connsiteY46" fmla="*/ 300177 h 1497056"/>
                <a:gd name="connsiteX47" fmla="*/ 932161 w 1607386"/>
                <a:gd name="connsiteY47" fmla="*/ 372210 h 1497056"/>
                <a:gd name="connsiteX48" fmla="*/ 918043 w 1607386"/>
                <a:gd name="connsiteY48" fmla="*/ 299391 h 1497056"/>
                <a:gd name="connsiteX49" fmla="*/ 827080 w 1607386"/>
                <a:gd name="connsiteY49" fmla="*/ 0 h 1497056"/>
                <a:gd name="connsiteX50" fmla="*/ 928113 w 1607386"/>
                <a:gd name="connsiteY50" fmla="*/ 101034 h 1497056"/>
                <a:gd name="connsiteX51" fmla="*/ 898521 w 1607386"/>
                <a:gd name="connsiteY51" fmla="*/ 172476 h 1497056"/>
                <a:gd name="connsiteX52" fmla="*/ 876884 w 1607386"/>
                <a:gd name="connsiteY52" fmla="*/ 187064 h 1497056"/>
                <a:gd name="connsiteX53" fmla="*/ 876884 w 1607386"/>
                <a:gd name="connsiteY53" fmla="*/ 256140 h 1497056"/>
                <a:gd name="connsiteX54" fmla="*/ 768738 w 1607386"/>
                <a:gd name="connsiteY54" fmla="*/ 256140 h 1497056"/>
                <a:gd name="connsiteX55" fmla="*/ 768738 w 1607386"/>
                <a:gd name="connsiteY55" fmla="*/ 181308 h 1497056"/>
                <a:gd name="connsiteX56" fmla="*/ 755639 w 1607386"/>
                <a:gd name="connsiteY56" fmla="*/ 172476 h 1497056"/>
                <a:gd name="connsiteX57" fmla="*/ 726046 w 1607386"/>
                <a:gd name="connsiteY57" fmla="*/ 101034 h 1497056"/>
                <a:gd name="connsiteX58" fmla="*/ 827080 w 1607386"/>
                <a:gd name="connsiteY58" fmla="*/ 0 h 149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07386" h="1497056">
                  <a:moveTo>
                    <a:pt x="235583" y="521096"/>
                  </a:moveTo>
                  <a:lnTo>
                    <a:pt x="63017" y="819991"/>
                  </a:lnTo>
                  <a:lnTo>
                    <a:pt x="408904" y="819804"/>
                  </a:lnTo>
                  <a:close/>
                  <a:moveTo>
                    <a:pt x="817593" y="449666"/>
                  </a:moveTo>
                  <a:lnTo>
                    <a:pt x="830875" y="449666"/>
                  </a:lnTo>
                  <a:cubicBezTo>
                    <a:pt x="851570" y="449666"/>
                    <a:pt x="868347" y="466443"/>
                    <a:pt x="868347" y="487138"/>
                  </a:cubicBezTo>
                  <a:cubicBezTo>
                    <a:pt x="870149" y="729018"/>
                    <a:pt x="869039" y="970898"/>
                    <a:pt x="868403" y="1211559"/>
                  </a:cubicBezTo>
                  <a:cubicBezTo>
                    <a:pt x="882061" y="1318815"/>
                    <a:pt x="972519" y="1304234"/>
                    <a:pt x="1016337" y="1317152"/>
                  </a:cubicBezTo>
                  <a:cubicBezTo>
                    <a:pt x="1205120" y="1363838"/>
                    <a:pt x="1225990" y="1467445"/>
                    <a:pt x="1221247" y="1497056"/>
                  </a:cubicBezTo>
                  <a:lnTo>
                    <a:pt x="444921" y="1497056"/>
                  </a:lnTo>
                  <a:cubicBezTo>
                    <a:pt x="444921" y="1481676"/>
                    <a:pt x="425001" y="1341069"/>
                    <a:pt x="652678" y="1302920"/>
                  </a:cubicBezTo>
                  <a:cubicBezTo>
                    <a:pt x="785860" y="1267809"/>
                    <a:pt x="767329" y="1196189"/>
                    <a:pt x="780032" y="1114606"/>
                  </a:cubicBezTo>
                  <a:cubicBezTo>
                    <a:pt x="779588" y="905595"/>
                    <a:pt x="780101" y="696149"/>
                    <a:pt x="780122" y="487138"/>
                  </a:cubicBezTo>
                  <a:cubicBezTo>
                    <a:pt x="780122" y="466443"/>
                    <a:pt x="796898" y="449666"/>
                    <a:pt x="817593" y="449666"/>
                  </a:cubicBezTo>
                  <a:close/>
                  <a:moveTo>
                    <a:pt x="711392" y="337827"/>
                  </a:moveTo>
                  <a:lnTo>
                    <a:pt x="725510" y="410646"/>
                  </a:lnTo>
                  <a:lnTo>
                    <a:pt x="286664" y="495732"/>
                  </a:lnTo>
                  <a:lnTo>
                    <a:pt x="475317" y="822489"/>
                  </a:lnTo>
                  <a:cubicBezTo>
                    <a:pt x="505514" y="888011"/>
                    <a:pt x="479930" y="953532"/>
                    <a:pt x="448149" y="1000460"/>
                  </a:cubicBezTo>
                  <a:cubicBezTo>
                    <a:pt x="317337" y="1152591"/>
                    <a:pt x="76601" y="1070943"/>
                    <a:pt x="37319" y="1004633"/>
                  </a:cubicBezTo>
                  <a:cubicBezTo>
                    <a:pt x="-698" y="942614"/>
                    <a:pt x="-6718" y="852987"/>
                    <a:pt x="6094" y="825639"/>
                  </a:cubicBezTo>
                  <a:lnTo>
                    <a:pt x="230536" y="431326"/>
                  </a:lnTo>
                  <a:lnTo>
                    <a:pt x="230486" y="431068"/>
                  </a:lnTo>
                  <a:lnTo>
                    <a:pt x="230708" y="431025"/>
                  </a:lnTo>
                  <a:lnTo>
                    <a:pt x="230875" y="430730"/>
                  </a:lnTo>
                  <a:lnTo>
                    <a:pt x="231215" y="430926"/>
                  </a:lnTo>
                  <a:close/>
                  <a:moveTo>
                    <a:pt x="828503" y="316876"/>
                  </a:moveTo>
                  <a:cubicBezTo>
                    <a:pt x="808605" y="316876"/>
                    <a:pt x="792475" y="333006"/>
                    <a:pt x="792475" y="352904"/>
                  </a:cubicBezTo>
                  <a:cubicBezTo>
                    <a:pt x="792475" y="372802"/>
                    <a:pt x="808605" y="388932"/>
                    <a:pt x="828503" y="388932"/>
                  </a:cubicBezTo>
                  <a:cubicBezTo>
                    <a:pt x="848401" y="388932"/>
                    <a:pt x="864531" y="372802"/>
                    <a:pt x="864531" y="352904"/>
                  </a:cubicBezTo>
                  <a:cubicBezTo>
                    <a:pt x="864531" y="333006"/>
                    <a:pt x="848401" y="316876"/>
                    <a:pt x="828503" y="316876"/>
                  </a:cubicBezTo>
                  <a:close/>
                  <a:moveTo>
                    <a:pt x="1366740" y="304800"/>
                  </a:moveTo>
                  <a:lnTo>
                    <a:pt x="1192961" y="605794"/>
                  </a:lnTo>
                  <a:lnTo>
                    <a:pt x="1540678" y="605980"/>
                  </a:lnTo>
                  <a:close/>
                  <a:moveTo>
                    <a:pt x="828503" y="270370"/>
                  </a:moveTo>
                  <a:cubicBezTo>
                    <a:pt x="874085" y="270370"/>
                    <a:pt x="911037" y="307322"/>
                    <a:pt x="911037" y="352904"/>
                  </a:cubicBezTo>
                  <a:cubicBezTo>
                    <a:pt x="911037" y="398486"/>
                    <a:pt x="874085" y="435438"/>
                    <a:pt x="828503" y="435438"/>
                  </a:cubicBezTo>
                  <a:cubicBezTo>
                    <a:pt x="782921" y="435438"/>
                    <a:pt x="745969" y="398486"/>
                    <a:pt x="745969" y="352904"/>
                  </a:cubicBezTo>
                  <a:cubicBezTo>
                    <a:pt x="745969" y="307322"/>
                    <a:pt x="782921" y="270370"/>
                    <a:pt x="828503" y="270370"/>
                  </a:cubicBezTo>
                  <a:close/>
                  <a:moveTo>
                    <a:pt x="1370707" y="211625"/>
                  </a:moveTo>
                  <a:lnTo>
                    <a:pt x="1371272" y="214536"/>
                  </a:lnTo>
                  <a:lnTo>
                    <a:pt x="1371448" y="214434"/>
                  </a:lnTo>
                  <a:lnTo>
                    <a:pt x="1596229" y="609343"/>
                  </a:lnTo>
                  <a:cubicBezTo>
                    <a:pt x="1609042" y="636692"/>
                    <a:pt x="1622385" y="725303"/>
                    <a:pt x="1565004" y="788338"/>
                  </a:cubicBezTo>
                  <a:cubicBezTo>
                    <a:pt x="1519468" y="857589"/>
                    <a:pt x="1223488" y="906921"/>
                    <a:pt x="1152338" y="768417"/>
                  </a:cubicBezTo>
                  <a:cubicBezTo>
                    <a:pt x="1116383" y="720984"/>
                    <a:pt x="1111733" y="659320"/>
                    <a:pt x="1127005" y="606194"/>
                  </a:cubicBezTo>
                  <a:lnTo>
                    <a:pt x="1303684" y="300177"/>
                  </a:lnTo>
                  <a:lnTo>
                    <a:pt x="932161" y="372210"/>
                  </a:lnTo>
                  <a:lnTo>
                    <a:pt x="918043" y="299391"/>
                  </a:lnTo>
                  <a:close/>
                  <a:moveTo>
                    <a:pt x="827080" y="0"/>
                  </a:moveTo>
                  <a:cubicBezTo>
                    <a:pt x="882879" y="0"/>
                    <a:pt x="928113" y="45235"/>
                    <a:pt x="928113" y="101034"/>
                  </a:cubicBezTo>
                  <a:cubicBezTo>
                    <a:pt x="928113" y="128934"/>
                    <a:pt x="916804" y="154193"/>
                    <a:pt x="898521" y="172476"/>
                  </a:cubicBezTo>
                  <a:lnTo>
                    <a:pt x="876884" y="187064"/>
                  </a:lnTo>
                  <a:lnTo>
                    <a:pt x="876884" y="256140"/>
                  </a:lnTo>
                  <a:lnTo>
                    <a:pt x="768738" y="256140"/>
                  </a:lnTo>
                  <a:lnTo>
                    <a:pt x="768738" y="181308"/>
                  </a:lnTo>
                  <a:lnTo>
                    <a:pt x="755639" y="172476"/>
                  </a:lnTo>
                  <a:cubicBezTo>
                    <a:pt x="737355" y="154193"/>
                    <a:pt x="726046" y="128934"/>
                    <a:pt x="726046" y="101034"/>
                  </a:cubicBezTo>
                  <a:cubicBezTo>
                    <a:pt x="726046" y="45235"/>
                    <a:pt x="771281" y="0"/>
                    <a:pt x="827080" y="0"/>
                  </a:cubicBezTo>
                  <a:close/>
                </a:path>
              </a:pathLst>
            </a:custGeom>
            <a:solidFill>
              <a:schemeClr val="tx1"/>
            </a:solidFill>
            <a:ln w="12700" cap="flat" cmpd="sng" algn="ctr">
              <a:noFill/>
              <a:prstDash val="solid"/>
              <a:miter lim="800000"/>
            </a:ln>
            <a:effectLst/>
          </p:spPr>
          <p:txBody>
            <a:bodyPr wrap="square" rtlCol="0" anchor="ctr">
              <a:noAutofit/>
            </a:bodyPr>
            <a:lstStyle/>
            <a:p>
              <a:pPr algn="ctr" defTabSz="685800">
                <a:defRPr/>
              </a:pPr>
              <a:endParaRPr lang="en-US" sz="1350" kern="0">
                <a:solidFill>
                  <a:prstClr val="white"/>
                </a:solidFill>
                <a:latin typeface="Calibri" panose="020F0502020204030204"/>
              </a:endParaRPr>
            </a:p>
          </p:txBody>
        </p:sp>
      </p:grpSp>
      <p:pic>
        <p:nvPicPr>
          <p:cNvPr id="27" name="Picture 26">
            <a:extLst>
              <a:ext uri="{FF2B5EF4-FFF2-40B4-BE49-F238E27FC236}">
                <a16:creationId xmlns:a16="http://schemas.microsoft.com/office/drawing/2014/main" id="{3C3D5A0E-D154-49B6-A464-70C4C678BF42}"/>
              </a:ext>
            </a:extLst>
          </p:cNvPr>
          <p:cNvPicPr>
            <a:picLocks noChangeAspect="1"/>
          </p:cNvPicPr>
          <p:nvPr/>
        </p:nvPicPr>
        <p:blipFill>
          <a:blip r:embed="rId2"/>
          <a:stretch>
            <a:fillRect/>
          </a:stretch>
        </p:blipFill>
        <p:spPr>
          <a:xfrm>
            <a:off x="4669886" y="4700903"/>
            <a:ext cx="2801330" cy="1438023"/>
          </a:xfrm>
          <a:prstGeom prst="rect">
            <a:avLst/>
          </a:prstGeom>
        </p:spPr>
      </p:pic>
      <p:sp>
        <p:nvSpPr>
          <p:cNvPr id="29" name="TextBox 28">
            <a:extLst>
              <a:ext uri="{FF2B5EF4-FFF2-40B4-BE49-F238E27FC236}">
                <a16:creationId xmlns:a16="http://schemas.microsoft.com/office/drawing/2014/main" id="{BBDD213E-6D1A-47A7-A1FE-2E36B7009223}"/>
              </a:ext>
            </a:extLst>
          </p:cNvPr>
          <p:cNvSpPr txBox="1"/>
          <p:nvPr/>
        </p:nvSpPr>
        <p:spPr>
          <a:xfrm>
            <a:off x="1041801" y="4660769"/>
            <a:ext cx="2801329" cy="1554208"/>
          </a:xfrm>
          <a:prstGeom prst="rect">
            <a:avLst/>
          </a:prstGeom>
          <a:noFill/>
        </p:spPr>
        <p:txBody>
          <a:bodyPr wrap="square">
            <a:spAutoFit/>
          </a:bodyPr>
          <a:lstStyle/>
          <a:p>
            <a:pPr algn="ctr" defTabSz="685800">
              <a:lnSpc>
                <a:spcPct val="150000"/>
              </a:lnSpc>
              <a:defRPr/>
            </a:pPr>
            <a:r>
              <a:rPr lang="en-US" sz="2200" b="1" kern="0" dirty="0">
                <a:effectLst>
                  <a:outerShdw blurRad="38100" dist="38100" dir="2700000" algn="tl">
                    <a:srgbClr val="000000">
                      <a:alpha val="43137"/>
                    </a:srgbClr>
                  </a:outerShdw>
                </a:effectLst>
                <a:latin typeface="Georgia" panose="02040502050405020303" pitchFamily="18" charset="0"/>
                <a:cs typeface="Arial" panose="020B0604020202020204" pitchFamily="34" charset="0"/>
              </a:rPr>
              <a:t>LDA MULTICORE COHERENCE SCORE</a:t>
            </a:r>
          </a:p>
        </p:txBody>
      </p:sp>
      <p:sp>
        <p:nvSpPr>
          <p:cNvPr id="31" name="TextBox 30">
            <a:extLst>
              <a:ext uri="{FF2B5EF4-FFF2-40B4-BE49-F238E27FC236}">
                <a16:creationId xmlns:a16="http://schemas.microsoft.com/office/drawing/2014/main" id="{F38D4CDB-2E06-469B-BC77-971FA288F6B7}"/>
              </a:ext>
            </a:extLst>
          </p:cNvPr>
          <p:cNvSpPr txBox="1"/>
          <p:nvPr/>
        </p:nvSpPr>
        <p:spPr>
          <a:xfrm>
            <a:off x="7471216" y="4751719"/>
            <a:ext cx="2917483" cy="1554208"/>
          </a:xfrm>
          <a:prstGeom prst="rect">
            <a:avLst/>
          </a:prstGeom>
          <a:noFill/>
        </p:spPr>
        <p:txBody>
          <a:bodyPr wrap="square">
            <a:spAutoFit/>
          </a:bodyPr>
          <a:lstStyle/>
          <a:p>
            <a:pPr algn="ctr" defTabSz="685800">
              <a:lnSpc>
                <a:spcPct val="150000"/>
              </a:lnSpc>
              <a:defRPr/>
            </a:pPr>
            <a:r>
              <a:rPr lang="en-US" sz="2200" b="1" kern="0" dirty="0">
                <a:effectLst>
                  <a:outerShdw blurRad="38100" dist="38100" dir="2700000" algn="tl">
                    <a:srgbClr val="000000">
                      <a:alpha val="43137"/>
                    </a:srgbClr>
                  </a:outerShdw>
                </a:effectLst>
                <a:latin typeface="Georgia" panose="02040502050405020303" pitchFamily="18" charset="0"/>
                <a:cs typeface="Arial" panose="020B0604020202020204" pitchFamily="34" charset="0"/>
              </a:rPr>
              <a:t>LDA MALLET COHERENCE SCORE</a:t>
            </a:r>
          </a:p>
        </p:txBody>
      </p:sp>
      <p:pic>
        <p:nvPicPr>
          <p:cNvPr id="32" name="Picture 6" descr="Nissan Logo Sticker">
            <a:extLst>
              <a:ext uri="{FF2B5EF4-FFF2-40B4-BE49-F238E27FC236}">
                <a16:creationId xmlns:a16="http://schemas.microsoft.com/office/drawing/2014/main" id="{5C89CDD6-4FFD-4550-8A59-223B8C0B0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7707" y="4751719"/>
            <a:ext cx="2303970" cy="2303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993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79E68E1-3A4F-441D-A22D-08AE751665FA}"/>
              </a:ext>
            </a:extLst>
          </p:cNvPr>
          <p:cNvSpPr>
            <a:spLocks noGrp="1"/>
          </p:cNvSpPr>
          <p:nvPr>
            <p:ph type="title"/>
          </p:nvPr>
        </p:nvSpPr>
        <p:spPr>
          <a:xfrm>
            <a:off x="838200" y="365126"/>
            <a:ext cx="10515600" cy="885824"/>
          </a:xfrm>
        </p:spPr>
        <p:txBody>
          <a:bodyPr/>
          <a:lstStyle/>
          <a:p>
            <a:pPr algn="ctr"/>
            <a:r>
              <a:rPr lang="en-IN" cap="small" dirty="0">
                <a:effectLst>
                  <a:outerShdw blurRad="38100" dist="38100" dir="2700000" algn="tl">
                    <a:srgbClr val="000000">
                      <a:alpha val="43137"/>
                    </a:srgbClr>
                  </a:outerShdw>
                </a:effectLst>
                <a:latin typeface="Georgia" panose="02040502050405020303" pitchFamily="18" charset="0"/>
              </a:rPr>
              <a:t>Visualisation Of </a:t>
            </a:r>
            <a:r>
              <a:rPr lang="en-IN" cap="small" dirty="0">
                <a:effectLst>
                  <a:outerShdw blurRad="38100" dist="38100" dir="2700000" algn="tl">
                    <a:srgbClr val="000000">
                      <a:alpha val="43137"/>
                    </a:srgbClr>
                  </a:outerShdw>
                </a:effectLst>
                <a:latin typeface="+mn-lt"/>
              </a:rPr>
              <a:t>14</a:t>
            </a:r>
            <a:r>
              <a:rPr lang="en-IN" cap="small" dirty="0">
                <a:effectLst>
                  <a:outerShdw blurRad="38100" dist="38100" dir="2700000" algn="tl">
                    <a:srgbClr val="000000">
                      <a:alpha val="43137"/>
                    </a:srgbClr>
                  </a:outerShdw>
                </a:effectLst>
                <a:latin typeface="Georgia" panose="02040502050405020303" pitchFamily="18" charset="0"/>
              </a:rPr>
              <a:t> Topics</a:t>
            </a:r>
          </a:p>
        </p:txBody>
      </p:sp>
      <p:sp>
        <p:nvSpPr>
          <p:cNvPr id="11" name="Rectangle 10">
            <a:extLst>
              <a:ext uri="{FF2B5EF4-FFF2-40B4-BE49-F238E27FC236}">
                <a16:creationId xmlns:a16="http://schemas.microsoft.com/office/drawing/2014/main" id="{9FCB237E-8D47-4DCC-B1C7-35FD180026B5}"/>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40E4556B-4477-4AE6-A088-D867418A7BF2}"/>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6" descr="Nissan Logo Sticker">
            <a:extLst>
              <a:ext uri="{FF2B5EF4-FFF2-40B4-BE49-F238E27FC236}">
                <a16:creationId xmlns:a16="http://schemas.microsoft.com/office/drawing/2014/main" id="{57EC3113-A8EC-4A34-8A21-347918362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707" y="4751719"/>
            <a:ext cx="2303970" cy="230397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80BB0AA-92C3-4E9E-8D9C-6003C60B7673}"/>
              </a:ext>
            </a:extLst>
          </p:cNvPr>
          <p:cNvPicPr>
            <a:picLocks noChangeAspect="1"/>
          </p:cNvPicPr>
          <p:nvPr/>
        </p:nvPicPr>
        <p:blipFill rotWithShape="1">
          <a:blip r:embed="rId3"/>
          <a:srcRect l="6875" t="34582" r="2718" b="26558"/>
          <a:stretch/>
        </p:blipFill>
        <p:spPr>
          <a:xfrm>
            <a:off x="1046922" y="1616076"/>
            <a:ext cx="10111001" cy="3746499"/>
          </a:xfrm>
          <a:prstGeom prst="rect">
            <a:avLst/>
          </a:prstGeom>
        </p:spPr>
      </p:pic>
      <p:sp>
        <p:nvSpPr>
          <p:cNvPr id="10" name="Rectangle 9">
            <a:extLst>
              <a:ext uri="{FF2B5EF4-FFF2-40B4-BE49-F238E27FC236}">
                <a16:creationId xmlns:a16="http://schemas.microsoft.com/office/drawing/2014/main" id="{E53F47DD-75FC-4F70-A7AE-F30657D6CECC}"/>
              </a:ext>
            </a:extLst>
          </p:cNvPr>
          <p:cNvSpPr/>
          <p:nvPr/>
        </p:nvSpPr>
        <p:spPr>
          <a:xfrm>
            <a:off x="1065972" y="2746374"/>
            <a:ext cx="302939" cy="276225"/>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25923B4E-BB81-41A4-B3DC-1E67716E5FE2}"/>
              </a:ext>
            </a:extLst>
          </p:cNvPr>
          <p:cNvSpPr/>
          <p:nvPr/>
        </p:nvSpPr>
        <p:spPr>
          <a:xfrm>
            <a:off x="1068661" y="2152651"/>
            <a:ext cx="302939" cy="276224"/>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203990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07E8-F41B-4AC0-96E2-9F007098CEE8}"/>
              </a:ext>
            </a:extLst>
          </p:cNvPr>
          <p:cNvSpPr>
            <a:spLocks noGrp="1"/>
          </p:cNvSpPr>
          <p:nvPr>
            <p:ph type="title"/>
          </p:nvPr>
        </p:nvSpPr>
        <p:spPr>
          <a:xfrm>
            <a:off x="838200" y="365126"/>
            <a:ext cx="10515600" cy="590215"/>
          </a:xfrm>
        </p:spPr>
        <p:txBody>
          <a:bodyPr>
            <a:normAutofit fontScale="90000"/>
          </a:bodyPr>
          <a:lstStyle/>
          <a:p>
            <a:pPr algn="ctr"/>
            <a:r>
              <a:rPr lang="en-IN" dirty="0">
                <a:effectLst>
                  <a:outerShdw blurRad="38100" dist="38100" dir="2700000" algn="tl">
                    <a:srgbClr val="000000">
                      <a:alpha val="43137"/>
                    </a:srgbClr>
                  </a:outerShdw>
                </a:effectLst>
                <a:latin typeface="Georgia" panose="02040502050405020303" pitchFamily="18" charset="0"/>
              </a:rPr>
              <a:t>DOMINANT TOPICS</a:t>
            </a:r>
          </a:p>
        </p:txBody>
      </p:sp>
      <p:pic>
        <p:nvPicPr>
          <p:cNvPr id="5" name="Content Placeholder 10">
            <a:extLst>
              <a:ext uri="{FF2B5EF4-FFF2-40B4-BE49-F238E27FC236}">
                <a16:creationId xmlns:a16="http://schemas.microsoft.com/office/drawing/2014/main" id="{48B74FF0-8A6B-430B-A72F-F36679D5ACDB}"/>
              </a:ext>
            </a:extLst>
          </p:cNvPr>
          <p:cNvPicPr>
            <a:picLocks noChangeAspect="1"/>
          </p:cNvPicPr>
          <p:nvPr/>
        </p:nvPicPr>
        <p:blipFill>
          <a:blip r:embed="rId2"/>
          <a:stretch>
            <a:fillRect/>
          </a:stretch>
        </p:blipFill>
        <p:spPr>
          <a:xfrm>
            <a:off x="2430887" y="1212498"/>
            <a:ext cx="6059926" cy="552450"/>
          </a:xfrm>
          <a:prstGeom prst="rect">
            <a:avLst/>
          </a:prstGeom>
        </p:spPr>
      </p:pic>
      <p:pic>
        <p:nvPicPr>
          <p:cNvPr id="6" name="Picture 5">
            <a:extLst>
              <a:ext uri="{FF2B5EF4-FFF2-40B4-BE49-F238E27FC236}">
                <a16:creationId xmlns:a16="http://schemas.microsoft.com/office/drawing/2014/main" id="{5D2AC8D1-F4A9-446B-AF47-4622D2FA87EF}"/>
              </a:ext>
            </a:extLst>
          </p:cNvPr>
          <p:cNvPicPr>
            <a:picLocks noChangeAspect="1"/>
          </p:cNvPicPr>
          <p:nvPr/>
        </p:nvPicPr>
        <p:blipFill>
          <a:blip r:embed="rId3"/>
          <a:stretch>
            <a:fillRect/>
          </a:stretch>
        </p:blipFill>
        <p:spPr>
          <a:xfrm>
            <a:off x="2430887" y="1833352"/>
            <a:ext cx="6059926" cy="542925"/>
          </a:xfrm>
          <a:prstGeom prst="rect">
            <a:avLst/>
          </a:prstGeom>
        </p:spPr>
      </p:pic>
      <p:pic>
        <p:nvPicPr>
          <p:cNvPr id="7" name="Picture 6">
            <a:extLst>
              <a:ext uri="{FF2B5EF4-FFF2-40B4-BE49-F238E27FC236}">
                <a16:creationId xmlns:a16="http://schemas.microsoft.com/office/drawing/2014/main" id="{8633E9C3-3A85-47F6-A05F-FEE37297AD73}"/>
              </a:ext>
            </a:extLst>
          </p:cNvPr>
          <p:cNvPicPr>
            <a:picLocks noChangeAspect="1"/>
          </p:cNvPicPr>
          <p:nvPr/>
        </p:nvPicPr>
        <p:blipFill>
          <a:blip r:embed="rId4"/>
          <a:stretch>
            <a:fillRect/>
          </a:stretch>
        </p:blipFill>
        <p:spPr>
          <a:xfrm>
            <a:off x="2430887" y="2415956"/>
            <a:ext cx="6059926" cy="552450"/>
          </a:xfrm>
          <a:prstGeom prst="rect">
            <a:avLst/>
          </a:prstGeom>
        </p:spPr>
      </p:pic>
      <p:pic>
        <p:nvPicPr>
          <p:cNvPr id="8" name="Picture 7">
            <a:extLst>
              <a:ext uri="{FF2B5EF4-FFF2-40B4-BE49-F238E27FC236}">
                <a16:creationId xmlns:a16="http://schemas.microsoft.com/office/drawing/2014/main" id="{CB236418-6542-46ED-B4F7-AC7A8E6F8D7F}"/>
              </a:ext>
            </a:extLst>
          </p:cNvPr>
          <p:cNvPicPr>
            <a:picLocks noChangeAspect="1"/>
          </p:cNvPicPr>
          <p:nvPr/>
        </p:nvPicPr>
        <p:blipFill>
          <a:blip r:embed="rId5"/>
          <a:stretch>
            <a:fillRect/>
          </a:stretch>
        </p:blipFill>
        <p:spPr>
          <a:xfrm>
            <a:off x="2430887" y="3018931"/>
            <a:ext cx="6059926" cy="533400"/>
          </a:xfrm>
          <a:prstGeom prst="rect">
            <a:avLst/>
          </a:prstGeom>
        </p:spPr>
      </p:pic>
      <p:pic>
        <p:nvPicPr>
          <p:cNvPr id="9" name="Picture 8">
            <a:extLst>
              <a:ext uri="{FF2B5EF4-FFF2-40B4-BE49-F238E27FC236}">
                <a16:creationId xmlns:a16="http://schemas.microsoft.com/office/drawing/2014/main" id="{6356FD5E-3C7F-45C5-A700-42F1376B0B9F}"/>
              </a:ext>
            </a:extLst>
          </p:cNvPr>
          <p:cNvPicPr>
            <a:picLocks noChangeAspect="1"/>
          </p:cNvPicPr>
          <p:nvPr/>
        </p:nvPicPr>
        <p:blipFill>
          <a:blip r:embed="rId6"/>
          <a:stretch>
            <a:fillRect/>
          </a:stretch>
        </p:blipFill>
        <p:spPr>
          <a:xfrm>
            <a:off x="2430887" y="3629918"/>
            <a:ext cx="6059926" cy="561975"/>
          </a:xfrm>
          <a:prstGeom prst="rect">
            <a:avLst/>
          </a:prstGeom>
        </p:spPr>
      </p:pic>
      <p:pic>
        <p:nvPicPr>
          <p:cNvPr id="10" name="Picture 9">
            <a:extLst>
              <a:ext uri="{FF2B5EF4-FFF2-40B4-BE49-F238E27FC236}">
                <a16:creationId xmlns:a16="http://schemas.microsoft.com/office/drawing/2014/main" id="{FE59D192-1716-441C-AD6C-D84F0AEED490}"/>
              </a:ext>
            </a:extLst>
          </p:cNvPr>
          <p:cNvPicPr>
            <a:picLocks noChangeAspect="1"/>
          </p:cNvPicPr>
          <p:nvPr/>
        </p:nvPicPr>
        <p:blipFill>
          <a:blip r:embed="rId7"/>
          <a:stretch>
            <a:fillRect/>
          </a:stretch>
        </p:blipFill>
        <p:spPr>
          <a:xfrm>
            <a:off x="2430887" y="4252192"/>
            <a:ext cx="6059926" cy="571500"/>
          </a:xfrm>
          <a:prstGeom prst="rect">
            <a:avLst/>
          </a:prstGeom>
        </p:spPr>
      </p:pic>
      <p:pic>
        <p:nvPicPr>
          <p:cNvPr id="11" name="Picture 10">
            <a:extLst>
              <a:ext uri="{FF2B5EF4-FFF2-40B4-BE49-F238E27FC236}">
                <a16:creationId xmlns:a16="http://schemas.microsoft.com/office/drawing/2014/main" id="{A2EFFAF1-ECC8-497B-9500-C010F841312B}"/>
              </a:ext>
            </a:extLst>
          </p:cNvPr>
          <p:cNvPicPr>
            <a:picLocks noChangeAspect="1"/>
          </p:cNvPicPr>
          <p:nvPr/>
        </p:nvPicPr>
        <p:blipFill>
          <a:blip r:embed="rId8"/>
          <a:stretch>
            <a:fillRect/>
          </a:stretch>
        </p:blipFill>
        <p:spPr>
          <a:xfrm>
            <a:off x="2430887" y="4883001"/>
            <a:ext cx="6059926" cy="590550"/>
          </a:xfrm>
          <a:prstGeom prst="rect">
            <a:avLst/>
          </a:prstGeom>
        </p:spPr>
      </p:pic>
      <p:pic>
        <p:nvPicPr>
          <p:cNvPr id="12" name="Picture 11">
            <a:extLst>
              <a:ext uri="{FF2B5EF4-FFF2-40B4-BE49-F238E27FC236}">
                <a16:creationId xmlns:a16="http://schemas.microsoft.com/office/drawing/2014/main" id="{0741B6FD-027C-4EC9-BE59-D623214190B0}"/>
              </a:ext>
            </a:extLst>
          </p:cNvPr>
          <p:cNvPicPr>
            <a:picLocks noChangeAspect="1"/>
          </p:cNvPicPr>
          <p:nvPr/>
        </p:nvPicPr>
        <p:blipFill>
          <a:blip r:embed="rId9"/>
          <a:stretch>
            <a:fillRect/>
          </a:stretch>
        </p:blipFill>
        <p:spPr>
          <a:xfrm>
            <a:off x="2430887" y="5543506"/>
            <a:ext cx="6059926" cy="542925"/>
          </a:xfrm>
          <a:prstGeom prst="rect">
            <a:avLst/>
          </a:prstGeom>
        </p:spPr>
      </p:pic>
      <p:sp>
        <p:nvSpPr>
          <p:cNvPr id="13" name="Rectangle 12">
            <a:extLst>
              <a:ext uri="{FF2B5EF4-FFF2-40B4-BE49-F238E27FC236}">
                <a16:creationId xmlns:a16="http://schemas.microsoft.com/office/drawing/2014/main" id="{4B1D6B98-9621-4A82-9071-C19E3F3E2446}"/>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D82BD53E-A912-480C-9AF7-241ECBF35EF4}"/>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6" descr="Nissan Logo Sticker">
            <a:extLst>
              <a:ext uri="{FF2B5EF4-FFF2-40B4-BE49-F238E27FC236}">
                <a16:creationId xmlns:a16="http://schemas.microsoft.com/office/drawing/2014/main" id="{C805762F-2D9F-445F-9231-14EABC1F24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07300" y="4742626"/>
            <a:ext cx="2303970" cy="230397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AC50D3FA-54D4-4999-8BCC-D5DA55ABD9BE}"/>
              </a:ext>
            </a:extLst>
          </p:cNvPr>
          <p:cNvSpPr/>
          <p:nvPr/>
        </p:nvSpPr>
        <p:spPr>
          <a:xfrm>
            <a:off x="8604679" y="1250110"/>
            <a:ext cx="1565270" cy="552450"/>
          </a:xfrm>
          <a:prstGeom prst="rect">
            <a:avLst/>
          </a:prstGeom>
          <a:solidFill>
            <a:srgbClr val="E3E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Georgia" panose="02040502050405020303" pitchFamily="18" charset="0"/>
              </a:rPr>
              <a:t>DEALERS AND SERVICES</a:t>
            </a:r>
          </a:p>
        </p:txBody>
      </p:sp>
      <p:sp>
        <p:nvSpPr>
          <p:cNvPr id="17" name="Rectangle 16">
            <a:extLst>
              <a:ext uri="{FF2B5EF4-FFF2-40B4-BE49-F238E27FC236}">
                <a16:creationId xmlns:a16="http://schemas.microsoft.com/office/drawing/2014/main" id="{F69699E7-54A0-42BE-91EF-19A5B8C5DCF6}"/>
              </a:ext>
            </a:extLst>
          </p:cNvPr>
          <p:cNvSpPr/>
          <p:nvPr/>
        </p:nvSpPr>
        <p:spPr>
          <a:xfrm>
            <a:off x="8604679" y="1833022"/>
            <a:ext cx="1565270" cy="573349"/>
          </a:xfrm>
          <a:prstGeom prst="rect">
            <a:avLst/>
          </a:prstGeom>
          <a:solidFill>
            <a:srgbClr val="E3E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eorgia" panose="02040502050405020303" pitchFamily="18" charset="0"/>
              </a:rPr>
              <a:t>SUITABLE FOR LONG JOURNEY</a:t>
            </a:r>
            <a:endParaRPr lang="en-IN" sz="1200" dirty="0">
              <a:solidFill>
                <a:schemeClr val="tx1"/>
              </a:solidFill>
              <a:latin typeface="Georgia" panose="02040502050405020303" pitchFamily="18" charset="0"/>
            </a:endParaRPr>
          </a:p>
        </p:txBody>
      </p:sp>
      <p:sp>
        <p:nvSpPr>
          <p:cNvPr id="18" name="Rectangle 17">
            <a:extLst>
              <a:ext uri="{FF2B5EF4-FFF2-40B4-BE49-F238E27FC236}">
                <a16:creationId xmlns:a16="http://schemas.microsoft.com/office/drawing/2014/main" id="{6C9197B0-6D6E-49F5-B54F-78FB4F4BD7DC}"/>
              </a:ext>
            </a:extLst>
          </p:cNvPr>
          <p:cNvSpPr/>
          <p:nvPr/>
        </p:nvSpPr>
        <p:spPr>
          <a:xfrm>
            <a:off x="8590103" y="2453953"/>
            <a:ext cx="1579846" cy="552450"/>
          </a:xfrm>
          <a:prstGeom prst="rect">
            <a:avLst/>
          </a:prstGeom>
          <a:solidFill>
            <a:srgbClr val="E3E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Georgia" panose="02040502050405020303" pitchFamily="18" charset="0"/>
              </a:rPr>
              <a:t>DRIVING ABILITY</a:t>
            </a:r>
          </a:p>
        </p:txBody>
      </p:sp>
      <p:sp>
        <p:nvSpPr>
          <p:cNvPr id="19" name="Rectangle 18">
            <a:extLst>
              <a:ext uri="{FF2B5EF4-FFF2-40B4-BE49-F238E27FC236}">
                <a16:creationId xmlns:a16="http://schemas.microsoft.com/office/drawing/2014/main" id="{9A112D98-17D3-4FA0-A46F-55BE65CA746F}"/>
              </a:ext>
            </a:extLst>
          </p:cNvPr>
          <p:cNvSpPr/>
          <p:nvPr/>
        </p:nvSpPr>
        <p:spPr>
          <a:xfrm>
            <a:off x="8594877" y="3070335"/>
            <a:ext cx="1575072" cy="521034"/>
          </a:xfrm>
          <a:prstGeom prst="rect">
            <a:avLst/>
          </a:prstGeom>
          <a:solidFill>
            <a:srgbClr val="E3E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Georgia" panose="02040502050405020303" pitchFamily="18" charset="0"/>
              </a:rPr>
              <a:t>CAR QUALITY</a:t>
            </a:r>
          </a:p>
        </p:txBody>
      </p:sp>
      <p:sp>
        <p:nvSpPr>
          <p:cNvPr id="20" name="Rectangle 19">
            <a:extLst>
              <a:ext uri="{FF2B5EF4-FFF2-40B4-BE49-F238E27FC236}">
                <a16:creationId xmlns:a16="http://schemas.microsoft.com/office/drawing/2014/main" id="{1EA5A94D-A4E9-4751-A5AA-3B95A1584EB4}"/>
              </a:ext>
            </a:extLst>
          </p:cNvPr>
          <p:cNvSpPr/>
          <p:nvPr/>
        </p:nvSpPr>
        <p:spPr>
          <a:xfrm>
            <a:off x="8594877" y="3639555"/>
            <a:ext cx="1575072" cy="561975"/>
          </a:xfrm>
          <a:prstGeom prst="rect">
            <a:avLst/>
          </a:prstGeom>
          <a:solidFill>
            <a:srgbClr val="E3E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Georgia" panose="02040502050405020303" pitchFamily="18" charset="0"/>
              </a:rPr>
              <a:t>SPEED AND FUEL</a:t>
            </a:r>
          </a:p>
        </p:txBody>
      </p:sp>
      <p:sp>
        <p:nvSpPr>
          <p:cNvPr id="21" name="Rectangle 20">
            <a:extLst>
              <a:ext uri="{FF2B5EF4-FFF2-40B4-BE49-F238E27FC236}">
                <a16:creationId xmlns:a16="http://schemas.microsoft.com/office/drawing/2014/main" id="{9602E481-CCF2-4C6B-B30F-0B7EF9045307}"/>
              </a:ext>
            </a:extLst>
          </p:cNvPr>
          <p:cNvSpPr/>
          <p:nvPr/>
        </p:nvSpPr>
        <p:spPr>
          <a:xfrm>
            <a:off x="8587438" y="4262455"/>
            <a:ext cx="1582511" cy="541666"/>
          </a:xfrm>
          <a:prstGeom prst="rect">
            <a:avLst/>
          </a:prstGeom>
          <a:solidFill>
            <a:srgbClr val="E3E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Georgia" panose="02040502050405020303" pitchFamily="18" charset="0"/>
              </a:rPr>
              <a:t>SEAT COMFORT</a:t>
            </a:r>
          </a:p>
        </p:txBody>
      </p:sp>
      <p:sp>
        <p:nvSpPr>
          <p:cNvPr id="22" name="Rectangle 21">
            <a:extLst>
              <a:ext uri="{FF2B5EF4-FFF2-40B4-BE49-F238E27FC236}">
                <a16:creationId xmlns:a16="http://schemas.microsoft.com/office/drawing/2014/main" id="{28AD1993-6078-40C0-81B4-493009D8B355}"/>
              </a:ext>
            </a:extLst>
          </p:cNvPr>
          <p:cNvSpPr/>
          <p:nvPr/>
        </p:nvSpPr>
        <p:spPr>
          <a:xfrm>
            <a:off x="8587438" y="4882097"/>
            <a:ext cx="1582511" cy="591454"/>
          </a:xfrm>
          <a:prstGeom prst="rect">
            <a:avLst/>
          </a:prstGeom>
          <a:solidFill>
            <a:srgbClr val="E3E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Georgia" panose="02040502050405020303" pitchFamily="18" charset="0"/>
              </a:rPr>
              <a:t>WARRANTY ISSUE</a:t>
            </a:r>
          </a:p>
        </p:txBody>
      </p:sp>
      <p:sp>
        <p:nvSpPr>
          <p:cNvPr id="23" name="Rectangle 22">
            <a:extLst>
              <a:ext uri="{FF2B5EF4-FFF2-40B4-BE49-F238E27FC236}">
                <a16:creationId xmlns:a16="http://schemas.microsoft.com/office/drawing/2014/main" id="{4072622D-E2BF-489B-9D1C-4D1A8F89527A}"/>
              </a:ext>
            </a:extLst>
          </p:cNvPr>
          <p:cNvSpPr/>
          <p:nvPr/>
        </p:nvSpPr>
        <p:spPr>
          <a:xfrm>
            <a:off x="8587437" y="5534477"/>
            <a:ext cx="1579845" cy="551464"/>
          </a:xfrm>
          <a:prstGeom prst="rect">
            <a:avLst/>
          </a:prstGeom>
          <a:solidFill>
            <a:srgbClr val="E3E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Georgia" panose="02040502050405020303" pitchFamily="18" charset="0"/>
              </a:rPr>
              <a:t>MILEAGE AND COST</a:t>
            </a:r>
          </a:p>
        </p:txBody>
      </p:sp>
      <p:sp>
        <p:nvSpPr>
          <p:cNvPr id="27" name="Rectangle 26">
            <a:extLst>
              <a:ext uri="{FF2B5EF4-FFF2-40B4-BE49-F238E27FC236}">
                <a16:creationId xmlns:a16="http://schemas.microsoft.com/office/drawing/2014/main" id="{971247C9-0783-4067-8606-4EE9658D1639}"/>
              </a:ext>
            </a:extLst>
          </p:cNvPr>
          <p:cNvSpPr/>
          <p:nvPr/>
        </p:nvSpPr>
        <p:spPr>
          <a:xfrm>
            <a:off x="973276" y="1159334"/>
            <a:ext cx="1283351" cy="552450"/>
          </a:xfrm>
          <a:prstGeom prst="rect">
            <a:avLst/>
          </a:prstGeom>
          <a:solidFill>
            <a:srgbClr val="D2D3D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Georgia" panose="02040502050405020303" pitchFamily="18" charset="0"/>
              </a:rPr>
              <a:t>TOPIC 1 :</a:t>
            </a:r>
            <a:endParaRPr lang="en-IN" dirty="0">
              <a:latin typeface="Georgia" panose="02040502050405020303" pitchFamily="18" charset="0"/>
            </a:endParaRPr>
          </a:p>
        </p:txBody>
      </p:sp>
      <p:sp>
        <p:nvSpPr>
          <p:cNvPr id="37" name="Rectangle 36">
            <a:extLst>
              <a:ext uri="{FF2B5EF4-FFF2-40B4-BE49-F238E27FC236}">
                <a16:creationId xmlns:a16="http://schemas.microsoft.com/office/drawing/2014/main" id="{70F08647-D249-4498-8D76-0C981F2BCB5A}"/>
              </a:ext>
            </a:extLst>
          </p:cNvPr>
          <p:cNvSpPr/>
          <p:nvPr/>
        </p:nvSpPr>
        <p:spPr>
          <a:xfrm>
            <a:off x="1011024" y="5543506"/>
            <a:ext cx="1283351" cy="552450"/>
          </a:xfrm>
          <a:prstGeom prst="rect">
            <a:avLst/>
          </a:prstGeom>
          <a:solidFill>
            <a:srgbClr val="D2D3D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Georgia" panose="02040502050405020303" pitchFamily="18" charset="0"/>
              </a:rPr>
              <a:t>TOPIC 8 :</a:t>
            </a:r>
            <a:endParaRPr lang="en-IN" dirty="0">
              <a:latin typeface="Georgia" panose="02040502050405020303" pitchFamily="18" charset="0"/>
            </a:endParaRPr>
          </a:p>
        </p:txBody>
      </p:sp>
      <p:sp>
        <p:nvSpPr>
          <p:cNvPr id="38" name="Rectangle 37">
            <a:extLst>
              <a:ext uri="{FF2B5EF4-FFF2-40B4-BE49-F238E27FC236}">
                <a16:creationId xmlns:a16="http://schemas.microsoft.com/office/drawing/2014/main" id="{5213F741-A230-46D6-87F8-F0A2CF7C1754}"/>
              </a:ext>
            </a:extLst>
          </p:cNvPr>
          <p:cNvSpPr/>
          <p:nvPr/>
        </p:nvSpPr>
        <p:spPr>
          <a:xfrm>
            <a:off x="975534" y="2376637"/>
            <a:ext cx="1283351" cy="552450"/>
          </a:xfrm>
          <a:prstGeom prst="rect">
            <a:avLst/>
          </a:prstGeom>
          <a:solidFill>
            <a:srgbClr val="D2D3D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Georgia" panose="02040502050405020303" pitchFamily="18" charset="0"/>
              </a:rPr>
              <a:t>TOPIC 3 :</a:t>
            </a:r>
            <a:endParaRPr lang="en-IN" dirty="0">
              <a:latin typeface="Georgia" panose="02040502050405020303" pitchFamily="18" charset="0"/>
            </a:endParaRPr>
          </a:p>
        </p:txBody>
      </p:sp>
      <p:sp>
        <p:nvSpPr>
          <p:cNvPr id="39" name="Rectangle 38">
            <a:extLst>
              <a:ext uri="{FF2B5EF4-FFF2-40B4-BE49-F238E27FC236}">
                <a16:creationId xmlns:a16="http://schemas.microsoft.com/office/drawing/2014/main" id="{810DA51A-389C-4BDD-9D23-CC407656ECF8}"/>
              </a:ext>
            </a:extLst>
          </p:cNvPr>
          <p:cNvSpPr/>
          <p:nvPr/>
        </p:nvSpPr>
        <p:spPr>
          <a:xfrm>
            <a:off x="1002418" y="2974829"/>
            <a:ext cx="1283351" cy="552450"/>
          </a:xfrm>
          <a:prstGeom prst="rect">
            <a:avLst/>
          </a:prstGeom>
          <a:solidFill>
            <a:srgbClr val="D2D3D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Georgia" panose="02040502050405020303" pitchFamily="18" charset="0"/>
              </a:rPr>
              <a:t>TOPIC 4 :</a:t>
            </a:r>
            <a:endParaRPr lang="en-IN" dirty="0">
              <a:latin typeface="Georgia" panose="02040502050405020303" pitchFamily="18" charset="0"/>
            </a:endParaRPr>
          </a:p>
        </p:txBody>
      </p:sp>
      <p:sp>
        <p:nvSpPr>
          <p:cNvPr id="40" name="Rectangle 39">
            <a:extLst>
              <a:ext uri="{FF2B5EF4-FFF2-40B4-BE49-F238E27FC236}">
                <a16:creationId xmlns:a16="http://schemas.microsoft.com/office/drawing/2014/main" id="{5FB58B67-46AE-4D42-B4FB-DCAAE8A6391F}"/>
              </a:ext>
            </a:extLst>
          </p:cNvPr>
          <p:cNvSpPr/>
          <p:nvPr/>
        </p:nvSpPr>
        <p:spPr>
          <a:xfrm>
            <a:off x="973276" y="3582227"/>
            <a:ext cx="1283351" cy="552450"/>
          </a:xfrm>
          <a:prstGeom prst="rect">
            <a:avLst/>
          </a:prstGeom>
          <a:solidFill>
            <a:srgbClr val="D2D3D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Georgia" panose="02040502050405020303" pitchFamily="18" charset="0"/>
              </a:rPr>
              <a:t>TOPIC 5 :</a:t>
            </a:r>
            <a:endParaRPr lang="en-IN" dirty="0">
              <a:latin typeface="Georgia" panose="02040502050405020303" pitchFamily="18" charset="0"/>
            </a:endParaRPr>
          </a:p>
        </p:txBody>
      </p:sp>
      <p:sp>
        <p:nvSpPr>
          <p:cNvPr id="41" name="Rectangle 40">
            <a:extLst>
              <a:ext uri="{FF2B5EF4-FFF2-40B4-BE49-F238E27FC236}">
                <a16:creationId xmlns:a16="http://schemas.microsoft.com/office/drawing/2014/main" id="{A761258A-9C4C-419F-93FF-024BB1D8252C}"/>
              </a:ext>
            </a:extLst>
          </p:cNvPr>
          <p:cNvSpPr/>
          <p:nvPr/>
        </p:nvSpPr>
        <p:spPr>
          <a:xfrm>
            <a:off x="987505" y="4231531"/>
            <a:ext cx="1283351" cy="552450"/>
          </a:xfrm>
          <a:prstGeom prst="rect">
            <a:avLst/>
          </a:prstGeom>
          <a:solidFill>
            <a:srgbClr val="D2D3D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Georgia" panose="02040502050405020303" pitchFamily="18" charset="0"/>
              </a:rPr>
              <a:t>TOPIC 6 :</a:t>
            </a:r>
            <a:endParaRPr lang="en-IN" dirty="0">
              <a:latin typeface="Georgia" panose="02040502050405020303" pitchFamily="18" charset="0"/>
            </a:endParaRPr>
          </a:p>
        </p:txBody>
      </p:sp>
      <p:sp>
        <p:nvSpPr>
          <p:cNvPr id="42" name="Rectangle 41">
            <a:extLst>
              <a:ext uri="{FF2B5EF4-FFF2-40B4-BE49-F238E27FC236}">
                <a16:creationId xmlns:a16="http://schemas.microsoft.com/office/drawing/2014/main" id="{85FAB6E4-384E-42F3-AEBB-51BC51239FD4}"/>
              </a:ext>
            </a:extLst>
          </p:cNvPr>
          <p:cNvSpPr/>
          <p:nvPr/>
        </p:nvSpPr>
        <p:spPr>
          <a:xfrm>
            <a:off x="1011024" y="4880835"/>
            <a:ext cx="1283351" cy="552450"/>
          </a:xfrm>
          <a:prstGeom prst="rect">
            <a:avLst/>
          </a:prstGeom>
          <a:solidFill>
            <a:srgbClr val="D2D3D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Georgia" panose="02040502050405020303" pitchFamily="18" charset="0"/>
              </a:rPr>
              <a:t>TOPIC 7 :</a:t>
            </a:r>
            <a:endParaRPr lang="en-IN" dirty="0">
              <a:latin typeface="Georgia" panose="02040502050405020303" pitchFamily="18" charset="0"/>
            </a:endParaRPr>
          </a:p>
        </p:txBody>
      </p:sp>
      <p:sp>
        <p:nvSpPr>
          <p:cNvPr id="43" name="Rectangle 42">
            <a:extLst>
              <a:ext uri="{FF2B5EF4-FFF2-40B4-BE49-F238E27FC236}">
                <a16:creationId xmlns:a16="http://schemas.microsoft.com/office/drawing/2014/main" id="{20633116-3405-4D7B-98FB-3012A043BEBD}"/>
              </a:ext>
            </a:extLst>
          </p:cNvPr>
          <p:cNvSpPr/>
          <p:nvPr/>
        </p:nvSpPr>
        <p:spPr>
          <a:xfrm>
            <a:off x="942443" y="1761352"/>
            <a:ext cx="1373477" cy="552450"/>
          </a:xfrm>
          <a:prstGeom prst="rect">
            <a:avLst/>
          </a:prstGeom>
          <a:solidFill>
            <a:srgbClr val="D2D3D5"/>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Georgia" panose="02040502050405020303" pitchFamily="18" charset="0"/>
              </a:rPr>
              <a:t>TOPIC 2 :</a:t>
            </a:r>
            <a:endParaRPr lang="en-IN" dirty="0">
              <a:latin typeface="Georgia" panose="02040502050405020303" pitchFamily="18" charset="0"/>
            </a:endParaRPr>
          </a:p>
        </p:txBody>
      </p:sp>
    </p:spTree>
    <p:extLst>
      <p:ext uri="{BB962C8B-B14F-4D97-AF65-F5344CB8AC3E}">
        <p14:creationId xmlns:p14="http://schemas.microsoft.com/office/powerpoint/2010/main" val="388326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7" grpId="0" animBg="1"/>
      <p:bldP spid="37" grpId="0" animBg="1"/>
      <p:bldP spid="38" grpId="0" animBg="1"/>
      <p:bldP spid="39" grpId="0" animBg="1"/>
      <p:bldP spid="40" grpId="0" animBg="1"/>
      <p:bldP spid="41" grpId="0" animBg="1"/>
      <p:bldP spid="42"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169507" cy="1325563"/>
          </a:xfrm>
        </p:spPr>
        <p:txBody>
          <a:bodyPr/>
          <a:lstStyle/>
          <a:p>
            <a:pPr algn="ctr"/>
            <a:r>
              <a:rPr lang="en-IN" cap="small" dirty="0">
                <a:effectLst>
                  <a:outerShdw blurRad="38100" dist="38100" dir="2700000" algn="tl">
                    <a:srgbClr val="000000">
                      <a:alpha val="43137"/>
                    </a:srgbClr>
                  </a:outerShdw>
                </a:effectLst>
                <a:latin typeface="Georgia" panose="02040502050405020303" pitchFamily="18" charset="0"/>
              </a:rPr>
              <a:t>Sentiment Analysis</a:t>
            </a:r>
          </a:p>
        </p:txBody>
      </p:sp>
      <p:sp>
        <p:nvSpPr>
          <p:cNvPr id="5" name="Rectangle 4">
            <a:extLst>
              <a:ext uri="{FF2B5EF4-FFF2-40B4-BE49-F238E27FC236}">
                <a16:creationId xmlns:a16="http://schemas.microsoft.com/office/drawing/2014/main" id="{6B7A52C8-E8C7-4413-8316-031A6D6878AD}"/>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D1734D95-E0BA-4D5D-AAF1-CA75A2524A89}"/>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descr="Nissan Logo Sticker">
            <a:extLst>
              <a:ext uri="{FF2B5EF4-FFF2-40B4-BE49-F238E27FC236}">
                <a16:creationId xmlns:a16="http://schemas.microsoft.com/office/drawing/2014/main" id="{C6A865CF-77C7-40C6-8570-F1F3BBEEC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707" y="4751719"/>
            <a:ext cx="2303970" cy="230397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a:extLst>
              <a:ext uri="{FF2B5EF4-FFF2-40B4-BE49-F238E27FC236}">
                <a16:creationId xmlns:a16="http://schemas.microsoft.com/office/drawing/2014/main" id="{ABB10602-8955-427F-A6C3-86F378FBB3CB}"/>
              </a:ext>
            </a:extLst>
          </p:cNvPr>
          <p:cNvSpPr txBox="1">
            <a:spLocks/>
          </p:cNvSpPr>
          <p:nvPr/>
        </p:nvSpPr>
        <p:spPr>
          <a:xfrm>
            <a:off x="7853363" y="2578473"/>
            <a:ext cx="3424237" cy="301394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latin typeface="Georgia" panose="02040502050405020303" pitchFamily="18" charset="0"/>
              </a:rPr>
              <a:t>Sentiment analysis was performed on different models of brand Nissan by analyzing all the features for various models </a:t>
            </a:r>
          </a:p>
          <a:p>
            <a:pPr marL="0" indent="0">
              <a:lnSpc>
                <a:spcPct val="110000"/>
              </a:lnSpc>
              <a:buFont typeface="Arial" panose="020B0604020202020204" pitchFamily="34" charset="0"/>
              <a:buNone/>
            </a:pPr>
            <a:endParaRPr lang="en-US" sz="1000" dirty="0">
              <a:latin typeface="Georgia" panose="02040502050405020303" pitchFamily="18" charset="0"/>
            </a:endParaRPr>
          </a:p>
        </p:txBody>
      </p:sp>
      <p:pic>
        <p:nvPicPr>
          <p:cNvPr id="2050" name="Picture 2">
            <a:extLst>
              <a:ext uri="{FF2B5EF4-FFF2-40B4-BE49-F238E27FC236}">
                <a16:creationId xmlns:a16="http://schemas.microsoft.com/office/drawing/2014/main" id="{33D80468-F6A6-49AE-8ABF-36154837F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1922254"/>
            <a:ext cx="6848475" cy="47833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6F33FD0-C3BF-4CE7-87AE-4B0A7DD0B1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3642" y="254846"/>
            <a:ext cx="2964281" cy="166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488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small" dirty="0">
                <a:effectLst>
                  <a:outerShdw blurRad="38100" dist="38100" dir="2700000" algn="tl">
                    <a:srgbClr val="000000">
                      <a:alpha val="43137"/>
                    </a:srgbClr>
                  </a:outerShdw>
                </a:effectLst>
                <a:latin typeface="Georgia" panose="02040502050405020303" pitchFamily="18" charset="0"/>
              </a:rPr>
              <a:t>Subjectivity And Polarity</a:t>
            </a:r>
          </a:p>
        </p:txBody>
      </p:sp>
      <p:sp>
        <p:nvSpPr>
          <p:cNvPr id="3" name="Content Placeholder 2"/>
          <p:cNvSpPr>
            <a:spLocks noGrp="1"/>
          </p:cNvSpPr>
          <p:nvPr>
            <p:ph idx="1"/>
          </p:nvPr>
        </p:nvSpPr>
        <p:spPr>
          <a:xfrm>
            <a:off x="5461610" y="2133599"/>
            <a:ext cx="5468119" cy="1683026"/>
          </a:xfrm>
        </p:spPr>
        <p:txBody>
          <a:bodyPr>
            <a:normAutofit fontScale="85000" lnSpcReduction="20000"/>
          </a:bodyPr>
          <a:lstStyle/>
          <a:p>
            <a:pPr algn="just">
              <a:lnSpc>
                <a:spcPct val="110000"/>
              </a:lnSpc>
            </a:pPr>
            <a:r>
              <a:rPr lang="en-US" sz="2400" dirty="0">
                <a:latin typeface="Georgia" panose="02040502050405020303" pitchFamily="18" charset="0"/>
              </a:rPr>
              <a:t>Polarity is a float which lying in the range of [-1,1].</a:t>
            </a:r>
          </a:p>
          <a:p>
            <a:pPr algn="just">
              <a:lnSpc>
                <a:spcPct val="110000"/>
              </a:lnSpc>
            </a:pPr>
            <a:r>
              <a:rPr lang="en-US" sz="2400" dirty="0">
                <a:latin typeface="Georgia" panose="02040502050405020303" pitchFamily="18" charset="0"/>
              </a:rPr>
              <a:t>Subjective sentences refer to opinion, emotion or judgement. It is also a float lying in the range of [0,1].</a:t>
            </a:r>
          </a:p>
          <a:p>
            <a:pPr algn="just"/>
            <a:endParaRPr lang="en-IN" sz="2400" dirty="0">
              <a:latin typeface="Georgia" panose="020405020504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38" y="4213802"/>
            <a:ext cx="7644088" cy="2279073"/>
          </a:xfrm>
          <a:prstGeom prst="rect">
            <a:avLst/>
          </a:prstGeom>
        </p:spPr>
      </p:pic>
      <p:sp>
        <p:nvSpPr>
          <p:cNvPr id="7" name="Rectangle 6">
            <a:extLst>
              <a:ext uri="{FF2B5EF4-FFF2-40B4-BE49-F238E27FC236}">
                <a16:creationId xmlns:a16="http://schemas.microsoft.com/office/drawing/2014/main" id="{A465A916-3196-4981-AAD2-85D5FDD4CFD4}"/>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C56EA52A-E6E0-45CE-A758-5DDDD2329D2B}"/>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descr="Nissan Logo Sticker">
            <a:extLst>
              <a:ext uri="{FF2B5EF4-FFF2-40B4-BE49-F238E27FC236}">
                <a16:creationId xmlns:a16="http://schemas.microsoft.com/office/drawing/2014/main" id="{B9C25F4F-2B03-48D6-B544-77EA158D4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7707" y="4751719"/>
            <a:ext cx="2303970" cy="23039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DDD2C23-E8F8-4D70-94AE-B81B35A4E1FB}"/>
              </a:ext>
            </a:extLst>
          </p:cNvPr>
          <p:cNvPicPr>
            <a:picLocks noChangeAspect="1"/>
          </p:cNvPicPr>
          <p:nvPr/>
        </p:nvPicPr>
        <p:blipFill>
          <a:blip r:embed="rId4"/>
          <a:stretch>
            <a:fillRect/>
          </a:stretch>
        </p:blipFill>
        <p:spPr>
          <a:xfrm>
            <a:off x="1051537" y="1552850"/>
            <a:ext cx="4272937" cy="2542899"/>
          </a:xfrm>
          <a:prstGeom prst="rect">
            <a:avLst/>
          </a:prstGeom>
        </p:spPr>
      </p:pic>
    </p:spTree>
    <p:extLst>
      <p:ext uri="{BB962C8B-B14F-4D97-AF65-F5344CB8AC3E}">
        <p14:creationId xmlns:p14="http://schemas.microsoft.com/office/powerpoint/2010/main" val="22550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9079"/>
            <a:ext cx="10515600" cy="1035305"/>
          </a:xfrm>
        </p:spPr>
        <p:txBody>
          <a:bodyPr/>
          <a:lstStyle/>
          <a:p>
            <a:pPr algn="ctr"/>
            <a:r>
              <a:rPr lang="en-IN" dirty="0">
                <a:latin typeface="Georgia" panose="02040502050405020303" pitchFamily="18" charset="0"/>
              </a:rPr>
              <a:t>ACCURACY OF SENTIMENT ANALYSIS</a:t>
            </a:r>
          </a:p>
        </p:txBody>
      </p:sp>
      <p:pic>
        <p:nvPicPr>
          <p:cNvPr id="5" name="Picture 4"/>
          <p:cNvPicPr>
            <a:picLocks noChangeAspect="1"/>
          </p:cNvPicPr>
          <p:nvPr/>
        </p:nvPicPr>
        <p:blipFill>
          <a:blip r:embed="rId2"/>
          <a:stretch>
            <a:fillRect/>
          </a:stretch>
        </p:blipFill>
        <p:spPr>
          <a:xfrm>
            <a:off x="2439144" y="952885"/>
            <a:ext cx="7112898" cy="5655203"/>
          </a:xfrm>
          <a:prstGeom prst="rect">
            <a:avLst/>
          </a:prstGeom>
        </p:spPr>
      </p:pic>
      <p:sp>
        <p:nvSpPr>
          <p:cNvPr id="4" name="Rectangle 3">
            <a:extLst>
              <a:ext uri="{FF2B5EF4-FFF2-40B4-BE49-F238E27FC236}">
                <a16:creationId xmlns:a16="http://schemas.microsoft.com/office/drawing/2014/main" id="{A5D4C4DA-E703-4307-991F-8C89C0A3BA4C}"/>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ABC45313-3D81-4482-81DE-66C91343B807}"/>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descr="Nissan Logo Sticker">
            <a:extLst>
              <a:ext uri="{FF2B5EF4-FFF2-40B4-BE49-F238E27FC236}">
                <a16:creationId xmlns:a16="http://schemas.microsoft.com/office/drawing/2014/main" id="{6DE31940-5891-4DDE-A5A0-AC6D5F351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7707" y="4751719"/>
            <a:ext cx="2303970" cy="230397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73637DF-BAE6-4AC5-B282-2E8EEE2B5910}"/>
              </a:ext>
            </a:extLst>
          </p:cNvPr>
          <p:cNvSpPr/>
          <p:nvPr/>
        </p:nvSpPr>
        <p:spPr>
          <a:xfrm>
            <a:off x="4905375" y="2063335"/>
            <a:ext cx="1190625" cy="241715"/>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9" name="Rectangle 8">
            <a:extLst>
              <a:ext uri="{FF2B5EF4-FFF2-40B4-BE49-F238E27FC236}">
                <a16:creationId xmlns:a16="http://schemas.microsoft.com/office/drawing/2014/main" id="{1B46E754-38DA-45BF-B2E8-E82DCCB6ABEE}"/>
              </a:ext>
            </a:extLst>
          </p:cNvPr>
          <p:cNvSpPr/>
          <p:nvPr/>
        </p:nvSpPr>
        <p:spPr>
          <a:xfrm>
            <a:off x="6715125" y="3659628"/>
            <a:ext cx="1190625" cy="241715"/>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78563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357" y="259026"/>
            <a:ext cx="10673000" cy="1296144"/>
          </a:xfrm>
        </p:spPr>
        <p:txBody>
          <a:bodyPr>
            <a:normAutofit/>
          </a:bodyPr>
          <a:lstStyle/>
          <a:p>
            <a:pPr algn="ctr"/>
            <a:r>
              <a:rPr lang="en-IN" cap="small" dirty="0">
                <a:effectLst>
                  <a:outerShdw blurRad="38100" dist="38100" dir="2700000" algn="tl">
                    <a:srgbClr val="000000">
                      <a:alpha val="43137"/>
                    </a:srgbClr>
                  </a:outerShdw>
                </a:effectLst>
                <a:latin typeface="Georgia" panose="02040502050405020303" pitchFamily="18" charset="0"/>
              </a:rPr>
              <a:t>Brand Management</a:t>
            </a:r>
          </a:p>
        </p:txBody>
      </p:sp>
      <p:graphicFrame>
        <p:nvGraphicFramePr>
          <p:cNvPr id="5" name="Content Placeholder 2">
            <a:extLst>
              <a:ext uri="{FF2B5EF4-FFF2-40B4-BE49-F238E27FC236}">
                <a16:creationId xmlns:a16="http://schemas.microsoft.com/office/drawing/2014/main" id="{DC29E062-E303-439B-A459-E4443DA8BECB}"/>
              </a:ext>
            </a:extLst>
          </p:cNvPr>
          <p:cNvGraphicFramePr>
            <a:graphicFrameLocks noGrp="1"/>
          </p:cNvGraphicFramePr>
          <p:nvPr>
            <p:ph idx="1"/>
            <p:extLst>
              <p:ext uri="{D42A27DB-BD31-4B8C-83A1-F6EECF244321}">
                <p14:modId xmlns:p14="http://schemas.microsoft.com/office/powerpoint/2010/main" val="3070722517"/>
              </p:ext>
            </p:extLst>
          </p:nvPr>
        </p:nvGraphicFramePr>
        <p:xfrm>
          <a:off x="3173143" y="1028300"/>
          <a:ext cx="6267405" cy="5570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BFB4046D-995E-4D59-B238-435FAA43C62E}"/>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5E40C299-275B-431F-B092-7B035B76E7B2}"/>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6" descr="Nissan Logo Sticker">
            <a:extLst>
              <a:ext uri="{FF2B5EF4-FFF2-40B4-BE49-F238E27FC236}">
                <a16:creationId xmlns:a16="http://schemas.microsoft.com/office/drawing/2014/main" id="{38FACD0A-EDF2-4C14-8CE0-1CBD719DD0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06688" y="4751375"/>
            <a:ext cx="2303370" cy="2303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3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IN" cap="small" dirty="0">
                <a:effectLst>
                  <a:outerShdw blurRad="38100" dist="38100" dir="2700000" algn="tl">
                    <a:srgbClr val="000000">
                      <a:alpha val="43137"/>
                    </a:srgbClr>
                  </a:outerShdw>
                </a:effectLst>
                <a:latin typeface="Georgia" panose="02040502050405020303" pitchFamily="18" charset="0"/>
              </a:rPr>
              <a:t>Comparison Of Gt-r And Nv </a:t>
            </a:r>
            <a:r>
              <a:rPr lang="en-IN" cap="small" dirty="0">
                <a:effectLst>
                  <a:outerShdw blurRad="38100" dist="38100" dir="2700000" algn="tl">
                    <a:srgbClr val="000000">
                      <a:alpha val="43137"/>
                    </a:srgbClr>
                  </a:outerShdw>
                </a:effectLst>
                <a:latin typeface="+mn-lt"/>
              </a:rPr>
              <a:t>200</a:t>
            </a:r>
            <a:endParaRPr lang="en-IN" cap="small" dirty="0">
              <a:effectLst>
                <a:outerShdw blurRad="38100" dist="38100" dir="2700000" algn="tl">
                  <a:srgbClr val="000000">
                    <a:alpha val="43137"/>
                  </a:srgbClr>
                </a:outerShdw>
              </a:effectLst>
              <a:latin typeface="Georgia" panose="02040502050405020303" pitchFamily="18" charset="0"/>
            </a:endParaRPr>
          </a:p>
        </p:txBody>
      </p:sp>
      <p:sp>
        <p:nvSpPr>
          <p:cNvPr id="8" name="Text Placeholder 7"/>
          <p:cNvSpPr>
            <a:spLocks noGrp="1"/>
          </p:cNvSpPr>
          <p:nvPr>
            <p:ph type="body" idx="1"/>
          </p:nvPr>
        </p:nvSpPr>
        <p:spPr>
          <a:xfrm>
            <a:off x="814385" y="1936750"/>
            <a:ext cx="5157787" cy="823912"/>
          </a:xfrm>
        </p:spPr>
        <p:txBody>
          <a:bodyPr/>
          <a:lstStyle/>
          <a:p>
            <a:pPr algn="ctr"/>
            <a:r>
              <a:rPr lang="en-IN" sz="4000" dirty="0">
                <a:latin typeface="Georgia" panose="02040502050405020303" pitchFamily="18" charset="0"/>
              </a:rPr>
              <a:t>GT-R</a:t>
            </a:r>
            <a:endParaRPr lang="en-IN" dirty="0">
              <a:latin typeface="Georgia" panose="02040502050405020303" pitchFamily="18" charset="0"/>
            </a:endParaRPr>
          </a:p>
        </p:txBody>
      </p:sp>
      <p:sp>
        <p:nvSpPr>
          <p:cNvPr id="9" name="Content Placeholder 8"/>
          <p:cNvSpPr>
            <a:spLocks noGrp="1"/>
          </p:cNvSpPr>
          <p:nvPr>
            <p:ph sz="half" idx="2"/>
          </p:nvPr>
        </p:nvSpPr>
        <p:spPr>
          <a:xfrm>
            <a:off x="1133232" y="3031711"/>
            <a:ext cx="4620108" cy="3182937"/>
          </a:xfrm>
        </p:spPr>
        <p:txBody>
          <a:bodyPr>
            <a:normAutofit fontScale="85000" lnSpcReduction="10000"/>
          </a:bodyPr>
          <a:lstStyle/>
          <a:p>
            <a:pPr>
              <a:lnSpc>
                <a:spcPct val="110000"/>
              </a:lnSpc>
            </a:pPr>
            <a:r>
              <a:rPr lang="en-US" sz="2400" dirty="0">
                <a:latin typeface="Georgia" panose="02040502050405020303" pitchFamily="18" charset="0"/>
              </a:rPr>
              <a:t>The Nissan GT-R is a high-performance sports car and grand tourer produced by Nissan that was unveiled in 2007.</a:t>
            </a:r>
          </a:p>
          <a:p>
            <a:pPr marL="0" indent="0">
              <a:lnSpc>
                <a:spcPct val="110000"/>
              </a:lnSpc>
              <a:buNone/>
            </a:pPr>
            <a:endParaRPr lang="en-US" sz="4700" dirty="0">
              <a:latin typeface="Georgia" panose="02040502050405020303" pitchFamily="18" charset="0"/>
            </a:endParaRPr>
          </a:p>
          <a:p>
            <a:pPr>
              <a:lnSpc>
                <a:spcPct val="110000"/>
              </a:lnSpc>
            </a:pPr>
            <a:r>
              <a:rPr lang="en-US" sz="2400" dirty="0">
                <a:latin typeface="Georgia" panose="02040502050405020303" pitchFamily="18" charset="0"/>
              </a:rPr>
              <a:t>Very powerful engine of 565 </a:t>
            </a:r>
            <a:r>
              <a:rPr lang="en-US" sz="2400" dirty="0" err="1">
                <a:latin typeface="Georgia" panose="02040502050405020303" pitchFamily="18" charset="0"/>
              </a:rPr>
              <a:t>bhp</a:t>
            </a:r>
            <a:r>
              <a:rPr lang="en-US" sz="2400" dirty="0">
                <a:latin typeface="Georgia" panose="02040502050405020303" pitchFamily="18" charset="0"/>
              </a:rPr>
              <a:t> with less compromise on the mileage side.</a:t>
            </a:r>
            <a:endParaRPr lang="en-IN" sz="2400" dirty="0">
              <a:latin typeface="Georgia" panose="02040502050405020303" pitchFamily="18" charset="0"/>
            </a:endParaRPr>
          </a:p>
          <a:p>
            <a:endParaRPr lang="en-IN" sz="2400" dirty="0">
              <a:latin typeface="Georgia" panose="02040502050405020303" pitchFamily="18" charset="0"/>
            </a:endParaRPr>
          </a:p>
        </p:txBody>
      </p:sp>
      <p:sp>
        <p:nvSpPr>
          <p:cNvPr id="10" name="Text Placeholder 9"/>
          <p:cNvSpPr>
            <a:spLocks noGrp="1"/>
          </p:cNvSpPr>
          <p:nvPr>
            <p:ph type="body" sz="quarter" idx="3"/>
          </p:nvPr>
        </p:nvSpPr>
        <p:spPr>
          <a:xfrm>
            <a:off x="6194427" y="1936750"/>
            <a:ext cx="5183188" cy="823912"/>
          </a:xfrm>
        </p:spPr>
        <p:txBody>
          <a:bodyPr>
            <a:normAutofit/>
          </a:bodyPr>
          <a:lstStyle/>
          <a:p>
            <a:pPr algn="ctr"/>
            <a:r>
              <a:rPr lang="en-IN" sz="4000" dirty="0">
                <a:latin typeface="Georgia" panose="02040502050405020303" pitchFamily="18" charset="0"/>
              </a:rPr>
              <a:t>NV </a:t>
            </a:r>
            <a:r>
              <a:rPr lang="en-IN" sz="4000" dirty="0"/>
              <a:t>200</a:t>
            </a:r>
            <a:endParaRPr lang="en-IN" sz="4000" dirty="0">
              <a:latin typeface="Georgia" panose="02040502050405020303" pitchFamily="18" charset="0"/>
            </a:endParaRPr>
          </a:p>
        </p:txBody>
      </p:sp>
      <p:sp>
        <p:nvSpPr>
          <p:cNvPr id="11" name="Content Placeholder 10"/>
          <p:cNvSpPr>
            <a:spLocks noGrp="1"/>
          </p:cNvSpPr>
          <p:nvPr>
            <p:ph sz="quarter" idx="4"/>
          </p:nvPr>
        </p:nvSpPr>
        <p:spPr>
          <a:xfrm>
            <a:off x="6122085" y="3031711"/>
            <a:ext cx="3835507" cy="3182938"/>
          </a:xfrm>
        </p:spPr>
        <p:txBody>
          <a:bodyPr>
            <a:normAutofit fontScale="85000" lnSpcReduction="10000"/>
          </a:bodyPr>
          <a:lstStyle/>
          <a:p>
            <a:pPr>
              <a:lnSpc>
                <a:spcPct val="110000"/>
              </a:lnSpc>
            </a:pPr>
            <a:r>
              <a:rPr lang="en-US" sz="2400" dirty="0">
                <a:latin typeface="Georgia" panose="02040502050405020303" pitchFamily="18" charset="0"/>
              </a:rPr>
              <a:t>The Nissan</a:t>
            </a:r>
            <a:r>
              <a:rPr lang="en-US" sz="2400" b="1" dirty="0">
                <a:latin typeface="Georgia" panose="02040502050405020303" pitchFamily="18" charset="0"/>
              </a:rPr>
              <a:t> </a:t>
            </a:r>
            <a:r>
              <a:rPr lang="en-US" sz="2400" dirty="0">
                <a:latin typeface="Georgia" panose="02040502050405020303" pitchFamily="18" charset="0"/>
              </a:rPr>
              <a:t>NV200 is a light commercial 4/5-door van.</a:t>
            </a:r>
          </a:p>
          <a:p>
            <a:pPr>
              <a:lnSpc>
                <a:spcPct val="110000"/>
              </a:lnSpc>
            </a:pPr>
            <a:endParaRPr lang="en-US" sz="2400" dirty="0">
              <a:latin typeface="Georgia" panose="02040502050405020303" pitchFamily="18" charset="0"/>
            </a:endParaRPr>
          </a:p>
          <a:p>
            <a:pPr>
              <a:lnSpc>
                <a:spcPct val="110000"/>
              </a:lnSpc>
            </a:pPr>
            <a:endParaRPr lang="en-US" sz="2400" dirty="0">
              <a:latin typeface="Georgia" panose="02040502050405020303" pitchFamily="18" charset="0"/>
            </a:endParaRPr>
          </a:p>
          <a:p>
            <a:pPr>
              <a:lnSpc>
                <a:spcPct val="110000"/>
              </a:lnSpc>
            </a:pPr>
            <a:endParaRPr lang="en-US" sz="2400" dirty="0">
              <a:latin typeface="Georgia" panose="02040502050405020303" pitchFamily="18" charset="0"/>
            </a:endParaRPr>
          </a:p>
          <a:p>
            <a:pPr>
              <a:lnSpc>
                <a:spcPct val="110000"/>
              </a:lnSpc>
            </a:pPr>
            <a:r>
              <a:rPr lang="en-US" sz="2400" dirty="0">
                <a:latin typeface="Georgia" panose="02040502050405020303" pitchFamily="18" charset="0"/>
              </a:rPr>
              <a:t>Low power delivery of 130bhp,low ac performance, longer stopping distance.</a:t>
            </a:r>
            <a:endParaRPr lang="en-IN" sz="2400" dirty="0">
              <a:latin typeface="Georgia" panose="02040502050405020303" pitchFamily="18" charset="0"/>
            </a:endParaRPr>
          </a:p>
        </p:txBody>
      </p:sp>
      <p:sp>
        <p:nvSpPr>
          <p:cNvPr id="12" name="Rectangle 11">
            <a:extLst>
              <a:ext uri="{FF2B5EF4-FFF2-40B4-BE49-F238E27FC236}">
                <a16:creationId xmlns:a16="http://schemas.microsoft.com/office/drawing/2014/main" id="{9BB3AD3B-518B-48B6-9522-177ECCD7F170}"/>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DDA1A78C-B723-4FC7-9168-D6B6A7194E35}"/>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descr="Nissan Logo Sticker">
            <a:extLst>
              <a:ext uri="{FF2B5EF4-FFF2-40B4-BE49-F238E27FC236}">
                <a16:creationId xmlns:a16="http://schemas.microsoft.com/office/drawing/2014/main" id="{8FF39262-D51E-499E-8681-1670E6051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707" y="4751719"/>
            <a:ext cx="2303970" cy="2303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961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89917-43D7-49FB-8049-D98BDF1911DC}"/>
              </a:ext>
            </a:extLst>
          </p:cNvPr>
          <p:cNvSpPr>
            <a:spLocks noGrp="1"/>
          </p:cNvSpPr>
          <p:nvPr>
            <p:ph sz="half" idx="1"/>
          </p:nvPr>
        </p:nvSpPr>
        <p:spPr>
          <a:xfrm>
            <a:off x="1066800" y="230324"/>
            <a:ext cx="9620249" cy="5673380"/>
          </a:xfrm>
        </p:spPr>
        <p:txBody>
          <a:bodyPr>
            <a:normAutofit/>
          </a:bodyPr>
          <a:lstStyle/>
          <a:p>
            <a:pPr marL="0" indent="0" algn="ctr">
              <a:buNone/>
            </a:pPr>
            <a:r>
              <a:rPr lang="en-US" sz="4000" cap="small" dirty="0">
                <a:effectLst>
                  <a:outerShdw blurRad="38100" dist="38100" dir="2700000" algn="tl">
                    <a:srgbClr val="000000">
                      <a:alpha val="43137"/>
                    </a:srgbClr>
                  </a:outerShdw>
                </a:effectLst>
                <a:latin typeface="Georgia" panose="02040502050405020303" pitchFamily="18" charset="0"/>
              </a:rPr>
              <a:t>Gt-r</a:t>
            </a:r>
            <a:endParaRPr lang="en-IN" sz="1000" cap="small" dirty="0">
              <a:effectLst>
                <a:outerShdw blurRad="38100" dist="38100" dir="2700000" algn="tl">
                  <a:srgbClr val="000000">
                    <a:alpha val="43137"/>
                  </a:srgbClr>
                </a:outerShdw>
              </a:effectLst>
              <a:latin typeface="Georgia" panose="02040502050405020303" pitchFamily="18" charset="0"/>
            </a:endParaRPr>
          </a:p>
        </p:txBody>
      </p:sp>
      <p:sp>
        <p:nvSpPr>
          <p:cNvPr id="4" name="Rectangle 3">
            <a:extLst>
              <a:ext uri="{FF2B5EF4-FFF2-40B4-BE49-F238E27FC236}">
                <a16:creationId xmlns:a16="http://schemas.microsoft.com/office/drawing/2014/main" id="{3FA00A2F-A618-49B3-A563-2BC48206B596}"/>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BC014A84-1DFB-4CC0-8C49-AA192CC46854}"/>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A92060BD-7459-4840-AE01-06CA95F56000}"/>
              </a:ext>
            </a:extLst>
          </p:cNvPr>
          <p:cNvPicPr>
            <a:picLocks noChangeAspect="1"/>
          </p:cNvPicPr>
          <p:nvPr/>
        </p:nvPicPr>
        <p:blipFill rotWithShape="1">
          <a:blip r:embed="rId2"/>
          <a:srcRect l="5313" t="30732" r="35156" b="9584"/>
          <a:stretch/>
        </p:blipFill>
        <p:spPr>
          <a:xfrm>
            <a:off x="914400" y="954296"/>
            <a:ext cx="10363200" cy="5903703"/>
          </a:xfrm>
          <a:prstGeom prst="rect">
            <a:avLst/>
          </a:prstGeom>
        </p:spPr>
      </p:pic>
      <p:pic>
        <p:nvPicPr>
          <p:cNvPr id="6" name="Picture 5" descr="Nissan Logo Sticker">
            <a:extLst>
              <a:ext uri="{FF2B5EF4-FFF2-40B4-BE49-F238E27FC236}">
                <a16:creationId xmlns:a16="http://schemas.microsoft.com/office/drawing/2014/main" id="{BC227B31-9BEC-40AF-BC63-6BCC34CE64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7707" y="4751719"/>
            <a:ext cx="2303970" cy="2303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62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89917-43D7-49FB-8049-D98BDF1911DC}"/>
              </a:ext>
            </a:extLst>
          </p:cNvPr>
          <p:cNvSpPr>
            <a:spLocks noGrp="1"/>
          </p:cNvSpPr>
          <p:nvPr>
            <p:ph sz="half" idx="1"/>
          </p:nvPr>
        </p:nvSpPr>
        <p:spPr>
          <a:xfrm>
            <a:off x="3895311" y="167856"/>
            <a:ext cx="4810539" cy="5673380"/>
          </a:xfrm>
        </p:spPr>
        <p:txBody>
          <a:bodyPr>
            <a:normAutofit/>
          </a:bodyPr>
          <a:lstStyle/>
          <a:p>
            <a:pPr marL="0" indent="0" algn="ctr">
              <a:buNone/>
            </a:pPr>
            <a:r>
              <a:rPr lang="en-US" sz="4000" cap="small" dirty="0">
                <a:effectLst>
                  <a:outerShdw blurRad="38100" dist="38100" dir="2700000" algn="tl">
                    <a:srgbClr val="000000">
                      <a:alpha val="43137"/>
                    </a:srgbClr>
                  </a:outerShdw>
                </a:effectLst>
                <a:latin typeface="Georgia" panose="02040502050405020303" pitchFamily="18" charset="0"/>
              </a:rPr>
              <a:t>Nv200</a:t>
            </a:r>
            <a:endParaRPr lang="en-IN" sz="4000" cap="small" dirty="0">
              <a:effectLst>
                <a:outerShdw blurRad="38100" dist="38100" dir="2700000" algn="tl">
                  <a:srgbClr val="000000">
                    <a:alpha val="43137"/>
                  </a:srgbClr>
                </a:outerShdw>
              </a:effectLst>
              <a:latin typeface="Georgia" panose="02040502050405020303" pitchFamily="18" charset="0"/>
            </a:endParaRPr>
          </a:p>
        </p:txBody>
      </p:sp>
      <p:sp>
        <p:nvSpPr>
          <p:cNvPr id="4" name="Rectangle 3">
            <a:extLst>
              <a:ext uri="{FF2B5EF4-FFF2-40B4-BE49-F238E27FC236}">
                <a16:creationId xmlns:a16="http://schemas.microsoft.com/office/drawing/2014/main" id="{3FA00A2F-A618-49B3-A563-2BC48206B596}"/>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BC014A84-1DFB-4CC0-8C49-AA192CC46854}"/>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B9317BC8-5085-4C38-8C93-0CD0529B35E8}"/>
              </a:ext>
            </a:extLst>
          </p:cNvPr>
          <p:cNvPicPr>
            <a:picLocks noChangeAspect="1"/>
          </p:cNvPicPr>
          <p:nvPr/>
        </p:nvPicPr>
        <p:blipFill rotWithShape="1">
          <a:blip r:embed="rId2"/>
          <a:srcRect t="23889" r="37578" b="11667"/>
          <a:stretch/>
        </p:blipFill>
        <p:spPr>
          <a:xfrm>
            <a:off x="914400" y="990701"/>
            <a:ext cx="10363200" cy="5867299"/>
          </a:xfrm>
          <a:prstGeom prst="rect">
            <a:avLst/>
          </a:prstGeom>
        </p:spPr>
      </p:pic>
      <p:pic>
        <p:nvPicPr>
          <p:cNvPr id="8" name="Picture 7" descr="Nissan Logo Sticker">
            <a:extLst>
              <a:ext uri="{FF2B5EF4-FFF2-40B4-BE49-F238E27FC236}">
                <a16:creationId xmlns:a16="http://schemas.microsoft.com/office/drawing/2014/main" id="{F0F6524F-71AD-4297-8D00-F170088CF5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5615" y="4554030"/>
            <a:ext cx="2303970" cy="2303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947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962392" y="118113"/>
            <a:ext cx="10134600" cy="1325563"/>
          </a:xfrm>
        </p:spPr>
        <p:txBody>
          <a:bodyPr>
            <a:normAutofit/>
          </a:bodyPr>
          <a:lstStyle/>
          <a:p>
            <a:pPr algn="ctr"/>
            <a:r>
              <a:rPr lang="en-IN" cap="small" dirty="0">
                <a:effectLst>
                  <a:outerShdw blurRad="38100" dist="38100" dir="2700000" algn="tl">
                    <a:srgbClr val="000000">
                      <a:alpha val="43137"/>
                    </a:srgbClr>
                  </a:outerShdw>
                </a:effectLst>
                <a:latin typeface="Georgia" panose="02040502050405020303" pitchFamily="18" charset="0"/>
              </a:rPr>
              <a:t>Limitations</a:t>
            </a:r>
          </a:p>
        </p:txBody>
      </p:sp>
      <p:sp>
        <p:nvSpPr>
          <p:cNvPr id="4" name="Rectangle 3">
            <a:extLst>
              <a:ext uri="{FF2B5EF4-FFF2-40B4-BE49-F238E27FC236}">
                <a16:creationId xmlns:a16="http://schemas.microsoft.com/office/drawing/2014/main" id="{9029120C-4319-49A1-ACFA-28DFC05B239A}"/>
              </a:ext>
            </a:extLst>
          </p:cNvPr>
          <p:cNvSpPr/>
          <p:nvPr/>
        </p:nvSpPr>
        <p:spPr>
          <a:xfrm>
            <a:off x="-17120" y="-1477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Georgia" panose="02040502050405020303" pitchFamily="18" charset="0"/>
            </a:endParaRPr>
          </a:p>
        </p:txBody>
      </p:sp>
      <p:sp>
        <p:nvSpPr>
          <p:cNvPr id="5" name="Rectangle 4">
            <a:extLst>
              <a:ext uri="{FF2B5EF4-FFF2-40B4-BE49-F238E27FC236}">
                <a16:creationId xmlns:a16="http://schemas.microsoft.com/office/drawing/2014/main" id="{E2451A7C-AB8C-4191-969B-F60BF739B92B}"/>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Georgia" panose="02040502050405020303" pitchFamily="18" charset="0"/>
            </a:endParaRPr>
          </a:p>
        </p:txBody>
      </p:sp>
      <p:pic>
        <p:nvPicPr>
          <p:cNvPr id="6" name="Picture 5" descr="Nissan Logo Sticker">
            <a:extLst>
              <a:ext uri="{FF2B5EF4-FFF2-40B4-BE49-F238E27FC236}">
                <a16:creationId xmlns:a16="http://schemas.microsoft.com/office/drawing/2014/main" id="{A0CBDC20-61A6-4FBD-A617-A1F05EA23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707" y="4751719"/>
            <a:ext cx="2303970" cy="230397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F4494B13-77A1-49E6-8647-396561975A5B}"/>
              </a:ext>
            </a:extLst>
          </p:cNvPr>
          <p:cNvGrpSpPr/>
          <p:nvPr/>
        </p:nvGrpSpPr>
        <p:grpSpPr>
          <a:xfrm>
            <a:off x="1235357" y="1419410"/>
            <a:ext cx="8797469" cy="1128158"/>
            <a:chOff x="1471162" y="1494953"/>
            <a:chExt cx="9213609" cy="1044120"/>
          </a:xfrm>
        </p:grpSpPr>
        <p:sp>
          <p:nvSpPr>
            <p:cNvPr id="9" name="Rectangle 8">
              <a:extLst>
                <a:ext uri="{FF2B5EF4-FFF2-40B4-BE49-F238E27FC236}">
                  <a16:creationId xmlns:a16="http://schemas.microsoft.com/office/drawing/2014/main" id="{33BC91B3-00E1-42F2-995C-1BBB37191E84}"/>
                </a:ext>
              </a:extLst>
            </p:cNvPr>
            <p:cNvSpPr/>
            <p:nvPr/>
          </p:nvSpPr>
          <p:spPr>
            <a:xfrm>
              <a:off x="1471172" y="1494955"/>
              <a:ext cx="9213599" cy="1044118"/>
            </a:xfrm>
            <a:prstGeom prst="rect">
              <a:avLst/>
            </a:prstGeom>
            <a:solidFill>
              <a:srgbClr val="DFE7F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solidFill>
                  <a:schemeClr val="accent1">
                    <a:lumMod val="75000"/>
                  </a:schemeClr>
                </a:solidFill>
                <a:latin typeface="Georgia" panose="02040502050405020303" pitchFamily="18" charset="0"/>
              </a:endParaRPr>
            </a:p>
          </p:txBody>
        </p:sp>
        <p:sp>
          <p:nvSpPr>
            <p:cNvPr id="10" name="TextBox 9">
              <a:extLst>
                <a:ext uri="{FF2B5EF4-FFF2-40B4-BE49-F238E27FC236}">
                  <a16:creationId xmlns:a16="http://schemas.microsoft.com/office/drawing/2014/main" id="{1A902961-52E6-46B9-8BB5-BFE55CD015C6}"/>
                </a:ext>
              </a:extLst>
            </p:cNvPr>
            <p:cNvSpPr txBox="1"/>
            <p:nvPr/>
          </p:nvSpPr>
          <p:spPr>
            <a:xfrm>
              <a:off x="2570147" y="1687168"/>
              <a:ext cx="7015648" cy="341820"/>
            </a:xfrm>
            <a:prstGeom prst="rect">
              <a:avLst/>
            </a:prstGeom>
            <a:noFill/>
          </p:spPr>
          <p:txBody>
            <a:bodyPr wrap="square" rtlCol="0">
              <a:spAutoFit/>
            </a:bodyPr>
            <a:lstStyle/>
            <a:p>
              <a:pPr algn="just"/>
              <a:endParaRPr lang="en-US" dirty="0">
                <a:solidFill>
                  <a:schemeClr val="accent1">
                    <a:lumMod val="75000"/>
                  </a:schemeClr>
                </a:solidFill>
                <a:latin typeface="Georgia" panose="02040502050405020303" pitchFamily="18" charset="0"/>
              </a:endParaRPr>
            </a:p>
          </p:txBody>
        </p:sp>
        <p:sp>
          <p:nvSpPr>
            <p:cNvPr id="13" name="Rectangle 12">
              <a:extLst>
                <a:ext uri="{FF2B5EF4-FFF2-40B4-BE49-F238E27FC236}">
                  <a16:creationId xmlns:a16="http://schemas.microsoft.com/office/drawing/2014/main" id="{2855B1FA-3BA7-432D-9471-F81022B23883}"/>
                </a:ext>
              </a:extLst>
            </p:cNvPr>
            <p:cNvSpPr/>
            <p:nvPr/>
          </p:nvSpPr>
          <p:spPr>
            <a:xfrm>
              <a:off x="1471162" y="1494953"/>
              <a:ext cx="591757" cy="1044117"/>
            </a:xfrm>
            <a:prstGeom prst="rect">
              <a:avLst/>
            </a:prstGeom>
            <a:solidFill>
              <a:schemeClr val="tx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solidFill>
                  <a:schemeClr val="accent1">
                    <a:lumMod val="75000"/>
                  </a:schemeClr>
                </a:solidFill>
                <a:latin typeface="Georgia" panose="02040502050405020303" pitchFamily="18" charset="0"/>
              </a:endParaRPr>
            </a:p>
          </p:txBody>
        </p:sp>
        <p:cxnSp>
          <p:nvCxnSpPr>
            <p:cNvPr id="14" name="Straight Connector 13">
              <a:extLst>
                <a:ext uri="{FF2B5EF4-FFF2-40B4-BE49-F238E27FC236}">
                  <a16:creationId xmlns:a16="http://schemas.microsoft.com/office/drawing/2014/main" id="{E5B23981-E40F-4D59-B170-AA1D6E9C5D6A}"/>
                </a:ext>
              </a:extLst>
            </p:cNvPr>
            <p:cNvCxnSpPr>
              <a:cxnSpLocks/>
            </p:cNvCxnSpPr>
            <p:nvPr/>
          </p:nvCxnSpPr>
          <p:spPr>
            <a:xfrm>
              <a:off x="2152002" y="1494953"/>
              <a:ext cx="0" cy="1044117"/>
            </a:xfrm>
            <a:prstGeom prst="line">
              <a:avLst/>
            </a:prstGeom>
            <a:ln w="57150" cmpd="thickThi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5" name="Arrow: Chevron 14">
              <a:extLst>
                <a:ext uri="{FF2B5EF4-FFF2-40B4-BE49-F238E27FC236}">
                  <a16:creationId xmlns:a16="http://schemas.microsoft.com/office/drawing/2014/main" id="{83B617A1-5EC9-4186-93DD-843572469C13}"/>
                </a:ext>
              </a:extLst>
            </p:cNvPr>
            <p:cNvSpPr/>
            <p:nvPr/>
          </p:nvSpPr>
          <p:spPr>
            <a:xfrm>
              <a:off x="1610960" y="1931902"/>
              <a:ext cx="312159" cy="21969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a:solidFill>
                  <a:schemeClr val="accent1">
                    <a:lumMod val="75000"/>
                  </a:schemeClr>
                </a:solidFill>
                <a:latin typeface="Georgia" panose="02040502050405020303" pitchFamily="18" charset="0"/>
              </a:endParaRPr>
            </a:p>
          </p:txBody>
        </p:sp>
      </p:grpSp>
      <p:grpSp>
        <p:nvGrpSpPr>
          <p:cNvPr id="16" name="Group 15">
            <a:extLst>
              <a:ext uri="{FF2B5EF4-FFF2-40B4-BE49-F238E27FC236}">
                <a16:creationId xmlns:a16="http://schemas.microsoft.com/office/drawing/2014/main" id="{BC46FA4C-F512-4788-89D7-361A41568F57}"/>
              </a:ext>
            </a:extLst>
          </p:cNvPr>
          <p:cNvGrpSpPr/>
          <p:nvPr/>
        </p:nvGrpSpPr>
        <p:grpSpPr>
          <a:xfrm>
            <a:off x="1235358" y="2720704"/>
            <a:ext cx="8797484" cy="1128158"/>
            <a:chOff x="1471162" y="1494953"/>
            <a:chExt cx="9213609" cy="1044120"/>
          </a:xfrm>
        </p:grpSpPr>
        <p:sp>
          <p:nvSpPr>
            <p:cNvPr id="17" name="Rectangle 16">
              <a:extLst>
                <a:ext uri="{FF2B5EF4-FFF2-40B4-BE49-F238E27FC236}">
                  <a16:creationId xmlns:a16="http://schemas.microsoft.com/office/drawing/2014/main" id="{C8F90ACB-B084-4628-A650-8FC4F3CDB923}"/>
                </a:ext>
              </a:extLst>
            </p:cNvPr>
            <p:cNvSpPr/>
            <p:nvPr/>
          </p:nvSpPr>
          <p:spPr>
            <a:xfrm>
              <a:off x="1471172" y="1494955"/>
              <a:ext cx="9213599" cy="1044118"/>
            </a:xfrm>
            <a:prstGeom prst="rect">
              <a:avLst/>
            </a:prstGeom>
            <a:solidFill>
              <a:srgbClr val="DFE7F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2400" dirty="0">
                <a:solidFill>
                  <a:schemeClr val="accent1">
                    <a:lumMod val="75000"/>
                  </a:schemeClr>
                </a:solidFill>
                <a:latin typeface="Georgia" panose="02040502050405020303" pitchFamily="18" charset="0"/>
              </a:endParaRPr>
            </a:p>
          </p:txBody>
        </p:sp>
        <p:sp>
          <p:nvSpPr>
            <p:cNvPr id="18" name="TextBox 17">
              <a:extLst>
                <a:ext uri="{FF2B5EF4-FFF2-40B4-BE49-F238E27FC236}">
                  <a16:creationId xmlns:a16="http://schemas.microsoft.com/office/drawing/2014/main" id="{D74AFBBC-5872-4FD5-9DB1-89ED8C89D60F}"/>
                </a:ext>
              </a:extLst>
            </p:cNvPr>
            <p:cNvSpPr txBox="1"/>
            <p:nvPr/>
          </p:nvSpPr>
          <p:spPr>
            <a:xfrm>
              <a:off x="2570147" y="1687168"/>
              <a:ext cx="7015648" cy="427275"/>
            </a:xfrm>
            <a:prstGeom prst="rect">
              <a:avLst/>
            </a:prstGeom>
            <a:noFill/>
          </p:spPr>
          <p:txBody>
            <a:bodyPr wrap="square" rtlCol="0">
              <a:spAutoFit/>
            </a:bodyPr>
            <a:lstStyle/>
            <a:p>
              <a:pPr algn="just"/>
              <a:endParaRPr lang="en-US" sz="2400" dirty="0">
                <a:solidFill>
                  <a:schemeClr val="accent1">
                    <a:lumMod val="75000"/>
                  </a:schemeClr>
                </a:solidFill>
                <a:latin typeface="Georgia" panose="02040502050405020303" pitchFamily="18" charset="0"/>
              </a:endParaRPr>
            </a:p>
          </p:txBody>
        </p:sp>
        <p:sp>
          <p:nvSpPr>
            <p:cNvPr id="19" name="Rectangle 18">
              <a:extLst>
                <a:ext uri="{FF2B5EF4-FFF2-40B4-BE49-F238E27FC236}">
                  <a16:creationId xmlns:a16="http://schemas.microsoft.com/office/drawing/2014/main" id="{0B2C00C0-0B95-4A2D-9F27-CFBAEDC02397}"/>
                </a:ext>
              </a:extLst>
            </p:cNvPr>
            <p:cNvSpPr/>
            <p:nvPr/>
          </p:nvSpPr>
          <p:spPr>
            <a:xfrm>
              <a:off x="1471162" y="1494953"/>
              <a:ext cx="591757" cy="1044117"/>
            </a:xfrm>
            <a:prstGeom prst="rect">
              <a:avLst/>
            </a:prstGeom>
            <a:solidFill>
              <a:schemeClr val="tx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2400" dirty="0">
                <a:solidFill>
                  <a:schemeClr val="accent1">
                    <a:lumMod val="75000"/>
                  </a:schemeClr>
                </a:solidFill>
                <a:latin typeface="Georgia" panose="02040502050405020303" pitchFamily="18" charset="0"/>
              </a:endParaRPr>
            </a:p>
          </p:txBody>
        </p:sp>
        <p:cxnSp>
          <p:nvCxnSpPr>
            <p:cNvPr id="20" name="Straight Connector 19">
              <a:extLst>
                <a:ext uri="{FF2B5EF4-FFF2-40B4-BE49-F238E27FC236}">
                  <a16:creationId xmlns:a16="http://schemas.microsoft.com/office/drawing/2014/main" id="{E06F7AC6-A5E1-40D6-BC39-40B6CDB8CB8F}"/>
                </a:ext>
              </a:extLst>
            </p:cNvPr>
            <p:cNvCxnSpPr>
              <a:cxnSpLocks/>
            </p:cNvCxnSpPr>
            <p:nvPr/>
          </p:nvCxnSpPr>
          <p:spPr>
            <a:xfrm>
              <a:off x="2152002" y="1494953"/>
              <a:ext cx="0" cy="1044117"/>
            </a:xfrm>
            <a:prstGeom prst="line">
              <a:avLst/>
            </a:prstGeom>
            <a:ln w="57150" cmpd="thickThi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1" name="Arrow: Chevron 20">
              <a:extLst>
                <a:ext uri="{FF2B5EF4-FFF2-40B4-BE49-F238E27FC236}">
                  <a16:creationId xmlns:a16="http://schemas.microsoft.com/office/drawing/2014/main" id="{AB81C28D-0F19-4959-93F9-C37AB3AFEE12}"/>
                </a:ext>
              </a:extLst>
            </p:cNvPr>
            <p:cNvSpPr/>
            <p:nvPr/>
          </p:nvSpPr>
          <p:spPr>
            <a:xfrm>
              <a:off x="1610960" y="1931902"/>
              <a:ext cx="312159" cy="21969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2400">
                <a:solidFill>
                  <a:schemeClr val="accent1">
                    <a:lumMod val="75000"/>
                  </a:schemeClr>
                </a:solidFill>
                <a:latin typeface="Georgia" panose="02040502050405020303" pitchFamily="18" charset="0"/>
              </a:endParaRPr>
            </a:p>
          </p:txBody>
        </p:sp>
      </p:grpSp>
      <p:grpSp>
        <p:nvGrpSpPr>
          <p:cNvPr id="22" name="Group 21">
            <a:extLst>
              <a:ext uri="{FF2B5EF4-FFF2-40B4-BE49-F238E27FC236}">
                <a16:creationId xmlns:a16="http://schemas.microsoft.com/office/drawing/2014/main" id="{4B80CAF0-C83D-41CC-9A1E-F5F6B56F6318}"/>
              </a:ext>
            </a:extLst>
          </p:cNvPr>
          <p:cNvGrpSpPr/>
          <p:nvPr/>
        </p:nvGrpSpPr>
        <p:grpSpPr>
          <a:xfrm>
            <a:off x="1238208" y="4027803"/>
            <a:ext cx="8794618" cy="1128158"/>
            <a:chOff x="1471162" y="1494953"/>
            <a:chExt cx="9213609" cy="1044120"/>
          </a:xfrm>
        </p:grpSpPr>
        <p:sp>
          <p:nvSpPr>
            <p:cNvPr id="23" name="Rectangle 22">
              <a:extLst>
                <a:ext uri="{FF2B5EF4-FFF2-40B4-BE49-F238E27FC236}">
                  <a16:creationId xmlns:a16="http://schemas.microsoft.com/office/drawing/2014/main" id="{2EEFCEE9-283E-4016-8A8D-7893DF061B68}"/>
                </a:ext>
              </a:extLst>
            </p:cNvPr>
            <p:cNvSpPr/>
            <p:nvPr/>
          </p:nvSpPr>
          <p:spPr>
            <a:xfrm>
              <a:off x="1471172" y="1494955"/>
              <a:ext cx="9213599" cy="1044118"/>
            </a:xfrm>
            <a:prstGeom prst="rect">
              <a:avLst/>
            </a:prstGeom>
            <a:solidFill>
              <a:srgbClr val="DFE7F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solidFill>
                  <a:schemeClr val="accent1">
                    <a:lumMod val="75000"/>
                  </a:schemeClr>
                </a:solidFill>
                <a:latin typeface="Georgia" panose="02040502050405020303" pitchFamily="18" charset="0"/>
              </a:endParaRPr>
            </a:p>
          </p:txBody>
        </p:sp>
        <p:sp>
          <p:nvSpPr>
            <p:cNvPr id="24" name="TextBox 23">
              <a:extLst>
                <a:ext uri="{FF2B5EF4-FFF2-40B4-BE49-F238E27FC236}">
                  <a16:creationId xmlns:a16="http://schemas.microsoft.com/office/drawing/2014/main" id="{81C64061-E5A8-41C4-99BD-FDBCED18D4A9}"/>
                </a:ext>
              </a:extLst>
            </p:cNvPr>
            <p:cNvSpPr txBox="1"/>
            <p:nvPr/>
          </p:nvSpPr>
          <p:spPr>
            <a:xfrm>
              <a:off x="2570147" y="1687168"/>
              <a:ext cx="7015648" cy="341820"/>
            </a:xfrm>
            <a:prstGeom prst="rect">
              <a:avLst/>
            </a:prstGeom>
            <a:noFill/>
          </p:spPr>
          <p:txBody>
            <a:bodyPr wrap="square" rtlCol="0">
              <a:spAutoFit/>
            </a:bodyPr>
            <a:lstStyle/>
            <a:p>
              <a:pPr algn="just"/>
              <a:endParaRPr lang="en-US" dirty="0">
                <a:solidFill>
                  <a:schemeClr val="accent1">
                    <a:lumMod val="75000"/>
                  </a:schemeClr>
                </a:solidFill>
                <a:latin typeface="Georgia" panose="02040502050405020303" pitchFamily="18" charset="0"/>
              </a:endParaRPr>
            </a:p>
          </p:txBody>
        </p:sp>
        <p:sp>
          <p:nvSpPr>
            <p:cNvPr id="25" name="Rectangle 24">
              <a:extLst>
                <a:ext uri="{FF2B5EF4-FFF2-40B4-BE49-F238E27FC236}">
                  <a16:creationId xmlns:a16="http://schemas.microsoft.com/office/drawing/2014/main" id="{724454FF-B0AD-42C5-BA9C-8BA40030C888}"/>
                </a:ext>
              </a:extLst>
            </p:cNvPr>
            <p:cNvSpPr/>
            <p:nvPr/>
          </p:nvSpPr>
          <p:spPr>
            <a:xfrm>
              <a:off x="1471162" y="1494953"/>
              <a:ext cx="591757" cy="1044117"/>
            </a:xfrm>
            <a:prstGeom prst="rect">
              <a:avLst/>
            </a:prstGeom>
            <a:solidFill>
              <a:schemeClr val="tx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solidFill>
                  <a:schemeClr val="accent1">
                    <a:lumMod val="75000"/>
                  </a:schemeClr>
                </a:solidFill>
                <a:latin typeface="Georgia" panose="02040502050405020303" pitchFamily="18" charset="0"/>
              </a:endParaRPr>
            </a:p>
          </p:txBody>
        </p:sp>
        <p:cxnSp>
          <p:nvCxnSpPr>
            <p:cNvPr id="26" name="Straight Connector 25">
              <a:extLst>
                <a:ext uri="{FF2B5EF4-FFF2-40B4-BE49-F238E27FC236}">
                  <a16:creationId xmlns:a16="http://schemas.microsoft.com/office/drawing/2014/main" id="{CC917A9A-38F9-426D-84DF-2B1B3B7B74F5}"/>
                </a:ext>
              </a:extLst>
            </p:cNvPr>
            <p:cNvCxnSpPr>
              <a:cxnSpLocks/>
            </p:cNvCxnSpPr>
            <p:nvPr/>
          </p:nvCxnSpPr>
          <p:spPr>
            <a:xfrm>
              <a:off x="2152002" y="1494953"/>
              <a:ext cx="0" cy="1044117"/>
            </a:xfrm>
            <a:prstGeom prst="line">
              <a:avLst/>
            </a:prstGeom>
            <a:ln w="57150" cmpd="thickThi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7" name="Arrow: Chevron 26">
              <a:extLst>
                <a:ext uri="{FF2B5EF4-FFF2-40B4-BE49-F238E27FC236}">
                  <a16:creationId xmlns:a16="http://schemas.microsoft.com/office/drawing/2014/main" id="{B8B9CDD3-D5D9-46C4-A0EA-478E6302B0E6}"/>
                </a:ext>
              </a:extLst>
            </p:cNvPr>
            <p:cNvSpPr/>
            <p:nvPr/>
          </p:nvSpPr>
          <p:spPr>
            <a:xfrm>
              <a:off x="1610960" y="1931902"/>
              <a:ext cx="312159" cy="21969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a:solidFill>
                  <a:schemeClr val="accent1">
                    <a:lumMod val="75000"/>
                  </a:schemeClr>
                </a:solidFill>
                <a:latin typeface="Georgia" panose="02040502050405020303" pitchFamily="18" charset="0"/>
              </a:endParaRPr>
            </a:p>
          </p:txBody>
        </p:sp>
      </p:grpSp>
      <p:grpSp>
        <p:nvGrpSpPr>
          <p:cNvPr id="28" name="Group 27">
            <a:extLst>
              <a:ext uri="{FF2B5EF4-FFF2-40B4-BE49-F238E27FC236}">
                <a16:creationId xmlns:a16="http://schemas.microsoft.com/office/drawing/2014/main" id="{628155F7-8BDA-4B8F-9058-2F62A89B1E5F}"/>
              </a:ext>
            </a:extLst>
          </p:cNvPr>
          <p:cNvGrpSpPr/>
          <p:nvPr/>
        </p:nvGrpSpPr>
        <p:grpSpPr>
          <a:xfrm>
            <a:off x="1193334" y="5336780"/>
            <a:ext cx="8794628" cy="1128155"/>
            <a:chOff x="1471162" y="1494953"/>
            <a:chExt cx="9213609" cy="1044120"/>
          </a:xfrm>
        </p:grpSpPr>
        <p:sp>
          <p:nvSpPr>
            <p:cNvPr id="29" name="Rectangle 28">
              <a:extLst>
                <a:ext uri="{FF2B5EF4-FFF2-40B4-BE49-F238E27FC236}">
                  <a16:creationId xmlns:a16="http://schemas.microsoft.com/office/drawing/2014/main" id="{F677E974-E911-4A4D-AFD6-6E3DB5CCBFD0}"/>
                </a:ext>
              </a:extLst>
            </p:cNvPr>
            <p:cNvSpPr/>
            <p:nvPr/>
          </p:nvSpPr>
          <p:spPr>
            <a:xfrm>
              <a:off x="1471172" y="1494955"/>
              <a:ext cx="9213599" cy="1044118"/>
            </a:xfrm>
            <a:prstGeom prst="rect">
              <a:avLst/>
            </a:prstGeom>
            <a:solidFill>
              <a:srgbClr val="DFE7F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solidFill>
                  <a:schemeClr val="accent1">
                    <a:lumMod val="75000"/>
                  </a:schemeClr>
                </a:solidFill>
                <a:latin typeface="Georgia" panose="02040502050405020303" pitchFamily="18" charset="0"/>
              </a:endParaRPr>
            </a:p>
          </p:txBody>
        </p:sp>
        <p:sp>
          <p:nvSpPr>
            <p:cNvPr id="30" name="TextBox 29">
              <a:extLst>
                <a:ext uri="{FF2B5EF4-FFF2-40B4-BE49-F238E27FC236}">
                  <a16:creationId xmlns:a16="http://schemas.microsoft.com/office/drawing/2014/main" id="{8002B0C9-4C9D-4DCB-842B-799DCE8CE416}"/>
                </a:ext>
              </a:extLst>
            </p:cNvPr>
            <p:cNvSpPr txBox="1"/>
            <p:nvPr/>
          </p:nvSpPr>
          <p:spPr>
            <a:xfrm>
              <a:off x="2570147" y="1687168"/>
              <a:ext cx="7015648" cy="341820"/>
            </a:xfrm>
            <a:prstGeom prst="rect">
              <a:avLst/>
            </a:prstGeom>
            <a:noFill/>
          </p:spPr>
          <p:txBody>
            <a:bodyPr wrap="square" rtlCol="0">
              <a:spAutoFit/>
            </a:bodyPr>
            <a:lstStyle/>
            <a:p>
              <a:pPr algn="just"/>
              <a:endParaRPr lang="en-US" dirty="0">
                <a:solidFill>
                  <a:schemeClr val="accent1">
                    <a:lumMod val="75000"/>
                  </a:schemeClr>
                </a:solidFill>
                <a:latin typeface="Georgia" panose="02040502050405020303" pitchFamily="18" charset="0"/>
              </a:endParaRPr>
            </a:p>
          </p:txBody>
        </p:sp>
        <p:sp>
          <p:nvSpPr>
            <p:cNvPr id="31" name="Rectangle 30">
              <a:extLst>
                <a:ext uri="{FF2B5EF4-FFF2-40B4-BE49-F238E27FC236}">
                  <a16:creationId xmlns:a16="http://schemas.microsoft.com/office/drawing/2014/main" id="{FBF134E5-9A96-4BC8-AF5C-B6FBEFCCE372}"/>
                </a:ext>
              </a:extLst>
            </p:cNvPr>
            <p:cNvSpPr/>
            <p:nvPr/>
          </p:nvSpPr>
          <p:spPr>
            <a:xfrm>
              <a:off x="1471162" y="1494953"/>
              <a:ext cx="591757" cy="1044117"/>
            </a:xfrm>
            <a:prstGeom prst="rect">
              <a:avLst/>
            </a:prstGeom>
            <a:solidFill>
              <a:schemeClr val="tx2">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solidFill>
                  <a:schemeClr val="accent1">
                    <a:lumMod val="75000"/>
                  </a:schemeClr>
                </a:solidFill>
                <a:latin typeface="Georgia" panose="02040502050405020303" pitchFamily="18" charset="0"/>
              </a:endParaRPr>
            </a:p>
          </p:txBody>
        </p:sp>
        <p:cxnSp>
          <p:nvCxnSpPr>
            <p:cNvPr id="32" name="Straight Connector 31">
              <a:extLst>
                <a:ext uri="{FF2B5EF4-FFF2-40B4-BE49-F238E27FC236}">
                  <a16:creationId xmlns:a16="http://schemas.microsoft.com/office/drawing/2014/main" id="{FFFC975D-26AA-4F03-AE8A-506A1F75C9EC}"/>
                </a:ext>
              </a:extLst>
            </p:cNvPr>
            <p:cNvCxnSpPr>
              <a:cxnSpLocks/>
            </p:cNvCxnSpPr>
            <p:nvPr/>
          </p:nvCxnSpPr>
          <p:spPr>
            <a:xfrm>
              <a:off x="2152002" y="1494953"/>
              <a:ext cx="0" cy="1044117"/>
            </a:xfrm>
            <a:prstGeom prst="line">
              <a:avLst/>
            </a:prstGeom>
            <a:ln w="57150" cmpd="thickThi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3" name="Arrow: Chevron 32">
              <a:extLst>
                <a:ext uri="{FF2B5EF4-FFF2-40B4-BE49-F238E27FC236}">
                  <a16:creationId xmlns:a16="http://schemas.microsoft.com/office/drawing/2014/main" id="{C498F73D-055F-4D12-AE39-AB17DBE5EF8C}"/>
                </a:ext>
              </a:extLst>
            </p:cNvPr>
            <p:cNvSpPr/>
            <p:nvPr/>
          </p:nvSpPr>
          <p:spPr>
            <a:xfrm>
              <a:off x="1610960" y="1931902"/>
              <a:ext cx="312159" cy="219694"/>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a:solidFill>
                  <a:schemeClr val="accent1">
                    <a:lumMod val="75000"/>
                  </a:schemeClr>
                </a:solidFill>
                <a:latin typeface="Georgia" panose="02040502050405020303" pitchFamily="18" charset="0"/>
              </a:endParaRPr>
            </a:p>
          </p:txBody>
        </p:sp>
      </p:grpSp>
      <p:sp>
        <p:nvSpPr>
          <p:cNvPr id="35" name="TextBox 34">
            <a:extLst>
              <a:ext uri="{FF2B5EF4-FFF2-40B4-BE49-F238E27FC236}">
                <a16:creationId xmlns:a16="http://schemas.microsoft.com/office/drawing/2014/main" id="{C1098C8C-8513-40BD-BEEF-11BA7A416680}"/>
              </a:ext>
            </a:extLst>
          </p:cNvPr>
          <p:cNvSpPr txBox="1"/>
          <p:nvPr/>
        </p:nvSpPr>
        <p:spPr>
          <a:xfrm>
            <a:off x="2096429" y="1777348"/>
            <a:ext cx="7666697" cy="461665"/>
          </a:xfrm>
          <a:prstGeom prst="rect">
            <a:avLst/>
          </a:prstGeom>
          <a:noFill/>
        </p:spPr>
        <p:txBody>
          <a:bodyPr wrap="square">
            <a:spAutoFit/>
          </a:bodyPr>
          <a:lstStyle/>
          <a:p>
            <a:pPr lvl="0" algn="just"/>
            <a:r>
              <a:rPr lang="en-IN" sz="2400" dirty="0">
                <a:latin typeface="Georgia" panose="02040502050405020303" pitchFamily="18" charset="0"/>
              </a:rPr>
              <a:t>Considered car model irrespective of its variants.</a:t>
            </a:r>
          </a:p>
        </p:txBody>
      </p:sp>
      <p:sp>
        <p:nvSpPr>
          <p:cNvPr id="37" name="TextBox 36">
            <a:extLst>
              <a:ext uri="{FF2B5EF4-FFF2-40B4-BE49-F238E27FC236}">
                <a16:creationId xmlns:a16="http://schemas.microsoft.com/office/drawing/2014/main" id="{6B59C57A-9036-45B5-B4FD-19D4E2131ACC}"/>
              </a:ext>
            </a:extLst>
          </p:cNvPr>
          <p:cNvSpPr txBox="1"/>
          <p:nvPr/>
        </p:nvSpPr>
        <p:spPr>
          <a:xfrm>
            <a:off x="2096428" y="2978576"/>
            <a:ext cx="7666697" cy="830997"/>
          </a:xfrm>
          <a:prstGeom prst="rect">
            <a:avLst/>
          </a:prstGeom>
          <a:noFill/>
        </p:spPr>
        <p:txBody>
          <a:bodyPr wrap="square">
            <a:spAutoFit/>
          </a:bodyPr>
          <a:lstStyle/>
          <a:p>
            <a:pPr lvl="0" algn="just"/>
            <a:r>
              <a:rPr lang="en-IN" sz="2400" dirty="0">
                <a:latin typeface="Georgia" panose="02040502050405020303" pitchFamily="18" charset="0"/>
              </a:rPr>
              <a:t>Considered only the car models that were present in the dataset.</a:t>
            </a:r>
          </a:p>
        </p:txBody>
      </p:sp>
      <p:sp>
        <p:nvSpPr>
          <p:cNvPr id="39" name="TextBox 38">
            <a:extLst>
              <a:ext uri="{FF2B5EF4-FFF2-40B4-BE49-F238E27FC236}">
                <a16:creationId xmlns:a16="http://schemas.microsoft.com/office/drawing/2014/main" id="{A2472625-684F-4CD3-B3FC-7EC4F67584EA}"/>
              </a:ext>
            </a:extLst>
          </p:cNvPr>
          <p:cNvSpPr txBox="1"/>
          <p:nvPr/>
        </p:nvSpPr>
        <p:spPr>
          <a:xfrm>
            <a:off x="1922274" y="4324964"/>
            <a:ext cx="8156178" cy="830997"/>
          </a:xfrm>
          <a:prstGeom prst="rect">
            <a:avLst/>
          </a:prstGeom>
          <a:noFill/>
        </p:spPr>
        <p:txBody>
          <a:bodyPr wrap="square">
            <a:spAutoFit/>
          </a:bodyPr>
          <a:lstStyle/>
          <a:p>
            <a:pPr lvl="0" algn="just"/>
            <a:r>
              <a:rPr lang="en-IN" sz="2400" dirty="0">
                <a:latin typeface="Georgia" panose="02040502050405020303" pitchFamily="18" charset="0"/>
              </a:rPr>
              <a:t>Lower accuracy for LDA due to limited number of Nissan Models.</a:t>
            </a:r>
          </a:p>
        </p:txBody>
      </p:sp>
      <p:sp>
        <p:nvSpPr>
          <p:cNvPr id="41" name="TextBox 40">
            <a:extLst>
              <a:ext uri="{FF2B5EF4-FFF2-40B4-BE49-F238E27FC236}">
                <a16:creationId xmlns:a16="http://schemas.microsoft.com/office/drawing/2014/main" id="{ABD05FB2-8A53-4E45-B3A2-E9AF21FB3158}"/>
              </a:ext>
            </a:extLst>
          </p:cNvPr>
          <p:cNvSpPr txBox="1"/>
          <p:nvPr/>
        </p:nvSpPr>
        <p:spPr>
          <a:xfrm>
            <a:off x="2139278" y="5672871"/>
            <a:ext cx="7695507" cy="461665"/>
          </a:xfrm>
          <a:prstGeom prst="rect">
            <a:avLst/>
          </a:prstGeom>
          <a:noFill/>
        </p:spPr>
        <p:txBody>
          <a:bodyPr wrap="square">
            <a:spAutoFit/>
          </a:bodyPr>
          <a:lstStyle/>
          <a:p>
            <a:pPr lvl="0"/>
            <a:r>
              <a:rPr lang="en-IN" sz="2400" dirty="0">
                <a:latin typeface="Georgia" panose="02040502050405020303" pitchFamily="18" charset="0"/>
              </a:rPr>
              <a:t>Reviews were particularly based on Edmund ratings.</a:t>
            </a:r>
          </a:p>
        </p:txBody>
      </p:sp>
    </p:spTree>
    <p:extLst>
      <p:ext uri="{BB962C8B-B14F-4D97-AF65-F5344CB8AC3E}">
        <p14:creationId xmlns:p14="http://schemas.microsoft.com/office/powerpoint/2010/main" val="2801051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cap="small" dirty="0">
                <a:effectLst>
                  <a:outerShdw blurRad="38100" dist="38100" dir="2700000" algn="tl">
                    <a:srgbClr val="000000">
                      <a:alpha val="43137"/>
                    </a:srgbClr>
                  </a:outerShdw>
                </a:effectLst>
                <a:latin typeface="Georgia" panose="02040502050405020303" pitchFamily="18" charset="0"/>
              </a:rPr>
              <a:t>Recommendation</a:t>
            </a:r>
          </a:p>
        </p:txBody>
      </p:sp>
      <p:sp>
        <p:nvSpPr>
          <p:cNvPr id="4" name="Rectangle 3">
            <a:extLst>
              <a:ext uri="{FF2B5EF4-FFF2-40B4-BE49-F238E27FC236}">
                <a16:creationId xmlns:a16="http://schemas.microsoft.com/office/drawing/2014/main" id="{5B6BA41F-09B5-4C50-AFFC-84FB890CB17C}"/>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9E61BC6C-0FA7-496C-A790-9F7BDDFB2554}"/>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9" name="Content Placeholder 8">
            <a:extLst>
              <a:ext uri="{FF2B5EF4-FFF2-40B4-BE49-F238E27FC236}">
                <a16:creationId xmlns:a16="http://schemas.microsoft.com/office/drawing/2014/main" id="{8D8C9B50-12D4-4D74-BFD3-D0B681334EE2}"/>
              </a:ext>
            </a:extLst>
          </p:cNvPr>
          <p:cNvGraphicFramePr>
            <a:graphicFrameLocks noGrp="1"/>
          </p:cNvGraphicFramePr>
          <p:nvPr>
            <p:ph idx="1"/>
            <p:extLst>
              <p:ext uri="{D42A27DB-BD31-4B8C-83A1-F6EECF244321}">
                <p14:modId xmlns:p14="http://schemas.microsoft.com/office/powerpoint/2010/main" val="3717762002"/>
              </p:ext>
            </p:extLst>
          </p:nvPr>
        </p:nvGraphicFramePr>
        <p:xfrm>
          <a:off x="838200" y="1825625"/>
          <a:ext cx="1031972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Nissan Logo Sticker">
            <a:extLst>
              <a:ext uri="{FF2B5EF4-FFF2-40B4-BE49-F238E27FC236}">
                <a16:creationId xmlns:a16="http://schemas.microsoft.com/office/drawing/2014/main" id="{CE6E7B1E-A93B-4F27-9D13-BA55535322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07707" y="4751719"/>
            <a:ext cx="2303970" cy="2303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033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A0C0-FFD0-4AB5-A775-2D38CAE07A9A}"/>
              </a:ext>
            </a:extLst>
          </p:cNvPr>
          <p:cNvSpPr>
            <a:spLocks noGrp="1"/>
          </p:cNvSpPr>
          <p:nvPr>
            <p:ph type="title"/>
          </p:nvPr>
        </p:nvSpPr>
        <p:spPr/>
        <p:txBody>
          <a:bodyPr/>
          <a:lstStyle/>
          <a:p>
            <a:pPr algn="ctr"/>
            <a:r>
              <a:rPr lang="en-US" cap="small" dirty="0">
                <a:effectLst>
                  <a:outerShdw blurRad="38100" dist="38100" dir="2700000" algn="tl">
                    <a:srgbClr val="000000">
                      <a:alpha val="43137"/>
                    </a:srgbClr>
                  </a:outerShdw>
                </a:effectLst>
                <a:latin typeface="Georgia" panose="02040502050405020303" pitchFamily="18" charset="0"/>
              </a:rPr>
              <a:t>Acknowledgement</a:t>
            </a:r>
            <a:endParaRPr lang="en-IN" cap="small" dirty="0">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F0EC20FB-E6A9-4A8C-95F8-9B180148E0F9}"/>
              </a:ext>
            </a:extLst>
          </p:cNvPr>
          <p:cNvSpPr>
            <a:spLocks noGrp="1"/>
          </p:cNvSpPr>
          <p:nvPr>
            <p:ph idx="1"/>
          </p:nvPr>
        </p:nvSpPr>
        <p:spPr>
          <a:xfrm>
            <a:off x="1459395" y="2421974"/>
            <a:ext cx="9526657" cy="4070901"/>
          </a:xfrm>
        </p:spPr>
        <p:txBody>
          <a:bodyPr>
            <a:normAutofit/>
          </a:bodyPr>
          <a:lstStyle/>
          <a:p>
            <a:pPr marL="0" indent="0" algn="just">
              <a:lnSpc>
                <a:spcPct val="200000"/>
              </a:lnSpc>
              <a:buNone/>
            </a:pPr>
            <a:r>
              <a:rPr lang="en-IN" sz="2400" dirty="0">
                <a:latin typeface="Georgia" panose="02040502050405020303" pitchFamily="18" charset="0"/>
                <a:ea typeface="Tahoma" panose="020B0604030504040204" pitchFamily="34" charset="0"/>
                <a:cs typeface="Times New Roman" panose="02020603050405020304" pitchFamily="18" charset="0"/>
              </a:rPr>
              <a:t>We would like to extend our special thanks to Prof. Sunil Shirvaiker and Prof. Ketan Solanki for giving us the opportunity to work on this wonderful project and guiding us throughout our project.</a:t>
            </a:r>
            <a:endParaRPr lang="en-IN" sz="2400" b="1" dirty="0">
              <a:latin typeface="Georgia" panose="02040502050405020303" pitchFamily="18" charset="0"/>
              <a:ea typeface="Tahoma" panose="020B0604030504040204" pitchFamily="34" charset="0"/>
              <a:cs typeface="Times New Roman" panose="02020603050405020304" pitchFamily="18" charset="0"/>
            </a:endParaRPr>
          </a:p>
          <a:p>
            <a:pPr marL="0" indent="0">
              <a:lnSpc>
                <a:spcPct val="200000"/>
              </a:lnSpc>
              <a:buNone/>
            </a:pPr>
            <a:endParaRPr lang="en-IN" sz="2400" dirty="0"/>
          </a:p>
        </p:txBody>
      </p:sp>
      <p:sp>
        <p:nvSpPr>
          <p:cNvPr id="4" name="Rectangle 3">
            <a:extLst>
              <a:ext uri="{FF2B5EF4-FFF2-40B4-BE49-F238E27FC236}">
                <a16:creationId xmlns:a16="http://schemas.microsoft.com/office/drawing/2014/main" id="{5B5AA0F0-0D7D-4673-AEC4-D78E7113CDA1}"/>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EB58E2FD-38F3-4591-AF29-A32B88C4BA66}"/>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Nissan Logo Sticker">
            <a:extLst>
              <a:ext uri="{FF2B5EF4-FFF2-40B4-BE49-F238E27FC236}">
                <a16:creationId xmlns:a16="http://schemas.microsoft.com/office/drawing/2014/main" id="{002C3E17-4060-489F-B7A7-30506904F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707" y="4751719"/>
            <a:ext cx="2303970" cy="2303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371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00175" y="118268"/>
            <a:ext cx="8925339" cy="1325563"/>
          </a:xfrm>
        </p:spPr>
        <p:txBody>
          <a:bodyPr>
            <a:normAutofit/>
          </a:bodyPr>
          <a:lstStyle/>
          <a:p>
            <a:pPr algn="ctr"/>
            <a:r>
              <a:rPr lang="en-IN" sz="7200" cap="small" dirty="0">
                <a:effectLst>
                  <a:outerShdw blurRad="38100" dist="38100" dir="2700000" algn="tl">
                    <a:srgbClr val="000000">
                      <a:alpha val="43137"/>
                    </a:srgbClr>
                  </a:outerShdw>
                </a:effectLst>
                <a:latin typeface="Georgia" panose="02040502050405020303" pitchFamily="18" charset="0"/>
              </a:rPr>
              <a:t>Thank You</a:t>
            </a:r>
          </a:p>
        </p:txBody>
      </p:sp>
      <p:sp>
        <p:nvSpPr>
          <p:cNvPr id="7" name="TextBox 6">
            <a:extLst>
              <a:ext uri="{FF2B5EF4-FFF2-40B4-BE49-F238E27FC236}">
                <a16:creationId xmlns:a16="http://schemas.microsoft.com/office/drawing/2014/main" id="{FAE67E9D-75E3-4054-9BDF-31399BA4F3DC}"/>
              </a:ext>
            </a:extLst>
          </p:cNvPr>
          <p:cNvSpPr txBox="1"/>
          <p:nvPr/>
        </p:nvSpPr>
        <p:spPr>
          <a:xfrm>
            <a:off x="3565053" y="5862379"/>
            <a:ext cx="2365294" cy="369332"/>
          </a:xfrm>
          <a:prstGeom prst="rect">
            <a:avLst/>
          </a:prstGeom>
          <a:noFill/>
        </p:spPr>
        <p:txBody>
          <a:bodyPr wrap="square">
            <a:spAutoFit/>
          </a:bodyPr>
          <a:lstStyle/>
          <a:p>
            <a:r>
              <a:rPr lang="en-IN" sz="1800" dirty="0">
                <a:latin typeface="Georgia" panose="02040502050405020303" pitchFamily="18" charset="0"/>
              </a:rPr>
              <a:t>Bhavya Bhatt (A009)</a:t>
            </a:r>
          </a:p>
        </p:txBody>
      </p:sp>
      <p:sp>
        <p:nvSpPr>
          <p:cNvPr id="8" name="TextBox 7">
            <a:extLst>
              <a:ext uri="{FF2B5EF4-FFF2-40B4-BE49-F238E27FC236}">
                <a16:creationId xmlns:a16="http://schemas.microsoft.com/office/drawing/2014/main" id="{04FAA1B3-E27D-41DF-A281-AE6E422E937C}"/>
              </a:ext>
            </a:extLst>
          </p:cNvPr>
          <p:cNvSpPr txBox="1"/>
          <p:nvPr/>
        </p:nvSpPr>
        <p:spPr>
          <a:xfrm>
            <a:off x="6180070" y="5845504"/>
            <a:ext cx="3129978" cy="375166"/>
          </a:xfrm>
          <a:prstGeom prst="rect">
            <a:avLst/>
          </a:prstGeom>
          <a:noFill/>
        </p:spPr>
        <p:txBody>
          <a:bodyPr wrap="square">
            <a:spAutoFit/>
          </a:bodyPr>
          <a:lstStyle/>
          <a:p>
            <a:r>
              <a:rPr lang="en-IN" sz="1800" dirty="0">
                <a:latin typeface="Georgia" panose="02040502050405020303" pitchFamily="18" charset="0"/>
              </a:rPr>
              <a:t>Shantanu Bhowmick (A010)</a:t>
            </a:r>
          </a:p>
        </p:txBody>
      </p:sp>
      <p:pic>
        <p:nvPicPr>
          <p:cNvPr id="9" name="Picture 8">
            <a:extLst>
              <a:ext uri="{FF2B5EF4-FFF2-40B4-BE49-F238E27FC236}">
                <a16:creationId xmlns:a16="http://schemas.microsoft.com/office/drawing/2014/main" id="{62FFC10C-4686-418F-B046-D51824D47595}"/>
              </a:ext>
            </a:extLst>
          </p:cNvPr>
          <p:cNvPicPr>
            <a:picLocks noChangeAspect="1"/>
          </p:cNvPicPr>
          <p:nvPr/>
        </p:nvPicPr>
        <p:blipFill rotWithShape="1">
          <a:blip r:embed="rId2"/>
          <a:srcRect b="24096"/>
          <a:stretch/>
        </p:blipFill>
        <p:spPr>
          <a:xfrm>
            <a:off x="3216010" y="1881468"/>
            <a:ext cx="2714337" cy="390122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F8B7CF35-D727-43AF-BF46-BB836F7A6637}"/>
              </a:ext>
            </a:extLst>
          </p:cNvPr>
          <p:cNvPicPr>
            <a:picLocks noChangeAspect="1"/>
          </p:cNvPicPr>
          <p:nvPr/>
        </p:nvPicPr>
        <p:blipFill rotWithShape="1">
          <a:blip r:embed="rId3"/>
          <a:srcRect l="18212" t="24671" r="29375"/>
          <a:stretch/>
        </p:blipFill>
        <p:spPr>
          <a:xfrm>
            <a:off x="6332636" y="1881468"/>
            <a:ext cx="2575123" cy="3901220"/>
          </a:xfrm>
          <a:prstGeom prst="rect">
            <a:avLst/>
          </a:prstGeom>
          <a:ln>
            <a:noFill/>
          </a:ln>
          <a:effectLst>
            <a:outerShdw blurRad="292100" dist="139700" dir="2700000" algn="tl" rotWithShape="0">
              <a:srgbClr val="333333">
                <a:alpha val="65000"/>
              </a:srgbClr>
            </a:outerShdw>
          </a:effectLst>
        </p:spPr>
      </p:pic>
      <p:pic>
        <p:nvPicPr>
          <p:cNvPr id="12" name="Picture 11" descr="A person smiling for the camera&#10;&#10;Description automatically generated with medium confidence">
            <a:extLst>
              <a:ext uri="{FF2B5EF4-FFF2-40B4-BE49-F238E27FC236}">
                <a16:creationId xmlns:a16="http://schemas.microsoft.com/office/drawing/2014/main" id="{EA2E1F46-265E-4DEB-9246-680DB40DBB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037" y="1881468"/>
            <a:ext cx="2562225" cy="3932059"/>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8A4A9C86-596D-46B3-8715-2F7D5674E548}"/>
              </a:ext>
            </a:extLst>
          </p:cNvPr>
          <p:cNvSpPr txBox="1"/>
          <p:nvPr/>
        </p:nvSpPr>
        <p:spPr>
          <a:xfrm>
            <a:off x="300037" y="5859790"/>
            <a:ext cx="2667000" cy="369332"/>
          </a:xfrm>
          <a:prstGeom prst="rect">
            <a:avLst/>
          </a:prstGeom>
          <a:noFill/>
        </p:spPr>
        <p:txBody>
          <a:bodyPr wrap="square">
            <a:spAutoFit/>
          </a:bodyPr>
          <a:lstStyle/>
          <a:p>
            <a:r>
              <a:rPr lang="en-IN" sz="1800" dirty="0">
                <a:latin typeface="Georgia" panose="02040502050405020303" pitchFamily="18" charset="0"/>
              </a:rPr>
              <a:t>Riya Anandpara (A006)</a:t>
            </a:r>
          </a:p>
        </p:txBody>
      </p:sp>
      <p:sp>
        <p:nvSpPr>
          <p:cNvPr id="14" name="TextBox 13">
            <a:extLst>
              <a:ext uri="{FF2B5EF4-FFF2-40B4-BE49-F238E27FC236}">
                <a16:creationId xmlns:a16="http://schemas.microsoft.com/office/drawing/2014/main" id="{F220BC26-8DAA-4DFD-91D4-23C11143F6B4}"/>
              </a:ext>
            </a:extLst>
          </p:cNvPr>
          <p:cNvSpPr txBox="1"/>
          <p:nvPr/>
        </p:nvSpPr>
        <p:spPr>
          <a:xfrm>
            <a:off x="9727172" y="5881533"/>
            <a:ext cx="2161616" cy="369268"/>
          </a:xfrm>
          <a:prstGeom prst="rect">
            <a:avLst/>
          </a:prstGeom>
          <a:noFill/>
        </p:spPr>
        <p:txBody>
          <a:bodyPr wrap="square">
            <a:spAutoFit/>
          </a:bodyPr>
          <a:lstStyle/>
          <a:p>
            <a:r>
              <a:rPr lang="en-IN" sz="1800" dirty="0">
                <a:latin typeface="Georgia" panose="02040502050405020303" pitchFamily="18" charset="0"/>
              </a:rPr>
              <a:t>Rajika Jain (A020)</a:t>
            </a:r>
          </a:p>
        </p:txBody>
      </p:sp>
      <p:pic>
        <p:nvPicPr>
          <p:cNvPr id="3" name="Picture 2">
            <a:extLst>
              <a:ext uri="{FF2B5EF4-FFF2-40B4-BE49-F238E27FC236}">
                <a16:creationId xmlns:a16="http://schemas.microsoft.com/office/drawing/2014/main" id="{884EA183-0190-40FE-BBA9-5CC9E177D397}"/>
              </a:ext>
            </a:extLst>
          </p:cNvPr>
          <p:cNvPicPr>
            <a:picLocks noChangeAspect="1"/>
          </p:cNvPicPr>
          <p:nvPr/>
        </p:nvPicPr>
        <p:blipFill rotWithShape="1">
          <a:blip r:embed="rId5"/>
          <a:srcRect t="18116" r="513" b="23070"/>
          <a:stretch/>
        </p:blipFill>
        <p:spPr>
          <a:xfrm>
            <a:off x="9183758" y="1896887"/>
            <a:ext cx="2840628" cy="3901220"/>
          </a:xfrm>
          <a:prstGeom prst="rect">
            <a:avLst/>
          </a:prstGeom>
        </p:spPr>
      </p:pic>
    </p:spTree>
    <p:extLst>
      <p:ext uri="{BB962C8B-B14F-4D97-AF65-F5344CB8AC3E}">
        <p14:creationId xmlns:p14="http://schemas.microsoft.com/office/powerpoint/2010/main" val="2461140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DD82BD4-A785-4903-BF20-BFFECCABABC3}"/>
              </a:ext>
            </a:extLst>
          </p:cNvPr>
          <p:cNvGraphicFramePr/>
          <p:nvPr>
            <p:extLst>
              <p:ext uri="{D42A27DB-BD31-4B8C-83A1-F6EECF244321}">
                <p14:modId xmlns:p14="http://schemas.microsoft.com/office/powerpoint/2010/main" val="4116809014"/>
              </p:ext>
            </p:extLst>
          </p:nvPr>
        </p:nvGraphicFramePr>
        <p:xfrm>
          <a:off x="2531166" y="1346294"/>
          <a:ext cx="6506816" cy="5322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2F1F2262-1DED-49F2-ABA9-0262ED8BCD01}"/>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484C2C47-871A-4F4D-A091-D07D2F022315}"/>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6" descr="Nissan Logo Sticker">
            <a:extLst>
              <a:ext uri="{FF2B5EF4-FFF2-40B4-BE49-F238E27FC236}">
                <a16:creationId xmlns:a16="http://schemas.microsoft.com/office/drawing/2014/main" id="{730D4A3B-0E0C-4102-BF21-545BA3BF8A2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06688" y="4751375"/>
            <a:ext cx="2303370" cy="230337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1B7C3F07-47F9-4B04-AEF4-699B95477EDF}"/>
              </a:ext>
            </a:extLst>
          </p:cNvPr>
          <p:cNvSpPr>
            <a:spLocks noGrp="1"/>
          </p:cNvSpPr>
          <p:nvPr>
            <p:ph type="title"/>
          </p:nvPr>
        </p:nvSpPr>
        <p:spPr>
          <a:xfrm>
            <a:off x="1199457" y="332656"/>
            <a:ext cx="9144001" cy="886544"/>
          </a:xfrm>
        </p:spPr>
        <p:txBody>
          <a:bodyPr>
            <a:normAutofit/>
          </a:bodyPr>
          <a:lstStyle/>
          <a:p>
            <a:pPr algn="ctr"/>
            <a:r>
              <a:rPr lang="en-US" cap="small" dirty="0">
                <a:effectLst>
                  <a:outerShdw blurRad="38100" dist="38100" dir="2700000" algn="tl">
                    <a:srgbClr val="000000">
                      <a:alpha val="43137"/>
                    </a:srgbClr>
                  </a:outerShdw>
                </a:effectLst>
                <a:latin typeface="Georgia" panose="02040502050405020303" pitchFamily="18" charset="0"/>
              </a:rPr>
              <a:t>Nissan company</a:t>
            </a:r>
            <a:endParaRPr lang="en-IN" cap="small" dirty="0">
              <a:effectLst>
                <a:outerShdw blurRad="38100" dist="38100" dir="2700000" algn="tl">
                  <a:srgbClr val="000000">
                    <a:alpha val="43137"/>
                  </a:srgbClr>
                </a:outerShdw>
              </a:effectLst>
              <a:latin typeface="Georgia" panose="02040502050405020303" pitchFamily="18" charset="0"/>
            </a:endParaRPr>
          </a:p>
        </p:txBody>
      </p:sp>
    </p:spTree>
    <p:extLst>
      <p:ext uri="{BB962C8B-B14F-4D97-AF65-F5344CB8AC3E}">
        <p14:creationId xmlns:p14="http://schemas.microsoft.com/office/powerpoint/2010/main" val="313396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7" y="332656"/>
            <a:ext cx="9144001" cy="1005814"/>
          </a:xfrm>
        </p:spPr>
        <p:txBody>
          <a:bodyPr>
            <a:normAutofit/>
          </a:bodyPr>
          <a:lstStyle/>
          <a:p>
            <a:pPr algn="ctr"/>
            <a:r>
              <a:rPr lang="en-IN" cap="small" dirty="0">
                <a:effectLst>
                  <a:outerShdw blurRad="38100" dist="38100" dir="2700000" algn="tl">
                    <a:srgbClr val="000000">
                      <a:alpha val="43137"/>
                    </a:srgbClr>
                  </a:outerShdw>
                </a:effectLst>
                <a:latin typeface="Georgia" panose="02040502050405020303" pitchFamily="18" charset="0"/>
              </a:rPr>
              <a:t>Motivation</a:t>
            </a:r>
          </a:p>
        </p:txBody>
      </p:sp>
      <p:graphicFrame>
        <p:nvGraphicFramePr>
          <p:cNvPr id="4" name="Content Placeholder 3">
            <a:extLst>
              <a:ext uri="{FF2B5EF4-FFF2-40B4-BE49-F238E27FC236}">
                <a16:creationId xmlns:a16="http://schemas.microsoft.com/office/drawing/2014/main" id="{379E700B-F77B-4705-9DFE-3C36B2033307}"/>
              </a:ext>
            </a:extLst>
          </p:cNvPr>
          <p:cNvGraphicFramePr>
            <a:graphicFrameLocks noGrp="1"/>
          </p:cNvGraphicFramePr>
          <p:nvPr>
            <p:ph idx="1"/>
            <p:extLst>
              <p:ext uri="{D42A27DB-BD31-4B8C-83A1-F6EECF244321}">
                <p14:modId xmlns:p14="http://schemas.microsoft.com/office/powerpoint/2010/main" val="3339265842"/>
              </p:ext>
            </p:extLst>
          </p:nvPr>
        </p:nvGraphicFramePr>
        <p:xfrm>
          <a:off x="2006900" y="1865383"/>
          <a:ext cx="788173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22DF89FC-D98D-4460-A49A-C525B9360988}"/>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7340A55D-EDB0-4EF9-A02C-DF580BDBD80A}"/>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6" descr="Nissan Logo Sticker">
            <a:extLst>
              <a:ext uri="{FF2B5EF4-FFF2-40B4-BE49-F238E27FC236}">
                <a16:creationId xmlns:a16="http://schemas.microsoft.com/office/drawing/2014/main" id="{C698ABA3-59C9-439A-903D-C5AD6917E6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06688" y="4751375"/>
            <a:ext cx="2303370" cy="23033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F444EA-3B35-4C65-A2B1-E416AA2EFE01}"/>
              </a:ext>
            </a:extLst>
          </p:cNvPr>
          <p:cNvSpPr txBox="1"/>
          <p:nvPr/>
        </p:nvSpPr>
        <p:spPr>
          <a:xfrm>
            <a:off x="2185312" y="2383203"/>
            <a:ext cx="6286500" cy="1323439"/>
          </a:xfrm>
          <a:prstGeom prst="rect">
            <a:avLst/>
          </a:prstGeom>
          <a:noFill/>
        </p:spPr>
        <p:txBody>
          <a:bodyPr wrap="square" rtlCol="0">
            <a:spAutoFit/>
          </a:bodyPr>
          <a:lstStyle/>
          <a:p>
            <a:pPr algn="just"/>
            <a:r>
              <a:rPr lang="en-US" sz="2000" dirty="0">
                <a:solidFill>
                  <a:schemeClr val="tx1"/>
                </a:solidFill>
                <a:latin typeface="Georgia" panose="02040502050405020303" pitchFamily="18" charset="0"/>
              </a:rPr>
              <a:t>After the company’s shutdown in Indonesia and Barcelona, India could be the next domino to fall in the region.</a:t>
            </a:r>
            <a:endParaRPr lang="en-IN" sz="2000" dirty="0">
              <a:solidFill>
                <a:schemeClr val="tx1"/>
              </a:solidFill>
              <a:latin typeface="Georgia" panose="02040502050405020303" pitchFamily="18" charset="0"/>
            </a:endParaRPr>
          </a:p>
          <a:p>
            <a:pPr algn="just"/>
            <a:endParaRPr lang="en-IN" sz="2000" dirty="0">
              <a:latin typeface="Georgia" panose="02040502050405020303" pitchFamily="18" charset="0"/>
            </a:endParaRPr>
          </a:p>
        </p:txBody>
      </p:sp>
      <p:sp>
        <p:nvSpPr>
          <p:cNvPr id="5" name="TextBox 4">
            <a:extLst>
              <a:ext uri="{FF2B5EF4-FFF2-40B4-BE49-F238E27FC236}">
                <a16:creationId xmlns:a16="http://schemas.microsoft.com/office/drawing/2014/main" id="{42CF0B1B-B753-4015-B930-52080E08B34B}"/>
              </a:ext>
            </a:extLst>
          </p:cNvPr>
          <p:cNvSpPr txBox="1"/>
          <p:nvPr/>
        </p:nvSpPr>
        <p:spPr>
          <a:xfrm>
            <a:off x="3438525" y="4732641"/>
            <a:ext cx="6372225" cy="1323439"/>
          </a:xfrm>
          <a:prstGeom prst="rect">
            <a:avLst/>
          </a:prstGeom>
          <a:noFill/>
        </p:spPr>
        <p:txBody>
          <a:bodyPr wrap="square" rtlCol="0">
            <a:spAutoFit/>
          </a:bodyPr>
          <a:lstStyle/>
          <a:p>
            <a:pPr algn="just"/>
            <a:r>
              <a:rPr lang="en-US" sz="2000" dirty="0">
                <a:solidFill>
                  <a:schemeClr val="tx1"/>
                </a:solidFill>
                <a:latin typeface="Georgia" panose="02040502050405020303" pitchFamily="18" charset="0"/>
              </a:rPr>
              <a:t>"We are in a position that we are no more able to operate that plant," said Ashwani Gupta, chief operating officer, Nissan Motor Corp.</a:t>
            </a:r>
            <a:endParaRPr lang="en-IN" sz="2000" dirty="0">
              <a:solidFill>
                <a:schemeClr val="tx1"/>
              </a:solidFill>
              <a:latin typeface="Georgia" panose="02040502050405020303" pitchFamily="18" charset="0"/>
            </a:endParaRPr>
          </a:p>
          <a:p>
            <a:pPr algn="just"/>
            <a:endParaRPr lang="en-IN" sz="2000" dirty="0">
              <a:latin typeface="Georgia" panose="02040502050405020303" pitchFamily="18" charset="0"/>
            </a:endParaRPr>
          </a:p>
        </p:txBody>
      </p:sp>
    </p:spTree>
    <p:extLst>
      <p:ext uri="{BB962C8B-B14F-4D97-AF65-F5344CB8AC3E}">
        <p14:creationId xmlns:p14="http://schemas.microsoft.com/office/powerpoint/2010/main" val="254528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082" y="296674"/>
            <a:ext cx="10303836" cy="1187569"/>
          </a:xfrm>
        </p:spPr>
        <p:txBody>
          <a:bodyPr>
            <a:normAutofit/>
          </a:bodyPr>
          <a:lstStyle/>
          <a:p>
            <a:pPr algn="ctr"/>
            <a:r>
              <a:rPr lang="en-IN" cap="small" dirty="0">
                <a:effectLst>
                  <a:outerShdw blurRad="38100" dist="38100" dir="2700000" algn="tl">
                    <a:srgbClr val="000000">
                      <a:alpha val="43137"/>
                    </a:srgbClr>
                  </a:outerShdw>
                </a:effectLst>
                <a:latin typeface="Georgia" panose="02040502050405020303" pitchFamily="18" charset="0"/>
              </a:rPr>
              <a:t>Reasons For Its Decline</a:t>
            </a:r>
          </a:p>
        </p:txBody>
      </p:sp>
      <p:graphicFrame>
        <p:nvGraphicFramePr>
          <p:cNvPr id="4" name="Content Placeholder 3">
            <a:extLst>
              <a:ext uri="{FF2B5EF4-FFF2-40B4-BE49-F238E27FC236}">
                <a16:creationId xmlns:a16="http://schemas.microsoft.com/office/drawing/2014/main" id="{E1AED2AF-13C3-4F71-9C80-79A1D4F3550A}"/>
              </a:ext>
            </a:extLst>
          </p:cNvPr>
          <p:cNvGraphicFramePr>
            <a:graphicFrameLocks noGrp="1"/>
          </p:cNvGraphicFramePr>
          <p:nvPr>
            <p:ph idx="1"/>
            <p:extLst>
              <p:ext uri="{D42A27DB-BD31-4B8C-83A1-F6EECF244321}">
                <p14:modId xmlns:p14="http://schemas.microsoft.com/office/powerpoint/2010/main" val="1253141199"/>
              </p:ext>
            </p:extLst>
          </p:nvPr>
        </p:nvGraphicFramePr>
        <p:xfrm>
          <a:off x="2014330" y="1484244"/>
          <a:ext cx="7992358" cy="5234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046C2B74-5ACF-4C41-8B24-CCEAFE86FA72}"/>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8ED54053-FD6A-4094-B4E7-060145B4A4DD}"/>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6" descr="Nissan Logo Sticker">
            <a:extLst>
              <a:ext uri="{FF2B5EF4-FFF2-40B4-BE49-F238E27FC236}">
                <a16:creationId xmlns:a16="http://schemas.microsoft.com/office/drawing/2014/main" id="{5BDFB919-F5D2-489F-9B12-8CCC831EB36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06688" y="4751375"/>
            <a:ext cx="2303370" cy="2303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51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142052"/>
            <a:ext cx="11503682" cy="1311322"/>
          </a:xfrm>
        </p:spPr>
        <p:txBody>
          <a:bodyPr>
            <a:normAutofit/>
          </a:bodyPr>
          <a:lstStyle/>
          <a:p>
            <a:pPr algn="ctr"/>
            <a:r>
              <a:rPr lang="en-IN" cap="small" dirty="0">
                <a:effectLst>
                  <a:outerShdw blurRad="38100" dist="38100" dir="2700000" algn="tl">
                    <a:srgbClr val="000000">
                      <a:alpha val="43137"/>
                    </a:srgbClr>
                  </a:outerShdw>
                </a:effectLst>
                <a:latin typeface="Georgia" panose="02040502050405020303" pitchFamily="18" charset="0"/>
              </a:rPr>
              <a:t>Objective</a:t>
            </a:r>
          </a:p>
        </p:txBody>
      </p:sp>
      <p:graphicFrame>
        <p:nvGraphicFramePr>
          <p:cNvPr id="4" name="Content Placeholder 3">
            <a:extLst>
              <a:ext uri="{FF2B5EF4-FFF2-40B4-BE49-F238E27FC236}">
                <a16:creationId xmlns:a16="http://schemas.microsoft.com/office/drawing/2014/main" id="{60488F67-DBE9-4A55-8B5A-875AAFA0535C}"/>
              </a:ext>
            </a:extLst>
          </p:cNvPr>
          <p:cNvGraphicFramePr>
            <a:graphicFrameLocks noGrp="1"/>
          </p:cNvGraphicFramePr>
          <p:nvPr>
            <p:ph idx="1"/>
            <p:extLst>
              <p:ext uri="{D42A27DB-BD31-4B8C-83A1-F6EECF244321}">
                <p14:modId xmlns:p14="http://schemas.microsoft.com/office/powerpoint/2010/main" val="922316961"/>
              </p:ext>
            </p:extLst>
          </p:nvPr>
        </p:nvGraphicFramePr>
        <p:xfrm>
          <a:off x="1775792" y="1192696"/>
          <a:ext cx="8230896" cy="55232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2BA335B8-A148-472F-A04D-76387B8DAAC5}"/>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53A06AFA-B90F-4392-BB8C-220AAB63A6B4}"/>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descr="Nissan Logo Sticker">
            <a:extLst>
              <a:ext uri="{FF2B5EF4-FFF2-40B4-BE49-F238E27FC236}">
                <a16:creationId xmlns:a16="http://schemas.microsoft.com/office/drawing/2014/main" id="{26BBCEC3-79E5-454B-A59E-C2360B6C468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06688" y="4751375"/>
            <a:ext cx="2303370" cy="2303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9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35" y="172081"/>
            <a:ext cx="10058399" cy="1167191"/>
          </a:xfrm>
        </p:spPr>
        <p:txBody>
          <a:bodyPr>
            <a:normAutofit/>
          </a:bodyPr>
          <a:lstStyle/>
          <a:p>
            <a:pPr algn="ctr"/>
            <a:r>
              <a:rPr lang="en-IN" cap="small" dirty="0">
                <a:effectLst>
                  <a:outerShdw blurRad="38100" dist="38100" dir="2700000" algn="tl">
                    <a:srgbClr val="000000">
                      <a:alpha val="43137"/>
                    </a:srgbClr>
                  </a:outerShdw>
                </a:effectLst>
                <a:latin typeface="Georgia" panose="02040502050405020303" pitchFamily="18" charset="0"/>
              </a:rPr>
              <a:t>Overview</a:t>
            </a:r>
          </a:p>
        </p:txBody>
      </p:sp>
      <p:graphicFrame>
        <p:nvGraphicFramePr>
          <p:cNvPr id="8" name="Content Placeholder 7">
            <a:extLst>
              <a:ext uri="{FF2B5EF4-FFF2-40B4-BE49-F238E27FC236}">
                <a16:creationId xmlns:a16="http://schemas.microsoft.com/office/drawing/2014/main" id="{89BF6B62-7519-470A-9E22-3FC58DB82182}"/>
              </a:ext>
            </a:extLst>
          </p:cNvPr>
          <p:cNvGraphicFramePr>
            <a:graphicFrameLocks noGrp="1"/>
          </p:cNvGraphicFramePr>
          <p:nvPr>
            <p:ph idx="1"/>
            <p:extLst>
              <p:ext uri="{D42A27DB-BD31-4B8C-83A1-F6EECF244321}">
                <p14:modId xmlns:p14="http://schemas.microsoft.com/office/powerpoint/2010/main" val="4182591637"/>
              </p:ext>
            </p:extLst>
          </p:nvPr>
        </p:nvGraphicFramePr>
        <p:xfrm>
          <a:off x="1223442" y="1559606"/>
          <a:ext cx="9730308" cy="4563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117D8094-C88D-4F22-B5CD-6EDE79BD61D3}"/>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108B8B39-E004-4546-9B48-921AC244BCDE}"/>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descr="Nissan Logo Sticker">
            <a:extLst>
              <a:ext uri="{FF2B5EF4-FFF2-40B4-BE49-F238E27FC236}">
                <a16:creationId xmlns:a16="http://schemas.microsoft.com/office/drawing/2014/main" id="{39718962-BC6C-41E8-8614-265972A5318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06688" y="4751375"/>
            <a:ext cx="2303370" cy="230337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7E35366-42DD-4E27-A03D-3A68688E918C}"/>
              </a:ext>
            </a:extLst>
          </p:cNvPr>
          <p:cNvSpPr/>
          <p:nvPr/>
        </p:nvSpPr>
        <p:spPr>
          <a:xfrm>
            <a:off x="6923433" y="2776098"/>
            <a:ext cx="1510748" cy="58309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Georgia" panose="02040502050405020303" pitchFamily="18" charset="0"/>
              </a:rPr>
              <a:t>Limitations</a:t>
            </a:r>
            <a:endParaRPr lang="en-IN" sz="2000" dirty="0">
              <a:latin typeface="Georgia" panose="02040502050405020303" pitchFamily="18" charset="0"/>
            </a:endParaRPr>
          </a:p>
        </p:txBody>
      </p:sp>
      <p:sp>
        <p:nvSpPr>
          <p:cNvPr id="11" name="Rectangle 10">
            <a:extLst>
              <a:ext uri="{FF2B5EF4-FFF2-40B4-BE49-F238E27FC236}">
                <a16:creationId xmlns:a16="http://schemas.microsoft.com/office/drawing/2014/main" id="{E7FE9C1D-4D07-4704-AB4A-009F3B6CD300}"/>
              </a:ext>
            </a:extLst>
          </p:cNvPr>
          <p:cNvSpPr/>
          <p:nvPr/>
        </p:nvSpPr>
        <p:spPr>
          <a:xfrm>
            <a:off x="7863711" y="4290545"/>
            <a:ext cx="2303369" cy="4505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Georgia" panose="02040502050405020303" pitchFamily="18" charset="0"/>
              </a:rPr>
              <a:t>Recommendations</a:t>
            </a:r>
            <a:endParaRPr lang="en-IN" sz="2000" dirty="0">
              <a:latin typeface="Georgia" panose="02040502050405020303" pitchFamily="18" charset="0"/>
            </a:endParaRPr>
          </a:p>
        </p:txBody>
      </p:sp>
      <p:sp>
        <p:nvSpPr>
          <p:cNvPr id="13" name="Rectangle 12">
            <a:extLst>
              <a:ext uri="{FF2B5EF4-FFF2-40B4-BE49-F238E27FC236}">
                <a16:creationId xmlns:a16="http://schemas.microsoft.com/office/drawing/2014/main" id="{84F87463-9097-4B0D-BE58-5AEC36B577E6}"/>
              </a:ext>
            </a:extLst>
          </p:cNvPr>
          <p:cNvSpPr/>
          <p:nvPr/>
        </p:nvSpPr>
        <p:spPr>
          <a:xfrm>
            <a:off x="2286565" y="4311195"/>
            <a:ext cx="1703551" cy="69812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lvl="0" algn="ctr"/>
            <a:r>
              <a:rPr lang="en-IN" sz="2000" dirty="0">
                <a:latin typeface="Georgia" panose="02040502050405020303" pitchFamily="18" charset="0"/>
              </a:rPr>
              <a:t>Topic Modelling</a:t>
            </a:r>
            <a:endParaRPr lang="en-IN" sz="2000" dirty="0"/>
          </a:p>
        </p:txBody>
      </p:sp>
      <p:sp>
        <p:nvSpPr>
          <p:cNvPr id="14" name="Rectangle 13">
            <a:extLst>
              <a:ext uri="{FF2B5EF4-FFF2-40B4-BE49-F238E27FC236}">
                <a16:creationId xmlns:a16="http://schemas.microsoft.com/office/drawing/2014/main" id="{B838E14B-2E40-4718-A80B-537BC120B801}"/>
              </a:ext>
            </a:extLst>
          </p:cNvPr>
          <p:cNvSpPr/>
          <p:nvPr/>
        </p:nvSpPr>
        <p:spPr>
          <a:xfrm>
            <a:off x="4180882" y="2670985"/>
            <a:ext cx="1404730" cy="557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2000" dirty="0">
                <a:solidFill>
                  <a:schemeClr val="tx1"/>
                </a:solidFill>
                <a:latin typeface="Georgia" panose="02040502050405020303" pitchFamily="18" charset="0"/>
              </a:rPr>
              <a:t>Sentiment analysis</a:t>
            </a:r>
            <a:endParaRPr lang="en-IN" sz="2000" dirty="0">
              <a:solidFill>
                <a:schemeClr val="tx1"/>
              </a:solidFill>
            </a:endParaRPr>
          </a:p>
        </p:txBody>
      </p:sp>
      <p:sp>
        <p:nvSpPr>
          <p:cNvPr id="15" name="Rectangle 14">
            <a:extLst>
              <a:ext uri="{FF2B5EF4-FFF2-40B4-BE49-F238E27FC236}">
                <a16:creationId xmlns:a16="http://schemas.microsoft.com/office/drawing/2014/main" id="{8E682E0C-9703-4933-B2D7-26B275F19828}"/>
              </a:ext>
            </a:extLst>
          </p:cNvPr>
          <p:cNvSpPr/>
          <p:nvPr/>
        </p:nvSpPr>
        <p:spPr>
          <a:xfrm>
            <a:off x="5577939" y="4311195"/>
            <a:ext cx="1510748" cy="450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2000" dirty="0">
                <a:solidFill>
                  <a:schemeClr val="tx1"/>
                </a:solidFill>
                <a:latin typeface="Georgia" panose="02040502050405020303" pitchFamily="18" charset="0"/>
              </a:rPr>
              <a:t>Conclusion</a:t>
            </a:r>
            <a:r>
              <a:rPr lang="en-IN" sz="400" dirty="0">
                <a:solidFill>
                  <a:schemeClr val="tx1"/>
                </a:solidFill>
              </a:rPr>
              <a:t>.</a:t>
            </a:r>
          </a:p>
        </p:txBody>
      </p:sp>
    </p:spTree>
    <p:extLst>
      <p:ext uri="{BB962C8B-B14F-4D97-AF65-F5344CB8AC3E}">
        <p14:creationId xmlns:p14="http://schemas.microsoft.com/office/powerpoint/2010/main" val="3208698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F86EC7-A3B7-4C9F-80BE-529F1412D749}"/>
              </a:ext>
            </a:extLst>
          </p:cNvPr>
          <p:cNvSpPr>
            <a:spLocks noGrp="1"/>
          </p:cNvSpPr>
          <p:nvPr>
            <p:ph type="title"/>
          </p:nvPr>
        </p:nvSpPr>
        <p:spPr>
          <a:xfrm>
            <a:off x="767408" y="116633"/>
            <a:ext cx="10515600" cy="1152127"/>
          </a:xfrm>
        </p:spPr>
        <p:txBody>
          <a:bodyPr>
            <a:normAutofit/>
          </a:bodyPr>
          <a:lstStyle/>
          <a:p>
            <a:pPr algn="ctr"/>
            <a:r>
              <a:rPr lang="en-IN" cap="small" dirty="0">
                <a:effectLst>
                  <a:outerShdw blurRad="38100" dist="38100" dir="2700000" algn="tl">
                    <a:srgbClr val="000000">
                      <a:alpha val="43137"/>
                    </a:srgbClr>
                  </a:outerShdw>
                </a:effectLst>
                <a:latin typeface="Georgia" panose="02040502050405020303" pitchFamily="18" charset="0"/>
              </a:rPr>
              <a:t>Dataset Description</a:t>
            </a:r>
          </a:p>
        </p:txBody>
      </p:sp>
      <p:sp>
        <p:nvSpPr>
          <p:cNvPr id="9" name="Content Placeholder 2">
            <a:extLst>
              <a:ext uri="{FF2B5EF4-FFF2-40B4-BE49-F238E27FC236}">
                <a16:creationId xmlns:a16="http://schemas.microsoft.com/office/drawing/2014/main" id="{6184ED0F-E13B-4C2F-9CF7-8D4BCA5241C4}"/>
              </a:ext>
            </a:extLst>
          </p:cNvPr>
          <p:cNvSpPr>
            <a:spLocks noGrp="1"/>
          </p:cNvSpPr>
          <p:nvPr>
            <p:ph idx="1"/>
          </p:nvPr>
        </p:nvSpPr>
        <p:spPr>
          <a:xfrm>
            <a:off x="1238250" y="1291948"/>
            <a:ext cx="9557371" cy="1839070"/>
          </a:xfrm>
        </p:spPr>
        <p:txBody>
          <a:bodyPr>
            <a:normAutofit fontScale="77500" lnSpcReduction="20000"/>
          </a:bodyPr>
          <a:lstStyle/>
          <a:p>
            <a:pPr marL="0" indent="0" algn="just">
              <a:lnSpc>
                <a:spcPct val="120000"/>
              </a:lnSpc>
              <a:buNone/>
            </a:pPr>
            <a:r>
              <a:rPr lang="en-US" sz="3300" dirty="0">
                <a:latin typeface="Georgia" panose="02040502050405020303" pitchFamily="18" charset="0"/>
              </a:rPr>
              <a:t>Dataset is obtained from Kaggle, Edmunds-Consumer Car Ratings.</a:t>
            </a:r>
          </a:p>
          <a:p>
            <a:pPr marL="0" indent="0" algn="just">
              <a:lnSpc>
                <a:spcPct val="120000"/>
              </a:lnSpc>
              <a:buNone/>
            </a:pPr>
            <a:r>
              <a:rPr lang="en-IN" sz="3300" dirty="0">
                <a:latin typeface="Georgia" panose="02040502050405020303" pitchFamily="18" charset="0"/>
              </a:rPr>
              <a:t>The dataset contains 11,715 reviews and ratings for different models of Nissan.</a:t>
            </a:r>
          </a:p>
          <a:p>
            <a:pPr marL="0" indent="0" algn="just">
              <a:lnSpc>
                <a:spcPct val="120000"/>
              </a:lnSpc>
              <a:buNone/>
            </a:pPr>
            <a:endParaRPr lang="en-IN" dirty="0">
              <a:latin typeface="Georgia" panose="02040502050405020303" pitchFamily="18" charset="0"/>
            </a:endParaRPr>
          </a:p>
          <a:p>
            <a:pPr marL="0" indent="0" algn="just">
              <a:lnSpc>
                <a:spcPct val="120000"/>
              </a:lnSpc>
              <a:buNone/>
            </a:pPr>
            <a:endParaRPr lang="en-IN" dirty="0">
              <a:latin typeface="Georgia" panose="02040502050405020303" pitchFamily="18" charset="0"/>
            </a:endParaRPr>
          </a:p>
        </p:txBody>
      </p:sp>
      <p:pic>
        <p:nvPicPr>
          <p:cNvPr id="4" name="Picture 3">
            <a:extLst>
              <a:ext uri="{FF2B5EF4-FFF2-40B4-BE49-F238E27FC236}">
                <a16:creationId xmlns:a16="http://schemas.microsoft.com/office/drawing/2014/main" id="{B591598D-D1B3-42C1-A4DC-0FBDCC9E2123}"/>
              </a:ext>
            </a:extLst>
          </p:cNvPr>
          <p:cNvPicPr>
            <a:picLocks noChangeAspect="1"/>
          </p:cNvPicPr>
          <p:nvPr/>
        </p:nvPicPr>
        <p:blipFill rotWithShape="1">
          <a:blip r:embed="rId2"/>
          <a:srcRect/>
          <a:stretch/>
        </p:blipFill>
        <p:spPr>
          <a:xfrm>
            <a:off x="1238250" y="3194307"/>
            <a:ext cx="8877300" cy="3456384"/>
          </a:xfrm>
          <a:prstGeom prst="rect">
            <a:avLst/>
          </a:prstGeom>
          <a:noFill/>
        </p:spPr>
      </p:pic>
      <p:sp>
        <p:nvSpPr>
          <p:cNvPr id="10" name="Rectangle 9">
            <a:extLst>
              <a:ext uri="{FF2B5EF4-FFF2-40B4-BE49-F238E27FC236}">
                <a16:creationId xmlns:a16="http://schemas.microsoft.com/office/drawing/2014/main" id="{0AACB035-78DB-4B94-B9B6-C53ACBCCA4EA}"/>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08E7E3C9-DCE8-46F3-80A9-A31404A83F14}"/>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6" descr="Nissan Logo Sticker">
            <a:extLst>
              <a:ext uri="{FF2B5EF4-FFF2-40B4-BE49-F238E27FC236}">
                <a16:creationId xmlns:a16="http://schemas.microsoft.com/office/drawing/2014/main" id="{C95A34B8-55CE-4274-9703-700EFDD424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7707" y="4751719"/>
            <a:ext cx="2303970" cy="2303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00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32">
            <a:extLst>
              <a:ext uri="{FF2B5EF4-FFF2-40B4-BE49-F238E27FC236}">
                <a16:creationId xmlns:a16="http://schemas.microsoft.com/office/drawing/2014/main" id="{2E74D1AB-6CE9-41BA-921C-B0174D46EA29}"/>
              </a:ext>
            </a:extLst>
          </p:cNvPr>
          <p:cNvSpPr>
            <a:spLocks/>
          </p:cNvSpPr>
          <p:nvPr/>
        </p:nvSpPr>
        <p:spPr bwMode="auto">
          <a:xfrm>
            <a:off x="7066603" y="1746717"/>
            <a:ext cx="1757419" cy="2174758"/>
          </a:xfrm>
          <a:custGeom>
            <a:avLst/>
            <a:gdLst>
              <a:gd name="T0" fmla="*/ 74 w 194"/>
              <a:gd name="T1" fmla="*/ 84 h 240"/>
              <a:gd name="T2" fmla="*/ 1 w 194"/>
              <a:gd name="T3" fmla="*/ 115 h 240"/>
              <a:gd name="T4" fmla="*/ 0 w 194"/>
              <a:gd name="T5" fmla="*/ 115 h 240"/>
              <a:gd name="T6" fmla="*/ 40 w 194"/>
              <a:gd name="T7" fmla="*/ 202 h 240"/>
              <a:gd name="T8" fmla="*/ 114 w 194"/>
              <a:gd name="T9" fmla="*/ 240 h 240"/>
              <a:gd name="T10" fmla="*/ 194 w 194"/>
              <a:gd name="T11" fmla="*/ 194 h 240"/>
              <a:gd name="T12" fmla="*/ 104 w 194"/>
              <a:gd name="T13" fmla="*/ 0 h 240"/>
              <a:gd name="T14" fmla="*/ 105 w 194"/>
              <a:gd name="T15" fmla="*/ 11 h 240"/>
              <a:gd name="T16" fmla="*/ 74 w 194"/>
              <a:gd name="T17" fmla="*/ 8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40">
                <a:moveTo>
                  <a:pt x="74" y="84"/>
                </a:moveTo>
                <a:cubicBezTo>
                  <a:pt x="54" y="105"/>
                  <a:pt x="28" y="115"/>
                  <a:pt x="1" y="115"/>
                </a:cubicBezTo>
                <a:cubicBezTo>
                  <a:pt x="1" y="115"/>
                  <a:pt x="0" y="115"/>
                  <a:pt x="0" y="115"/>
                </a:cubicBezTo>
                <a:cubicBezTo>
                  <a:pt x="22" y="138"/>
                  <a:pt x="36" y="168"/>
                  <a:pt x="40" y="202"/>
                </a:cubicBezTo>
                <a:cubicBezTo>
                  <a:pt x="56" y="225"/>
                  <a:pt x="84" y="240"/>
                  <a:pt x="114" y="240"/>
                </a:cubicBezTo>
                <a:cubicBezTo>
                  <a:pt x="148" y="240"/>
                  <a:pt x="178" y="221"/>
                  <a:pt x="194" y="194"/>
                </a:cubicBezTo>
                <a:cubicBezTo>
                  <a:pt x="189" y="118"/>
                  <a:pt x="155" y="50"/>
                  <a:pt x="104" y="0"/>
                </a:cubicBezTo>
                <a:cubicBezTo>
                  <a:pt x="105" y="4"/>
                  <a:pt x="105" y="7"/>
                  <a:pt x="105" y="11"/>
                </a:cubicBezTo>
                <a:cubicBezTo>
                  <a:pt x="105" y="39"/>
                  <a:pt x="94" y="65"/>
                  <a:pt x="74" y="84"/>
                </a:cubicBezTo>
                <a:close/>
              </a:path>
            </a:pathLst>
          </a:custGeom>
          <a:solidFill>
            <a:schemeClr val="tx2">
              <a:lumMod val="75000"/>
            </a:schemeClr>
          </a:solidFill>
          <a:ln w="12700">
            <a:noFill/>
          </a:ln>
        </p:spPr>
        <p:txBody>
          <a:bodyPr vert="horz" wrap="square" lIns="51422" tIns="25711" rIns="51422" bIns="25711" numCol="1" anchor="t" anchorCtr="0" compatLnSpc="1">
            <a:prstTxWarp prst="textNoShape">
              <a:avLst/>
            </a:prstTxWarp>
          </a:bodyPr>
          <a:lstStyle/>
          <a:p>
            <a:pPr>
              <a:defRPr/>
            </a:pPr>
            <a:endParaRPr lang="en-US" sz="1050">
              <a:latin typeface="Georgia" panose="02040502050405020303" pitchFamily="18" charset="0"/>
            </a:endParaRPr>
          </a:p>
        </p:txBody>
      </p:sp>
      <p:sp>
        <p:nvSpPr>
          <p:cNvPr id="24" name="Freeform 33">
            <a:extLst>
              <a:ext uri="{FF2B5EF4-FFF2-40B4-BE49-F238E27FC236}">
                <a16:creationId xmlns:a16="http://schemas.microsoft.com/office/drawing/2014/main" id="{406E6480-BC0A-42AF-95E4-B634C31930EF}"/>
              </a:ext>
            </a:extLst>
          </p:cNvPr>
          <p:cNvSpPr>
            <a:spLocks/>
          </p:cNvSpPr>
          <p:nvPr/>
        </p:nvSpPr>
        <p:spPr bwMode="auto">
          <a:xfrm>
            <a:off x="7081914" y="3676432"/>
            <a:ext cx="1749762" cy="1887600"/>
          </a:xfrm>
          <a:custGeom>
            <a:avLst/>
            <a:gdLst>
              <a:gd name="T0" fmla="*/ 112 w 193"/>
              <a:gd name="T1" fmla="*/ 38 h 208"/>
              <a:gd name="T2" fmla="*/ 38 w 193"/>
              <a:gd name="T3" fmla="*/ 7 h 208"/>
              <a:gd name="T4" fmla="*/ 5 w 193"/>
              <a:gd name="T5" fmla="*/ 97 h 208"/>
              <a:gd name="T6" fmla="*/ 31 w 193"/>
              <a:gd name="T7" fmla="*/ 176 h 208"/>
              <a:gd name="T8" fmla="*/ 120 w 193"/>
              <a:gd name="T9" fmla="*/ 200 h 208"/>
              <a:gd name="T10" fmla="*/ 193 w 193"/>
              <a:gd name="T11" fmla="*/ 3 h 208"/>
              <a:gd name="T12" fmla="*/ 193 w 193"/>
              <a:gd name="T13" fmla="*/ 0 h 208"/>
              <a:gd name="T14" fmla="*/ 112 w 193"/>
              <a:gd name="T15" fmla="*/ 3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208">
                <a:moveTo>
                  <a:pt x="112" y="38"/>
                </a:moveTo>
                <a:cubicBezTo>
                  <a:pt x="83" y="38"/>
                  <a:pt x="57" y="26"/>
                  <a:pt x="38" y="7"/>
                </a:cubicBezTo>
                <a:cubicBezTo>
                  <a:pt x="37" y="41"/>
                  <a:pt x="25" y="72"/>
                  <a:pt x="5" y="97"/>
                </a:cubicBezTo>
                <a:cubicBezTo>
                  <a:pt x="0" y="125"/>
                  <a:pt x="9" y="155"/>
                  <a:pt x="31" y="176"/>
                </a:cubicBezTo>
                <a:cubicBezTo>
                  <a:pt x="55" y="200"/>
                  <a:pt x="89" y="208"/>
                  <a:pt x="120" y="200"/>
                </a:cubicBezTo>
                <a:cubicBezTo>
                  <a:pt x="165" y="148"/>
                  <a:pt x="193" y="78"/>
                  <a:pt x="193" y="3"/>
                </a:cubicBezTo>
                <a:cubicBezTo>
                  <a:pt x="193" y="2"/>
                  <a:pt x="193" y="1"/>
                  <a:pt x="193" y="0"/>
                </a:cubicBezTo>
                <a:cubicBezTo>
                  <a:pt x="174" y="23"/>
                  <a:pt x="145" y="38"/>
                  <a:pt x="112" y="38"/>
                </a:cubicBezTo>
                <a:close/>
              </a:path>
            </a:pathLst>
          </a:custGeom>
          <a:solidFill>
            <a:schemeClr val="tx2">
              <a:lumMod val="50000"/>
            </a:schemeClr>
          </a:solidFill>
          <a:ln w="12700">
            <a:noFill/>
          </a:ln>
        </p:spPr>
        <p:txBody>
          <a:bodyPr vert="horz" wrap="square" lIns="51422" tIns="25711" rIns="51422" bIns="25711" numCol="1" anchor="t" anchorCtr="0" compatLnSpc="1">
            <a:prstTxWarp prst="textNoShape">
              <a:avLst/>
            </a:prstTxWarp>
          </a:bodyPr>
          <a:lstStyle/>
          <a:p>
            <a:pPr>
              <a:defRPr/>
            </a:pPr>
            <a:endParaRPr lang="en-US" sz="1050">
              <a:latin typeface="Georgia" panose="02040502050405020303" pitchFamily="18" charset="0"/>
            </a:endParaRPr>
          </a:p>
        </p:txBody>
      </p:sp>
      <p:sp>
        <p:nvSpPr>
          <p:cNvPr id="25" name="Freeform 34">
            <a:extLst>
              <a:ext uri="{FF2B5EF4-FFF2-40B4-BE49-F238E27FC236}">
                <a16:creationId xmlns:a16="http://schemas.microsoft.com/office/drawing/2014/main" id="{E3DBF897-2C22-4F72-ACDB-33D80DFF001D}"/>
              </a:ext>
            </a:extLst>
          </p:cNvPr>
          <p:cNvSpPr>
            <a:spLocks/>
          </p:cNvSpPr>
          <p:nvPr/>
        </p:nvSpPr>
        <p:spPr bwMode="auto">
          <a:xfrm>
            <a:off x="4137570" y="977133"/>
            <a:ext cx="2174758" cy="1757419"/>
          </a:xfrm>
          <a:custGeom>
            <a:avLst/>
            <a:gdLst>
              <a:gd name="T0" fmla="*/ 84 w 240"/>
              <a:gd name="T1" fmla="*/ 120 h 194"/>
              <a:gd name="T2" fmla="*/ 115 w 240"/>
              <a:gd name="T3" fmla="*/ 193 h 194"/>
              <a:gd name="T4" fmla="*/ 115 w 240"/>
              <a:gd name="T5" fmla="*/ 194 h 194"/>
              <a:gd name="T6" fmla="*/ 202 w 240"/>
              <a:gd name="T7" fmla="*/ 154 h 194"/>
              <a:gd name="T8" fmla="*/ 240 w 240"/>
              <a:gd name="T9" fmla="*/ 80 h 194"/>
              <a:gd name="T10" fmla="*/ 194 w 240"/>
              <a:gd name="T11" fmla="*/ 0 h 194"/>
              <a:gd name="T12" fmla="*/ 0 w 240"/>
              <a:gd name="T13" fmla="*/ 90 h 194"/>
              <a:gd name="T14" fmla="*/ 84 w 240"/>
              <a:gd name="T15" fmla="*/ 120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94">
                <a:moveTo>
                  <a:pt x="84" y="120"/>
                </a:moveTo>
                <a:cubicBezTo>
                  <a:pt x="104" y="139"/>
                  <a:pt x="115" y="165"/>
                  <a:pt x="115" y="193"/>
                </a:cubicBezTo>
                <a:cubicBezTo>
                  <a:pt x="115" y="193"/>
                  <a:pt x="115" y="194"/>
                  <a:pt x="115" y="194"/>
                </a:cubicBezTo>
                <a:cubicBezTo>
                  <a:pt x="138" y="172"/>
                  <a:pt x="168" y="158"/>
                  <a:pt x="202" y="154"/>
                </a:cubicBezTo>
                <a:cubicBezTo>
                  <a:pt x="225" y="138"/>
                  <a:pt x="240" y="110"/>
                  <a:pt x="240" y="80"/>
                </a:cubicBezTo>
                <a:cubicBezTo>
                  <a:pt x="240" y="46"/>
                  <a:pt x="221" y="16"/>
                  <a:pt x="194" y="0"/>
                </a:cubicBezTo>
                <a:cubicBezTo>
                  <a:pt x="118" y="5"/>
                  <a:pt x="50" y="39"/>
                  <a:pt x="0" y="90"/>
                </a:cubicBezTo>
                <a:cubicBezTo>
                  <a:pt x="30" y="87"/>
                  <a:pt x="61" y="97"/>
                  <a:pt x="84" y="120"/>
                </a:cubicBezTo>
                <a:close/>
              </a:path>
            </a:pathLst>
          </a:custGeom>
          <a:solidFill>
            <a:srgbClr val="002060"/>
          </a:solidFill>
          <a:ln w="12700">
            <a:solidFill>
              <a:schemeClr val="bg2"/>
            </a:solidFill>
          </a:ln>
        </p:spPr>
        <p:txBody>
          <a:bodyPr vert="horz" wrap="square" lIns="51422" tIns="25711" rIns="51422" bIns="25711" numCol="1" anchor="t" anchorCtr="0" compatLnSpc="1">
            <a:prstTxWarp prst="textNoShape">
              <a:avLst/>
            </a:prstTxWarp>
          </a:bodyPr>
          <a:lstStyle/>
          <a:p>
            <a:pPr>
              <a:defRPr/>
            </a:pPr>
            <a:endParaRPr lang="en-US" sz="1050" dirty="0">
              <a:latin typeface="Georgia" panose="02040502050405020303" pitchFamily="18" charset="0"/>
            </a:endParaRPr>
          </a:p>
        </p:txBody>
      </p:sp>
      <p:sp>
        <p:nvSpPr>
          <p:cNvPr id="26" name="Freeform 35">
            <a:extLst>
              <a:ext uri="{FF2B5EF4-FFF2-40B4-BE49-F238E27FC236}">
                <a16:creationId xmlns:a16="http://schemas.microsoft.com/office/drawing/2014/main" id="{2AADBD26-F609-4A78-B2F0-B3BB216B2EA8}"/>
              </a:ext>
            </a:extLst>
          </p:cNvPr>
          <p:cNvSpPr>
            <a:spLocks/>
          </p:cNvSpPr>
          <p:nvPr/>
        </p:nvSpPr>
        <p:spPr bwMode="auto">
          <a:xfrm>
            <a:off x="6084789" y="977132"/>
            <a:ext cx="1849310" cy="1745932"/>
          </a:xfrm>
          <a:custGeom>
            <a:avLst/>
            <a:gdLst>
              <a:gd name="T0" fmla="*/ 38 w 204"/>
              <a:gd name="T1" fmla="*/ 81 h 193"/>
              <a:gd name="T2" fmla="*/ 7 w 204"/>
              <a:gd name="T3" fmla="*/ 155 h 193"/>
              <a:gd name="T4" fmla="*/ 97 w 204"/>
              <a:gd name="T5" fmla="*/ 188 h 193"/>
              <a:gd name="T6" fmla="*/ 176 w 204"/>
              <a:gd name="T7" fmla="*/ 162 h 193"/>
              <a:gd name="T8" fmla="*/ 204 w 204"/>
              <a:gd name="T9" fmla="*/ 97 h 193"/>
              <a:gd name="T10" fmla="*/ 201 w 204"/>
              <a:gd name="T11" fmla="*/ 73 h 193"/>
              <a:gd name="T12" fmla="*/ 3 w 204"/>
              <a:gd name="T13" fmla="*/ 0 h 193"/>
              <a:gd name="T14" fmla="*/ 0 w 204"/>
              <a:gd name="T15" fmla="*/ 0 h 193"/>
              <a:gd name="T16" fmla="*/ 38 w 204"/>
              <a:gd name="T17" fmla="*/ 8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193">
                <a:moveTo>
                  <a:pt x="38" y="81"/>
                </a:moveTo>
                <a:cubicBezTo>
                  <a:pt x="38" y="110"/>
                  <a:pt x="26" y="136"/>
                  <a:pt x="7" y="155"/>
                </a:cubicBezTo>
                <a:cubicBezTo>
                  <a:pt x="41" y="156"/>
                  <a:pt x="72" y="168"/>
                  <a:pt x="97" y="188"/>
                </a:cubicBezTo>
                <a:cubicBezTo>
                  <a:pt x="125" y="193"/>
                  <a:pt x="155" y="184"/>
                  <a:pt x="176" y="162"/>
                </a:cubicBezTo>
                <a:cubicBezTo>
                  <a:pt x="194" y="145"/>
                  <a:pt x="204" y="122"/>
                  <a:pt x="204" y="97"/>
                </a:cubicBezTo>
                <a:cubicBezTo>
                  <a:pt x="204" y="89"/>
                  <a:pt x="203" y="81"/>
                  <a:pt x="201" y="73"/>
                </a:cubicBezTo>
                <a:cubicBezTo>
                  <a:pt x="148" y="28"/>
                  <a:pt x="79" y="0"/>
                  <a:pt x="3" y="0"/>
                </a:cubicBezTo>
                <a:cubicBezTo>
                  <a:pt x="2" y="0"/>
                  <a:pt x="1" y="0"/>
                  <a:pt x="0" y="0"/>
                </a:cubicBezTo>
                <a:cubicBezTo>
                  <a:pt x="23" y="19"/>
                  <a:pt x="38" y="48"/>
                  <a:pt x="38" y="81"/>
                </a:cubicBezTo>
                <a:close/>
              </a:path>
            </a:pathLst>
          </a:custGeom>
          <a:solidFill>
            <a:schemeClr val="tx2">
              <a:lumMod val="75000"/>
            </a:schemeClr>
          </a:solidFill>
          <a:ln w="12700">
            <a:solidFill>
              <a:schemeClr val="bg2"/>
            </a:solidFill>
          </a:ln>
        </p:spPr>
        <p:txBody>
          <a:bodyPr vert="horz" wrap="square" lIns="51422" tIns="25711" rIns="51422" bIns="25711" numCol="1" anchor="t" anchorCtr="0" compatLnSpc="1">
            <a:prstTxWarp prst="textNoShape">
              <a:avLst/>
            </a:prstTxWarp>
          </a:bodyPr>
          <a:lstStyle/>
          <a:p>
            <a:pPr>
              <a:defRPr/>
            </a:pPr>
            <a:endParaRPr lang="en-US" sz="1050">
              <a:latin typeface="Georgia" panose="02040502050405020303" pitchFamily="18" charset="0"/>
            </a:endParaRPr>
          </a:p>
        </p:txBody>
      </p:sp>
      <p:sp>
        <p:nvSpPr>
          <p:cNvPr id="27" name="Freeform 36">
            <a:extLst>
              <a:ext uri="{FF2B5EF4-FFF2-40B4-BE49-F238E27FC236}">
                <a16:creationId xmlns:a16="http://schemas.microsoft.com/office/drawing/2014/main" id="{5B8E108D-AAE8-40B9-B91A-547E7EEBEE4E}"/>
              </a:ext>
            </a:extLst>
          </p:cNvPr>
          <p:cNvSpPr>
            <a:spLocks/>
          </p:cNvSpPr>
          <p:nvPr/>
        </p:nvSpPr>
        <p:spPr bwMode="auto">
          <a:xfrm>
            <a:off x="5879672" y="4675754"/>
            <a:ext cx="2174758" cy="1757419"/>
          </a:xfrm>
          <a:custGeom>
            <a:avLst/>
            <a:gdLst>
              <a:gd name="T0" fmla="*/ 156 w 240"/>
              <a:gd name="T1" fmla="*/ 74 h 194"/>
              <a:gd name="T2" fmla="*/ 125 w 240"/>
              <a:gd name="T3" fmla="*/ 0 h 194"/>
              <a:gd name="T4" fmla="*/ 38 w 240"/>
              <a:gd name="T5" fmla="*/ 40 h 194"/>
              <a:gd name="T6" fmla="*/ 0 w 240"/>
              <a:gd name="T7" fmla="*/ 114 h 194"/>
              <a:gd name="T8" fmla="*/ 46 w 240"/>
              <a:gd name="T9" fmla="*/ 194 h 194"/>
              <a:gd name="T10" fmla="*/ 240 w 240"/>
              <a:gd name="T11" fmla="*/ 104 h 194"/>
              <a:gd name="T12" fmla="*/ 229 w 240"/>
              <a:gd name="T13" fmla="*/ 105 h 194"/>
              <a:gd name="T14" fmla="*/ 156 w 240"/>
              <a:gd name="T15" fmla="*/ 74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194">
                <a:moveTo>
                  <a:pt x="156" y="74"/>
                </a:moveTo>
                <a:cubicBezTo>
                  <a:pt x="135" y="54"/>
                  <a:pt x="125" y="27"/>
                  <a:pt x="125" y="0"/>
                </a:cubicBezTo>
                <a:cubicBezTo>
                  <a:pt x="102" y="22"/>
                  <a:pt x="72" y="36"/>
                  <a:pt x="38" y="40"/>
                </a:cubicBezTo>
                <a:cubicBezTo>
                  <a:pt x="15" y="56"/>
                  <a:pt x="0" y="84"/>
                  <a:pt x="0" y="114"/>
                </a:cubicBezTo>
                <a:cubicBezTo>
                  <a:pt x="0" y="148"/>
                  <a:pt x="19" y="178"/>
                  <a:pt x="46" y="194"/>
                </a:cubicBezTo>
                <a:cubicBezTo>
                  <a:pt x="122" y="189"/>
                  <a:pt x="190" y="155"/>
                  <a:pt x="240" y="104"/>
                </a:cubicBezTo>
                <a:cubicBezTo>
                  <a:pt x="236" y="105"/>
                  <a:pt x="233" y="105"/>
                  <a:pt x="229" y="105"/>
                </a:cubicBezTo>
                <a:cubicBezTo>
                  <a:pt x="202" y="105"/>
                  <a:pt x="176" y="95"/>
                  <a:pt x="156" y="74"/>
                </a:cubicBezTo>
                <a:close/>
              </a:path>
            </a:pathLst>
          </a:custGeom>
          <a:solidFill>
            <a:schemeClr val="tx2">
              <a:lumMod val="50000"/>
            </a:schemeClr>
          </a:solidFill>
          <a:ln w="12700">
            <a:noFill/>
          </a:ln>
        </p:spPr>
        <p:txBody>
          <a:bodyPr vert="horz" wrap="square" lIns="51422" tIns="25711" rIns="51422" bIns="25711" numCol="1" anchor="t" anchorCtr="0" compatLnSpc="1">
            <a:prstTxWarp prst="textNoShape">
              <a:avLst/>
            </a:prstTxWarp>
          </a:bodyPr>
          <a:lstStyle/>
          <a:p>
            <a:pPr>
              <a:defRPr/>
            </a:pPr>
            <a:endParaRPr lang="en-US" sz="1050">
              <a:latin typeface="Georgia" panose="02040502050405020303" pitchFamily="18" charset="0"/>
            </a:endParaRPr>
          </a:p>
        </p:txBody>
      </p:sp>
      <p:sp>
        <p:nvSpPr>
          <p:cNvPr id="28" name="Freeform 37">
            <a:extLst>
              <a:ext uri="{FF2B5EF4-FFF2-40B4-BE49-F238E27FC236}">
                <a16:creationId xmlns:a16="http://schemas.microsoft.com/office/drawing/2014/main" id="{113F84F8-6F39-4D90-8A4C-0B6DD3F4B263}"/>
              </a:ext>
            </a:extLst>
          </p:cNvPr>
          <p:cNvSpPr>
            <a:spLocks/>
          </p:cNvSpPr>
          <p:nvPr/>
        </p:nvSpPr>
        <p:spPr bwMode="auto">
          <a:xfrm>
            <a:off x="3367983" y="3488822"/>
            <a:ext cx="1757419" cy="2174758"/>
          </a:xfrm>
          <a:custGeom>
            <a:avLst/>
            <a:gdLst>
              <a:gd name="T0" fmla="*/ 120 w 194"/>
              <a:gd name="T1" fmla="*/ 156 h 240"/>
              <a:gd name="T2" fmla="*/ 193 w 194"/>
              <a:gd name="T3" fmla="*/ 125 h 240"/>
              <a:gd name="T4" fmla="*/ 194 w 194"/>
              <a:gd name="T5" fmla="*/ 125 h 240"/>
              <a:gd name="T6" fmla="*/ 154 w 194"/>
              <a:gd name="T7" fmla="*/ 38 h 240"/>
              <a:gd name="T8" fmla="*/ 80 w 194"/>
              <a:gd name="T9" fmla="*/ 0 h 240"/>
              <a:gd name="T10" fmla="*/ 0 w 194"/>
              <a:gd name="T11" fmla="*/ 46 h 240"/>
              <a:gd name="T12" fmla="*/ 90 w 194"/>
              <a:gd name="T13" fmla="*/ 240 h 240"/>
              <a:gd name="T14" fmla="*/ 120 w 194"/>
              <a:gd name="T15" fmla="*/ 156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240">
                <a:moveTo>
                  <a:pt x="120" y="156"/>
                </a:moveTo>
                <a:cubicBezTo>
                  <a:pt x="139" y="136"/>
                  <a:pt x="165" y="125"/>
                  <a:pt x="193" y="125"/>
                </a:cubicBezTo>
                <a:cubicBezTo>
                  <a:pt x="193" y="125"/>
                  <a:pt x="194" y="125"/>
                  <a:pt x="194" y="125"/>
                </a:cubicBezTo>
                <a:cubicBezTo>
                  <a:pt x="172" y="102"/>
                  <a:pt x="158" y="72"/>
                  <a:pt x="154" y="38"/>
                </a:cubicBezTo>
                <a:cubicBezTo>
                  <a:pt x="138" y="15"/>
                  <a:pt x="110" y="0"/>
                  <a:pt x="80" y="0"/>
                </a:cubicBezTo>
                <a:cubicBezTo>
                  <a:pt x="46" y="0"/>
                  <a:pt x="16" y="19"/>
                  <a:pt x="0" y="46"/>
                </a:cubicBezTo>
                <a:cubicBezTo>
                  <a:pt x="5" y="122"/>
                  <a:pt x="39" y="190"/>
                  <a:pt x="90" y="240"/>
                </a:cubicBezTo>
                <a:cubicBezTo>
                  <a:pt x="87" y="210"/>
                  <a:pt x="97" y="179"/>
                  <a:pt x="120" y="156"/>
                </a:cubicBezTo>
                <a:close/>
              </a:path>
            </a:pathLst>
          </a:custGeom>
          <a:solidFill>
            <a:schemeClr val="accent1">
              <a:lumMod val="50000"/>
            </a:schemeClr>
          </a:solidFill>
          <a:ln w="12700">
            <a:noFill/>
          </a:ln>
        </p:spPr>
        <p:txBody>
          <a:bodyPr vert="horz" wrap="square" lIns="51422" tIns="25711" rIns="51422" bIns="25711" numCol="1" anchor="t" anchorCtr="0" compatLnSpc="1">
            <a:prstTxWarp prst="textNoShape">
              <a:avLst/>
            </a:prstTxWarp>
          </a:bodyPr>
          <a:lstStyle/>
          <a:p>
            <a:pPr>
              <a:defRPr/>
            </a:pPr>
            <a:endParaRPr lang="en-US" sz="1050" dirty="0">
              <a:latin typeface="Georgia" panose="02040502050405020303" pitchFamily="18" charset="0"/>
            </a:endParaRPr>
          </a:p>
        </p:txBody>
      </p:sp>
      <p:sp>
        <p:nvSpPr>
          <p:cNvPr id="29" name="Freeform 38">
            <a:extLst>
              <a:ext uri="{FF2B5EF4-FFF2-40B4-BE49-F238E27FC236}">
                <a16:creationId xmlns:a16="http://schemas.microsoft.com/office/drawing/2014/main" id="{D41B7596-96E9-4636-9FFF-85F5275B7415}"/>
              </a:ext>
            </a:extLst>
          </p:cNvPr>
          <p:cNvSpPr>
            <a:spLocks/>
          </p:cNvSpPr>
          <p:nvPr/>
        </p:nvSpPr>
        <p:spPr bwMode="auto">
          <a:xfrm>
            <a:off x="3360325" y="1846265"/>
            <a:ext cx="1722958" cy="1887600"/>
          </a:xfrm>
          <a:custGeom>
            <a:avLst/>
            <a:gdLst>
              <a:gd name="T0" fmla="*/ 81 w 190"/>
              <a:gd name="T1" fmla="*/ 170 h 208"/>
              <a:gd name="T2" fmla="*/ 155 w 190"/>
              <a:gd name="T3" fmla="*/ 201 h 208"/>
              <a:gd name="T4" fmla="*/ 188 w 190"/>
              <a:gd name="T5" fmla="*/ 111 h 208"/>
              <a:gd name="T6" fmla="*/ 190 w 190"/>
              <a:gd name="T7" fmla="*/ 97 h 208"/>
              <a:gd name="T8" fmla="*/ 162 w 190"/>
              <a:gd name="T9" fmla="*/ 32 h 208"/>
              <a:gd name="T10" fmla="*/ 73 w 190"/>
              <a:gd name="T11" fmla="*/ 8 h 208"/>
              <a:gd name="T12" fmla="*/ 0 w 190"/>
              <a:gd name="T13" fmla="*/ 205 h 208"/>
              <a:gd name="T14" fmla="*/ 0 w 190"/>
              <a:gd name="T15" fmla="*/ 208 h 208"/>
              <a:gd name="T16" fmla="*/ 81 w 190"/>
              <a:gd name="T17" fmla="*/ 17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208">
                <a:moveTo>
                  <a:pt x="81" y="170"/>
                </a:moveTo>
                <a:cubicBezTo>
                  <a:pt x="110" y="170"/>
                  <a:pt x="136" y="182"/>
                  <a:pt x="155" y="201"/>
                </a:cubicBezTo>
                <a:cubicBezTo>
                  <a:pt x="156" y="167"/>
                  <a:pt x="168" y="136"/>
                  <a:pt x="188" y="111"/>
                </a:cubicBezTo>
                <a:cubicBezTo>
                  <a:pt x="189" y="107"/>
                  <a:pt x="190" y="102"/>
                  <a:pt x="190" y="97"/>
                </a:cubicBezTo>
                <a:cubicBezTo>
                  <a:pt x="190" y="72"/>
                  <a:pt x="180" y="49"/>
                  <a:pt x="162" y="32"/>
                </a:cubicBezTo>
                <a:cubicBezTo>
                  <a:pt x="138" y="8"/>
                  <a:pt x="104" y="0"/>
                  <a:pt x="73" y="8"/>
                </a:cubicBezTo>
                <a:cubicBezTo>
                  <a:pt x="28" y="61"/>
                  <a:pt x="0" y="130"/>
                  <a:pt x="0" y="205"/>
                </a:cubicBezTo>
                <a:cubicBezTo>
                  <a:pt x="0" y="206"/>
                  <a:pt x="0" y="207"/>
                  <a:pt x="0" y="208"/>
                </a:cubicBezTo>
                <a:cubicBezTo>
                  <a:pt x="19" y="185"/>
                  <a:pt x="48" y="170"/>
                  <a:pt x="81" y="170"/>
                </a:cubicBezTo>
                <a:close/>
              </a:path>
            </a:pathLst>
          </a:custGeom>
          <a:solidFill>
            <a:srgbClr val="002060"/>
          </a:solidFill>
          <a:ln w="12700">
            <a:noFill/>
          </a:ln>
        </p:spPr>
        <p:txBody>
          <a:bodyPr vert="horz" wrap="square" lIns="51422" tIns="25711" rIns="51422" bIns="25711" numCol="1" anchor="t" anchorCtr="0" compatLnSpc="1">
            <a:prstTxWarp prst="textNoShape">
              <a:avLst/>
            </a:prstTxWarp>
          </a:bodyPr>
          <a:lstStyle/>
          <a:p>
            <a:pPr>
              <a:defRPr/>
            </a:pPr>
            <a:endParaRPr lang="en-US" sz="1050">
              <a:latin typeface="Georgia" panose="02040502050405020303" pitchFamily="18" charset="0"/>
            </a:endParaRPr>
          </a:p>
        </p:txBody>
      </p:sp>
      <p:sp>
        <p:nvSpPr>
          <p:cNvPr id="30" name="Freeform 39">
            <a:extLst>
              <a:ext uri="{FF2B5EF4-FFF2-40B4-BE49-F238E27FC236}">
                <a16:creationId xmlns:a16="http://schemas.microsoft.com/office/drawing/2014/main" id="{6BCB4442-3FBE-4546-B924-12F8971D432A}"/>
              </a:ext>
            </a:extLst>
          </p:cNvPr>
          <p:cNvSpPr>
            <a:spLocks/>
          </p:cNvSpPr>
          <p:nvPr/>
        </p:nvSpPr>
        <p:spPr bwMode="auto">
          <a:xfrm>
            <a:off x="4240947" y="4729358"/>
            <a:ext cx="1883770" cy="1711475"/>
          </a:xfrm>
          <a:custGeom>
            <a:avLst/>
            <a:gdLst>
              <a:gd name="T0" fmla="*/ 170 w 208"/>
              <a:gd name="T1" fmla="*/ 108 h 189"/>
              <a:gd name="T2" fmla="*/ 201 w 208"/>
              <a:gd name="T3" fmla="*/ 34 h 189"/>
              <a:gd name="T4" fmla="*/ 111 w 208"/>
              <a:gd name="T5" fmla="*/ 1 h 189"/>
              <a:gd name="T6" fmla="*/ 97 w 208"/>
              <a:gd name="T7" fmla="*/ 0 h 189"/>
              <a:gd name="T8" fmla="*/ 32 w 208"/>
              <a:gd name="T9" fmla="*/ 27 h 189"/>
              <a:gd name="T10" fmla="*/ 8 w 208"/>
              <a:gd name="T11" fmla="*/ 116 h 189"/>
              <a:gd name="T12" fmla="*/ 205 w 208"/>
              <a:gd name="T13" fmla="*/ 189 h 189"/>
              <a:gd name="T14" fmla="*/ 208 w 208"/>
              <a:gd name="T15" fmla="*/ 189 h 189"/>
              <a:gd name="T16" fmla="*/ 170 w 208"/>
              <a:gd name="T17" fmla="*/ 10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89">
                <a:moveTo>
                  <a:pt x="170" y="108"/>
                </a:moveTo>
                <a:cubicBezTo>
                  <a:pt x="170" y="79"/>
                  <a:pt x="182" y="53"/>
                  <a:pt x="201" y="34"/>
                </a:cubicBezTo>
                <a:cubicBezTo>
                  <a:pt x="167" y="33"/>
                  <a:pt x="136" y="21"/>
                  <a:pt x="111" y="1"/>
                </a:cubicBezTo>
                <a:cubicBezTo>
                  <a:pt x="107" y="0"/>
                  <a:pt x="102" y="0"/>
                  <a:pt x="97" y="0"/>
                </a:cubicBezTo>
                <a:cubicBezTo>
                  <a:pt x="72" y="0"/>
                  <a:pt x="49" y="9"/>
                  <a:pt x="32" y="27"/>
                </a:cubicBezTo>
                <a:cubicBezTo>
                  <a:pt x="8" y="51"/>
                  <a:pt x="0" y="85"/>
                  <a:pt x="8" y="116"/>
                </a:cubicBezTo>
                <a:cubicBezTo>
                  <a:pt x="61" y="161"/>
                  <a:pt x="130" y="189"/>
                  <a:pt x="205" y="189"/>
                </a:cubicBezTo>
                <a:cubicBezTo>
                  <a:pt x="206" y="189"/>
                  <a:pt x="207" y="189"/>
                  <a:pt x="208" y="189"/>
                </a:cubicBezTo>
                <a:cubicBezTo>
                  <a:pt x="185" y="170"/>
                  <a:pt x="170" y="141"/>
                  <a:pt x="170" y="108"/>
                </a:cubicBezTo>
                <a:close/>
              </a:path>
            </a:pathLst>
          </a:custGeom>
          <a:solidFill>
            <a:schemeClr val="accent1">
              <a:lumMod val="50000"/>
            </a:schemeClr>
          </a:solidFill>
          <a:ln w="12700">
            <a:noFill/>
          </a:ln>
        </p:spPr>
        <p:txBody>
          <a:bodyPr vert="horz" wrap="square" lIns="51422" tIns="25711" rIns="51422" bIns="25711" numCol="1" anchor="t" anchorCtr="0" compatLnSpc="1">
            <a:prstTxWarp prst="textNoShape">
              <a:avLst/>
            </a:prstTxWarp>
          </a:bodyPr>
          <a:lstStyle/>
          <a:p>
            <a:pPr>
              <a:defRPr/>
            </a:pPr>
            <a:endParaRPr lang="en-US" sz="1050">
              <a:latin typeface="Georgia" panose="02040502050405020303" pitchFamily="18" charset="0"/>
            </a:endParaRPr>
          </a:p>
        </p:txBody>
      </p:sp>
      <p:sp>
        <p:nvSpPr>
          <p:cNvPr id="31" name="TextBox 30">
            <a:extLst>
              <a:ext uri="{FF2B5EF4-FFF2-40B4-BE49-F238E27FC236}">
                <a16:creationId xmlns:a16="http://schemas.microsoft.com/office/drawing/2014/main" id="{3760B7AF-2422-4D49-963A-22AB7561A170}"/>
              </a:ext>
            </a:extLst>
          </p:cNvPr>
          <p:cNvSpPr txBox="1"/>
          <p:nvPr/>
        </p:nvSpPr>
        <p:spPr>
          <a:xfrm>
            <a:off x="4790700" y="1454407"/>
            <a:ext cx="1302964" cy="584775"/>
          </a:xfrm>
          <a:prstGeom prst="rect">
            <a:avLst/>
          </a:prstGeom>
          <a:noFill/>
          <a:ln>
            <a:noFill/>
          </a:ln>
        </p:spPr>
        <p:txBody>
          <a:bodyPr wrap="square" rtlCol="0">
            <a:spAutoFit/>
          </a:bodyPr>
          <a:lstStyle/>
          <a:p>
            <a:pPr algn="ctr"/>
            <a:r>
              <a:rPr lang="en-IN" sz="1600" dirty="0">
                <a:solidFill>
                  <a:schemeClr val="bg1"/>
                </a:solidFill>
                <a:latin typeface="Georgia" panose="02040502050405020303" pitchFamily="18" charset="0"/>
                <a:cs typeface="Calibri" pitchFamily="34" charset="0"/>
              </a:rPr>
              <a:t>Dropping the columns</a:t>
            </a:r>
          </a:p>
        </p:txBody>
      </p:sp>
      <p:sp>
        <p:nvSpPr>
          <p:cNvPr id="32" name="TextBox 31">
            <a:extLst>
              <a:ext uri="{FF2B5EF4-FFF2-40B4-BE49-F238E27FC236}">
                <a16:creationId xmlns:a16="http://schemas.microsoft.com/office/drawing/2014/main" id="{45C9338B-66C6-4958-A015-CCBC5219CD89}"/>
              </a:ext>
            </a:extLst>
          </p:cNvPr>
          <p:cNvSpPr txBox="1"/>
          <p:nvPr/>
        </p:nvSpPr>
        <p:spPr>
          <a:xfrm>
            <a:off x="3595002" y="2246110"/>
            <a:ext cx="1310933" cy="1077218"/>
          </a:xfrm>
          <a:prstGeom prst="rect">
            <a:avLst/>
          </a:prstGeom>
          <a:noFill/>
          <a:ln>
            <a:noFill/>
          </a:ln>
        </p:spPr>
        <p:txBody>
          <a:bodyPr wrap="square" rtlCol="0">
            <a:spAutoFit/>
          </a:bodyPr>
          <a:lstStyle/>
          <a:p>
            <a:pPr algn="ctr"/>
            <a:r>
              <a:rPr lang="en-IN" sz="1600" dirty="0">
                <a:solidFill>
                  <a:schemeClr val="bg1"/>
                </a:solidFill>
                <a:latin typeface="Georgia" panose="02040502050405020303" pitchFamily="18" charset="0"/>
                <a:cs typeface="Calibri" pitchFamily="34" charset="0"/>
              </a:rPr>
              <a:t>Pickled the data frame for future use</a:t>
            </a:r>
          </a:p>
        </p:txBody>
      </p:sp>
      <p:sp>
        <p:nvSpPr>
          <p:cNvPr id="33" name="TextBox 32">
            <a:extLst>
              <a:ext uri="{FF2B5EF4-FFF2-40B4-BE49-F238E27FC236}">
                <a16:creationId xmlns:a16="http://schemas.microsoft.com/office/drawing/2014/main" id="{E59F033E-C4E9-424D-810A-E3928F91DAAD}"/>
              </a:ext>
            </a:extLst>
          </p:cNvPr>
          <p:cNvSpPr txBox="1"/>
          <p:nvPr/>
        </p:nvSpPr>
        <p:spPr>
          <a:xfrm>
            <a:off x="4522330" y="5175044"/>
            <a:ext cx="1253509" cy="584775"/>
          </a:xfrm>
          <a:prstGeom prst="rect">
            <a:avLst/>
          </a:prstGeom>
          <a:noFill/>
          <a:ln>
            <a:noFill/>
          </a:ln>
        </p:spPr>
        <p:txBody>
          <a:bodyPr wrap="square" rtlCol="0">
            <a:spAutoFit/>
          </a:bodyPr>
          <a:lstStyle/>
          <a:p>
            <a:pPr algn="ctr"/>
            <a:r>
              <a:rPr lang="en-IN" sz="1600" dirty="0">
                <a:solidFill>
                  <a:schemeClr val="bg1"/>
                </a:solidFill>
                <a:latin typeface="Georgia" panose="02040502050405020303" pitchFamily="18" charset="0"/>
                <a:cs typeface="Calibri" pitchFamily="34" charset="0"/>
              </a:rPr>
              <a:t>Eliminating stop-words</a:t>
            </a:r>
          </a:p>
        </p:txBody>
      </p:sp>
      <p:sp>
        <p:nvSpPr>
          <p:cNvPr id="35" name="TextBox 34">
            <a:extLst>
              <a:ext uri="{FF2B5EF4-FFF2-40B4-BE49-F238E27FC236}">
                <a16:creationId xmlns:a16="http://schemas.microsoft.com/office/drawing/2014/main" id="{9DCE1349-768E-4F05-92A6-B4D8B1BF2B45}"/>
              </a:ext>
            </a:extLst>
          </p:cNvPr>
          <p:cNvSpPr txBox="1"/>
          <p:nvPr/>
        </p:nvSpPr>
        <p:spPr>
          <a:xfrm>
            <a:off x="6582477" y="1401070"/>
            <a:ext cx="1126143" cy="830997"/>
          </a:xfrm>
          <a:prstGeom prst="rect">
            <a:avLst/>
          </a:prstGeom>
          <a:noFill/>
          <a:ln>
            <a:noFill/>
          </a:ln>
        </p:spPr>
        <p:txBody>
          <a:bodyPr wrap="square" rtlCol="0">
            <a:spAutoFit/>
          </a:bodyPr>
          <a:lstStyle/>
          <a:p>
            <a:pPr algn="ctr"/>
            <a:r>
              <a:rPr lang="en-IN" sz="1600" dirty="0">
                <a:solidFill>
                  <a:schemeClr val="bg1"/>
                </a:solidFill>
                <a:latin typeface="Georgia" panose="02040502050405020303" pitchFamily="18" charset="0"/>
                <a:cs typeface="Calibri" pitchFamily="34" charset="0"/>
              </a:rPr>
              <a:t>Checking for null values</a:t>
            </a:r>
          </a:p>
        </p:txBody>
      </p:sp>
      <p:sp>
        <p:nvSpPr>
          <p:cNvPr id="36" name="TextBox 35">
            <a:extLst>
              <a:ext uri="{FF2B5EF4-FFF2-40B4-BE49-F238E27FC236}">
                <a16:creationId xmlns:a16="http://schemas.microsoft.com/office/drawing/2014/main" id="{8D606FEB-4376-4C1A-9F89-BA4557D90D44}"/>
              </a:ext>
            </a:extLst>
          </p:cNvPr>
          <p:cNvSpPr txBox="1"/>
          <p:nvPr/>
        </p:nvSpPr>
        <p:spPr>
          <a:xfrm>
            <a:off x="7455052" y="2643623"/>
            <a:ext cx="1230777" cy="830997"/>
          </a:xfrm>
          <a:prstGeom prst="rect">
            <a:avLst/>
          </a:prstGeom>
          <a:noFill/>
          <a:ln>
            <a:noFill/>
          </a:ln>
        </p:spPr>
        <p:txBody>
          <a:bodyPr wrap="square" rtlCol="0">
            <a:spAutoFit/>
          </a:bodyPr>
          <a:lstStyle/>
          <a:p>
            <a:pPr algn="ctr"/>
            <a:r>
              <a:rPr lang="en-IN" sz="1600" dirty="0">
                <a:solidFill>
                  <a:schemeClr val="bg1"/>
                </a:solidFill>
                <a:latin typeface="Georgia" panose="02040502050405020303" pitchFamily="18" charset="0"/>
                <a:cs typeface="Calibri" pitchFamily="34" charset="0"/>
              </a:rPr>
              <a:t>Interpolate on rating column</a:t>
            </a:r>
          </a:p>
        </p:txBody>
      </p:sp>
      <p:sp>
        <p:nvSpPr>
          <p:cNvPr id="37" name="TextBox 36">
            <a:extLst>
              <a:ext uri="{FF2B5EF4-FFF2-40B4-BE49-F238E27FC236}">
                <a16:creationId xmlns:a16="http://schemas.microsoft.com/office/drawing/2014/main" id="{03DECDAE-DA10-45E9-8C10-C1EFE8459B81}"/>
              </a:ext>
            </a:extLst>
          </p:cNvPr>
          <p:cNvSpPr txBox="1"/>
          <p:nvPr/>
        </p:nvSpPr>
        <p:spPr>
          <a:xfrm>
            <a:off x="7211706" y="4164562"/>
            <a:ext cx="1377123" cy="1077218"/>
          </a:xfrm>
          <a:prstGeom prst="rect">
            <a:avLst/>
          </a:prstGeom>
          <a:noFill/>
          <a:ln>
            <a:noFill/>
          </a:ln>
        </p:spPr>
        <p:txBody>
          <a:bodyPr wrap="square" rtlCol="0">
            <a:spAutoFit/>
          </a:bodyPr>
          <a:lstStyle/>
          <a:p>
            <a:pPr algn="ctr"/>
            <a:r>
              <a:rPr lang="en-IN" sz="1600" dirty="0">
                <a:solidFill>
                  <a:schemeClr val="bg1"/>
                </a:solidFill>
                <a:latin typeface="Georgia" panose="02040502050405020303" pitchFamily="18" charset="0"/>
                <a:cs typeface="Calibri" pitchFamily="34" charset="0"/>
              </a:rPr>
              <a:t>Joining review title and review column</a:t>
            </a:r>
          </a:p>
        </p:txBody>
      </p:sp>
      <p:sp>
        <p:nvSpPr>
          <p:cNvPr id="38" name="TextBox 37">
            <a:extLst>
              <a:ext uri="{FF2B5EF4-FFF2-40B4-BE49-F238E27FC236}">
                <a16:creationId xmlns:a16="http://schemas.microsoft.com/office/drawing/2014/main" id="{204D4E65-46C2-4BF2-A734-FC09F9EEBC47}"/>
              </a:ext>
            </a:extLst>
          </p:cNvPr>
          <p:cNvSpPr txBox="1"/>
          <p:nvPr/>
        </p:nvSpPr>
        <p:spPr>
          <a:xfrm>
            <a:off x="5967974" y="5075327"/>
            <a:ext cx="1377123" cy="1323094"/>
          </a:xfrm>
          <a:prstGeom prst="rect">
            <a:avLst/>
          </a:prstGeom>
          <a:noFill/>
          <a:ln>
            <a:noFill/>
          </a:ln>
        </p:spPr>
        <p:txBody>
          <a:bodyPr wrap="square" rtlCol="0">
            <a:spAutoFit/>
          </a:bodyPr>
          <a:lstStyle/>
          <a:p>
            <a:pPr algn="ctr"/>
            <a:r>
              <a:rPr lang="en-IN" sz="1600" dirty="0">
                <a:solidFill>
                  <a:schemeClr val="bg1"/>
                </a:solidFill>
                <a:latin typeface="Georgia" panose="02040502050405020303" pitchFamily="18" charset="0"/>
                <a:cs typeface="Calibri" pitchFamily="34" charset="0"/>
              </a:rPr>
              <a:t>Splitting the vehicle into year, car name and model</a:t>
            </a:r>
          </a:p>
        </p:txBody>
      </p:sp>
      <p:sp>
        <p:nvSpPr>
          <p:cNvPr id="39" name="TextBox 38">
            <a:extLst>
              <a:ext uri="{FF2B5EF4-FFF2-40B4-BE49-F238E27FC236}">
                <a16:creationId xmlns:a16="http://schemas.microsoft.com/office/drawing/2014/main" id="{C5F1E738-1205-4C0C-A9C9-071F75DBB0F3}"/>
              </a:ext>
            </a:extLst>
          </p:cNvPr>
          <p:cNvSpPr txBox="1"/>
          <p:nvPr/>
        </p:nvSpPr>
        <p:spPr>
          <a:xfrm>
            <a:off x="4705049" y="2764816"/>
            <a:ext cx="2771392" cy="1569276"/>
          </a:xfrm>
          <a:prstGeom prst="rect">
            <a:avLst/>
          </a:prstGeom>
          <a:noFill/>
          <a:ln>
            <a:noFill/>
          </a:ln>
        </p:spPr>
        <p:txBody>
          <a:bodyPr wrap="square" rtlCol="0">
            <a:spAutoFit/>
          </a:bodyPr>
          <a:lstStyle/>
          <a:p>
            <a:pPr algn="ctr"/>
            <a:r>
              <a:rPr lang="en-US" sz="3199" cap="small" dirty="0">
                <a:effectLst>
                  <a:outerShdw blurRad="38100" dist="38100" dir="2700000" algn="tl">
                    <a:srgbClr val="000000">
                      <a:alpha val="43137"/>
                    </a:srgbClr>
                  </a:outerShdw>
                </a:effectLst>
                <a:latin typeface="Georgia" panose="02040502050405020303" pitchFamily="18" charset="0"/>
              </a:rPr>
              <a:t>Data </a:t>
            </a:r>
          </a:p>
          <a:p>
            <a:pPr algn="ctr"/>
            <a:r>
              <a:rPr lang="en-US" sz="3199" cap="small" dirty="0">
                <a:effectLst>
                  <a:outerShdw blurRad="38100" dist="38100" dir="2700000" algn="tl">
                    <a:srgbClr val="000000">
                      <a:alpha val="43137"/>
                    </a:srgbClr>
                  </a:outerShdw>
                </a:effectLst>
                <a:latin typeface="Georgia" panose="02040502050405020303" pitchFamily="18" charset="0"/>
                <a:cs typeface="Arial" pitchFamily="34" charset="0"/>
              </a:rPr>
              <a:t>Pre</a:t>
            </a:r>
          </a:p>
          <a:p>
            <a:pPr algn="ctr"/>
            <a:r>
              <a:rPr lang="en-US" sz="3199" cap="small" dirty="0">
                <a:effectLst>
                  <a:outerShdw blurRad="38100" dist="38100" dir="2700000" algn="tl">
                    <a:srgbClr val="000000">
                      <a:alpha val="43137"/>
                    </a:srgbClr>
                  </a:outerShdw>
                </a:effectLst>
                <a:latin typeface="Georgia" panose="02040502050405020303" pitchFamily="18" charset="0"/>
                <a:cs typeface="Arial" pitchFamily="34" charset="0"/>
              </a:rPr>
              <a:t>Processing</a:t>
            </a:r>
          </a:p>
        </p:txBody>
      </p:sp>
      <p:sp>
        <p:nvSpPr>
          <p:cNvPr id="20" name="Rectangle 19">
            <a:extLst>
              <a:ext uri="{FF2B5EF4-FFF2-40B4-BE49-F238E27FC236}">
                <a16:creationId xmlns:a16="http://schemas.microsoft.com/office/drawing/2014/main" id="{A6A6A381-54B0-4F0A-A7E2-C14DA791D775}"/>
              </a:ext>
            </a:extLst>
          </p:cNvPr>
          <p:cNvSpPr/>
          <p:nvPr/>
        </p:nvSpPr>
        <p:spPr>
          <a:xfrm>
            <a:off x="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760794D4-5AA9-4625-AD7B-56A022F05F89}"/>
              </a:ext>
            </a:extLst>
          </p:cNvPr>
          <p:cNvSpPr/>
          <p:nvPr/>
        </p:nvSpPr>
        <p:spPr>
          <a:xfrm>
            <a:off x="11277600" y="0"/>
            <a:ext cx="9144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Picture 6" descr="Nissan Logo Sticker">
            <a:extLst>
              <a:ext uri="{FF2B5EF4-FFF2-40B4-BE49-F238E27FC236}">
                <a16:creationId xmlns:a16="http://schemas.microsoft.com/office/drawing/2014/main" id="{6C0045C5-FE67-419F-85D7-AF5D94E02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7707" y="4751719"/>
            <a:ext cx="2303970" cy="230397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D31A52B-1D84-4523-9AEC-9E2E0E6458E9}"/>
              </a:ext>
            </a:extLst>
          </p:cNvPr>
          <p:cNvPicPr>
            <a:picLocks noChangeAspect="1"/>
          </p:cNvPicPr>
          <p:nvPr/>
        </p:nvPicPr>
        <p:blipFill>
          <a:blip r:embed="rId3"/>
          <a:stretch>
            <a:fillRect/>
          </a:stretch>
        </p:blipFill>
        <p:spPr>
          <a:xfrm>
            <a:off x="9023811" y="1651056"/>
            <a:ext cx="2105025" cy="3362325"/>
          </a:xfrm>
          <a:prstGeom prst="rect">
            <a:avLst/>
          </a:prstGeom>
        </p:spPr>
      </p:pic>
      <p:sp>
        <p:nvSpPr>
          <p:cNvPr id="2" name="TextBox 1">
            <a:extLst>
              <a:ext uri="{FF2B5EF4-FFF2-40B4-BE49-F238E27FC236}">
                <a16:creationId xmlns:a16="http://schemas.microsoft.com/office/drawing/2014/main" id="{B6125283-8A55-464D-9CFB-6D1361CE5A82}"/>
              </a:ext>
            </a:extLst>
          </p:cNvPr>
          <p:cNvSpPr txBox="1"/>
          <p:nvPr/>
        </p:nvSpPr>
        <p:spPr>
          <a:xfrm rot="231377">
            <a:off x="3483218" y="4137385"/>
            <a:ext cx="1422717" cy="307777"/>
          </a:xfrm>
          <a:prstGeom prst="rect">
            <a:avLst/>
          </a:prstGeom>
          <a:noFill/>
        </p:spPr>
        <p:txBody>
          <a:bodyPr wrap="square" rtlCol="0">
            <a:spAutoFit/>
          </a:bodyPr>
          <a:lstStyle/>
          <a:p>
            <a:r>
              <a:rPr lang="en-US" sz="1400" dirty="0">
                <a:solidFill>
                  <a:schemeClr val="bg1"/>
                </a:solidFill>
                <a:latin typeface="Georgia" panose="02040502050405020303" pitchFamily="18" charset="0"/>
              </a:rPr>
              <a:t>Lemmatization</a:t>
            </a:r>
            <a:endParaRPr lang="en-IN" sz="1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2178102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p:bldP spid="32" grpId="0"/>
      <p:bldP spid="33" grpId="0"/>
      <p:bldP spid="35" grpId="0"/>
      <p:bldP spid="36" grpId="0"/>
      <p:bldP spid="37" grpId="0"/>
      <p:bldP spid="38"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TotalTime>
  <Words>714</Words>
  <Application>Microsoft Office PowerPoint</Application>
  <PresentationFormat>Widescreen</PresentationFormat>
  <Paragraphs>123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Georgia</vt:lpstr>
      <vt:lpstr>Office Theme</vt:lpstr>
      <vt:lpstr>Brand Management Of Nissan Cars</vt:lpstr>
      <vt:lpstr>Brand Management</vt:lpstr>
      <vt:lpstr>Nissan company</vt:lpstr>
      <vt:lpstr>Motivation</vt:lpstr>
      <vt:lpstr>Reasons For Its Decline</vt:lpstr>
      <vt:lpstr>Objective</vt:lpstr>
      <vt:lpstr>Overview</vt:lpstr>
      <vt:lpstr>Dataset Description</vt:lpstr>
      <vt:lpstr>PowerPoint Presentation</vt:lpstr>
      <vt:lpstr>Techniques Used</vt:lpstr>
      <vt:lpstr>Latent Dirichlet Allocation</vt:lpstr>
      <vt:lpstr>Parameters Of Topic Modelling</vt:lpstr>
      <vt:lpstr>Optimum Number Of Topics</vt:lpstr>
      <vt:lpstr>Accuracy Of Lda Models</vt:lpstr>
      <vt:lpstr>Visualisation Of 14 Topics</vt:lpstr>
      <vt:lpstr>DOMINANT TOPICS</vt:lpstr>
      <vt:lpstr>Sentiment Analysis</vt:lpstr>
      <vt:lpstr>Subjectivity And Polarity</vt:lpstr>
      <vt:lpstr>ACCURACY OF SENTIMENT ANALYSIS</vt:lpstr>
      <vt:lpstr>Comparison Of Gt-r And Nv 200</vt:lpstr>
      <vt:lpstr>PowerPoint Presentation</vt:lpstr>
      <vt:lpstr>PowerPoint Presentation</vt:lpstr>
      <vt:lpstr>Limitations</vt:lpstr>
      <vt:lpstr>Recommendation</vt:lpstr>
      <vt:lpstr>Acknowledgement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topic modelling - LDA MULTICORE (Perplexity)</dc:title>
  <dc:creator>RAJIKA JAIN - 75125180021</dc:creator>
  <cp:lastModifiedBy>RIYA ANANDPARA2 - 75125180006</cp:lastModifiedBy>
  <cp:revision>135</cp:revision>
  <dcterms:created xsi:type="dcterms:W3CDTF">2021-03-25T13:20:03Z</dcterms:created>
  <dcterms:modified xsi:type="dcterms:W3CDTF">2021-03-31T05:52:42Z</dcterms:modified>
</cp:coreProperties>
</file>