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Lora"/>
      <p:regular r:id="rId11"/>
    </p:embeddedFont>
    <p:embeddedFont>
      <p:font typeface="Lora"/>
      <p:regular r:id="rId12"/>
    </p:embeddedFont>
    <p:embeddedFont>
      <p:font typeface="Lora"/>
      <p:regular r:id="rId13"/>
    </p:embeddedFont>
    <p:embeddedFont>
      <p:font typeface="Lora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288858"/>
            <a:ext cx="4869180" cy="36518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2031563"/>
            <a:ext cx="7415927" cy="3006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850"/>
              </a:lnSpc>
              <a:buNone/>
            </a:pPr>
            <a:r>
              <a:rPr lang="en-US" sz="6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Credit Card Transaction Analysis</a:t>
            </a:r>
            <a:endParaRPr lang="en-US" sz="6300" dirty="0"/>
          </a:p>
        </p:txBody>
      </p:sp>
      <p:sp>
        <p:nvSpPr>
          <p:cNvPr id="5" name="Text 1"/>
          <p:cNvSpPr/>
          <p:nvPr/>
        </p:nvSpPr>
        <p:spPr>
          <a:xfrm>
            <a:off x="864037" y="5407938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project delves into analyzing credit card transaction data to extract valuable insights and trends.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4" y="1622584"/>
            <a:ext cx="4984432" cy="49844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9107" y="796409"/>
            <a:ext cx="6318528" cy="590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Import and Preparation</a:t>
            </a:r>
            <a:endParaRPr lang="en-US" sz="3700" dirty="0"/>
          </a:p>
        </p:txBody>
      </p:sp>
      <p:sp>
        <p:nvSpPr>
          <p:cNvPr id="5" name="Shape 1"/>
          <p:cNvSpPr/>
          <p:nvPr/>
        </p:nvSpPr>
        <p:spPr>
          <a:xfrm>
            <a:off x="6478786" y="1688068"/>
            <a:ext cx="22860" cy="5745004"/>
          </a:xfrm>
          <a:prstGeom prst="roundRect">
            <a:avLst>
              <a:gd name="adj" fmla="val 131760"/>
            </a:avLst>
          </a:prstGeom>
          <a:solidFill>
            <a:srgbClr val="5D606B"/>
          </a:solidFill>
          <a:ln/>
        </p:spPr>
      </p:sp>
      <p:sp>
        <p:nvSpPr>
          <p:cNvPr id="6" name="Shape 2"/>
          <p:cNvSpPr/>
          <p:nvPr/>
        </p:nvSpPr>
        <p:spPr>
          <a:xfrm>
            <a:off x="6693218" y="2128361"/>
            <a:ext cx="702707" cy="22860"/>
          </a:xfrm>
          <a:prstGeom prst="roundRect">
            <a:avLst>
              <a:gd name="adj" fmla="val 131760"/>
            </a:avLst>
          </a:prstGeom>
          <a:solidFill>
            <a:srgbClr val="5D606B"/>
          </a:solidFill>
          <a:ln/>
        </p:spPr>
      </p:sp>
      <p:sp>
        <p:nvSpPr>
          <p:cNvPr id="7" name="Shape 3"/>
          <p:cNvSpPr/>
          <p:nvPr/>
        </p:nvSpPr>
        <p:spPr>
          <a:xfrm>
            <a:off x="6264354" y="1913930"/>
            <a:ext cx="451723" cy="451723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8" name="Text 4"/>
          <p:cNvSpPr/>
          <p:nvPr/>
        </p:nvSpPr>
        <p:spPr>
          <a:xfrm>
            <a:off x="6438543" y="1997988"/>
            <a:ext cx="10322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594521" y="1888808"/>
            <a:ext cx="2362319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CSV File Preparation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7594521" y="2304455"/>
            <a:ext cx="6333173" cy="96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raw credit card transaction data was initially stored in a CSV format, containing details such as revenue, transaction count, expenditure type, and customer information.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6693218" y="4110276"/>
            <a:ext cx="702707" cy="22860"/>
          </a:xfrm>
          <a:prstGeom prst="roundRect">
            <a:avLst>
              <a:gd name="adj" fmla="val 131760"/>
            </a:avLst>
          </a:prstGeom>
          <a:solidFill>
            <a:srgbClr val="5D606B"/>
          </a:solidFill>
          <a:ln/>
        </p:spPr>
      </p:sp>
      <p:sp>
        <p:nvSpPr>
          <p:cNvPr id="12" name="Shape 8"/>
          <p:cNvSpPr/>
          <p:nvPr/>
        </p:nvSpPr>
        <p:spPr>
          <a:xfrm>
            <a:off x="6264354" y="3895844"/>
            <a:ext cx="451723" cy="451723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9"/>
          <p:cNvSpPr/>
          <p:nvPr/>
        </p:nvSpPr>
        <p:spPr>
          <a:xfrm>
            <a:off x="6414016" y="3979902"/>
            <a:ext cx="15228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594521" y="3870722"/>
            <a:ext cx="2362319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SQL Table Creation</a:t>
            </a:r>
            <a:endParaRPr lang="en-US" sz="1850" dirty="0"/>
          </a:p>
        </p:txBody>
      </p:sp>
      <p:sp>
        <p:nvSpPr>
          <p:cNvPr id="15" name="Text 11"/>
          <p:cNvSpPr/>
          <p:nvPr/>
        </p:nvSpPr>
        <p:spPr>
          <a:xfrm>
            <a:off x="7594521" y="4286369"/>
            <a:ext cx="6333173" cy="96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well-defined SQL database schema was designed to store the data in a structured manner. Key tables included cust_detail for customer information and cc_detail for transaction details.</a:t>
            </a:r>
            <a:endParaRPr lang="en-US" sz="1550" dirty="0"/>
          </a:p>
        </p:txBody>
      </p:sp>
      <p:sp>
        <p:nvSpPr>
          <p:cNvPr id="16" name="Shape 12"/>
          <p:cNvSpPr/>
          <p:nvPr/>
        </p:nvSpPr>
        <p:spPr>
          <a:xfrm>
            <a:off x="6693218" y="6092190"/>
            <a:ext cx="702707" cy="22860"/>
          </a:xfrm>
          <a:prstGeom prst="roundRect">
            <a:avLst>
              <a:gd name="adj" fmla="val 131760"/>
            </a:avLst>
          </a:prstGeom>
          <a:solidFill>
            <a:srgbClr val="5D606B"/>
          </a:solidFill>
          <a:ln/>
        </p:spPr>
      </p:sp>
      <p:sp>
        <p:nvSpPr>
          <p:cNvPr id="17" name="Shape 13"/>
          <p:cNvSpPr/>
          <p:nvPr/>
        </p:nvSpPr>
        <p:spPr>
          <a:xfrm>
            <a:off x="6264354" y="5877758"/>
            <a:ext cx="451723" cy="451723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8" name="Text 14"/>
          <p:cNvSpPr/>
          <p:nvPr/>
        </p:nvSpPr>
        <p:spPr>
          <a:xfrm>
            <a:off x="6411278" y="5961817"/>
            <a:ext cx="15787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200" dirty="0"/>
          </a:p>
        </p:txBody>
      </p:sp>
      <p:sp>
        <p:nvSpPr>
          <p:cNvPr id="19" name="Text 15"/>
          <p:cNvSpPr/>
          <p:nvPr/>
        </p:nvSpPr>
        <p:spPr>
          <a:xfrm>
            <a:off x="7594521" y="5852636"/>
            <a:ext cx="334232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CSV Import and Data Cleaning</a:t>
            </a:r>
            <a:endParaRPr lang="en-US" sz="1850" dirty="0"/>
          </a:p>
        </p:txBody>
      </p:sp>
      <p:sp>
        <p:nvSpPr>
          <p:cNvPr id="20" name="Text 16"/>
          <p:cNvSpPr/>
          <p:nvPr/>
        </p:nvSpPr>
        <p:spPr>
          <a:xfrm>
            <a:off x="7594521" y="6268283"/>
            <a:ext cx="6333173" cy="96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CSV file was imported into the SQL tables using the COPY command. Data cleaning and normalization steps were performed to ensure data quality and consistency for analysis.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593765"/>
            <a:ext cx="8592622" cy="634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Insights - Week 53 (31st Dec)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968693" y="1552218"/>
            <a:ext cx="2539246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wow changes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1313974" y="2193369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Revenue increased by 28.8%.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1313974" y="2614136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Total Transaction Amt &amp; Count increased by 2.63% &amp; 3.59%.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313974" y="3034903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Count increased by 6.07%.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968693" y="3703915"/>
            <a:ext cx="2539246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YTD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313974" y="4345067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overall revenue is 57M.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1313974" y="4765834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Total interest is 8M.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1313974" y="5186601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Total Transaction Amount is 46M.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313974" y="5607368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4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Male customers are contributing in revenue with 31M than Female with 26M.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1313974" y="6028134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5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Blue and Silver credit &amp; contributing to 93% of overall transactions.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1313974" y="6448901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6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TX,NY &amp; CA is contributing to 68%.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1313974" y="6869668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7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Overall Activation rate is 57.5%.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1313974" y="7290435"/>
            <a:ext cx="12347615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8"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Overall Delinquent rate is 6.06%.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894767"/>
            <a:ext cx="12233791" cy="1002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850"/>
              </a:lnSpc>
              <a:buNone/>
            </a:pPr>
            <a:r>
              <a:rPr lang="en-US" sz="6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Credit Card Transaction Analysis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968693" y="4267081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has presented key insights from the credit card transaction data.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968693" y="4939784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your time.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2024-09-05T11:40:57Z</dcterms:created>
  <dcterms:modified xsi:type="dcterms:W3CDTF">2024-09-05T11:40:57Z</dcterms:modified>
</cp:coreProperties>
</file>