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31D834-93F5-4D22-9DD2-D40D250BEA00}">
          <p14:sldIdLst>
            <p14:sldId id="256"/>
            <p14:sldId id="262"/>
            <p14:sldId id="263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ma Bagadia" initials="DB" lastIdx="1" clrIdx="0">
    <p:extLst>
      <p:ext uri="{19B8F6BF-5375-455C-9EA6-DF929625EA0E}">
        <p15:presenceInfo xmlns:p15="http://schemas.microsoft.com/office/powerpoint/2012/main" userId="ec46716c688e5a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6T22:40:29.78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2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7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2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95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2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91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0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4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4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4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5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3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6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3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6E3D2D-22BB-4AFC-9C54-530AC3237904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B3BA88-D8E7-4172-B841-5311AD036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857B6D-ABB9-21A8-8DB4-5B7D91FB8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Easy Study Portal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2CEFED-3840-146D-2755-471C6242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15533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Prepared By: 21IT004-Dharma Bagadia</a:t>
            </a:r>
          </a:p>
          <a:p>
            <a:r>
              <a:rPr lang="en-IN" dirty="0"/>
              <a:t>             21IT011-Vatsal Bhatt</a:t>
            </a:r>
          </a:p>
          <a:p>
            <a:r>
              <a:rPr lang="en-IN" dirty="0"/>
              <a:t>               21IT012-Riya </a:t>
            </a:r>
            <a:r>
              <a:rPr lang="en-IN" dirty="0" err="1"/>
              <a:t>Bhimani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42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0259-2EEA-52B6-D0D5-5C36B98BDB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5788" y="1541929"/>
            <a:ext cx="9341224" cy="3056965"/>
          </a:xfrm>
        </p:spPr>
        <p:txBody>
          <a:bodyPr/>
          <a:lstStyle/>
          <a:p>
            <a:r>
              <a:rPr lang="en-IN" dirty="0"/>
              <a:t>Aim: To download and upload study materials easily through website.</a:t>
            </a:r>
          </a:p>
          <a:p>
            <a:endParaRPr lang="en-IN" dirty="0"/>
          </a:p>
          <a:p>
            <a:r>
              <a:rPr lang="en-IN" dirty="0"/>
              <a:t>UN Sustainable Development Goal: Quality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	Using our website user can download and upload file whenever they want and it they require hard copy he can request to user who has submitted the details.	 </a:t>
            </a:r>
          </a:p>
        </p:txBody>
      </p:sp>
    </p:spTree>
    <p:extLst>
      <p:ext uri="{BB962C8B-B14F-4D97-AF65-F5344CB8AC3E}">
        <p14:creationId xmlns:p14="http://schemas.microsoft.com/office/powerpoint/2010/main" val="21041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88B2-356E-39EE-9480-3A014F6C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69868-92E4-4369-9C89-DAFC1722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0" y="2696007"/>
            <a:ext cx="3481720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FC846-5F1A-347A-F236-70C768771148}"/>
              </a:ext>
            </a:extLst>
          </p:cNvPr>
          <p:cNvSpPr txBox="1"/>
          <p:nvPr/>
        </p:nvSpPr>
        <p:spPr>
          <a:xfrm>
            <a:off x="1295402" y="2696007"/>
            <a:ext cx="571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, is the starting page of the user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two option one for the teachers and other is for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6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078C46-F536-E6FF-93AA-5C76563A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70F350-AF9D-E340-6E01-C60E1ED30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user will give ID and Password.</a:t>
            </a:r>
          </a:p>
          <a:p>
            <a:r>
              <a:rPr lang="en-IN" dirty="0"/>
              <a:t>If user forgot password then through email</a:t>
            </a:r>
          </a:p>
          <a:p>
            <a:pPr marL="0" indent="0">
              <a:buNone/>
            </a:pPr>
            <a:r>
              <a:rPr lang="en-IN" dirty="0"/>
              <a:t>    verification he can generate new password.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AF379-B94E-BAA9-FF68-94A1C73D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34" y="2116530"/>
            <a:ext cx="4625787" cy="41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9A0B-5D1D-7EC7-0CFB-B5DFFF95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 Up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DBE8-717D-5AFD-ADFA-797DFD7D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user can make new account</a:t>
            </a:r>
          </a:p>
          <a:p>
            <a:pPr marL="0" indent="0">
              <a:buNone/>
            </a:pPr>
            <a:r>
              <a:rPr lang="en-IN" dirty="0"/>
              <a:t>    by giving name, email and </a:t>
            </a:r>
          </a:p>
          <a:p>
            <a:pPr marL="0" indent="0">
              <a:buNone/>
            </a:pPr>
            <a:r>
              <a:rPr lang="en-IN" dirty="0"/>
              <a:t>    generate password.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61AF1-5552-7708-3BD6-F95EA004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06" y="1972234"/>
            <a:ext cx="5809130" cy="41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1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C3BD-B36A-E639-2B92-D2594C2B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6694FB4-5E92-32B7-041A-FBA77F313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88534"/>
            <a:ext cx="6020827" cy="401718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9BA4E9-1B29-D30B-12E7-A3533915B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Here user can upload study materials by drag and drop or by browsing file.</a:t>
            </a:r>
          </a:p>
        </p:txBody>
      </p:sp>
    </p:spTree>
    <p:extLst>
      <p:ext uri="{BB962C8B-B14F-4D97-AF65-F5344CB8AC3E}">
        <p14:creationId xmlns:p14="http://schemas.microsoft.com/office/powerpoint/2010/main" val="40069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F4F2-AF1D-6541-0866-8EF78828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Hardcopy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9E6139-2910-3686-1F94-98018816E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588289"/>
            <a:ext cx="5470525" cy="36814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41F50-A7F1-EFAF-743C-95A23DD1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We Connect buyer and seller of the book by providing their mobile number and address</a:t>
            </a:r>
          </a:p>
        </p:txBody>
      </p:sp>
    </p:spTree>
    <p:extLst>
      <p:ext uri="{BB962C8B-B14F-4D97-AF65-F5344CB8AC3E}">
        <p14:creationId xmlns:p14="http://schemas.microsoft.com/office/powerpoint/2010/main" val="79075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or helping to make our book sale a success! – Pleasant Park  Public School Council">
            <a:extLst>
              <a:ext uri="{FF2B5EF4-FFF2-40B4-BE49-F238E27FC236}">
                <a16:creationId xmlns:a16="http://schemas.microsoft.com/office/drawing/2014/main" id="{6E702F5F-57EA-052A-D3BF-B83D6675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663388"/>
            <a:ext cx="10748683" cy="546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0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167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Organic</vt:lpstr>
      <vt:lpstr>Easy Study Portal</vt:lpstr>
      <vt:lpstr>PowerPoint Presentation</vt:lpstr>
      <vt:lpstr>Starting Page</vt:lpstr>
      <vt:lpstr>Login Page</vt:lpstr>
      <vt:lpstr>Sign Up</vt:lpstr>
      <vt:lpstr>Upload</vt:lpstr>
      <vt:lpstr>Hardcopy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 Bagadia</dc:creator>
  <cp:lastModifiedBy>Pradip Kumbhanee</cp:lastModifiedBy>
  <cp:revision>15</cp:revision>
  <dcterms:created xsi:type="dcterms:W3CDTF">2022-09-26T16:33:21Z</dcterms:created>
  <dcterms:modified xsi:type="dcterms:W3CDTF">2022-11-11T03:39:58Z</dcterms:modified>
</cp:coreProperties>
</file>