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9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0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9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3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1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4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l="-4000" t="-9000" r="-5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74B2-FF29-406E-A153-83C358BF2D33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E244-3C8E-4420-82FF-859F538A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28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!FRICTION!</a:t>
            </a:r>
            <a:endParaRPr lang="en-IN" sz="8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Name – Riya Deepak Jain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Grade/Division- 8C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Blackadder ITC" panose="04020505051007020D02" pitchFamily="82" charset="0"/>
              </a:rPr>
              <a:t>Subject-Physics</a:t>
            </a:r>
            <a:endParaRPr lang="en-IN" sz="3200" dirty="0">
              <a:solidFill>
                <a:srgbClr val="7030A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What is </a:t>
            </a:r>
            <a:r>
              <a:rPr lang="en-US" sz="6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Friction</a:t>
            </a:r>
            <a:endParaRPr lang="en-IN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509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Friction opposes the relative motion between two surface in contact.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It acts on both the surface.</a:t>
            </a:r>
          </a:p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Friction is a Type of contact force.</a:t>
            </a:r>
          </a:p>
          <a:p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Some Example Friction Force is :-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1. Walking of person on road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2. </a:t>
            </a: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Climbing a Rock. When a climber tends to move on the rock </a:t>
            </a:r>
            <a:r>
              <a:rPr lang="en-US" sz="30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</a:t>
            </a:r>
            <a:r>
              <a:rPr lang="en-US" sz="30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r>
              <a:rPr lang="en-US" sz="3000" b="1">
                <a:solidFill>
                  <a:srgbClr val="7030A0"/>
                </a:solidFill>
                <a:latin typeface="Bradley Hand ITC" panose="03070402050302030203" pitchFamily="66" charset="0"/>
              </a:rPr>
              <a:t>is </a:t>
            </a:r>
            <a:r>
              <a:rPr lang="en-US" sz="3000" b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felt</a:t>
            </a:r>
            <a:r>
              <a:rPr lang="en-US" sz="3000" b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 in force the opposite direction that tries to resist the motion.</a:t>
            </a:r>
            <a:endParaRPr lang="en-US" sz="3000" b="1" dirty="0" smtClean="0">
              <a:solidFill>
                <a:srgbClr val="7030A0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IN" sz="30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Factors affecting Friction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There two factors affecting friction that are : -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 1. Nature of Surfaces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  2.  </a:t>
            </a:r>
            <a:r>
              <a:rPr lang="en-US" sz="32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P</a:t>
            </a:r>
            <a:r>
              <a:rPr lang="en-US" sz="32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ressure Applied to the two Surfaces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20" y="3868455"/>
            <a:ext cx="2843213" cy="2308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99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Types of Friction</a:t>
            </a:r>
            <a:endParaRPr lang="en-IN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There  are two types of friction:-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1. Static Friction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2. Kinetic Friction</a:t>
            </a:r>
            <a:endParaRPr lang="en-IN" sz="36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3728571"/>
            <a:ext cx="2241550" cy="2714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61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Static Friction</a:t>
            </a:r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The Static Friction is a Friction that occur when two bodies are in rest.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Examples :-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1. A car moving from rest.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  2. Moving  a sofa from rest.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8" y="3462868"/>
            <a:ext cx="4051903" cy="2269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7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Kinetic Friction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4133" cy="496464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Kinetic Friction Define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as given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as the resistance towards the motion caused by the contact between a surface and the moving object against it. The force 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of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 Kinetic Friction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acts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in the oppose of the moving object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Example :- </a:t>
            </a:r>
            <a:r>
              <a:rPr lang="en-US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If two systems are in contact and moving relative to one another, then the friction between them is called </a:t>
            </a:r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kinetic friction.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83" y="4440766"/>
            <a:ext cx="3740150" cy="2094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1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133" y="1753658"/>
            <a:ext cx="10701867" cy="294534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!!!! THANK YOU!!!!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Blackadder ITC</vt:lpstr>
      <vt:lpstr>Bradley Hand ITC</vt:lpstr>
      <vt:lpstr>Calibri</vt:lpstr>
      <vt:lpstr>Calibri Light</vt:lpstr>
      <vt:lpstr>Office Theme</vt:lpstr>
      <vt:lpstr>!FRICTION!</vt:lpstr>
      <vt:lpstr>What is Friction</vt:lpstr>
      <vt:lpstr>Factors affecting Friction</vt:lpstr>
      <vt:lpstr>Types of Friction</vt:lpstr>
      <vt:lpstr> Static Friction </vt:lpstr>
      <vt:lpstr>Kinetic Friction</vt:lpstr>
      <vt:lpstr>!!!! THANK YOU!!!!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9</cp:revision>
  <dcterms:created xsi:type="dcterms:W3CDTF">2021-06-17T10:28:50Z</dcterms:created>
  <dcterms:modified xsi:type="dcterms:W3CDTF">2021-06-17T11:49:19Z</dcterms:modified>
</cp:coreProperties>
</file>