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16075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3373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5746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7283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6013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4921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2828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63630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9665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0472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83975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2061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9533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8600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718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674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0540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AEFBB8-9302-416B-9AA3-C30CD33DC41F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C689A6F-C964-400C-88C1-928B06F33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dirty="0" smtClean="0">
                <a:solidFill>
                  <a:srgbClr val="FFFF00"/>
                </a:solidFill>
              </a:rPr>
              <a:t>INTEGERS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6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</a:rPr>
              <a:t>NATURAL NUMBERS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NUMBERS STARING FROM 1 ARE KNOWN AS NATURAL NUMBERS.</a:t>
            </a:r>
          </a:p>
          <a:p>
            <a:r>
              <a:rPr lang="en-IN" dirty="0" smtClean="0"/>
              <a:t>NATURAL NUMBERS ARE REPRESENTED BY N</a:t>
            </a:r>
          </a:p>
          <a:p>
            <a:r>
              <a:rPr lang="en-IN" dirty="0" smtClean="0"/>
              <a:t>NATURAL NUMBER ARE INFINTE</a:t>
            </a:r>
          </a:p>
          <a:p>
            <a:r>
              <a:rPr lang="en-IN" dirty="0" smtClean="0"/>
              <a:t>EXAMPLE OF NATURAL NUMBER ARE -1, 2 , 3 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25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</a:rPr>
              <a:t>WHOLE NUMBERS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NUMBER STARTING FROM ZERO ARE CALLED WHOLE NUMBER</a:t>
            </a:r>
          </a:p>
          <a:p>
            <a:r>
              <a:rPr lang="en-IN" dirty="0" smtClean="0"/>
              <a:t>WHOLE NUMBER ARE REPRESENTED BY W</a:t>
            </a:r>
          </a:p>
          <a:p>
            <a:r>
              <a:rPr lang="en-IN" dirty="0" smtClean="0"/>
              <a:t>WHOLE NUMBER ARE INFINTE</a:t>
            </a:r>
          </a:p>
          <a:p>
            <a:r>
              <a:rPr lang="en-IN" dirty="0" smtClean="0"/>
              <a:t>EXAMPLE OF WHOLE NUMBERS ARE- 0, 1, 2,……..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rgbClr val="FFFF00"/>
                </a:solidFill>
              </a:rPr>
              <a:t>INTEGERS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COMBINTAION OF POSITIVE, NEGETIVE, AND ZERO ARE CALLED INTEGERS</a:t>
            </a:r>
          </a:p>
          <a:p>
            <a:r>
              <a:rPr lang="en-IN" dirty="0" smtClean="0"/>
              <a:t>THEY ARE REPRESENTED BY Z   </a:t>
            </a:r>
          </a:p>
          <a:p>
            <a:r>
              <a:rPr lang="en-IN" dirty="0" smtClean="0"/>
              <a:t>ZERO IN INTEGERS IS ALSO CALLED ORGINE</a:t>
            </a:r>
          </a:p>
          <a:p>
            <a:r>
              <a:rPr lang="en-IN" dirty="0" smtClean="0"/>
              <a:t>POSITIVE NUMBERS ARE REPRESENTED BY SIGN OF PLUS</a:t>
            </a:r>
          </a:p>
          <a:p>
            <a:r>
              <a:rPr lang="en-IN" dirty="0" smtClean="0"/>
              <a:t>NEGITIVE NUMBERS ARE REPESENTED BY SIGN OF MINS</a:t>
            </a:r>
          </a:p>
          <a:p>
            <a:r>
              <a:rPr lang="en-IN" dirty="0" smtClean="0"/>
              <a:t>EXAMPLE  OF INTEGERS ARE- -1, +1, 0…….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844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687" y="3200401"/>
            <a:ext cx="9436846" cy="1456265"/>
          </a:xfrm>
        </p:spPr>
        <p:txBody>
          <a:bodyPr/>
          <a:lstStyle/>
          <a:p>
            <a:pPr algn="ctr"/>
            <a:r>
              <a:rPr lang="en-IN" sz="5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END</a:t>
            </a:r>
            <a:endParaRPr lang="en-IN" sz="5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8094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122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 INTEGERS</vt:lpstr>
      <vt:lpstr>NATURAL NUMBERS</vt:lpstr>
      <vt:lpstr>WHOLE NUMBERS</vt:lpstr>
      <vt:lpstr>INTEGERS</vt:lpstr>
      <vt:lpstr>THE END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INTEGERS</dc:title>
  <dc:creator>muskan and riya</dc:creator>
  <cp:lastModifiedBy>muskan and riya</cp:lastModifiedBy>
  <cp:revision>3</cp:revision>
  <dcterms:created xsi:type="dcterms:W3CDTF">2020-06-13T05:23:31Z</dcterms:created>
  <dcterms:modified xsi:type="dcterms:W3CDTF">2020-06-13T05:42:31Z</dcterms:modified>
</cp:coreProperties>
</file>