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9DD-AEE4-4C54-A1C5-4F0917BA9E8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4B88-0437-42CF-B569-DDB5AA4C5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79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9DD-AEE4-4C54-A1C5-4F0917BA9E8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4B88-0437-42CF-B569-DDB5AA4C5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34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9DD-AEE4-4C54-A1C5-4F0917BA9E8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4B88-0437-42CF-B569-DDB5AA4C5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445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9DD-AEE4-4C54-A1C5-4F0917BA9E8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4B88-0437-42CF-B569-DDB5AA4C5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731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9DD-AEE4-4C54-A1C5-4F0917BA9E8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4B88-0437-42CF-B569-DDB5AA4C5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122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9DD-AEE4-4C54-A1C5-4F0917BA9E8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4B88-0437-42CF-B569-DDB5AA4C5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968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9DD-AEE4-4C54-A1C5-4F0917BA9E8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4B88-0437-42CF-B569-DDB5AA4C5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96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9DD-AEE4-4C54-A1C5-4F0917BA9E8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4B88-0437-42CF-B569-DDB5AA4C5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069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9DD-AEE4-4C54-A1C5-4F0917BA9E8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4B88-0437-42CF-B569-DDB5AA4C5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56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9DD-AEE4-4C54-A1C5-4F0917BA9E8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4B88-0437-42CF-B569-DDB5AA4C5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007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9DD-AEE4-4C54-A1C5-4F0917BA9E8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4B88-0437-42CF-B569-DDB5AA4C5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711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DD9DD-AEE4-4C54-A1C5-4F0917BA9E84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F4B88-0437-42CF-B569-DDB5AA4C5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8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80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8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en-IN" sz="8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ANGLI</a:t>
            </a:r>
            <a:endParaRPr lang="en-IN" sz="8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38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8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601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8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MAHADEVI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21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8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BABITA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05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0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ROSHAN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66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43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KOLMAL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645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0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50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reflection blurRad="6350" stA="50000" endA="300" endPos="55500" dist="508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en-IN" sz="8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TARRAK MEHTA</a:t>
            </a:r>
            <a:endParaRPr lang="en-IN" sz="8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4" y="3362325"/>
            <a:ext cx="3780725" cy="3076575"/>
          </a:xfrm>
          <a:effectLst>
            <a:glow rad="228600">
              <a:schemeClr val="accent2">
                <a:satMod val="175000"/>
                <a:alpha val="40000"/>
              </a:schemeClr>
            </a:glow>
            <a:reflection stA="45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476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8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JETHALAL</a:t>
            </a:r>
            <a:endParaRPr lang="en-IN" sz="8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681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8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BHIDE</a:t>
            </a:r>
            <a:endParaRPr lang="en-IN" sz="8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977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8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IYER</a:t>
            </a:r>
            <a:endParaRPr lang="en-IN" sz="8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35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ROSHANSINGH </a:t>
            </a:r>
            <a:r>
              <a:rPr lang="en-IN" sz="8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92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HATI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5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8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POPATALAL</a:t>
            </a:r>
            <a:endParaRPr lang="en-IN" sz="8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525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8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CHAMPKLAL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396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</Words>
  <Application>Microsoft Office PowerPoint</Application>
  <PresentationFormat>Widescreen</PresentationFormat>
  <Paragraphs>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TARRAK MEHTA</vt:lpstr>
      <vt:lpstr>JETHALAL</vt:lpstr>
      <vt:lpstr>              BHIDE</vt:lpstr>
      <vt:lpstr>                IYER</vt:lpstr>
      <vt:lpstr>  ROSHANSINGH SODI</vt:lpstr>
      <vt:lpstr>DR. HATI</vt:lpstr>
      <vt:lpstr>POPATALAL</vt:lpstr>
      <vt:lpstr>CHAMPKLAL</vt:lpstr>
      <vt:lpstr>              ANGLI</vt:lpstr>
      <vt:lpstr>DAL</vt:lpstr>
      <vt:lpstr>MAHADEVI</vt:lpstr>
      <vt:lpstr>BABITA</vt:lpstr>
      <vt:lpstr>ROSHAN</vt:lpstr>
      <vt:lpstr>KOLMAL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muskan and riya</dc:creator>
  <cp:lastModifiedBy>muskan and riya</cp:lastModifiedBy>
  <cp:revision>5</cp:revision>
  <dcterms:created xsi:type="dcterms:W3CDTF">2020-07-13T07:04:29Z</dcterms:created>
  <dcterms:modified xsi:type="dcterms:W3CDTF">2020-07-13T07:41:36Z</dcterms:modified>
</cp:coreProperties>
</file>