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sldIdLst>
    <p:sldId id="256" r:id="rId5"/>
    <p:sldId id="257" r:id="rId6"/>
    <p:sldId id="258" r:id="rId7"/>
    <p:sldId id="259" r:id="rId8"/>
    <p:sldId id="280" r:id="rId9"/>
    <p:sldId id="261" r:id="rId10"/>
    <p:sldId id="279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81" r:id="rId20"/>
    <p:sldId id="272" r:id="rId21"/>
    <p:sldId id="273" r:id="rId22"/>
    <p:sldId id="274" r:id="rId23"/>
    <p:sldId id="275" r:id="rId24"/>
    <p:sldId id="276" r:id="rId25"/>
    <p:sldId id="278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78" y="1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41ABA4E-CD72-497B-97AA-7213B3980F60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1ABA4E-CD72-497B-97AA-7213B3980F60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943356" y="0"/>
            <a:ext cx="47243" cy="6857998"/>
          </a:xfrm>
          <a:custGeom>
            <a:avLst/>
            <a:gdLst/>
            <a:ahLst/>
            <a:cxnLst/>
            <a:rect l="l" t="t" r="r" b="b"/>
            <a:pathLst>
              <a:path w="47243" h="6857998">
                <a:moveTo>
                  <a:pt x="0" y="6857998"/>
                </a:moveTo>
                <a:lnTo>
                  <a:pt x="47243" y="6857998"/>
                </a:lnTo>
                <a:lnTo>
                  <a:pt x="47243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90600" y="0"/>
            <a:ext cx="150875" cy="6857998"/>
          </a:xfrm>
          <a:custGeom>
            <a:avLst/>
            <a:gdLst/>
            <a:ahLst/>
            <a:cxnLst/>
            <a:rect l="l" t="t" r="r" b="b"/>
            <a:pathLst>
              <a:path w="150875" h="6857998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41476" y="0"/>
            <a:ext cx="77724" cy="2279904"/>
          </a:xfrm>
          <a:custGeom>
            <a:avLst/>
            <a:gdLst/>
            <a:ahLst/>
            <a:cxnLst/>
            <a:rect l="l" t="t" r="r" b="b"/>
            <a:pathLst>
              <a:path w="77724" h="2279904">
                <a:moveTo>
                  <a:pt x="0" y="2279904"/>
                </a:moveTo>
                <a:lnTo>
                  <a:pt x="77724" y="2279904"/>
                </a:lnTo>
                <a:lnTo>
                  <a:pt x="77724" y="0"/>
                </a:lnTo>
                <a:lnTo>
                  <a:pt x="0" y="0"/>
                </a:lnTo>
                <a:lnTo>
                  <a:pt x="0" y="2279904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41476" y="2359152"/>
            <a:ext cx="77724" cy="769620"/>
          </a:xfrm>
          <a:custGeom>
            <a:avLst/>
            <a:gdLst/>
            <a:ahLst/>
            <a:cxnLst/>
            <a:rect l="l" t="t" r="r" b="b"/>
            <a:pathLst>
              <a:path w="77724" h="769620">
                <a:moveTo>
                  <a:pt x="0" y="769620"/>
                </a:moveTo>
                <a:lnTo>
                  <a:pt x="77724" y="769620"/>
                </a:lnTo>
                <a:lnTo>
                  <a:pt x="77724" y="0"/>
                </a:lnTo>
                <a:lnTo>
                  <a:pt x="0" y="0"/>
                </a:lnTo>
                <a:lnTo>
                  <a:pt x="0" y="769620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41476" y="3200400"/>
            <a:ext cx="77724" cy="3657598"/>
          </a:xfrm>
          <a:custGeom>
            <a:avLst/>
            <a:gdLst/>
            <a:ahLst/>
            <a:cxnLst/>
            <a:rect l="l" t="t" r="r" b="b"/>
            <a:pathLst>
              <a:path w="77724" h="3657598">
                <a:moveTo>
                  <a:pt x="0" y="3657598"/>
                </a:moveTo>
                <a:lnTo>
                  <a:pt x="77724" y="3657598"/>
                </a:lnTo>
                <a:lnTo>
                  <a:pt x="77724" y="0"/>
                </a:lnTo>
                <a:lnTo>
                  <a:pt x="0" y="0"/>
                </a:lnTo>
                <a:lnTo>
                  <a:pt x="0" y="3657598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2396" y="0"/>
            <a:ext cx="3047" cy="6857998"/>
          </a:xfrm>
          <a:custGeom>
            <a:avLst/>
            <a:gdLst/>
            <a:ahLst/>
            <a:cxnLst/>
            <a:rect l="l" t="t" r="r" b="b"/>
            <a:pathLst>
              <a:path w="3047" h="6857998">
                <a:moveTo>
                  <a:pt x="0" y="6857998"/>
                </a:moveTo>
                <a:lnTo>
                  <a:pt x="3047" y="6857998"/>
                </a:lnTo>
                <a:lnTo>
                  <a:pt x="3047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5444" y="0"/>
            <a:ext cx="57912" cy="6857999"/>
          </a:xfrm>
          <a:custGeom>
            <a:avLst/>
            <a:gdLst/>
            <a:ahLst/>
            <a:cxnLst/>
            <a:rect l="l" t="t" r="r" b="b"/>
            <a:pathLst>
              <a:path w="57912" h="6857999">
                <a:moveTo>
                  <a:pt x="57912" y="0"/>
                </a:moveTo>
                <a:lnTo>
                  <a:pt x="0" y="0"/>
                </a:lnTo>
                <a:lnTo>
                  <a:pt x="0" y="6857998"/>
                </a:lnTo>
                <a:lnTo>
                  <a:pt x="57912" y="6857998"/>
                </a:lnTo>
                <a:lnTo>
                  <a:pt x="57912" y="0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1000" y="0"/>
            <a:ext cx="443484" cy="6857998"/>
          </a:xfrm>
          <a:custGeom>
            <a:avLst/>
            <a:gdLst/>
            <a:ahLst/>
            <a:cxnLst/>
            <a:rect l="l" t="t" r="r" b="b"/>
            <a:pathLst>
              <a:path w="443484" h="6857998">
                <a:moveTo>
                  <a:pt x="0" y="6857998"/>
                </a:moveTo>
                <a:lnTo>
                  <a:pt x="443484" y="6857998"/>
                </a:lnTo>
                <a:lnTo>
                  <a:pt x="443484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5844" y="0"/>
            <a:ext cx="105156" cy="6858000"/>
          </a:xfrm>
          <a:custGeom>
            <a:avLst/>
            <a:gdLst/>
            <a:ahLst/>
            <a:cxnLst/>
            <a:rect l="l" t="t" r="r" b="b"/>
            <a:pathLst>
              <a:path w="105156" h="6858000">
                <a:moveTo>
                  <a:pt x="105156" y="0"/>
                </a:moveTo>
                <a:lnTo>
                  <a:pt x="0" y="0"/>
                </a:lnTo>
                <a:lnTo>
                  <a:pt x="0" y="6857999"/>
                </a:lnTo>
                <a:lnTo>
                  <a:pt x="105156" y="6857999"/>
                </a:lnTo>
                <a:lnTo>
                  <a:pt x="105156" y="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4484" y="0"/>
            <a:ext cx="57912" cy="6857999"/>
          </a:xfrm>
          <a:custGeom>
            <a:avLst/>
            <a:gdLst/>
            <a:ahLst/>
            <a:cxnLst/>
            <a:rect l="l" t="t" r="r" b="b"/>
            <a:pathLst>
              <a:path w="57912" h="6857999">
                <a:moveTo>
                  <a:pt x="57912" y="0"/>
                </a:moveTo>
                <a:lnTo>
                  <a:pt x="0" y="0"/>
                </a:lnTo>
                <a:lnTo>
                  <a:pt x="0" y="6857998"/>
                </a:lnTo>
                <a:lnTo>
                  <a:pt x="57912" y="6857998"/>
                </a:lnTo>
                <a:lnTo>
                  <a:pt x="57912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66800" y="0"/>
            <a:ext cx="0" cy="2279904"/>
          </a:xfrm>
          <a:custGeom>
            <a:avLst/>
            <a:gdLst/>
            <a:ahLst/>
            <a:cxnLst/>
            <a:rect l="l" t="t" r="r" b="b"/>
            <a:pathLst>
              <a:path h="2279904">
                <a:moveTo>
                  <a:pt x="0" y="0"/>
                </a:moveTo>
                <a:lnTo>
                  <a:pt x="0" y="2279904"/>
                </a:lnTo>
              </a:path>
            </a:pathLst>
          </a:custGeom>
          <a:ln w="9144">
            <a:solidFill>
              <a:srgbClr val="FDC3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66800" y="2359152"/>
            <a:ext cx="0" cy="769620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620"/>
                </a:lnTo>
              </a:path>
            </a:pathLst>
          </a:custGeom>
          <a:ln w="9144">
            <a:solidFill>
              <a:srgbClr val="FDC3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66800" y="3200400"/>
            <a:ext cx="0" cy="3657598"/>
          </a:xfrm>
          <a:custGeom>
            <a:avLst/>
            <a:gdLst/>
            <a:ahLst/>
            <a:cxnLst/>
            <a:rect l="l" t="t" r="r" b="b"/>
            <a:pathLst>
              <a:path h="3657598">
                <a:moveTo>
                  <a:pt x="0" y="0"/>
                </a:moveTo>
                <a:lnTo>
                  <a:pt x="0" y="3657598"/>
                </a:lnTo>
              </a:path>
            </a:pathLst>
          </a:custGeom>
          <a:ln w="9144">
            <a:solidFill>
              <a:srgbClr val="FDC3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95400" y="0"/>
            <a:ext cx="76200" cy="2279904"/>
          </a:xfrm>
          <a:custGeom>
            <a:avLst/>
            <a:gdLst/>
            <a:ahLst/>
            <a:cxnLst/>
            <a:rect l="l" t="t" r="r" b="b"/>
            <a:pathLst>
              <a:path w="76200" h="2279904">
                <a:moveTo>
                  <a:pt x="0" y="2279904"/>
                </a:moveTo>
                <a:lnTo>
                  <a:pt x="76200" y="2279904"/>
                </a:lnTo>
                <a:lnTo>
                  <a:pt x="76200" y="0"/>
                </a:lnTo>
                <a:lnTo>
                  <a:pt x="0" y="0"/>
                </a:lnTo>
                <a:lnTo>
                  <a:pt x="0" y="2279904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19200" y="0"/>
            <a:ext cx="76200" cy="2279904"/>
          </a:xfrm>
          <a:custGeom>
            <a:avLst/>
            <a:gdLst/>
            <a:ahLst/>
            <a:cxnLst/>
            <a:rect l="l" t="t" r="r" b="b"/>
            <a:pathLst>
              <a:path w="76200" h="2279904">
                <a:moveTo>
                  <a:pt x="0" y="2279904"/>
                </a:moveTo>
                <a:lnTo>
                  <a:pt x="76200" y="2279904"/>
                </a:lnTo>
                <a:lnTo>
                  <a:pt x="76200" y="0"/>
                </a:lnTo>
                <a:lnTo>
                  <a:pt x="0" y="0"/>
                </a:lnTo>
                <a:lnTo>
                  <a:pt x="0" y="2279904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95400" y="2359152"/>
            <a:ext cx="76200" cy="769620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0" y="769620"/>
                </a:moveTo>
                <a:lnTo>
                  <a:pt x="76200" y="769620"/>
                </a:lnTo>
                <a:lnTo>
                  <a:pt x="76200" y="0"/>
                </a:lnTo>
                <a:lnTo>
                  <a:pt x="0" y="0"/>
                </a:lnTo>
                <a:lnTo>
                  <a:pt x="0" y="769620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19200" y="2359152"/>
            <a:ext cx="76200" cy="769620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0" y="769620"/>
                </a:moveTo>
                <a:lnTo>
                  <a:pt x="76200" y="769620"/>
                </a:lnTo>
                <a:lnTo>
                  <a:pt x="76200" y="0"/>
                </a:lnTo>
                <a:lnTo>
                  <a:pt x="0" y="0"/>
                </a:lnTo>
                <a:lnTo>
                  <a:pt x="0" y="76962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95400" y="3200400"/>
            <a:ext cx="76200" cy="3657598"/>
          </a:xfrm>
          <a:custGeom>
            <a:avLst/>
            <a:gdLst/>
            <a:ahLst/>
            <a:cxnLst/>
            <a:rect l="l" t="t" r="r" b="b"/>
            <a:pathLst>
              <a:path w="76200" h="3657598">
                <a:moveTo>
                  <a:pt x="0" y="3657598"/>
                </a:moveTo>
                <a:lnTo>
                  <a:pt x="76200" y="3657598"/>
                </a:lnTo>
                <a:lnTo>
                  <a:pt x="76200" y="0"/>
                </a:lnTo>
                <a:lnTo>
                  <a:pt x="0" y="0"/>
                </a:lnTo>
                <a:lnTo>
                  <a:pt x="0" y="3657598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19200" y="3200400"/>
            <a:ext cx="76200" cy="3657598"/>
          </a:xfrm>
          <a:custGeom>
            <a:avLst/>
            <a:gdLst/>
            <a:ahLst/>
            <a:cxnLst/>
            <a:rect l="l" t="t" r="r" b="b"/>
            <a:pathLst>
              <a:path w="76200" h="3657598">
                <a:moveTo>
                  <a:pt x="0" y="3657598"/>
                </a:moveTo>
                <a:lnTo>
                  <a:pt x="76200" y="3657598"/>
                </a:lnTo>
                <a:lnTo>
                  <a:pt x="76200" y="0"/>
                </a:lnTo>
                <a:lnTo>
                  <a:pt x="0" y="0"/>
                </a:lnTo>
                <a:lnTo>
                  <a:pt x="0" y="3657598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27454" y="3200400"/>
            <a:ext cx="0" cy="3657597"/>
          </a:xfrm>
          <a:custGeom>
            <a:avLst/>
            <a:gdLst/>
            <a:ahLst/>
            <a:cxnLst/>
            <a:rect l="l" t="t" r="r" b="b"/>
            <a:pathLst>
              <a:path h="3657597">
                <a:moveTo>
                  <a:pt x="0" y="0"/>
                </a:moveTo>
                <a:lnTo>
                  <a:pt x="0" y="3657597"/>
                </a:lnTo>
              </a:path>
            </a:pathLst>
          </a:custGeom>
          <a:ln w="28956">
            <a:solidFill>
              <a:srgbClr val="FDC3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9600" y="34290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700827"/>
                </a:lnTo>
                <a:lnTo>
                  <a:pt x="8477" y="752771"/>
                </a:lnTo>
                <a:lnTo>
                  <a:pt x="18823" y="803364"/>
                </a:lnTo>
                <a:lnTo>
                  <a:pt x="33019" y="852440"/>
                </a:lnTo>
                <a:lnTo>
                  <a:pt x="50898" y="899832"/>
                </a:lnTo>
                <a:lnTo>
                  <a:pt x="72293" y="945374"/>
                </a:lnTo>
                <a:lnTo>
                  <a:pt x="97038" y="988900"/>
                </a:lnTo>
                <a:lnTo>
                  <a:pt x="124966" y="1030242"/>
                </a:lnTo>
                <a:lnTo>
                  <a:pt x="155910" y="1069234"/>
                </a:lnTo>
                <a:lnTo>
                  <a:pt x="189704" y="1105709"/>
                </a:lnTo>
                <a:lnTo>
                  <a:pt x="226181" y="1139501"/>
                </a:lnTo>
                <a:lnTo>
                  <a:pt x="265174" y="1170444"/>
                </a:lnTo>
                <a:lnTo>
                  <a:pt x="306516" y="1198370"/>
                </a:lnTo>
                <a:lnTo>
                  <a:pt x="350041" y="1223113"/>
                </a:lnTo>
                <a:lnTo>
                  <a:pt x="395583" y="1244506"/>
                </a:lnTo>
                <a:lnTo>
                  <a:pt x="442974" y="1262384"/>
                </a:lnTo>
                <a:lnTo>
                  <a:pt x="492048" y="1276578"/>
                </a:lnTo>
                <a:lnTo>
                  <a:pt x="542638" y="1286923"/>
                </a:lnTo>
                <a:lnTo>
                  <a:pt x="594577" y="1293253"/>
                </a:lnTo>
                <a:lnTo>
                  <a:pt x="647700" y="1295400"/>
                </a:lnTo>
                <a:lnTo>
                  <a:pt x="700827" y="1293253"/>
                </a:lnTo>
                <a:lnTo>
                  <a:pt x="752771" y="1286923"/>
                </a:lnTo>
                <a:lnTo>
                  <a:pt x="803364" y="1276578"/>
                </a:lnTo>
                <a:lnTo>
                  <a:pt x="852440" y="1262384"/>
                </a:lnTo>
                <a:lnTo>
                  <a:pt x="899832" y="1244506"/>
                </a:lnTo>
                <a:lnTo>
                  <a:pt x="945374" y="1223113"/>
                </a:lnTo>
                <a:lnTo>
                  <a:pt x="988900" y="1198370"/>
                </a:lnTo>
                <a:lnTo>
                  <a:pt x="1030242" y="1170444"/>
                </a:lnTo>
                <a:lnTo>
                  <a:pt x="1069234" y="1139501"/>
                </a:lnTo>
                <a:lnTo>
                  <a:pt x="1105709" y="1105709"/>
                </a:lnTo>
                <a:lnTo>
                  <a:pt x="1139501" y="1069234"/>
                </a:lnTo>
                <a:lnTo>
                  <a:pt x="1170444" y="1030242"/>
                </a:lnTo>
                <a:lnTo>
                  <a:pt x="1198370" y="988900"/>
                </a:lnTo>
                <a:lnTo>
                  <a:pt x="1223113" y="945374"/>
                </a:lnTo>
                <a:lnTo>
                  <a:pt x="1244506" y="899832"/>
                </a:lnTo>
                <a:lnTo>
                  <a:pt x="1262384" y="852440"/>
                </a:lnTo>
                <a:lnTo>
                  <a:pt x="1276578" y="803364"/>
                </a:lnTo>
                <a:lnTo>
                  <a:pt x="1286923" y="752771"/>
                </a:lnTo>
                <a:lnTo>
                  <a:pt x="1293253" y="700827"/>
                </a:lnTo>
                <a:lnTo>
                  <a:pt x="1295400" y="647700"/>
                </a:lnTo>
                <a:lnTo>
                  <a:pt x="1293253" y="594572"/>
                </a:lnTo>
                <a:lnTo>
                  <a:pt x="1286923" y="542628"/>
                </a:lnTo>
                <a:lnTo>
                  <a:pt x="1276578" y="492035"/>
                </a:lnTo>
                <a:lnTo>
                  <a:pt x="1262384" y="442959"/>
                </a:lnTo>
                <a:lnTo>
                  <a:pt x="1244506" y="395567"/>
                </a:lnTo>
                <a:lnTo>
                  <a:pt x="1223113" y="350025"/>
                </a:lnTo>
                <a:lnTo>
                  <a:pt x="1198370" y="306499"/>
                </a:lnTo>
                <a:lnTo>
                  <a:pt x="1170444" y="265157"/>
                </a:lnTo>
                <a:lnTo>
                  <a:pt x="1139501" y="226165"/>
                </a:lnTo>
                <a:lnTo>
                  <a:pt x="1105709" y="189690"/>
                </a:lnTo>
                <a:lnTo>
                  <a:pt x="1069234" y="155898"/>
                </a:lnTo>
                <a:lnTo>
                  <a:pt x="1030242" y="124955"/>
                </a:lnTo>
                <a:lnTo>
                  <a:pt x="988900" y="97029"/>
                </a:lnTo>
                <a:lnTo>
                  <a:pt x="945374" y="72286"/>
                </a:lnTo>
                <a:lnTo>
                  <a:pt x="899832" y="50893"/>
                </a:lnTo>
                <a:lnTo>
                  <a:pt x="852440" y="33015"/>
                </a:lnTo>
                <a:lnTo>
                  <a:pt x="803364" y="18821"/>
                </a:lnTo>
                <a:lnTo>
                  <a:pt x="752771" y="8476"/>
                </a:lnTo>
                <a:lnTo>
                  <a:pt x="700827" y="2146"/>
                </a:lnTo>
                <a:lnTo>
                  <a:pt x="647700" y="0"/>
                </a:lnTo>
                <a:lnTo>
                  <a:pt x="594577" y="2146"/>
                </a:lnTo>
                <a:lnTo>
                  <a:pt x="542638" y="8476"/>
                </a:lnTo>
                <a:lnTo>
                  <a:pt x="492048" y="18821"/>
                </a:lnTo>
                <a:lnTo>
                  <a:pt x="442974" y="33015"/>
                </a:lnTo>
                <a:lnTo>
                  <a:pt x="395583" y="50893"/>
                </a:lnTo>
                <a:lnTo>
                  <a:pt x="350041" y="72286"/>
                </a:lnTo>
                <a:lnTo>
                  <a:pt x="306516" y="97029"/>
                </a:lnTo>
                <a:lnTo>
                  <a:pt x="265174" y="124955"/>
                </a:lnTo>
                <a:lnTo>
                  <a:pt x="226181" y="155898"/>
                </a:lnTo>
                <a:lnTo>
                  <a:pt x="189704" y="189690"/>
                </a:lnTo>
                <a:lnTo>
                  <a:pt x="155910" y="226165"/>
                </a:lnTo>
                <a:lnTo>
                  <a:pt x="124966" y="265157"/>
                </a:lnTo>
                <a:lnTo>
                  <a:pt x="97038" y="306499"/>
                </a:lnTo>
                <a:lnTo>
                  <a:pt x="72293" y="350025"/>
                </a:lnTo>
                <a:lnTo>
                  <a:pt x="50898" y="395567"/>
                </a:lnTo>
                <a:lnTo>
                  <a:pt x="33019" y="442959"/>
                </a:lnTo>
                <a:lnTo>
                  <a:pt x="18823" y="492035"/>
                </a:lnTo>
                <a:lnTo>
                  <a:pt x="8477" y="542628"/>
                </a:lnTo>
                <a:lnTo>
                  <a:pt x="2147" y="594572"/>
                </a:lnTo>
                <a:lnTo>
                  <a:pt x="0" y="64770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09116" y="4866132"/>
            <a:ext cx="641604" cy="641604"/>
          </a:xfrm>
          <a:custGeom>
            <a:avLst/>
            <a:gdLst/>
            <a:ahLst/>
            <a:cxnLst/>
            <a:rect l="l" t="t" r="r" b="b"/>
            <a:pathLst>
              <a:path w="641604" h="641603">
                <a:moveTo>
                  <a:pt x="0" y="320802"/>
                </a:moveTo>
                <a:lnTo>
                  <a:pt x="1063" y="347111"/>
                </a:lnTo>
                <a:lnTo>
                  <a:pt x="4199" y="372835"/>
                </a:lnTo>
                <a:lnTo>
                  <a:pt x="9323" y="397891"/>
                </a:lnTo>
                <a:lnTo>
                  <a:pt x="16355" y="422196"/>
                </a:lnTo>
                <a:lnTo>
                  <a:pt x="25211" y="445668"/>
                </a:lnTo>
                <a:lnTo>
                  <a:pt x="35809" y="468224"/>
                </a:lnTo>
                <a:lnTo>
                  <a:pt x="48065" y="489782"/>
                </a:lnTo>
                <a:lnTo>
                  <a:pt x="61898" y="510259"/>
                </a:lnTo>
                <a:lnTo>
                  <a:pt x="77225" y="529572"/>
                </a:lnTo>
                <a:lnTo>
                  <a:pt x="93964" y="547639"/>
                </a:lnTo>
                <a:lnTo>
                  <a:pt x="112031" y="564378"/>
                </a:lnTo>
                <a:lnTo>
                  <a:pt x="131344" y="579705"/>
                </a:lnTo>
                <a:lnTo>
                  <a:pt x="151821" y="593538"/>
                </a:lnTo>
                <a:lnTo>
                  <a:pt x="173379" y="605794"/>
                </a:lnTo>
                <a:lnTo>
                  <a:pt x="195935" y="616392"/>
                </a:lnTo>
                <a:lnTo>
                  <a:pt x="219407" y="625248"/>
                </a:lnTo>
                <a:lnTo>
                  <a:pt x="243712" y="632280"/>
                </a:lnTo>
                <a:lnTo>
                  <a:pt x="268768" y="637404"/>
                </a:lnTo>
                <a:lnTo>
                  <a:pt x="294492" y="640540"/>
                </a:lnTo>
                <a:lnTo>
                  <a:pt x="320802" y="641604"/>
                </a:lnTo>
                <a:lnTo>
                  <a:pt x="347111" y="640540"/>
                </a:lnTo>
                <a:lnTo>
                  <a:pt x="372835" y="637404"/>
                </a:lnTo>
                <a:lnTo>
                  <a:pt x="397891" y="632280"/>
                </a:lnTo>
                <a:lnTo>
                  <a:pt x="422196" y="625248"/>
                </a:lnTo>
                <a:lnTo>
                  <a:pt x="445668" y="616392"/>
                </a:lnTo>
                <a:lnTo>
                  <a:pt x="468224" y="605794"/>
                </a:lnTo>
                <a:lnTo>
                  <a:pt x="489782" y="593538"/>
                </a:lnTo>
                <a:lnTo>
                  <a:pt x="510259" y="579705"/>
                </a:lnTo>
                <a:lnTo>
                  <a:pt x="529572" y="564378"/>
                </a:lnTo>
                <a:lnTo>
                  <a:pt x="547639" y="547639"/>
                </a:lnTo>
                <a:lnTo>
                  <a:pt x="564378" y="529572"/>
                </a:lnTo>
                <a:lnTo>
                  <a:pt x="579705" y="510259"/>
                </a:lnTo>
                <a:lnTo>
                  <a:pt x="593538" y="489782"/>
                </a:lnTo>
                <a:lnTo>
                  <a:pt x="605794" y="468224"/>
                </a:lnTo>
                <a:lnTo>
                  <a:pt x="616392" y="445668"/>
                </a:lnTo>
                <a:lnTo>
                  <a:pt x="625248" y="422196"/>
                </a:lnTo>
                <a:lnTo>
                  <a:pt x="632280" y="397891"/>
                </a:lnTo>
                <a:lnTo>
                  <a:pt x="637404" y="372835"/>
                </a:lnTo>
                <a:lnTo>
                  <a:pt x="640540" y="347111"/>
                </a:lnTo>
                <a:lnTo>
                  <a:pt x="641604" y="320802"/>
                </a:lnTo>
                <a:lnTo>
                  <a:pt x="640540" y="294492"/>
                </a:lnTo>
                <a:lnTo>
                  <a:pt x="637404" y="268768"/>
                </a:lnTo>
                <a:lnTo>
                  <a:pt x="632280" y="243712"/>
                </a:lnTo>
                <a:lnTo>
                  <a:pt x="625248" y="219407"/>
                </a:lnTo>
                <a:lnTo>
                  <a:pt x="616392" y="195935"/>
                </a:lnTo>
                <a:lnTo>
                  <a:pt x="605794" y="173379"/>
                </a:lnTo>
                <a:lnTo>
                  <a:pt x="593538" y="151821"/>
                </a:lnTo>
                <a:lnTo>
                  <a:pt x="579705" y="131344"/>
                </a:lnTo>
                <a:lnTo>
                  <a:pt x="564378" y="112031"/>
                </a:lnTo>
                <a:lnTo>
                  <a:pt x="547639" y="93964"/>
                </a:lnTo>
                <a:lnTo>
                  <a:pt x="529572" y="77225"/>
                </a:lnTo>
                <a:lnTo>
                  <a:pt x="510259" y="61898"/>
                </a:lnTo>
                <a:lnTo>
                  <a:pt x="489782" y="48065"/>
                </a:lnTo>
                <a:lnTo>
                  <a:pt x="468224" y="35809"/>
                </a:lnTo>
                <a:lnTo>
                  <a:pt x="445668" y="25211"/>
                </a:lnTo>
                <a:lnTo>
                  <a:pt x="422196" y="16355"/>
                </a:lnTo>
                <a:lnTo>
                  <a:pt x="397891" y="9323"/>
                </a:lnTo>
                <a:lnTo>
                  <a:pt x="372835" y="4199"/>
                </a:lnTo>
                <a:lnTo>
                  <a:pt x="347111" y="1063"/>
                </a:lnTo>
                <a:lnTo>
                  <a:pt x="320802" y="0"/>
                </a:lnTo>
                <a:lnTo>
                  <a:pt x="294492" y="1063"/>
                </a:lnTo>
                <a:lnTo>
                  <a:pt x="268768" y="4199"/>
                </a:lnTo>
                <a:lnTo>
                  <a:pt x="243712" y="9323"/>
                </a:lnTo>
                <a:lnTo>
                  <a:pt x="219407" y="16355"/>
                </a:lnTo>
                <a:lnTo>
                  <a:pt x="195935" y="25211"/>
                </a:lnTo>
                <a:lnTo>
                  <a:pt x="173379" y="35809"/>
                </a:lnTo>
                <a:lnTo>
                  <a:pt x="151821" y="48065"/>
                </a:lnTo>
                <a:lnTo>
                  <a:pt x="131344" y="61898"/>
                </a:lnTo>
                <a:lnTo>
                  <a:pt x="112031" y="77225"/>
                </a:lnTo>
                <a:lnTo>
                  <a:pt x="93964" y="93964"/>
                </a:lnTo>
                <a:lnTo>
                  <a:pt x="77225" y="112031"/>
                </a:lnTo>
                <a:lnTo>
                  <a:pt x="61898" y="131344"/>
                </a:lnTo>
                <a:lnTo>
                  <a:pt x="48065" y="151821"/>
                </a:lnTo>
                <a:lnTo>
                  <a:pt x="35809" y="173379"/>
                </a:lnTo>
                <a:lnTo>
                  <a:pt x="25211" y="195935"/>
                </a:lnTo>
                <a:lnTo>
                  <a:pt x="16355" y="219407"/>
                </a:lnTo>
                <a:lnTo>
                  <a:pt x="9323" y="243712"/>
                </a:lnTo>
                <a:lnTo>
                  <a:pt x="4199" y="268768"/>
                </a:lnTo>
                <a:lnTo>
                  <a:pt x="1063" y="294492"/>
                </a:lnTo>
                <a:lnTo>
                  <a:pt x="0" y="320802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91184" y="5500116"/>
            <a:ext cx="137159" cy="137159"/>
          </a:xfrm>
          <a:custGeom>
            <a:avLst/>
            <a:gdLst/>
            <a:ahLst/>
            <a:cxnLst/>
            <a:rect l="l" t="t" r="r" b="b"/>
            <a:pathLst>
              <a:path w="137159" h="137160">
                <a:moveTo>
                  <a:pt x="0" y="68580"/>
                </a:moveTo>
                <a:lnTo>
                  <a:pt x="626" y="77890"/>
                </a:lnTo>
                <a:lnTo>
                  <a:pt x="4000" y="91711"/>
                </a:lnTo>
                <a:lnTo>
                  <a:pt x="10013" y="104276"/>
                </a:lnTo>
                <a:lnTo>
                  <a:pt x="18349" y="115268"/>
                </a:lnTo>
                <a:lnTo>
                  <a:pt x="28691" y="124370"/>
                </a:lnTo>
                <a:lnTo>
                  <a:pt x="40722" y="131264"/>
                </a:lnTo>
                <a:lnTo>
                  <a:pt x="54124" y="135633"/>
                </a:lnTo>
                <a:lnTo>
                  <a:pt x="68579" y="137160"/>
                </a:lnTo>
                <a:lnTo>
                  <a:pt x="77890" y="136533"/>
                </a:lnTo>
                <a:lnTo>
                  <a:pt x="91711" y="133159"/>
                </a:lnTo>
                <a:lnTo>
                  <a:pt x="104276" y="127146"/>
                </a:lnTo>
                <a:lnTo>
                  <a:pt x="115268" y="118810"/>
                </a:lnTo>
                <a:lnTo>
                  <a:pt x="124370" y="108468"/>
                </a:lnTo>
                <a:lnTo>
                  <a:pt x="131264" y="96437"/>
                </a:lnTo>
                <a:lnTo>
                  <a:pt x="135633" y="83035"/>
                </a:lnTo>
                <a:lnTo>
                  <a:pt x="137159" y="68580"/>
                </a:lnTo>
                <a:lnTo>
                  <a:pt x="136533" y="59275"/>
                </a:lnTo>
                <a:lnTo>
                  <a:pt x="133159" y="45458"/>
                </a:lnTo>
                <a:lnTo>
                  <a:pt x="127146" y="32894"/>
                </a:lnTo>
                <a:lnTo>
                  <a:pt x="118810" y="21901"/>
                </a:lnTo>
                <a:lnTo>
                  <a:pt x="108468" y="12796"/>
                </a:lnTo>
                <a:lnTo>
                  <a:pt x="96437" y="5899"/>
                </a:lnTo>
                <a:lnTo>
                  <a:pt x="83035" y="1527"/>
                </a:lnTo>
                <a:lnTo>
                  <a:pt x="68579" y="0"/>
                </a:lnTo>
                <a:lnTo>
                  <a:pt x="59269" y="627"/>
                </a:lnTo>
                <a:lnTo>
                  <a:pt x="45448" y="4002"/>
                </a:lnTo>
                <a:lnTo>
                  <a:pt x="32883" y="10019"/>
                </a:lnTo>
                <a:lnTo>
                  <a:pt x="21891" y="18358"/>
                </a:lnTo>
                <a:lnTo>
                  <a:pt x="12789" y="28702"/>
                </a:lnTo>
                <a:lnTo>
                  <a:pt x="5895" y="40733"/>
                </a:lnTo>
                <a:lnTo>
                  <a:pt x="1526" y="54131"/>
                </a:lnTo>
                <a:lnTo>
                  <a:pt x="0" y="6858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64208" y="5788152"/>
            <a:ext cx="274319" cy="274319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0" y="137160"/>
                </a:moveTo>
                <a:lnTo>
                  <a:pt x="1254" y="155782"/>
                </a:lnTo>
                <a:lnTo>
                  <a:pt x="3930" y="169880"/>
                </a:lnTo>
                <a:lnTo>
                  <a:pt x="8005" y="183428"/>
                </a:lnTo>
                <a:lnTo>
                  <a:pt x="13401" y="196347"/>
                </a:lnTo>
                <a:lnTo>
                  <a:pt x="20038" y="208559"/>
                </a:lnTo>
                <a:lnTo>
                  <a:pt x="27837" y="219984"/>
                </a:lnTo>
                <a:lnTo>
                  <a:pt x="36717" y="230542"/>
                </a:lnTo>
                <a:lnTo>
                  <a:pt x="46600" y="240156"/>
                </a:lnTo>
                <a:lnTo>
                  <a:pt x="57405" y="248744"/>
                </a:lnTo>
                <a:lnTo>
                  <a:pt x="69053" y="256229"/>
                </a:lnTo>
                <a:lnTo>
                  <a:pt x="81466" y="262530"/>
                </a:lnTo>
                <a:lnTo>
                  <a:pt x="94562" y="267569"/>
                </a:lnTo>
                <a:lnTo>
                  <a:pt x="108263" y="271266"/>
                </a:lnTo>
                <a:lnTo>
                  <a:pt x="122488" y="273543"/>
                </a:lnTo>
                <a:lnTo>
                  <a:pt x="137160" y="274320"/>
                </a:lnTo>
                <a:lnTo>
                  <a:pt x="141212" y="274261"/>
                </a:lnTo>
                <a:lnTo>
                  <a:pt x="155769" y="273066"/>
                </a:lnTo>
                <a:lnTo>
                  <a:pt x="169859" y="270393"/>
                </a:lnTo>
                <a:lnTo>
                  <a:pt x="183402" y="266321"/>
                </a:lnTo>
                <a:lnTo>
                  <a:pt x="196320" y="260929"/>
                </a:lnTo>
                <a:lnTo>
                  <a:pt x="208531" y="254296"/>
                </a:lnTo>
                <a:lnTo>
                  <a:pt x="219957" y="246501"/>
                </a:lnTo>
                <a:lnTo>
                  <a:pt x="230517" y="237625"/>
                </a:lnTo>
                <a:lnTo>
                  <a:pt x="240134" y="227745"/>
                </a:lnTo>
                <a:lnTo>
                  <a:pt x="248726" y="216942"/>
                </a:lnTo>
                <a:lnTo>
                  <a:pt x="256215" y="205294"/>
                </a:lnTo>
                <a:lnTo>
                  <a:pt x="262520" y="192881"/>
                </a:lnTo>
                <a:lnTo>
                  <a:pt x="267563" y="179781"/>
                </a:lnTo>
                <a:lnTo>
                  <a:pt x="271264" y="166075"/>
                </a:lnTo>
                <a:lnTo>
                  <a:pt x="273542" y="151842"/>
                </a:lnTo>
                <a:lnTo>
                  <a:pt x="274319" y="137160"/>
                </a:lnTo>
                <a:lnTo>
                  <a:pt x="274261" y="133104"/>
                </a:lnTo>
                <a:lnTo>
                  <a:pt x="273065" y="118537"/>
                </a:lnTo>
                <a:lnTo>
                  <a:pt x="270389" y="104439"/>
                </a:lnTo>
                <a:lnTo>
                  <a:pt x="266314" y="90891"/>
                </a:lnTo>
                <a:lnTo>
                  <a:pt x="260918" y="77972"/>
                </a:lnTo>
                <a:lnTo>
                  <a:pt x="254281" y="65760"/>
                </a:lnTo>
                <a:lnTo>
                  <a:pt x="246482" y="54335"/>
                </a:lnTo>
                <a:lnTo>
                  <a:pt x="237602" y="43777"/>
                </a:lnTo>
                <a:lnTo>
                  <a:pt x="227719" y="34163"/>
                </a:lnTo>
                <a:lnTo>
                  <a:pt x="216914" y="25575"/>
                </a:lnTo>
                <a:lnTo>
                  <a:pt x="205266" y="18090"/>
                </a:lnTo>
                <a:lnTo>
                  <a:pt x="192853" y="11789"/>
                </a:lnTo>
                <a:lnTo>
                  <a:pt x="179757" y="6750"/>
                </a:lnTo>
                <a:lnTo>
                  <a:pt x="166056" y="3053"/>
                </a:lnTo>
                <a:lnTo>
                  <a:pt x="151831" y="776"/>
                </a:lnTo>
                <a:lnTo>
                  <a:pt x="137160" y="0"/>
                </a:lnTo>
                <a:lnTo>
                  <a:pt x="133107" y="58"/>
                </a:lnTo>
                <a:lnTo>
                  <a:pt x="118550" y="1253"/>
                </a:lnTo>
                <a:lnTo>
                  <a:pt x="104460" y="3926"/>
                </a:lnTo>
                <a:lnTo>
                  <a:pt x="90917" y="7998"/>
                </a:lnTo>
                <a:lnTo>
                  <a:pt x="77999" y="13390"/>
                </a:lnTo>
                <a:lnTo>
                  <a:pt x="65788" y="20023"/>
                </a:lnTo>
                <a:lnTo>
                  <a:pt x="54362" y="27818"/>
                </a:lnTo>
                <a:lnTo>
                  <a:pt x="43802" y="36694"/>
                </a:lnTo>
                <a:lnTo>
                  <a:pt x="34185" y="46574"/>
                </a:lnTo>
                <a:lnTo>
                  <a:pt x="25593" y="57377"/>
                </a:lnTo>
                <a:lnTo>
                  <a:pt x="18104" y="69025"/>
                </a:lnTo>
                <a:lnTo>
                  <a:pt x="11799" y="81438"/>
                </a:lnTo>
                <a:lnTo>
                  <a:pt x="6756" y="94538"/>
                </a:lnTo>
                <a:lnTo>
                  <a:pt x="3055" y="108244"/>
                </a:lnTo>
                <a:lnTo>
                  <a:pt x="777" y="122477"/>
                </a:lnTo>
                <a:lnTo>
                  <a:pt x="0" y="13716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0" y="182880"/>
                </a:moveTo>
                <a:lnTo>
                  <a:pt x="606" y="197874"/>
                </a:lnTo>
                <a:lnTo>
                  <a:pt x="2394" y="212535"/>
                </a:lnTo>
                <a:lnTo>
                  <a:pt x="5317" y="226816"/>
                </a:lnTo>
                <a:lnTo>
                  <a:pt x="9326" y="240670"/>
                </a:lnTo>
                <a:lnTo>
                  <a:pt x="14376" y="254049"/>
                </a:lnTo>
                <a:lnTo>
                  <a:pt x="20419" y="266907"/>
                </a:lnTo>
                <a:lnTo>
                  <a:pt x="27408" y="279197"/>
                </a:lnTo>
                <a:lnTo>
                  <a:pt x="35295" y="290870"/>
                </a:lnTo>
                <a:lnTo>
                  <a:pt x="44034" y="301881"/>
                </a:lnTo>
                <a:lnTo>
                  <a:pt x="53578" y="312181"/>
                </a:lnTo>
                <a:lnTo>
                  <a:pt x="63878" y="321725"/>
                </a:lnTo>
                <a:lnTo>
                  <a:pt x="74889" y="330464"/>
                </a:lnTo>
                <a:lnTo>
                  <a:pt x="86562" y="338351"/>
                </a:lnTo>
                <a:lnTo>
                  <a:pt x="98852" y="345340"/>
                </a:lnTo>
                <a:lnTo>
                  <a:pt x="111710" y="351383"/>
                </a:lnTo>
                <a:lnTo>
                  <a:pt x="125089" y="356433"/>
                </a:lnTo>
                <a:lnTo>
                  <a:pt x="138943" y="360442"/>
                </a:lnTo>
                <a:lnTo>
                  <a:pt x="153224" y="363365"/>
                </a:lnTo>
                <a:lnTo>
                  <a:pt x="167885" y="365153"/>
                </a:lnTo>
                <a:lnTo>
                  <a:pt x="182880" y="365760"/>
                </a:lnTo>
                <a:lnTo>
                  <a:pt x="197874" y="365153"/>
                </a:lnTo>
                <a:lnTo>
                  <a:pt x="212535" y="363365"/>
                </a:lnTo>
                <a:lnTo>
                  <a:pt x="226816" y="360442"/>
                </a:lnTo>
                <a:lnTo>
                  <a:pt x="240670" y="356433"/>
                </a:lnTo>
                <a:lnTo>
                  <a:pt x="254049" y="351383"/>
                </a:lnTo>
                <a:lnTo>
                  <a:pt x="266907" y="345340"/>
                </a:lnTo>
                <a:lnTo>
                  <a:pt x="279197" y="338351"/>
                </a:lnTo>
                <a:lnTo>
                  <a:pt x="290870" y="330464"/>
                </a:lnTo>
                <a:lnTo>
                  <a:pt x="301881" y="321725"/>
                </a:lnTo>
                <a:lnTo>
                  <a:pt x="312181" y="312181"/>
                </a:lnTo>
                <a:lnTo>
                  <a:pt x="321725" y="301881"/>
                </a:lnTo>
                <a:lnTo>
                  <a:pt x="330464" y="290870"/>
                </a:lnTo>
                <a:lnTo>
                  <a:pt x="338351" y="279197"/>
                </a:lnTo>
                <a:lnTo>
                  <a:pt x="345340" y="266907"/>
                </a:lnTo>
                <a:lnTo>
                  <a:pt x="351383" y="254049"/>
                </a:lnTo>
                <a:lnTo>
                  <a:pt x="356433" y="240670"/>
                </a:lnTo>
                <a:lnTo>
                  <a:pt x="360442" y="226816"/>
                </a:lnTo>
                <a:lnTo>
                  <a:pt x="363365" y="212535"/>
                </a:lnTo>
                <a:lnTo>
                  <a:pt x="365153" y="197874"/>
                </a:lnTo>
                <a:lnTo>
                  <a:pt x="365760" y="182880"/>
                </a:lnTo>
                <a:lnTo>
                  <a:pt x="365153" y="167885"/>
                </a:lnTo>
                <a:lnTo>
                  <a:pt x="363365" y="153224"/>
                </a:lnTo>
                <a:lnTo>
                  <a:pt x="360442" y="138943"/>
                </a:lnTo>
                <a:lnTo>
                  <a:pt x="356433" y="125089"/>
                </a:lnTo>
                <a:lnTo>
                  <a:pt x="351383" y="111710"/>
                </a:lnTo>
                <a:lnTo>
                  <a:pt x="345340" y="98852"/>
                </a:lnTo>
                <a:lnTo>
                  <a:pt x="338351" y="86562"/>
                </a:lnTo>
                <a:lnTo>
                  <a:pt x="330464" y="74889"/>
                </a:lnTo>
                <a:lnTo>
                  <a:pt x="321725" y="63878"/>
                </a:lnTo>
                <a:lnTo>
                  <a:pt x="312181" y="53578"/>
                </a:lnTo>
                <a:lnTo>
                  <a:pt x="301881" y="44034"/>
                </a:lnTo>
                <a:lnTo>
                  <a:pt x="290870" y="35295"/>
                </a:lnTo>
                <a:lnTo>
                  <a:pt x="279197" y="27408"/>
                </a:lnTo>
                <a:lnTo>
                  <a:pt x="266907" y="20419"/>
                </a:lnTo>
                <a:lnTo>
                  <a:pt x="254049" y="14376"/>
                </a:lnTo>
                <a:lnTo>
                  <a:pt x="240670" y="9326"/>
                </a:lnTo>
                <a:lnTo>
                  <a:pt x="226816" y="5317"/>
                </a:lnTo>
                <a:lnTo>
                  <a:pt x="212535" y="2394"/>
                </a:lnTo>
                <a:lnTo>
                  <a:pt x="197874" y="606"/>
                </a:lnTo>
                <a:lnTo>
                  <a:pt x="182880" y="0"/>
                </a:lnTo>
                <a:lnTo>
                  <a:pt x="167885" y="606"/>
                </a:lnTo>
                <a:lnTo>
                  <a:pt x="153224" y="2394"/>
                </a:lnTo>
                <a:lnTo>
                  <a:pt x="138943" y="5317"/>
                </a:lnTo>
                <a:lnTo>
                  <a:pt x="125089" y="9326"/>
                </a:lnTo>
                <a:lnTo>
                  <a:pt x="111710" y="14376"/>
                </a:lnTo>
                <a:lnTo>
                  <a:pt x="98852" y="20419"/>
                </a:lnTo>
                <a:lnTo>
                  <a:pt x="86562" y="27408"/>
                </a:lnTo>
                <a:lnTo>
                  <a:pt x="74889" y="35295"/>
                </a:lnTo>
                <a:lnTo>
                  <a:pt x="63878" y="44034"/>
                </a:lnTo>
                <a:lnTo>
                  <a:pt x="53578" y="53578"/>
                </a:lnTo>
                <a:lnTo>
                  <a:pt x="44034" y="63878"/>
                </a:lnTo>
                <a:lnTo>
                  <a:pt x="35295" y="74889"/>
                </a:lnTo>
                <a:lnTo>
                  <a:pt x="27408" y="86562"/>
                </a:lnTo>
                <a:lnTo>
                  <a:pt x="20419" y="98852"/>
                </a:lnTo>
                <a:lnTo>
                  <a:pt x="14376" y="111710"/>
                </a:lnTo>
                <a:lnTo>
                  <a:pt x="9326" y="125089"/>
                </a:lnTo>
                <a:lnTo>
                  <a:pt x="5317" y="138943"/>
                </a:lnTo>
                <a:lnTo>
                  <a:pt x="2394" y="153224"/>
                </a:lnTo>
                <a:lnTo>
                  <a:pt x="606" y="167885"/>
                </a:lnTo>
                <a:lnTo>
                  <a:pt x="0" y="18288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6680" y="0"/>
            <a:ext cx="1" cy="6857999"/>
          </a:xfrm>
          <a:custGeom>
            <a:avLst/>
            <a:gdLst/>
            <a:ahLst/>
            <a:cxnLst/>
            <a:rect l="l" t="t" r="r" b="b"/>
            <a:pathLst>
              <a:path w="1" h="6857999">
                <a:moveTo>
                  <a:pt x="1" y="6857998"/>
                </a:moveTo>
                <a:lnTo>
                  <a:pt x="0" y="0"/>
                </a:lnTo>
              </a:path>
            </a:pathLst>
          </a:custGeom>
          <a:ln w="57912">
            <a:solidFill>
              <a:srgbClr val="FDC3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27454" y="761"/>
            <a:ext cx="0" cy="2279142"/>
          </a:xfrm>
          <a:custGeom>
            <a:avLst/>
            <a:gdLst/>
            <a:ahLst/>
            <a:cxnLst/>
            <a:rect l="l" t="t" r="r" b="b"/>
            <a:pathLst>
              <a:path h="2279142">
                <a:moveTo>
                  <a:pt x="0" y="0"/>
                </a:moveTo>
                <a:lnTo>
                  <a:pt x="0" y="2279142"/>
                </a:lnTo>
              </a:path>
            </a:pathLst>
          </a:custGeom>
          <a:ln w="28956">
            <a:solidFill>
              <a:srgbClr val="FDC3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27454" y="2359152"/>
            <a:ext cx="0" cy="769620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620"/>
                </a:lnTo>
              </a:path>
            </a:pathLst>
          </a:custGeom>
          <a:ln w="28956">
            <a:solidFill>
              <a:srgbClr val="FDC3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125077" y="0"/>
            <a:ext cx="0" cy="6857997"/>
          </a:xfrm>
          <a:custGeom>
            <a:avLst/>
            <a:gdLst/>
            <a:ahLst/>
            <a:cxnLst/>
            <a:rect l="l" t="t" r="r" b="b"/>
            <a:pathLst>
              <a:path h="6857997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6068">
            <a:solidFill>
              <a:srgbClr val="FDC3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090342" y="0"/>
            <a:ext cx="0" cy="6857997"/>
          </a:xfrm>
          <a:custGeom>
            <a:avLst/>
            <a:gdLst/>
            <a:ahLst/>
            <a:cxnLst/>
            <a:rect l="l" t="t" r="r" b="b"/>
            <a:pathLst>
              <a:path h="6857997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2826">
            <a:solidFill>
              <a:srgbClr val="FDC3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05840" y="2279904"/>
            <a:ext cx="2385060" cy="79248"/>
          </a:xfrm>
          <a:custGeom>
            <a:avLst/>
            <a:gdLst/>
            <a:ahLst/>
            <a:cxnLst/>
            <a:rect l="l" t="t" r="r" b="b"/>
            <a:pathLst>
              <a:path w="2385060" h="79248">
                <a:moveTo>
                  <a:pt x="0" y="0"/>
                </a:moveTo>
                <a:lnTo>
                  <a:pt x="0" y="79248"/>
                </a:lnTo>
                <a:lnTo>
                  <a:pt x="2385060" y="79248"/>
                </a:lnTo>
                <a:lnTo>
                  <a:pt x="23850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90900" y="2279904"/>
            <a:ext cx="2574036" cy="79248"/>
          </a:xfrm>
          <a:custGeom>
            <a:avLst/>
            <a:gdLst/>
            <a:ahLst/>
            <a:cxnLst/>
            <a:rect l="l" t="t" r="r" b="b"/>
            <a:pathLst>
              <a:path w="2574036" h="79248">
                <a:moveTo>
                  <a:pt x="0" y="0"/>
                </a:moveTo>
                <a:lnTo>
                  <a:pt x="0" y="79248"/>
                </a:lnTo>
                <a:lnTo>
                  <a:pt x="2574036" y="79248"/>
                </a:lnTo>
                <a:lnTo>
                  <a:pt x="25740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05840" y="3128772"/>
            <a:ext cx="2823972" cy="71627"/>
          </a:xfrm>
          <a:custGeom>
            <a:avLst/>
            <a:gdLst/>
            <a:ahLst/>
            <a:cxnLst/>
            <a:rect l="l" t="t" r="r" b="b"/>
            <a:pathLst>
              <a:path w="2823972" h="71627">
                <a:moveTo>
                  <a:pt x="0" y="0"/>
                </a:moveTo>
                <a:lnTo>
                  <a:pt x="0" y="71627"/>
                </a:lnTo>
                <a:lnTo>
                  <a:pt x="2823972" y="71627"/>
                </a:lnTo>
                <a:lnTo>
                  <a:pt x="28239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88340" y="725421"/>
            <a:ext cx="3002556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sz="4000" b="1" i="1" spc="0" dirty="0" smtClean="0">
                <a:latin typeface="Arial"/>
                <a:cs typeface="Arial"/>
              </a:rPr>
              <a:t>CHAP</a:t>
            </a:r>
            <a:r>
              <a:rPr sz="4000" b="1" i="1" spc="-9" dirty="0" smtClean="0">
                <a:latin typeface="Arial"/>
                <a:cs typeface="Arial"/>
              </a:rPr>
              <a:t>T</a:t>
            </a:r>
            <a:r>
              <a:rPr sz="4000" b="1" i="1" spc="0" dirty="0" smtClean="0">
                <a:latin typeface="Arial"/>
                <a:cs typeface="Arial"/>
              </a:rPr>
              <a:t>E</a:t>
            </a:r>
            <a:r>
              <a:rPr sz="4000" b="1" i="1" spc="-9" dirty="0" smtClean="0">
                <a:latin typeface="Arial"/>
                <a:cs typeface="Arial"/>
              </a:rPr>
              <a:t>R</a:t>
            </a:r>
            <a:r>
              <a:rPr sz="4000" b="1" i="1" spc="0" dirty="0" smtClean="0">
                <a:latin typeface="Arial"/>
                <a:cs typeface="Arial"/>
              </a:rPr>
              <a:t>-1</a:t>
            </a:r>
            <a:endParaRPr sz="4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3444" y="1525521"/>
            <a:ext cx="2303343" cy="863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b="1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5250" b="1" spc="0" dirty="0" smtClean="0">
                <a:solidFill>
                  <a:srgbClr val="FF0000"/>
                </a:solidFill>
                <a:latin typeface="Arial"/>
                <a:cs typeface="Arial"/>
              </a:rPr>
              <a:t>NDIA</a:t>
            </a:r>
            <a:r>
              <a:rPr sz="66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66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78835" y="1760155"/>
            <a:ext cx="1328046" cy="5743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15"/>
              </a:lnSpc>
              <a:spcBef>
                <a:spcPts val="225"/>
              </a:spcBef>
            </a:pPr>
            <a:r>
              <a:rPr sz="4300" b="1" i="1" spc="0" dirty="0" smtClean="0">
                <a:solidFill>
                  <a:srgbClr val="FFC000"/>
                </a:solidFill>
                <a:latin typeface="Arial"/>
                <a:cs typeface="Arial"/>
              </a:rPr>
              <a:t>SIZE</a:t>
            </a:r>
            <a:endParaRPr sz="4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64151" y="1760155"/>
            <a:ext cx="1297377" cy="5743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15"/>
              </a:lnSpc>
              <a:spcBef>
                <a:spcPts val="225"/>
              </a:spcBef>
            </a:pPr>
            <a:r>
              <a:rPr sz="4300" b="1" i="1" spc="0" dirty="0" smtClean="0">
                <a:solidFill>
                  <a:srgbClr val="FFC000"/>
                </a:solidFill>
                <a:latin typeface="Arial"/>
                <a:cs typeface="Arial"/>
              </a:rPr>
              <a:t>AND</a:t>
            </a:r>
            <a:endParaRPr sz="4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3444" y="2618795"/>
            <a:ext cx="2931546" cy="574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10"/>
              </a:lnSpc>
              <a:spcBef>
                <a:spcPts val="225"/>
              </a:spcBef>
            </a:pPr>
            <a:r>
              <a:rPr sz="4300" b="1" i="1" spc="0" dirty="0" smtClean="0">
                <a:solidFill>
                  <a:srgbClr val="FFC000"/>
                </a:solidFill>
                <a:latin typeface="Arial"/>
                <a:cs typeface="Arial"/>
              </a:rPr>
              <a:t>LOC</a:t>
            </a:r>
            <a:r>
              <a:rPr sz="4300" b="1" i="1" spc="-325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4300" b="1" i="1" spc="0" dirty="0" smtClean="0">
                <a:solidFill>
                  <a:srgbClr val="FFC000"/>
                </a:solidFill>
                <a:latin typeface="Arial"/>
                <a:cs typeface="Arial"/>
              </a:rPr>
              <a:t>TION</a:t>
            </a:r>
            <a:endParaRPr sz="4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64994" y="5350250"/>
            <a:ext cx="159632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77766" y="5350250"/>
            <a:ext cx="351254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9740" y="6271184"/>
            <a:ext cx="1690085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endParaRPr sz="32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01570" y="6271184"/>
            <a:ext cx="5696484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endParaRPr sz="3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5840" y="0"/>
            <a:ext cx="60959" cy="2279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066800" y="0"/>
            <a:ext cx="660654" cy="2279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1727454" y="0"/>
            <a:ext cx="4237482" cy="2279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005840" y="2279904"/>
            <a:ext cx="2385060" cy="792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24"/>
              </a:spcBef>
            </a:pPr>
            <a:endParaRPr sz="600"/>
          </a:p>
        </p:txBody>
      </p:sp>
      <p:sp>
        <p:nvSpPr>
          <p:cNvPr id="10" name="object 10"/>
          <p:cNvSpPr txBox="1"/>
          <p:nvPr/>
        </p:nvSpPr>
        <p:spPr>
          <a:xfrm>
            <a:off x="3390900" y="2279904"/>
            <a:ext cx="2574036" cy="792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24"/>
              </a:spcBef>
            </a:pPr>
            <a:endParaRPr sz="600"/>
          </a:p>
        </p:txBody>
      </p:sp>
      <p:sp>
        <p:nvSpPr>
          <p:cNvPr id="9" name="object 9"/>
          <p:cNvSpPr txBox="1"/>
          <p:nvPr/>
        </p:nvSpPr>
        <p:spPr>
          <a:xfrm>
            <a:off x="1005840" y="2359152"/>
            <a:ext cx="60959" cy="769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066800" y="2359152"/>
            <a:ext cx="660654" cy="769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727454" y="2359152"/>
            <a:ext cx="4237482" cy="769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005840" y="3128772"/>
            <a:ext cx="2823972" cy="71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3"/>
              </a:spcBef>
            </a:pPr>
            <a:endParaRPr sz="550"/>
          </a:p>
        </p:txBody>
      </p:sp>
      <p:sp>
        <p:nvSpPr>
          <p:cNvPr id="5" name="object 5"/>
          <p:cNvSpPr txBox="1"/>
          <p:nvPr/>
        </p:nvSpPr>
        <p:spPr>
          <a:xfrm>
            <a:off x="3829812" y="3128772"/>
            <a:ext cx="2135124" cy="71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3"/>
              </a:spcBef>
            </a:pPr>
            <a:endParaRPr sz="550"/>
          </a:p>
        </p:txBody>
      </p:sp>
      <p:sp>
        <p:nvSpPr>
          <p:cNvPr id="4" name="object 4"/>
          <p:cNvSpPr txBox="1"/>
          <p:nvPr/>
        </p:nvSpPr>
        <p:spPr>
          <a:xfrm>
            <a:off x="1005840" y="3200400"/>
            <a:ext cx="60959" cy="3657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066800" y="3200400"/>
            <a:ext cx="660654" cy="3657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727454" y="3200400"/>
            <a:ext cx="4237482" cy="3657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7"/>
              </a:spcBef>
            </a:pPr>
            <a:endParaRPr sz="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8763762" y="761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235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408" y="0"/>
            <a:ext cx="34748" cy="6857997"/>
          </a:xfrm>
          <a:custGeom>
            <a:avLst/>
            <a:gdLst/>
            <a:ahLst/>
            <a:cxnLst/>
            <a:rect l="l" t="t" r="r" b="b"/>
            <a:pathLst>
              <a:path w="34748" h="6857997">
                <a:moveTo>
                  <a:pt x="34747" y="0"/>
                </a:moveTo>
                <a:lnTo>
                  <a:pt x="0" y="0"/>
                </a:lnTo>
                <a:lnTo>
                  <a:pt x="1" y="6857997"/>
                </a:lnTo>
                <a:lnTo>
                  <a:pt x="34748" y="6857997"/>
                </a:lnTo>
                <a:lnTo>
                  <a:pt x="34747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244" y="0"/>
            <a:ext cx="11583" cy="6857997"/>
          </a:xfrm>
          <a:custGeom>
            <a:avLst/>
            <a:gdLst/>
            <a:ahLst/>
            <a:cxnLst/>
            <a:rect l="l" t="t" r="r" b="b"/>
            <a:pathLst>
              <a:path w="11583" h="6857997">
                <a:moveTo>
                  <a:pt x="11582" y="0"/>
                </a:moveTo>
                <a:lnTo>
                  <a:pt x="0" y="0"/>
                </a:lnTo>
                <a:lnTo>
                  <a:pt x="1" y="6857997"/>
                </a:lnTo>
                <a:lnTo>
                  <a:pt x="11583" y="6857997"/>
                </a:lnTo>
                <a:lnTo>
                  <a:pt x="11582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799" y="0"/>
                </a:moveTo>
                <a:lnTo>
                  <a:pt x="0" y="0"/>
                </a:lnTo>
                <a:lnTo>
                  <a:pt x="0" y="6857999"/>
                </a:lnTo>
                <a:lnTo>
                  <a:pt x="304799" y="6857999"/>
                </a:lnTo>
                <a:lnTo>
                  <a:pt x="304799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15400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19"/>
                </a:moveTo>
                <a:lnTo>
                  <a:pt x="909" y="296817"/>
                </a:lnTo>
                <a:lnTo>
                  <a:pt x="3590" y="318815"/>
                </a:lnTo>
                <a:lnTo>
                  <a:pt x="7971" y="340240"/>
                </a:lnTo>
                <a:lnTo>
                  <a:pt x="13984" y="361024"/>
                </a:lnTo>
                <a:lnTo>
                  <a:pt x="21556" y="381095"/>
                </a:lnTo>
                <a:lnTo>
                  <a:pt x="30617" y="400383"/>
                </a:lnTo>
                <a:lnTo>
                  <a:pt x="41097" y="418818"/>
                </a:lnTo>
                <a:lnTo>
                  <a:pt x="52925" y="436327"/>
                </a:lnTo>
                <a:lnTo>
                  <a:pt x="66030" y="452842"/>
                </a:lnTo>
                <a:lnTo>
                  <a:pt x="80343" y="468291"/>
                </a:lnTo>
                <a:lnTo>
                  <a:pt x="95792" y="482604"/>
                </a:lnTo>
                <a:lnTo>
                  <a:pt x="112306" y="495710"/>
                </a:lnTo>
                <a:lnTo>
                  <a:pt x="129816" y="507539"/>
                </a:lnTo>
                <a:lnTo>
                  <a:pt x="148250" y="518020"/>
                </a:lnTo>
                <a:lnTo>
                  <a:pt x="167538" y="527081"/>
                </a:lnTo>
                <a:lnTo>
                  <a:pt x="187610" y="534654"/>
                </a:lnTo>
                <a:lnTo>
                  <a:pt x="208395" y="540667"/>
                </a:lnTo>
                <a:lnTo>
                  <a:pt x="229821" y="545049"/>
                </a:lnTo>
                <a:lnTo>
                  <a:pt x="251820" y="547730"/>
                </a:lnTo>
                <a:lnTo>
                  <a:pt x="274320" y="548640"/>
                </a:lnTo>
                <a:lnTo>
                  <a:pt x="296819" y="547730"/>
                </a:lnTo>
                <a:lnTo>
                  <a:pt x="318818" y="545049"/>
                </a:lnTo>
                <a:lnTo>
                  <a:pt x="340244" y="540667"/>
                </a:lnTo>
                <a:lnTo>
                  <a:pt x="361029" y="534654"/>
                </a:lnTo>
                <a:lnTo>
                  <a:pt x="381101" y="527081"/>
                </a:lnTo>
                <a:lnTo>
                  <a:pt x="400389" y="518020"/>
                </a:lnTo>
                <a:lnTo>
                  <a:pt x="418823" y="507539"/>
                </a:lnTo>
                <a:lnTo>
                  <a:pt x="436333" y="495710"/>
                </a:lnTo>
                <a:lnTo>
                  <a:pt x="452847" y="482604"/>
                </a:lnTo>
                <a:lnTo>
                  <a:pt x="468296" y="468291"/>
                </a:lnTo>
                <a:lnTo>
                  <a:pt x="482609" y="452842"/>
                </a:lnTo>
                <a:lnTo>
                  <a:pt x="495714" y="436327"/>
                </a:lnTo>
                <a:lnTo>
                  <a:pt x="507542" y="418818"/>
                </a:lnTo>
                <a:lnTo>
                  <a:pt x="518022" y="400383"/>
                </a:lnTo>
                <a:lnTo>
                  <a:pt x="527083" y="381095"/>
                </a:lnTo>
                <a:lnTo>
                  <a:pt x="534655" y="361024"/>
                </a:lnTo>
                <a:lnTo>
                  <a:pt x="540668" y="340240"/>
                </a:lnTo>
                <a:lnTo>
                  <a:pt x="545049" y="318815"/>
                </a:lnTo>
                <a:lnTo>
                  <a:pt x="547730" y="296817"/>
                </a:lnTo>
                <a:lnTo>
                  <a:pt x="548640" y="274319"/>
                </a:lnTo>
                <a:lnTo>
                  <a:pt x="547730" y="251822"/>
                </a:lnTo>
                <a:lnTo>
                  <a:pt x="545049" y="229824"/>
                </a:lnTo>
                <a:lnTo>
                  <a:pt x="540668" y="208399"/>
                </a:lnTo>
                <a:lnTo>
                  <a:pt x="534655" y="187615"/>
                </a:lnTo>
                <a:lnTo>
                  <a:pt x="527083" y="167544"/>
                </a:lnTo>
                <a:lnTo>
                  <a:pt x="518022" y="148256"/>
                </a:lnTo>
                <a:lnTo>
                  <a:pt x="507542" y="129821"/>
                </a:lnTo>
                <a:lnTo>
                  <a:pt x="495714" y="112312"/>
                </a:lnTo>
                <a:lnTo>
                  <a:pt x="482609" y="95797"/>
                </a:lnTo>
                <a:lnTo>
                  <a:pt x="468296" y="80348"/>
                </a:lnTo>
                <a:lnTo>
                  <a:pt x="452847" y="66035"/>
                </a:lnTo>
                <a:lnTo>
                  <a:pt x="436333" y="52929"/>
                </a:lnTo>
                <a:lnTo>
                  <a:pt x="418823" y="41100"/>
                </a:lnTo>
                <a:lnTo>
                  <a:pt x="400389" y="30619"/>
                </a:lnTo>
                <a:lnTo>
                  <a:pt x="381101" y="21558"/>
                </a:lnTo>
                <a:lnTo>
                  <a:pt x="361029" y="13985"/>
                </a:lnTo>
                <a:lnTo>
                  <a:pt x="340244" y="7972"/>
                </a:lnTo>
                <a:lnTo>
                  <a:pt x="318818" y="3590"/>
                </a:lnTo>
                <a:lnTo>
                  <a:pt x="296819" y="909"/>
                </a:lnTo>
                <a:lnTo>
                  <a:pt x="274320" y="0"/>
                </a:lnTo>
                <a:lnTo>
                  <a:pt x="251820" y="909"/>
                </a:lnTo>
                <a:lnTo>
                  <a:pt x="229821" y="3590"/>
                </a:lnTo>
                <a:lnTo>
                  <a:pt x="208395" y="7972"/>
                </a:lnTo>
                <a:lnTo>
                  <a:pt x="187610" y="13985"/>
                </a:lnTo>
                <a:lnTo>
                  <a:pt x="167538" y="21558"/>
                </a:lnTo>
                <a:lnTo>
                  <a:pt x="148250" y="30619"/>
                </a:lnTo>
                <a:lnTo>
                  <a:pt x="129816" y="41100"/>
                </a:lnTo>
                <a:lnTo>
                  <a:pt x="112306" y="52929"/>
                </a:lnTo>
                <a:lnTo>
                  <a:pt x="95792" y="66035"/>
                </a:lnTo>
                <a:lnTo>
                  <a:pt x="80343" y="80348"/>
                </a:lnTo>
                <a:lnTo>
                  <a:pt x="66030" y="95797"/>
                </a:lnTo>
                <a:lnTo>
                  <a:pt x="52925" y="112312"/>
                </a:lnTo>
                <a:lnTo>
                  <a:pt x="41097" y="129821"/>
                </a:lnTo>
                <a:lnTo>
                  <a:pt x="30617" y="148256"/>
                </a:lnTo>
                <a:lnTo>
                  <a:pt x="21556" y="167544"/>
                </a:lnTo>
                <a:lnTo>
                  <a:pt x="13984" y="187615"/>
                </a:lnTo>
                <a:lnTo>
                  <a:pt x="7971" y="208399"/>
                </a:lnTo>
                <a:lnTo>
                  <a:pt x="3590" y="229824"/>
                </a:lnTo>
                <a:lnTo>
                  <a:pt x="909" y="251822"/>
                </a:lnTo>
                <a:lnTo>
                  <a:pt x="0" y="27431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8640" y="999744"/>
            <a:ext cx="6550152" cy="71627"/>
          </a:xfrm>
          <a:custGeom>
            <a:avLst/>
            <a:gdLst/>
            <a:ahLst/>
            <a:cxnLst/>
            <a:rect l="l" t="t" r="r" b="b"/>
            <a:pathLst>
              <a:path w="6550152" h="71627">
                <a:moveTo>
                  <a:pt x="0" y="0"/>
                </a:moveTo>
                <a:lnTo>
                  <a:pt x="0" y="71627"/>
                </a:lnTo>
                <a:lnTo>
                  <a:pt x="6550152" y="71627"/>
                </a:lnTo>
                <a:lnTo>
                  <a:pt x="65501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5940" y="373672"/>
            <a:ext cx="2995168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00"/>
              </a:lnSpc>
              <a:spcBef>
                <a:spcPts val="280"/>
              </a:spcBef>
            </a:pPr>
            <a:r>
              <a:rPr sz="54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43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NDIA</a:t>
            </a:r>
            <a:r>
              <a:rPr sz="4300" b="1" i="1" spc="-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3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endParaRPr sz="4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95242" y="373672"/>
            <a:ext cx="361982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00"/>
              </a:lnSpc>
              <a:spcBef>
                <a:spcPts val="280"/>
              </a:spcBef>
            </a:pPr>
            <a:r>
              <a:rPr sz="43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4300" b="1" i="1" spc="3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400" b="1" i="1" spc="4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43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ORLD</a:t>
            </a:r>
            <a:endParaRPr sz="4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1297677"/>
            <a:ext cx="3088225" cy="654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405"/>
              </a:lnSpc>
              <a:spcBef>
                <a:spcPts val="120"/>
              </a:spcBef>
            </a:pPr>
            <a:r>
              <a:rPr sz="1550" spc="0" dirty="0" smtClean="0">
                <a:solidFill>
                  <a:srgbClr val="FD8537"/>
                </a:solidFill>
                <a:latin typeface="Wingdings"/>
                <a:cs typeface="Wingdings"/>
              </a:rPr>
              <a:t></a:t>
            </a:r>
            <a:r>
              <a:rPr sz="1550" spc="0" dirty="0" smtClean="0">
                <a:solidFill>
                  <a:srgbClr val="FD8537"/>
                </a:solidFill>
                <a:latin typeface="Times New Roman"/>
                <a:cs typeface="Times New Roman"/>
              </a:rPr>
              <a:t>  </a:t>
            </a:r>
            <a:r>
              <a:rPr sz="1550" spc="384" dirty="0" smtClean="0">
                <a:solidFill>
                  <a:srgbClr val="FD8537"/>
                </a:solidFill>
                <a:latin typeface="Times New Roman"/>
                <a:cs typeface="Times New Roman"/>
              </a:rPr>
              <a:t> 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250" spc="4" dirty="0" smtClean="0">
                <a:solidFill>
                  <a:srgbClr val="C00000"/>
                </a:solidFill>
                <a:latin typeface="Arial"/>
                <a:cs typeface="Arial"/>
              </a:rPr>
              <a:t>nd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ia</a:t>
            </a:r>
            <a:r>
              <a:rPr sz="2250" spc="-2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is </a:t>
            </a:r>
            <a:r>
              <a:rPr sz="2250" spc="4" dirty="0" smtClean="0">
                <a:solidFill>
                  <a:srgbClr val="C00000"/>
                </a:solidFill>
                <a:latin typeface="Arial"/>
                <a:cs typeface="Arial"/>
              </a:rPr>
              <a:t>lo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250" spc="9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250" spc="4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250" spc="-3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in t</a:t>
            </a:r>
            <a:r>
              <a:rPr sz="2250" spc="4" dirty="0" smtClean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endParaRPr sz="2250">
              <a:latin typeface="Arial"/>
              <a:cs typeface="Arial"/>
            </a:endParaRPr>
          </a:p>
          <a:p>
            <a:pPr marL="252831" marR="388394" algn="ctr">
              <a:lnSpc>
                <a:spcPct val="95825"/>
              </a:lnSpc>
            </a:pP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250" spc="9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250" spc="-1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250" spc="-1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-39" dirty="0" smtClean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est</a:t>
            </a:r>
            <a:r>
              <a:rPr sz="2250" spc="-12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Asia.</a:t>
            </a:r>
            <a:endParaRPr sz="22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53154" y="1297677"/>
            <a:ext cx="3639322" cy="311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5"/>
              </a:lnSpc>
              <a:spcBef>
                <a:spcPts val="120"/>
              </a:spcBef>
            </a:pP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ce</a:t>
            </a:r>
            <a:r>
              <a:rPr sz="2250" spc="9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tre of</a:t>
            </a:r>
            <a:r>
              <a:rPr sz="2250" spc="-2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250" spc="-1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-39" dirty="0" smtClean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250" spc="9" dirty="0" smtClean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ld</a:t>
            </a:r>
            <a:r>
              <a:rPr sz="2250" spc="-1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250" spc="9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tween</a:t>
            </a:r>
            <a:endParaRPr sz="22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98020" y="1297677"/>
            <a:ext cx="641687" cy="311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5"/>
              </a:lnSpc>
              <a:spcBef>
                <a:spcPts val="120"/>
              </a:spcBef>
            </a:pP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East</a:t>
            </a:r>
            <a:endParaRPr sz="2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0260" y="2402958"/>
            <a:ext cx="2846110" cy="654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185">
              <a:lnSpc>
                <a:spcPts val="2405"/>
              </a:lnSpc>
              <a:spcBef>
                <a:spcPts val="120"/>
              </a:spcBef>
            </a:pP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250" spc="4" dirty="0" smtClean="0">
                <a:solidFill>
                  <a:srgbClr val="00AF50"/>
                </a:solidFill>
                <a:latin typeface="Arial"/>
                <a:cs typeface="Arial"/>
              </a:rPr>
              <a:t>h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250" spc="-1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r</a:t>
            </a:r>
            <a:r>
              <a:rPr sz="2250" spc="9" dirty="0" smtClean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ut</a:t>
            </a:r>
            <a:r>
              <a:rPr sz="2250" spc="4" dirty="0" smtClean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250" spc="-34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ac</a:t>
            </a:r>
            <a:r>
              <a:rPr sz="2250" spc="9" dirty="0" smtClean="0">
                <a:solidFill>
                  <a:srgbClr val="00AF50"/>
                </a:solidFill>
                <a:latin typeface="Arial"/>
                <a:cs typeface="Arial"/>
              </a:rPr>
              <a:t>r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oss</a:t>
            </a:r>
            <a:r>
              <a:rPr sz="2250" spc="-2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the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co</a:t>
            </a:r>
            <a:r>
              <a:rPr sz="2250" spc="9" dirty="0" smtClean="0">
                <a:solidFill>
                  <a:srgbClr val="00AF50"/>
                </a:solidFill>
                <a:latin typeface="Arial"/>
                <a:cs typeface="Arial"/>
              </a:rPr>
              <a:t>u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nt</a:t>
            </a:r>
            <a:r>
              <a:rPr sz="2250" spc="4" dirty="0" smtClean="0">
                <a:solidFill>
                  <a:srgbClr val="00AF50"/>
                </a:solidFill>
                <a:latin typeface="Arial"/>
                <a:cs typeface="Arial"/>
              </a:rPr>
              <a:t>r</a:t>
            </a:r>
            <a:r>
              <a:rPr sz="2250" spc="-9" dirty="0" smtClean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es</a:t>
            </a:r>
            <a:r>
              <a:rPr sz="2250" spc="-3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of Eur</a:t>
            </a:r>
            <a:r>
              <a:rPr sz="2250" spc="9" dirty="0" smtClean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pe</a:t>
            </a:r>
            <a:r>
              <a:rPr sz="2250" spc="-34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in</a:t>
            </a:r>
            <a:endParaRPr sz="2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3154" y="2402958"/>
            <a:ext cx="4442432" cy="654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2976">
              <a:lnSpc>
                <a:spcPts val="2405"/>
              </a:lnSpc>
              <a:spcBef>
                <a:spcPts val="120"/>
              </a:spcBef>
            </a:pP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In</a:t>
            </a:r>
            <a:r>
              <a:rPr sz="2250" spc="4" dirty="0" smtClean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250" spc="4" dirty="0" smtClean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sz="2250" spc="-3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oc</a:t>
            </a:r>
            <a:r>
              <a:rPr sz="2250" spc="9" dirty="0" smtClean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an</a:t>
            </a:r>
            <a:r>
              <a:rPr sz="2250" spc="-14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w</a:t>
            </a:r>
            <a:r>
              <a:rPr sz="2250" spc="4" dirty="0" smtClean="0">
                <a:solidFill>
                  <a:srgbClr val="00AF50"/>
                </a:solidFill>
                <a:latin typeface="Arial"/>
                <a:cs typeface="Arial"/>
              </a:rPr>
              <a:t>h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ich</a:t>
            </a:r>
            <a:r>
              <a:rPr sz="2250" spc="-2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co</a:t>
            </a:r>
            <a:r>
              <a:rPr sz="2250" spc="9" dirty="0" smtClean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nect</a:t>
            </a:r>
            <a:r>
              <a:rPr sz="2250" spc="-3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the</a:t>
            </a:r>
            <a:endParaRPr sz="2250">
              <a:latin typeface="Arial"/>
              <a:cs typeface="Arial"/>
            </a:endParaRPr>
          </a:p>
          <a:p>
            <a:pPr marL="26043">
              <a:lnSpc>
                <a:spcPct val="95825"/>
              </a:lnSpc>
            </a:pP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the </a:t>
            </a:r>
            <a:r>
              <a:rPr sz="2250" spc="-39" dirty="0" smtClean="0">
                <a:solidFill>
                  <a:srgbClr val="00AF50"/>
                </a:solidFill>
                <a:latin typeface="Arial"/>
                <a:cs typeface="Arial"/>
              </a:rPr>
              <a:t>W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est</a:t>
            </a:r>
            <a:r>
              <a:rPr sz="2250" spc="-1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250" spc="9" dirty="0" smtClean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250" spc="-1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the</a:t>
            </a:r>
            <a:r>
              <a:rPr sz="2250" spc="-14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co</a:t>
            </a:r>
            <a:r>
              <a:rPr sz="2250" spc="9" dirty="0" smtClean="0">
                <a:solidFill>
                  <a:srgbClr val="00AF50"/>
                </a:solidFill>
                <a:latin typeface="Arial"/>
                <a:cs typeface="Arial"/>
              </a:rPr>
              <a:t>u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nt</a:t>
            </a:r>
            <a:r>
              <a:rPr sz="2250" spc="4" dirty="0" smtClean="0">
                <a:solidFill>
                  <a:srgbClr val="00AF50"/>
                </a:solidFill>
                <a:latin typeface="Arial"/>
                <a:cs typeface="Arial"/>
              </a:rPr>
              <a:t>r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ies</a:t>
            </a:r>
            <a:r>
              <a:rPr sz="2250" spc="-3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of</a:t>
            </a:r>
            <a:r>
              <a:rPr sz="2250" spc="-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East</a:t>
            </a:r>
            <a:endParaRPr sz="2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2473422"/>
            <a:ext cx="213863" cy="225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1550" spc="0" dirty="0" smtClean="0">
                <a:solidFill>
                  <a:srgbClr val="FD8537"/>
                </a:solidFill>
                <a:latin typeface="Wingdings"/>
                <a:cs typeface="Wingdings"/>
              </a:rPr>
              <a:t>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60" y="3088758"/>
            <a:ext cx="6135268" cy="311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5"/>
              </a:lnSpc>
              <a:spcBef>
                <a:spcPts val="120"/>
              </a:spcBef>
            </a:pP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Asia</a:t>
            </a:r>
            <a:r>
              <a:rPr sz="2250" spc="-4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p</a:t>
            </a:r>
            <a:r>
              <a:rPr sz="2250" spc="9" dirty="0" smtClean="0">
                <a:solidFill>
                  <a:srgbClr val="00AF50"/>
                </a:solidFill>
                <a:latin typeface="Arial"/>
                <a:cs typeface="Arial"/>
              </a:rPr>
              <a:t>r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ovide</a:t>
            </a:r>
            <a:r>
              <a:rPr sz="2250" spc="-3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a str</a:t>
            </a:r>
            <a:r>
              <a:rPr sz="2250" spc="4" dirty="0" smtClean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te</a:t>
            </a:r>
            <a:r>
              <a:rPr sz="2250" spc="4" dirty="0" smtClean="0">
                <a:solidFill>
                  <a:srgbClr val="00AF50"/>
                </a:solidFill>
                <a:latin typeface="Arial"/>
                <a:cs typeface="Arial"/>
              </a:rPr>
              <a:t>g</a:t>
            </a:r>
            <a:r>
              <a:rPr sz="2250" spc="-9" dirty="0" smtClean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2250" spc="-34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ce</a:t>
            </a:r>
            <a:r>
              <a:rPr sz="2250" spc="9" dirty="0" smtClean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tr</a:t>
            </a:r>
            <a:r>
              <a:rPr sz="2250" spc="4" dirty="0" smtClean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sz="2250" spc="-2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sz="2250" spc="4" dirty="0" smtClean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cation to</a:t>
            </a:r>
            <a:r>
              <a:rPr sz="2250" spc="-34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In</a:t>
            </a:r>
            <a:r>
              <a:rPr sz="2250" spc="4" dirty="0" smtClean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250" spc="4" dirty="0" smtClean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250" spc="0" dirty="0" smtClean="0">
                <a:solidFill>
                  <a:srgbClr val="00AF50"/>
                </a:solidFill>
                <a:latin typeface="Arial"/>
                <a:cs typeface="Arial"/>
              </a:rPr>
              <a:t>.</a:t>
            </a:r>
            <a:endParaRPr sz="2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4936" y="3851012"/>
            <a:ext cx="2945692" cy="311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5"/>
              </a:lnSpc>
              <a:spcBef>
                <a:spcPts val="120"/>
              </a:spcBef>
            </a:pP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250" spc="9" dirty="0" smtClean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250" spc="-1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250" spc="4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ccan</a:t>
            </a:r>
            <a:r>
              <a:rPr sz="2250" spc="-3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Pen</a:t>
            </a:r>
            <a:r>
              <a:rPr sz="2250" spc="4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nsula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6109" y="3851012"/>
            <a:ext cx="3721691" cy="311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5"/>
              </a:lnSpc>
              <a:spcBef>
                <a:spcPts val="120"/>
              </a:spcBef>
            </a:pP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2250" spc="4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250" spc="4" dirty="0" smtClean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250" spc="-3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2250" spc="4" dirty="0" smtClean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ia</a:t>
            </a:r>
            <a:r>
              <a:rPr sz="2250" spc="-1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sz="2250" spc="-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est</a:t>
            </a:r>
            <a:r>
              <a:rPr sz="2250" spc="4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250" spc="4" dirty="0" smtClean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250" spc="-9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2250" spc="-2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cl</a:t>
            </a:r>
            <a:r>
              <a:rPr sz="2250" spc="4" dirty="0" smtClean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se</a:t>
            </a:r>
            <a:endParaRPr sz="2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921476"/>
            <a:ext cx="213863" cy="225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1550" spc="0" dirty="0" smtClean="0">
                <a:solidFill>
                  <a:srgbClr val="FD8537"/>
                </a:solidFill>
                <a:latin typeface="Wingdings"/>
                <a:cs typeface="Wingdings"/>
              </a:rPr>
              <a:t>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60" y="4193912"/>
            <a:ext cx="7558946" cy="997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5"/>
              </a:lnSpc>
              <a:spcBef>
                <a:spcPts val="120"/>
              </a:spcBef>
            </a:pP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co</a:t>
            </a:r>
            <a:r>
              <a:rPr sz="2250" spc="9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tact</a:t>
            </a:r>
            <a:r>
              <a:rPr sz="2250" spc="-3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2250" spc="4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th</a:t>
            </a:r>
            <a:r>
              <a:rPr sz="2250" spc="-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-39" dirty="0" smtClean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est</a:t>
            </a:r>
            <a:r>
              <a:rPr sz="2250" spc="-13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Asia,</a:t>
            </a:r>
            <a:r>
              <a:rPr sz="2250" spc="-12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250" spc="-9" dirty="0" smtClean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250" spc="4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ca</a:t>
            </a:r>
            <a:r>
              <a:rPr sz="2250" spc="-1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250" spc="9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250" spc="-2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Eur</a:t>
            </a:r>
            <a:r>
              <a:rPr sz="2250" spc="9" dirty="0" smtClean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pe</a:t>
            </a:r>
            <a:r>
              <a:rPr sz="2250" spc="-2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fr</a:t>
            </a:r>
            <a:r>
              <a:rPr sz="2250" spc="4" dirty="0" smtClean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250" spc="-1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250" spc="-1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2250" spc="9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ste</a:t>
            </a:r>
            <a:r>
              <a:rPr sz="2250" spc="4" dirty="0" smtClean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endParaRPr sz="2250">
              <a:latin typeface="Arial"/>
              <a:cs typeface="Arial"/>
            </a:endParaRPr>
          </a:p>
          <a:p>
            <a:pPr marL="12700" marR="42976">
              <a:lnSpc>
                <a:spcPct val="95825"/>
              </a:lnSpc>
            </a:pP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co</a:t>
            </a:r>
            <a:r>
              <a:rPr sz="2250" spc="9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st</a:t>
            </a:r>
            <a:r>
              <a:rPr sz="2250" spc="-2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250" spc="9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250" spc="-1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2250" spc="4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th</a:t>
            </a:r>
            <a:r>
              <a:rPr sz="2250" spc="-1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Sout</a:t>
            </a:r>
            <a:r>
              <a:rPr sz="2250" spc="4" dirty="0" smtClean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east</a:t>
            </a:r>
            <a:r>
              <a:rPr sz="2250" spc="-3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250" spc="9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250" spc="-2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East</a:t>
            </a:r>
            <a:r>
              <a:rPr sz="2250" spc="-13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Asia</a:t>
            </a:r>
            <a:r>
              <a:rPr sz="2250" spc="-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fr</a:t>
            </a:r>
            <a:r>
              <a:rPr sz="2250" spc="4" dirty="0" smtClean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250" spc="-1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250" spc="-1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250" spc="9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ste</a:t>
            </a:r>
            <a:r>
              <a:rPr sz="2250" spc="4" dirty="0" smtClean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endParaRPr sz="2250">
              <a:latin typeface="Arial"/>
              <a:cs typeface="Arial"/>
            </a:endParaRPr>
          </a:p>
          <a:p>
            <a:pPr marL="12700" marR="42976">
              <a:lnSpc>
                <a:spcPct val="95825"/>
              </a:lnSpc>
              <a:spcBef>
                <a:spcPts val="110"/>
              </a:spcBef>
            </a:pP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co</a:t>
            </a:r>
            <a:r>
              <a:rPr sz="2250" spc="4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250" spc="0" dirty="0" smtClean="0">
                <a:solidFill>
                  <a:srgbClr val="C00000"/>
                </a:solidFill>
                <a:latin typeface="Arial"/>
                <a:cs typeface="Arial"/>
              </a:rPr>
              <a:t>st.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60" y="5669895"/>
            <a:ext cx="7383115" cy="1061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The </a:t>
            </a:r>
            <a:r>
              <a:rPr sz="2400" spc="9" dirty="0" smtClean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cean w</a:t>
            </a:r>
            <a:r>
              <a:rPr sz="2400" spc="-4" dirty="0" smtClean="0">
                <a:solidFill>
                  <a:srgbClr val="00AF50"/>
                </a:solidFill>
                <a:latin typeface="Arial"/>
                <a:cs typeface="Arial"/>
              </a:rPr>
              <a:t>h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ich</a:t>
            </a:r>
            <a:r>
              <a:rPr sz="2400" spc="1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is south</a:t>
            </a:r>
            <a:r>
              <a:rPr sz="2400" spc="-4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of Ind</a:t>
            </a:r>
            <a:r>
              <a:rPr sz="2400" spc="-9" dirty="0" smtClean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400" spc="14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g</a:t>
            </a:r>
            <a:r>
              <a:rPr sz="2400" spc="-4" dirty="0" smtClean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ven</a:t>
            </a:r>
            <a:r>
              <a:rPr sz="2400" spc="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name </a:t>
            </a:r>
            <a:r>
              <a:rPr sz="2400" spc="4" dirty="0" smtClean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nd</a:t>
            </a:r>
            <a:r>
              <a:rPr sz="2400" spc="-9" dirty="0" smtClean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Ocean as no</a:t>
            </a:r>
            <a:r>
              <a:rPr sz="2400" spc="4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other co</a:t>
            </a:r>
            <a:r>
              <a:rPr sz="2400" spc="-9" dirty="0" smtClean="0">
                <a:solidFill>
                  <a:srgbClr val="00AF50"/>
                </a:solidFill>
                <a:latin typeface="Arial"/>
                <a:cs typeface="Arial"/>
              </a:rPr>
              <a:t>u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nt</a:t>
            </a:r>
            <a:r>
              <a:rPr sz="2400" spc="4" dirty="0" smtClean="0">
                <a:solidFill>
                  <a:srgbClr val="00AF50"/>
                </a:solidFill>
                <a:latin typeface="Arial"/>
                <a:cs typeface="Arial"/>
              </a:rPr>
              <a:t>r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y has a </a:t>
            </a:r>
            <a:r>
              <a:rPr sz="2400" spc="-9" dirty="0" smtClean="0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ong</a:t>
            </a:r>
            <a:r>
              <a:rPr sz="2400" spc="1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coastl</a:t>
            </a:r>
            <a:r>
              <a:rPr sz="2400" spc="-9" dirty="0" smtClean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ne</a:t>
            </a:r>
            <a:r>
              <a:rPr sz="2400" spc="25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on the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120"/>
              </a:spcBef>
            </a:pP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Indian</a:t>
            </a:r>
            <a:r>
              <a:rPr sz="2400" spc="4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Ocean as</a:t>
            </a:r>
            <a:r>
              <a:rPr sz="2400" spc="4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India has.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5744069"/>
            <a:ext cx="226811" cy="238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10"/>
              </a:lnSpc>
              <a:spcBef>
                <a:spcPts val="90"/>
              </a:spcBef>
            </a:pPr>
            <a:r>
              <a:rPr sz="1650" spc="0" dirty="0" smtClean="0">
                <a:solidFill>
                  <a:srgbClr val="FD8537"/>
                </a:solidFill>
                <a:latin typeface="Wingdings"/>
                <a:cs typeface="Wingdings"/>
              </a:rPr>
              <a:t>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8640" y="999744"/>
            <a:ext cx="6550152" cy="71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3"/>
              </a:spcBef>
            </a:pPr>
            <a:endParaRPr sz="5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8763762" y="761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235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79918" y="4010659"/>
            <a:ext cx="792734" cy="756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0600" y="38099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90600" y="38099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90600" y="609599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520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90600" y="609599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520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90600" y="1130299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3175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90600" y="1130299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0600" y="129539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90600" y="1447799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762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90600" y="1447799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762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90600" y="1523999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5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90600" y="1523999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5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90600" y="158749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90600" y="1587499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90600" y="1727199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3175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90600" y="2044699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5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90600" y="2044699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5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90600" y="2108199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1778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90600" y="2108199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1778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90600" y="2285999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1778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90600" y="2285999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1778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90600" y="2463799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0600" y="2463799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127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90600" y="2590799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177800"/>
                </a:moveTo>
                <a:lnTo>
                  <a:pt x="0" y="0"/>
                </a:lnTo>
              </a:path>
            </a:pathLst>
          </a:custGeom>
          <a:ln w="12700">
            <a:solidFill>
              <a:srgbClr val="8383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90600" y="276859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3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0600" y="276859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3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90600" y="2882899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355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90600" y="2882899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9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90600" y="3098799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90600" y="323849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90600" y="323849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600" y="3441699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1778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90600" y="3619499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9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90600" y="3619499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9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90600" y="3835399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90600" y="3835399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90600" y="4140199"/>
            <a:ext cx="0" cy="419100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419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90600" y="4140199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90600" y="4305299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25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90600" y="4559299"/>
            <a:ext cx="0" cy="368300"/>
          </a:xfrm>
          <a:custGeom>
            <a:avLst/>
            <a:gdLst/>
            <a:ahLst/>
            <a:cxnLst/>
            <a:rect l="l" t="t" r="r" b="b"/>
            <a:pathLst>
              <a:path h="368300">
                <a:moveTo>
                  <a:pt x="0" y="3683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90600" y="4559299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90600" y="4749799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177800"/>
                </a:moveTo>
                <a:lnTo>
                  <a:pt x="0" y="0"/>
                </a:lnTo>
              </a:path>
            </a:pathLst>
          </a:custGeom>
          <a:ln w="12700">
            <a:solidFill>
              <a:srgbClr val="8383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01700" y="444499"/>
            <a:ext cx="7874000" cy="0"/>
          </a:xfrm>
          <a:custGeom>
            <a:avLst/>
            <a:gdLst/>
            <a:ahLst/>
            <a:cxnLst/>
            <a:rect l="l" t="t" r="r" b="b"/>
            <a:pathLst>
              <a:path w="7874000">
                <a:moveTo>
                  <a:pt x="0" y="0"/>
                </a:moveTo>
                <a:lnTo>
                  <a:pt x="7874000" y="0"/>
                </a:lnTo>
              </a:path>
            </a:pathLst>
          </a:custGeom>
          <a:ln w="12700">
            <a:solidFill>
              <a:srgbClr val="8383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01700" y="863599"/>
            <a:ext cx="7874000" cy="0"/>
          </a:xfrm>
          <a:custGeom>
            <a:avLst/>
            <a:gdLst/>
            <a:ahLst/>
            <a:cxnLst/>
            <a:rect l="l" t="t" r="r" b="b"/>
            <a:pathLst>
              <a:path w="7874000">
                <a:moveTo>
                  <a:pt x="0" y="0"/>
                </a:moveTo>
                <a:lnTo>
                  <a:pt x="7874000" y="0"/>
                </a:lnTo>
              </a:path>
            </a:pathLst>
          </a:custGeom>
          <a:ln w="12700">
            <a:solidFill>
              <a:srgbClr val="8383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323086" y="1029716"/>
            <a:ext cx="457199" cy="1195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133600" y="1295399"/>
            <a:ext cx="1206500" cy="0"/>
          </a:xfrm>
          <a:custGeom>
            <a:avLst/>
            <a:gdLst/>
            <a:ahLst/>
            <a:cxnLst/>
            <a:rect l="l" t="t" r="r" b="b"/>
            <a:pathLst>
              <a:path w="1206500">
                <a:moveTo>
                  <a:pt x="0" y="0"/>
                </a:moveTo>
                <a:lnTo>
                  <a:pt x="1206500" y="0"/>
                </a:lnTo>
              </a:path>
            </a:pathLst>
          </a:custGeom>
          <a:ln w="12700">
            <a:solidFill>
              <a:srgbClr val="8383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340100" y="1295399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2700">
            <a:solidFill>
              <a:srgbClr val="8383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02100" y="1295399"/>
            <a:ext cx="1384300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0" y="0"/>
                </a:moveTo>
                <a:lnTo>
                  <a:pt x="1384300" y="0"/>
                </a:lnTo>
              </a:path>
            </a:pathLst>
          </a:custGeom>
          <a:ln w="12700">
            <a:solidFill>
              <a:srgbClr val="8383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486400" y="1295399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>
                <a:moveTo>
                  <a:pt x="0" y="0"/>
                </a:moveTo>
                <a:lnTo>
                  <a:pt x="1003300" y="0"/>
                </a:lnTo>
              </a:path>
            </a:pathLst>
          </a:custGeom>
          <a:ln w="12700">
            <a:solidFill>
              <a:srgbClr val="8383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489700" y="1295399"/>
            <a:ext cx="1282700" cy="0"/>
          </a:xfrm>
          <a:custGeom>
            <a:avLst/>
            <a:gdLst/>
            <a:ahLst/>
            <a:cxnLst/>
            <a:rect l="l" t="t" r="r" b="b"/>
            <a:pathLst>
              <a:path w="1282700">
                <a:moveTo>
                  <a:pt x="0" y="0"/>
                </a:moveTo>
                <a:lnTo>
                  <a:pt x="1282700" y="0"/>
                </a:lnTo>
              </a:path>
            </a:pathLst>
          </a:custGeom>
          <a:ln w="12700">
            <a:solidFill>
              <a:srgbClr val="8383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772400" y="1295399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500" y="0"/>
                </a:lnTo>
              </a:path>
            </a:pathLst>
          </a:custGeom>
          <a:ln w="12700">
            <a:solidFill>
              <a:srgbClr val="8383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133600" y="1295399"/>
            <a:ext cx="1206500" cy="0"/>
          </a:xfrm>
          <a:custGeom>
            <a:avLst/>
            <a:gdLst/>
            <a:ahLst/>
            <a:cxnLst/>
            <a:rect l="l" t="t" r="r" b="b"/>
            <a:pathLst>
              <a:path w="1206500">
                <a:moveTo>
                  <a:pt x="0" y="0"/>
                </a:moveTo>
                <a:lnTo>
                  <a:pt x="1206500" y="0"/>
                </a:lnTo>
              </a:path>
            </a:pathLst>
          </a:custGeom>
          <a:ln w="12700">
            <a:solidFill>
              <a:srgbClr val="8383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340100" y="1295399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2700">
            <a:solidFill>
              <a:srgbClr val="8383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102100" y="1295399"/>
            <a:ext cx="1384300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0" y="0"/>
                </a:moveTo>
                <a:lnTo>
                  <a:pt x="1384300" y="0"/>
                </a:lnTo>
              </a:path>
            </a:pathLst>
          </a:custGeom>
          <a:ln w="12700">
            <a:solidFill>
              <a:srgbClr val="8383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486400" y="1295399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>
                <a:moveTo>
                  <a:pt x="0" y="0"/>
                </a:moveTo>
                <a:lnTo>
                  <a:pt x="1003300" y="0"/>
                </a:lnTo>
              </a:path>
            </a:pathLst>
          </a:custGeom>
          <a:ln w="12700">
            <a:solidFill>
              <a:srgbClr val="8383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489700" y="1295399"/>
            <a:ext cx="1282700" cy="0"/>
          </a:xfrm>
          <a:custGeom>
            <a:avLst/>
            <a:gdLst/>
            <a:ahLst/>
            <a:cxnLst/>
            <a:rect l="l" t="t" r="r" b="b"/>
            <a:pathLst>
              <a:path w="1282700">
                <a:moveTo>
                  <a:pt x="0" y="0"/>
                </a:moveTo>
                <a:lnTo>
                  <a:pt x="1282700" y="0"/>
                </a:lnTo>
              </a:path>
            </a:pathLst>
          </a:custGeom>
          <a:ln w="12700">
            <a:solidFill>
              <a:srgbClr val="8383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772400" y="1295399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500" y="0"/>
                </a:lnTo>
              </a:path>
            </a:pathLst>
          </a:custGeom>
          <a:ln w="12700">
            <a:solidFill>
              <a:srgbClr val="8383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778000" y="1295399"/>
            <a:ext cx="6997700" cy="0"/>
          </a:xfrm>
          <a:custGeom>
            <a:avLst/>
            <a:gdLst/>
            <a:ahLst/>
            <a:cxnLst/>
            <a:rect l="l" t="t" r="r" b="b"/>
            <a:pathLst>
              <a:path w="6997700">
                <a:moveTo>
                  <a:pt x="0" y="0"/>
                </a:moveTo>
                <a:lnTo>
                  <a:pt x="6997700" y="0"/>
                </a:lnTo>
              </a:path>
            </a:pathLst>
          </a:custGeom>
          <a:ln w="12700">
            <a:solidFill>
              <a:srgbClr val="8383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133600" y="1714499"/>
            <a:ext cx="1206500" cy="25400"/>
          </a:xfrm>
          <a:custGeom>
            <a:avLst/>
            <a:gdLst/>
            <a:ahLst/>
            <a:cxnLst/>
            <a:rect l="l" t="t" r="r" b="b"/>
            <a:pathLst>
              <a:path w="1206500" h="25400">
                <a:moveTo>
                  <a:pt x="0" y="25400"/>
                </a:moveTo>
                <a:lnTo>
                  <a:pt x="1206500" y="25400"/>
                </a:lnTo>
                <a:lnTo>
                  <a:pt x="12065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340100" y="1714499"/>
            <a:ext cx="762000" cy="25400"/>
          </a:xfrm>
          <a:custGeom>
            <a:avLst/>
            <a:gdLst/>
            <a:ahLst/>
            <a:cxnLst/>
            <a:rect l="l" t="t" r="r" b="b"/>
            <a:pathLst>
              <a:path w="762000" h="25400">
                <a:moveTo>
                  <a:pt x="0" y="25400"/>
                </a:moveTo>
                <a:lnTo>
                  <a:pt x="762000" y="25400"/>
                </a:lnTo>
                <a:lnTo>
                  <a:pt x="76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02100" y="1714499"/>
            <a:ext cx="1384300" cy="25400"/>
          </a:xfrm>
          <a:custGeom>
            <a:avLst/>
            <a:gdLst/>
            <a:ahLst/>
            <a:cxnLst/>
            <a:rect l="l" t="t" r="r" b="b"/>
            <a:pathLst>
              <a:path w="1384300" h="25400">
                <a:moveTo>
                  <a:pt x="0" y="25400"/>
                </a:moveTo>
                <a:lnTo>
                  <a:pt x="1384300" y="25400"/>
                </a:lnTo>
                <a:lnTo>
                  <a:pt x="1384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486400" y="1714499"/>
            <a:ext cx="1003300" cy="25400"/>
          </a:xfrm>
          <a:custGeom>
            <a:avLst/>
            <a:gdLst/>
            <a:ahLst/>
            <a:cxnLst/>
            <a:rect l="l" t="t" r="r" b="b"/>
            <a:pathLst>
              <a:path w="1003300" h="25400">
                <a:moveTo>
                  <a:pt x="0" y="25400"/>
                </a:moveTo>
                <a:lnTo>
                  <a:pt x="1003300" y="25400"/>
                </a:lnTo>
                <a:lnTo>
                  <a:pt x="1003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489700" y="1714499"/>
            <a:ext cx="1282700" cy="25400"/>
          </a:xfrm>
          <a:custGeom>
            <a:avLst/>
            <a:gdLst/>
            <a:ahLst/>
            <a:cxnLst/>
            <a:rect l="l" t="t" r="r" b="b"/>
            <a:pathLst>
              <a:path w="1282700" h="25400">
                <a:moveTo>
                  <a:pt x="0" y="25400"/>
                </a:moveTo>
                <a:lnTo>
                  <a:pt x="1282700" y="25400"/>
                </a:lnTo>
                <a:lnTo>
                  <a:pt x="12827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772400" y="1714499"/>
            <a:ext cx="698500" cy="25400"/>
          </a:xfrm>
          <a:custGeom>
            <a:avLst/>
            <a:gdLst/>
            <a:ahLst/>
            <a:cxnLst/>
            <a:rect l="l" t="t" r="r" b="b"/>
            <a:pathLst>
              <a:path w="698500" h="25400">
                <a:moveTo>
                  <a:pt x="0" y="25400"/>
                </a:moveTo>
                <a:lnTo>
                  <a:pt x="698500" y="25400"/>
                </a:lnTo>
                <a:lnTo>
                  <a:pt x="6985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133600" y="1714499"/>
            <a:ext cx="1206500" cy="25400"/>
          </a:xfrm>
          <a:custGeom>
            <a:avLst/>
            <a:gdLst/>
            <a:ahLst/>
            <a:cxnLst/>
            <a:rect l="l" t="t" r="r" b="b"/>
            <a:pathLst>
              <a:path w="1206500" h="25400">
                <a:moveTo>
                  <a:pt x="0" y="25400"/>
                </a:moveTo>
                <a:lnTo>
                  <a:pt x="1206500" y="25400"/>
                </a:lnTo>
                <a:lnTo>
                  <a:pt x="12065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340100" y="1714499"/>
            <a:ext cx="762000" cy="25400"/>
          </a:xfrm>
          <a:custGeom>
            <a:avLst/>
            <a:gdLst/>
            <a:ahLst/>
            <a:cxnLst/>
            <a:rect l="l" t="t" r="r" b="b"/>
            <a:pathLst>
              <a:path w="762000" h="25400">
                <a:moveTo>
                  <a:pt x="0" y="25400"/>
                </a:moveTo>
                <a:lnTo>
                  <a:pt x="762000" y="25400"/>
                </a:lnTo>
                <a:lnTo>
                  <a:pt x="76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102100" y="1714499"/>
            <a:ext cx="1384300" cy="25400"/>
          </a:xfrm>
          <a:custGeom>
            <a:avLst/>
            <a:gdLst/>
            <a:ahLst/>
            <a:cxnLst/>
            <a:rect l="l" t="t" r="r" b="b"/>
            <a:pathLst>
              <a:path w="1384300" h="25400">
                <a:moveTo>
                  <a:pt x="0" y="25400"/>
                </a:moveTo>
                <a:lnTo>
                  <a:pt x="1384300" y="25400"/>
                </a:lnTo>
                <a:lnTo>
                  <a:pt x="1384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486400" y="1714499"/>
            <a:ext cx="1003300" cy="25400"/>
          </a:xfrm>
          <a:custGeom>
            <a:avLst/>
            <a:gdLst/>
            <a:ahLst/>
            <a:cxnLst/>
            <a:rect l="l" t="t" r="r" b="b"/>
            <a:pathLst>
              <a:path w="1003300" h="25400">
                <a:moveTo>
                  <a:pt x="0" y="25400"/>
                </a:moveTo>
                <a:lnTo>
                  <a:pt x="1003300" y="25400"/>
                </a:lnTo>
                <a:lnTo>
                  <a:pt x="1003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489700" y="1714499"/>
            <a:ext cx="1282700" cy="25400"/>
          </a:xfrm>
          <a:custGeom>
            <a:avLst/>
            <a:gdLst/>
            <a:ahLst/>
            <a:cxnLst/>
            <a:rect l="l" t="t" r="r" b="b"/>
            <a:pathLst>
              <a:path w="1282700" h="25400">
                <a:moveTo>
                  <a:pt x="0" y="25400"/>
                </a:moveTo>
                <a:lnTo>
                  <a:pt x="1282700" y="25400"/>
                </a:lnTo>
                <a:lnTo>
                  <a:pt x="12827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772400" y="1714499"/>
            <a:ext cx="698500" cy="25400"/>
          </a:xfrm>
          <a:custGeom>
            <a:avLst/>
            <a:gdLst/>
            <a:ahLst/>
            <a:cxnLst/>
            <a:rect l="l" t="t" r="r" b="b"/>
            <a:pathLst>
              <a:path w="698500" h="25400">
                <a:moveTo>
                  <a:pt x="0" y="25400"/>
                </a:moveTo>
                <a:lnTo>
                  <a:pt x="698500" y="25400"/>
                </a:lnTo>
                <a:lnTo>
                  <a:pt x="6985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778000" y="1727199"/>
            <a:ext cx="6997700" cy="0"/>
          </a:xfrm>
          <a:custGeom>
            <a:avLst/>
            <a:gdLst/>
            <a:ahLst/>
            <a:cxnLst/>
            <a:rect l="l" t="t" r="r" b="b"/>
            <a:pathLst>
              <a:path w="6997700">
                <a:moveTo>
                  <a:pt x="0" y="0"/>
                </a:moveTo>
                <a:lnTo>
                  <a:pt x="6997700" y="0"/>
                </a:lnTo>
              </a:path>
            </a:pathLst>
          </a:custGeom>
          <a:ln w="12700">
            <a:solidFill>
              <a:srgbClr val="8383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778000" y="2171699"/>
            <a:ext cx="6997700" cy="0"/>
          </a:xfrm>
          <a:custGeom>
            <a:avLst/>
            <a:gdLst/>
            <a:ahLst/>
            <a:cxnLst/>
            <a:rect l="l" t="t" r="r" b="b"/>
            <a:pathLst>
              <a:path w="6997700">
                <a:moveTo>
                  <a:pt x="0" y="0"/>
                </a:moveTo>
                <a:lnTo>
                  <a:pt x="6997700" y="0"/>
                </a:lnTo>
              </a:path>
            </a:pathLst>
          </a:custGeom>
          <a:ln w="12700">
            <a:solidFill>
              <a:srgbClr val="74747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767070" y="2968243"/>
            <a:ext cx="445262" cy="17985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858000" y="2986531"/>
            <a:ext cx="457199" cy="17802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197600" y="3022599"/>
            <a:ext cx="660400" cy="0"/>
          </a:xfrm>
          <a:custGeom>
            <a:avLst/>
            <a:gdLst/>
            <a:ahLst/>
            <a:cxnLst/>
            <a:rect l="l" t="t" r="r" b="b"/>
            <a:pathLst>
              <a:path w="660400">
                <a:moveTo>
                  <a:pt x="0" y="0"/>
                </a:moveTo>
                <a:lnTo>
                  <a:pt x="660400" y="0"/>
                </a:lnTo>
              </a:path>
            </a:pathLst>
          </a:custGeom>
          <a:ln w="12700">
            <a:solidFill>
              <a:srgbClr val="8383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772400" y="3428999"/>
            <a:ext cx="698500" cy="25400"/>
          </a:xfrm>
          <a:custGeom>
            <a:avLst/>
            <a:gdLst/>
            <a:ahLst/>
            <a:cxnLst/>
            <a:rect l="l" t="t" r="r" b="b"/>
            <a:pathLst>
              <a:path w="698500" h="25400">
                <a:moveTo>
                  <a:pt x="0" y="25400"/>
                </a:moveTo>
                <a:lnTo>
                  <a:pt x="698500" y="25400"/>
                </a:lnTo>
                <a:lnTo>
                  <a:pt x="6985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772400" y="3428999"/>
            <a:ext cx="698500" cy="25400"/>
          </a:xfrm>
          <a:custGeom>
            <a:avLst/>
            <a:gdLst/>
            <a:ahLst/>
            <a:cxnLst/>
            <a:rect l="l" t="t" r="r" b="b"/>
            <a:pathLst>
              <a:path w="698500" h="25400">
                <a:moveTo>
                  <a:pt x="0" y="25400"/>
                </a:moveTo>
                <a:lnTo>
                  <a:pt x="698500" y="25400"/>
                </a:lnTo>
                <a:lnTo>
                  <a:pt x="6985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315200" y="3454399"/>
            <a:ext cx="1460500" cy="0"/>
          </a:xfrm>
          <a:custGeom>
            <a:avLst/>
            <a:gdLst/>
            <a:ahLst/>
            <a:cxnLst/>
            <a:rect l="l" t="t" r="r" b="b"/>
            <a:pathLst>
              <a:path w="1460500">
                <a:moveTo>
                  <a:pt x="0" y="0"/>
                </a:moveTo>
                <a:lnTo>
                  <a:pt x="1460500" y="0"/>
                </a:lnTo>
              </a:path>
            </a:pathLst>
          </a:custGeom>
          <a:ln w="12700">
            <a:solidFill>
              <a:srgbClr val="8383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315200" y="3886199"/>
            <a:ext cx="1460500" cy="0"/>
          </a:xfrm>
          <a:custGeom>
            <a:avLst/>
            <a:gdLst/>
            <a:ahLst/>
            <a:cxnLst/>
            <a:rect l="l" t="t" r="r" b="b"/>
            <a:pathLst>
              <a:path w="1460500">
                <a:moveTo>
                  <a:pt x="0" y="0"/>
                </a:moveTo>
                <a:lnTo>
                  <a:pt x="1460500" y="0"/>
                </a:lnTo>
              </a:path>
            </a:pathLst>
          </a:custGeom>
          <a:ln w="12700">
            <a:solidFill>
              <a:srgbClr val="8383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0408" y="0"/>
            <a:ext cx="34748" cy="6857997"/>
          </a:xfrm>
          <a:custGeom>
            <a:avLst/>
            <a:gdLst/>
            <a:ahLst/>
            <a:cxnLst/>
            <a:rect l="l" t="t" r="r" b="b"/>
            <a:pathLst>
              <a:path w="34748" h="6857997">
                <a:moveTo>
                  <a:pt x="34747" y="0"/>
                </a:moveTo>
                <a:lnTo>
                  <a:pt x="0" y="0"/>
                </a:lnTo>
                <a:lnTo>
                  <a:pt x="1" y="6857997"/>
                </a:lnTo>
                <a:lnTo>
                  <a:pt x="34748" y="6857997"/>
                </a:lnTo>
                <a:lnTo>
                  <a:pt x="34747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7244" y="0"/>
            <a:ext cx="11583" cy="6857997"/>
          </a:xfrm>
          <a:custGeom>
            <a:avLst/>
            <a:gdLst/>
            <a:ahLst/>
            <a:cxnLst/>
            <a:rect l="l" t="t" r="r" b="b"/>
            <a:pathLst>
              <a:path w="11583" h="6857997">
                <a:moveTo>
                  <a:pt x="11582" y="0"/>
                </a:moveTo>
                <a:lnTo>
                  <a:pt x="0" y="0"/>
                </a:lnTo>
                <a:lnTo>
                  <a:pt x="1" y="6857997"/>
                </a:lnTo>
                <a:lnTo>
                  <a:pt x="11583" y="6857997"/>
                </a:lnTo>
                <a:lnTo>
                  <a:pt x="11582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799" y="0"/>
                </a:moveTo>
                <a:lnTo>
                  <a:pt x="0" y="0"/>
                </a:lnTo>
                <a:lnTo>
                  <a:pt x="0" y="6857999"/>
                </a:lnTo>
                <a:lnTo>
                  <a:pt x="304799" y="6857999"/>
                </a:lnTo>
                <a:lnTo>
                  <a:pt x="304799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915400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19"/>
                </a:moveTo>
                <a:lnTo>
                  <a:pt x="909" y="296817"/>
                </a:lnTo>
                <a:lnTo>
                  <a:pt x="3590" y="318815"/>
                </a:lnTo>
                <a:lnTo>
                  <a:pt x="7971" y="340240"/>
                </a:lnTo>
                <a:lnTo>
                  <a:pt x="13984" y="361024"/>
                </a:lnTo>
                <a:lnTo>
                  <a:pt x="21556" y="381095"/>
                </a:lnTo>
                <a:lnTo>
                  <a:pt x="30617" y="400383"/>
                </a:lnTo>
                <a:lnTo>
                  <a:pt x="41097" y="418818"/>
                </a:lnTo>
                <a:lnTo>
                  <a:pt x="52925" y="436327"/>
                </a:lnTo>
                <a:lnTo>
                  <a:pt x="66030" y="452842"/>
                </a:lnTo>
                <a:lnTo>
                  <a:pt x="80343" y="468291"/>
                </a:lnTo>
                <a:lnTo>
                  <a:pt x="95792" y="482604"/>
                </a:lnTo>
                <a:lnTo>
                  <a:pt x="112306" y="495710"/>
                </a:lnTo>
                <a:lnTo>
                  <a:pt x="129816" y="507539"/>
                </a:lnTo>
                <a:lnTo>
                  <a:pt x="148250" y="518020"/>
                </a:lnTo>
                <a:lnTo>
                  <a:pt x="167538" y="527081"/>
                </a:lnTo>
                <a:lnTo>
                  <a:pt x="187610" y="534654"/>
                </a:lnTo>
                <a:lnTo>
                  <a:pt x="208395" y="540667"/>
                </a:lnTo>
                <a:lnTo>
                  <a:pt x="229821" y="545049"/>
                </a:lnTo>
                <a:lnTo>
                  <a:pt x="251820" y="547730"/>
                </a:lnTo>
                <a:lnTo>
                  <a:pt x="274320" y="548640"/>
                </a:lnTo>
                <a:lnTo>
                  <a:pt x="296819" y="547730"/>
                </a:lnTo>
                <a:lnTo>
                  <a:pt x="318818" y="545049"/>
                </a:lnTo>
                <a:lnTo>
                  <a:pt x="340244" y="540667"/>
                </a:lnTo>
                <a:lnTo>
                  <a:pt x="361029" y="534654"/>
                </a:lnTo>
                <a:lnTo>
                  <a:pt x="381101" y="527081"/>
                </a:lnTo>
                <a:lnTo>
                  <a:pt x="400389" y="518020"/>
                </a:lnTo>
                <a:lnTo>
                  <a:pt x="418823" y="507539"/>
                </a:lnTo>
                <a:lnTo>
                  <a:pt x="436333" y="495710"/>
                </a:lnTo>
                <a:lnTo>
                  <a:pt x="452847" y="482604"/>
                </a:lnTo>
                <a:lnTo>
                  <a:pt x="468296" y="468291"/>
                </a:lnTo>
                <a:lnTo>
                  <a:pt x="482609" y="452842"/>
                </a:lnTo>
                <a:lnTo>
                  <a:pt x="495714" y="436327"/>
                </a:lnTo>
                <a:lnTo>
                  <a:pt x="507542" y="418818"/>
                </a:lnTo>
                <a:lnTo>
                  <a:pt x="518022" y="400383"/>
                </a:lnTo>
                <a:lnTo>
                  <a:pt x="527083" y="381095"/>
                </a:lnTo>
                <a:lnTo>
                  <a:pt x="534655" y="361024"/>
                </a:lnTo>
                <a:lnTo>
                  <a:pt x="540668" y="340240"/>
                </a:lnTo>
                <a:lnTo>
                  <a:pt x="545049" y="318815"/>
                </a:lnTo>
                <a:lnTo>
                  <a:pt x="547730" y="296817"/>
                </a:lnTo>
                <a:lnTo>
                  <a:pt x="548640" y="274319"/>
                </a:lnTo>
                <a:lnTo>
                  <a:pt x="547730" y="251822"/>
                </a:lnTo>
                <a:lnTo>
                  <a:pt x="545049" y="229824"/>
                </a:lnTo>
                <a:lnTo>
                  <a:pt x="540668" y="208399"/>
                </a:lnTo>
                <a:lnTo>
                  <a:pt x="534655" y="187615"/>
                </a:lnTo>
                <a:lnTo>
                  <a:pt x="527083" y="167544"/>
                </a:lnTo>
                <a:lnTo>
                  <a:pt x="518022" y="148256"/>
                </a:lnTo>
                <a:lnTo>
                  <a:pt x="507542" y="129821"/>
                </a:lnTo>
                <a:lnTo>
                  <a:pt x="495714" y="112312"/>
                </a:lnTo>
                <a:lnTo>
                  <a:pt x="482609" y="95797"/>
                </a:lnTo>
                <a:lnTo>
                  <a:pt x="468296" y="80348"/>
                </a:lnTo>
                <a:lnTo>
                  <a:pt x="452847" y="66035"/>
                </a:lnTo>
                <a:lnTo>
                  <a:pt x="436333" y="52929"/>
                </a:lnTo>
                <a:lnTo>
                  <a:pt x="418823" y="41100"/>
                </a:lnTo>
                <a:lnTo>
                  <a:pt x="400389" y="30619"/>
                </a:lnTo>
                <a:lnTo>
                  <a:pt x="381101" y="21558"/>
                </a:lnTo>
                <a:lnTo>
                  <a:pt x="361029" y="13985"/>
                </a:lnTo>
                <a:lnTo>
                  <a:pt x="340244" y="7972"/>
                </a:lnTo>
                <a:lnTo>
                  <a:pt x="318818" y="3590"/>
                </a:lnTo>
                <a:lnTo>
                  <a:pt x="296819" y="909"/>
                </a:lnTo>
                <a:lnTo>
                  <a:pt x="274320" y="0"/>
                </a:lnTo>
                <a:lnTo>
                  <a:pt x="251820" y="909"/>
                </a:lnTo>
                <a:lnTo>
                  <a:pt x="229821" y="3590"/>
                </a:lnTo>
                <a:lnTo>
                  <a:pt x="208395" y="7972"/>
                </a:lnTo>
                <a:lnTo>
                  <a:pt x="187610" y="13985"/>
                </a:lnTo>
                <a:lnTo>
                  <a:pt x="167538" y="21558"/>
                </a:lnTo>
                <a:lnTo>
                  <a:pt x="148250" y="30619"/>
                </a:lnTo>
                <a:lnTo>
                  <a:pt x="129816" y="41100"/>
                </a:lnTo>
                <a:lnTo>
                  <a:pt x="112306" y="52929"/>
                </a:lnTo>
                <a:lnTo>
                  <a:pt x="95792" y="66035"/>
                </a:lnTo>
                <a:lnTo>
                  <a:pt x="80343" y="80348"/>
                </a:lnTo>
                <a:lnTo>
                  <a:pt x="66030" y="95797"/>
                </a:lnTo>
                <a:lnTo>
                  <a:pt x="52925" y="112312"/>
                </a:lnTo>
                <a:lnTo>
                  <a:pt x="41097" y="129821"/>
                </a:lnTo>
                <a:lnTo>
                  <a:pt x="30617" y="148256"/>
                </a:lnTo>
                <a:lnTo>
                  <a:pt x="21556" y="167544"/>
                </a:lnTo>
                <a:lnTo>
                  <a:pt x="13984" y="187615"/>
                </a:lnTo>
                <a:lnTo>
                  <a:pt x="7971" y="208399"/>
                </a:lnTo>
                <a:lnTo>
                  <a:pt x="3590" y="229824"/>
                </a:lnTo>
                <a:lnTo>
                  <a:pt x="909" y="251822"/>
                </a:lnTo>
                <a:lnTo>
                  <a:pt x="0" y="27431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0" y="0"/>
            <a:ext cx="0" cy="6032500"/>
          </a:xfrm>
          <a:custGeom>
            <a:avLst/>
            <a:gdLst/>
            <a:ahLst/>
            <a:cxnLst/>
            <a:rect l="l" t="t" r="r" b="b"/>
            <a:pathLst>
              <a:path h="6032500">
                <a:moveTo>
                  <a:pt x="0" y="0"/>
                </a:moveTo>
                <a:lnTo>
                  <a:pt x="0" y="6032500"/>
                </a:lnTo>
              </a:path>
            </a:pathLst>
          </a:custGeom>
          <a:ln w="12700">
            <a:solidFill>
              <a:srgbClr val="8383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0" y="600709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3999" y="0"/>
                </a:moveTo>
                <a:lnTo>
                  <a:pt x="0" y="0"/>
                </a:lnTo>
              </a:path>
              <a:path w="9144000">
                <a:moveTo>
                  <a:pt x="0" y="1"/>
                </a:moveTo>
                <a:lnTo>
                  <a:pt x="9143999" y="0"/>
                </a:lnTo>
              </a:path>
            </a:pathLst>
          </a:custGeom>
          <a:ln w="12700">
            <a:solidFill>
              <a:srgbClr val="A19E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23086" y="2968244"/>
            <a:ext cx="457200" cy="17985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38654" y="2968244"/>
            <a:ext cx="457200" cy="17985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33214" y="2401316"/>
            <a:ext cx="481838" cy="2075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51502" y="2968243"/>
            <a:ext cx="457199" cy="17985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54222" y="2968243"/>
            <a:ext cx="445261" cy="17985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44500" y="1475087"/>
            <a:ext cx="81569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100" spc="0" dirty="0" smtClean="0">
                <a:solidFill>
                  <a:srgbClr val="4F4F4F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3060" y="2262546"/>
            <a:ext cx="17390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4F4F4F"/>
                </a:solidFill>
                <a:latin typeface="Times New Roman"/>
                <a:cs typeface="Times New Roman"/>
              </a:rPr>
              <a:t>(/)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35172" y="2353452"/>
            <a:ext cx="1136523" cy="26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tabLst>
                <a:tab pos="1079500" algn="l"/>
              </a:tabLst>
            </a:pPr>
            <a:r>
              <a:rPr sz="1900" dirty="0" smtClean="0">
                <a:solidFill>
                  <a:srgbClr val="4F4F4F"/>
                </a:solidFill>
                <a:latin typeface="Times New Roman"/>
                <a:cs typeface="Times New Roman"/>
              </a:rPr>
              <a:t>9.62</a:t>
            </a:r>
            <a:r>
              <a:rPr sz="1900" spc="-234" dirty="0" smtClean="0">
                <a:solidFill>
                  <a:srgbClr val="4F4F4F"/>
                </a:solidFill>
                <a:latin typeface="Times New Roman"/>
                <a:cs typeface="Times New Roman"/>
              </a:rPr>
              <a:t> </a:t>
            </a:r>
            <a:r>
              <a:rPr sz="1900" u="heavy" spc="0" dirty="0" smtClean="0">
                <a:solidFill>
                  <a:srgbClr val="4F4F4F"/>
                </a:solidFill>
                <a:latin typeface="Times New Roman"/>
                <a:cs typeface="Times New Roman"/>
              </a:rPr>
              <a:t> 	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8196" y="2651581"/>
            <a:ext cx="252452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sz="1300" spc="0" dirty="0" smtClean="0">
                <a:solidFill>
                  <a:srgbClr val="383838"/>
                </a:solidFill>
                <a:latin typeface="Arial"/>
                <a:cs typeface="Arial"/>
              </a:rPr>
              <a:t>........,</a:t>
            </a:r>
            <a:endParaRPr sz="1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21740" y="4958416"/>
            <a:ext cx="69495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4F4F4F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solidFill>
                  <a:srgbClr val="383838"/>
                </a:solidFill>
                <a:latin typeface="Times New Roman"/>
                <a:cs typeface="Times New Roman"/>
              </a:rPr>
              <a:t>u</a:t>
            </a:r>
            <a:r>
              <a:rPr sz="2000" spc="0" dirty="0" smtClean="0">
                <a:solidFill>
                  <a:srgbClr val="4F4F4F"/>
                </a:solidFill>
                <a:latin typeface="Times New Roman"/>
                <a:cs typeface="Times New Roman"/>
              </a:rPr>
              <a:t>ssia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19020" y="4958416"/>
            <a:ext cx="764197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4F4F4F"/>
                </a:solidFill>
                <a:latin typeface="Times New Roman"/>
                <a:cs typeface="Times New Roman"/>
              </a:rPr>
              <a:t>Canada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80891" y="4958416"/>
            <a:ext cx="520811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4F4F4F"/>
                </a:solidFill>
                <a:latin typeface="Times New Roman"/>
                <a:cs typeface="Times New Roman"/>
              </a:rPr>
              <a:t>USA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95876" y="4958416"/>
            <a:ext cx="64157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dirty="0" smtClean="0">
                <a:solidFill>
                  <a:srgbClr val="4F4F4F"/>
                </a:solidFill>
                <a:latin typeface="Times New Roman"/>
                <a:cs typeface="Times New Roman"/>
              </a:rPr>
              <a:t>C</a:t>
            </a:r>
            <a:r>
              <a:rPr sz="2000" dirty="0" smtClean="0">
                <a:solidFill>
                  <a:srgbClr val="383838"/>
                </a:solidFill>
                <a:latin typeface="Times New Roman"/>
                <a:cs typeface="Times New Roman"/>
              </a:rPr>
              <a:t>hin</a:t>
            </a:r>
            <a:r>
              <a:rPr sz="2000" dirty="0" smtClean="0">
                <a:solidFill>
                  <a:srgbClr val="4F4F4F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48020" y="4958416"/>
            <a:ext cx="62872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dirty="0" smtClean="0">
                <a:solidFill>
                  <a:srgbClr val="4F4F4F"/>
                </a:solidFill>
                <a:latin typeface="Times New Roman"/>
                <a:cs typeface="Times New Roman"/>
              </a:rPr>
              <a:t>B</a:t>
            </a:r>
            <a:r>
              <a:rPr sz="2000" dirty="0" smtClean="0">
                <a:solidFill>
                  <a:srgbClr val="383838"/>
                </a:solidFill>
                <a:latin typeface="Times New Roman"/>
                <a:cs typeface="Times New Roman"/>
              </a:rPr>
              <a:t>r</a:t>
            </a:r>
            <a:r>
              <a:rPr sz="2000" dirty="0" smtClean="0">
                <a:solidFill>
                  <a:srgbClr val="4F4F4F"/>
                </a:solidFill>
                <a:latin typeface="Times New Roman"/>
                <a:cs typeface="Times New Roman"/>
              </a:rPr>
              <a:t>a</a:t>
            </a:r>
            <a:r>
              <a:rPr sz="2000" spc="-4" dirty="0" smtClean="0">
                <a:solidFill>
                  <a:srgbClr val="4F4F4F"/>
                </a:solidFill>
                <a:latin typeface="Times New Roman"/>
                <a:cs typeface="Times New Roman"/>
              </a:rPr>
              <a:t>z</a:t>
            </a:r>
            <a:r>
              <a:rPr sz="2000" spc="0" dirty="0" smtClean="0">
                <a:solidFill>
                  <a:srgbClr val="383838"/>
                </a:solidFill>
                <a:latin typeface="Times New Roman"/>
                <a:cs typeface="Times New Roman"/>
              </a:rPr>
              <a:t>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34988" y="4958416"/>
            <a:ext cx="91551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dirty="0" smtClean="0">
                <a:solidFill>
                  <a:srgbClr val="4F4F4F"/>
                </a:solidFill>
                <a:latin typeface="Times New Roman"/>
                <a:cs typeface="Times New Roman"/>
              </a:rPr>
              <a:t>A</a:t>
            </a:r>
            <a:r>
              <a:rPr sz="2000" dirty="0" smtClean="0">
                <a:solidFill>
                  <a:srgbClr val="383838"/>
                </a:solidFill>
                <a:latin typeface="Times New Roman"/>
                <a:cs typeface="Times New Roman"/>
              </a:rPr>
              <a:t>u</a:t>
            </a:r>
            <a:r>
              <a:rPr sz="2000" dirty="0" smtClean="0">
                <a:solidFill>
                  <a:srgbClr val="4F4F4F"/>
                </a:solidFill>
                <a:latin typeface="Times New Roman"/>
                <a:cs typeface="Times New Roman"/>
              </a:rPr>
              <a:t>stralia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42580" y="4967560"/>
            <a:ext cx="549985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8"/>
                </a:solidFill>
                <a:latin typeface="Times New Roman"/>
                <a:cs typeface="Times New Roman"/>
              </a:rPr>
              <a:t>In</a:t>
            </a:r>
            <a:r>
              <a:rPr sz="2000" spc="0" dirty="0" smtClean="0">
                <a:solidFill>
                  <a:srgbClr val="4F4F4F"/>
                </a:solidFill>
                <a:latin typeface="Times New Roman"/>
                <a:cs typeface="Times New Roman"/>
              </a:rPr>
              <a:t>dia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75" y="0"/>
            <a:ext cx="898525" cy="6007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0"/>
              </a:spcBef>
            </a:pPr>
            <a:endParaRPr sz="650"/>
          </a:p>
          <a:p>
            <a:pPr marR="78803" algn="r">
              <a:lnSpc>
                <a:spcPct val="95825"/>
              </a:lnSpc>
              <a:spcBef>
                <a:spcPts val="2000"/>
              </a:spcBef>
            </a:pPr>
            <a:r>
              <a:rPr sz="1900" dirty="0" smtClean="0">
                <a:solidFill>
                  <a:srgbClr val="4F4F4F"/>
                </a:solidFill>
                <a:latin typeface="Times New Roman"/>
                <a:cs typeface="Times New Roman"/>
              </a:rPr>
              <a:t>2</a:t>
            </a:r>
            <a:r>
              <a:rPr sz="1900" dirty="0" smtClean="0">
                <a:solidFill>
                  <a:srgbClr val="383838"/>
                </a:solidFill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  <a:p>
            <a:pPr marR="114998" algn="r">
              <a:lnSpc>
                <a:spcPct val="95825"/>
              </a:lnSpc>
              <a:spcBef>
                <a:spcPts val="1271"/>
              </a:spcBef>
            </a:pPr>
            <a:r>
              <a:rPr sz="1900" dirty="0" smtClean="0">
                <a:solidFill>
                  <a:srgbClr val="383838"/>
                </a:solidFill>
                <a:latin typeface="Times New Roman"/>
                <a:cs typeface="Times New Roman"/>
              </a:rPr>
              <a:t>1</a:t>
            </a:r>
            <a:r>
              <a:rPr sz="1900" dirty="0" smtClean="0">
                <a:solidFill>
                  <a:srgbClr val="4F4F4F"/>
                </a:solidFill>
                <a:latin typeface="Times New Roman"/>
                <a:cs typeface="Times New Roman"/>
              </a:rPr>
              <a:t>8</a:t>
            </a:r>
            <a:endParaRPr sz="1900">
              <a:latin typeface="Times New Roman"/>
              <a:cs typeface="Times New Roman"/>
            </a:endParaRPr>
          </a:p>
          <a:p>
            <a:pPr marR="87566" algn="r">
              <a:lnSpc>
                <a:spcPts val="2411"/>
              </a:lnSpc>
              <a:spcBef>
                <a:spcPts val="1181"/>
              </a:spcBef>
            </a:pPr>
            <a:r>
              <a:rPr sz="1000" spc="0" dirty="0" smtClean="0">
                <a:solidFill>
                  <a:srgbClr val="383838"/>
                </a:solidFill>
                <a:latin typeface="Arial"/>
                <a:cs typeface="Arial"/>
              </a:rPr>
              <a:t>,-..., </a:t>
            </a:r>
            <a:r>
              <a:rPr sz="1000" spc="99" dirty="0" smtClean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2850" spc="0" baseline="13731" dirty="0" smtClean="0">
                <a:solidFill>
                  <a:srgbClr val="383838"/>
                </a:solidFill>
                <a:latin typeface="Times New Roman"/>
                <a:cs typeface="Times New Roman"/>
              </a:rPr>
              <a:t>1</a:t>
            </a:r>
            <a:r>
              <a:rPr sz="2850" spc="0" baseline="13731" dirty="0" smtClean="0">
                <a:solidFill>
                  <a:srgbClr val="4F4F4F"/>
                </a:solidFill>
                <a:latin typeface="Times New Roman"/>
                <a:cs typeface="Times New Roman"/>
              </a:rPr>
              <a:t>6</a:t>
            </a:r>
            <a:endParaRPr sz="1900">
              <a:latin typeface="Times New Roman"/>
              <a:cs typeface="Times New Roman"/>
            </a:endParaRPr>
          </a:p>
          <a:p>
            <a:pPr marR="96012" algn="r">
              <a:lnSpc>
                <a:spcPct val="95825"/>
              </a:lnSpc>
              <a:spcBef>
                <a:spcPts val="966"/>
              </a:spcBef>
            </a:pPr>
            <a:r>
              <a:rPr sz="1900" spc="0" dirty="0" smtClean="0">
                <a:solidFill>
                  <a:srgbClr val="383838"/>
                </a:solidFill>
                <a:latin typeface="Times New Roman"/>
                <a:cs typeface="Times New Roman"/>
              </a:rPr>
              <a:t>]  </a:t>
            </a:r>
            <a:r>
              <a:rPr sz="1900" spc="318" dirty="0" smtClean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1900" spc="0" dirty="0" smtClean="0">
                <a:solidFill>
                  <a:srgbClr val="383838"/>
                </a:solidFill>
                <a:latin typeface="Times New Roman"/>
                <a:cs typeface="Times New Roman"/>
              </a:rPr>
              <a:t>1</a:t>
            </a:r>
            <a:r>
              <a:rPr sz="1900" spc="0" dirty="0" smtClean="0">
                <a:solidFill>
                  <a:srgbClr val="4F4F4F"/>
                </a:solidFill>
                <a:latin typeface="Times New Roman"/>
                <a:cs typeface="Times New Roman"/>
              </a:rPr>
              <a:t>4</a:t>
            </a:r>
            <a:endParaRPr sz="1900">
              <a:latin typeface="Times New Roman"/>
              <a:cs typeface="Times New Roman"/>
            </a:endParaRPr>
          </a:p>
          <a:p>
            <a:pPr marL="430847" marR="394422" algn="ctr">
              <a:lnSpc>
                <a:spcPts val="1030"/>
              </a:lnSpc>
              <a:spcBef>
                <a:spcPts val="624"/>
              </a:spcBef>
            </a:pPr>
            <a:r>
              <a:rPr sz="1650" spc="0" baseline="-10541" dirty="0" smtClean="0">
                <a:solidFill>
                  <a:srgbClr val="4F4F4F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R="69278" algn="r">
              <a:lnSpc>
                <a:spcPts val="1705"/>
              </a:lnSpc>
              <a:spcBef>
                <a:spcPts val="33"/>
              </a:spcBef>
            </a:pPr>
            <a:r>
              <a:rPr sz="2550" spc="0" baseline="1705" dirty="0" smtClean="0">
                <a:solidFill>
                  <a:srgbClr val="383838"/>
                </a:solidFill>
                <a:latin typeface="Times New Roman"/>
                <a:cs typeface="Times New Roman"/>
              </a:rPr>
              <a:t>O" </a:t>
            </a:r>
            <a:r>
              <a:rPr sz="2550" spc="36" baseline="1705" dirty="0" smtClean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2850" spc="0" baseline="1525" dirty="0" smtClean="0">
                <a:solidFill>
                  <a:srgbClr val="383838"/>
                </a:solidFill>
                <a:latin typeface="Times New Roman"/>
                <a:cs typeface="Times New Roman"/>
              </a:rPr>
              <a:t>1</a:t>
            </a:r>
            <a:r>
              <a:rPr sz="2850" spc="0" baseline="1525" dirty="0" smtClean="0">
                <a:solidFill>
                  <a:srgbClr val="4F4F4F"/>
                </a:solidFill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  <a:p>
            <a:pPr marR="69278" algn="r">
              <a:lnSpc>
                <a:spcPts val="3900"/>
              </a:lnSpc>
              <a:spcBef>
                <a:spcPts val="109"/>
              </a:spcBef>
            </a:pPr>
            <a:r>
              <a:rPr sz="3700" dirty="0" smtClean="0">
                <a:solidFill>
                  <a:srgbClr val="4F4F4F"/>
                </a:solidFill>
                <a:latin typeface="Arial"/>
                <a:cs typeface="Arial"/>
              </a:rPr>
              <a:t>.</a:t>
            </a:r>
            <a:r>
              <a:rPr sz="3700" dirty="0" smtClean="0">
                <a:solidFill>
                  <a:srgbClr val="383838"/>
                </a:solidFill>
                <a:latin typeface="Arial"/>
                <a:cs typeface="Arial"/>
              </a:rPr>
              <a:t>s</a:t>
            </a:r>
            <a:r>
              <a:rPr sz="3700" spc="44" dirty="0" smtClean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900" spc="0" dirty="0" smtClean="0">
                <a:solidFill>
                  <a:srgbClr val="383838"/>
                </a:solidFill>
                <a:latin typeface="Times New Roman"/>
                <a:cs typeface="Times New Roman"/>
              </a:rPr>
              <a:t>1</a:t>
            </a:r>
            <a:r>
              <a:rPr sz="1900" spc="0" dirty="0" smtClean="0">
                <a:solidFill>
                  <a:srgbClr val="4F4F4F"/>
                </a:solidFill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  <a:p>
            <a:pPr marR="76962" algn="r">
              <a:lnSpc>
                <a:spcPts val="3579"/>
              </a:lnSpc>
            </a:pPr>
            <a:r>
              <a:rPr sz="3450" spc="-400" baseline="21425" dirty="0" smtClean="0">
                <a:solidFill>
                  <a:srgbClr val="4F4F4F"/>
                </a:solidFill>
                <a:latin typeface="Times New Roman"/>
                <a:cs typeface="Times New Roman"/>
              </a:rPr>
              <a:t>r</a:t>
            </a:r>
            <a:r>
              <a:rPr sz="3150" i="1" spc="-554" baseline="-6901" dirty="0" smtClean="0">
                <a:solidFill>
                  <a:srgbClr val="4F4F4F"/>
                </a:solidFill>
                <a:latin typeface="Times New Roman"/>
                <a:cs typeface="Times New Roman"/>
              </a:rPr>
              <a:t>v</a:t>
            </a:r>
            <a:r>
              <a:rPr sz="3450" spc="0" baseline="21425" dirty="0" smtClean="0">
                <a:solidFill>
                  <a:srgbClr val="4F4F4F"/>
                </a:solidFill>
                <a:latin typeface="Times New Roman"/>
                <a:cs typeface="Times New Roman"/>
              </a:rPr>
              <a:t>o  </a:t>
            </a:r>
            <a:r>
              <a:rPr sz="3450" spc="-54" baseline="21425" dirty="0" smtClean="0">
                <a:solidFill>
                  <a:srgbClr val="4F4F4F"/>
                </a:solidFill>
                <a:latin typeface="Times New Roman"/>
                <a:cs typeface="Times New Roman"/>
              </a:rPr>
              <a:t> </a:t>
            </a:r>
            <a:r>
              <a:rPr sz="2850" spc="0" baseline="7628" dirty="0" smtClean="0">
                <a:solidFill>
                  <a:srgbClr val="4F4F4F"/>
                </a:solidFill>
                <a:latin typeface="Times New Roman"/>
                <a:cs typeface="Times New Roman"/>
              </a:rPr>
              <a:t>8</a:t>
            </a:r>
            <a:endParaRPr sz="1900">
              <a:latin typeface="Times New Roman"/>
              <a:cs typeface="Times New Roman"/>
            </a:endParaRPr>
          </a:p>
          <a:p>
            <a:pPr marR="67818" algn="r">
              <a:lnSpc>
                <a:spcPts val="1884"/>
              </a:lnSpc>
              <a:spcBef>
                <a:spcPts val="464"/>
              </a:spcBef>
            </a:pPr>
            <a:r>
              <a:rPr sz="1000" i="1" spc="0" dirty="0" smtClean="0">
                <a:solidFill>
                  <a:srgbClr val="383838"/>
                </a:solidFill>
                <a:latin typeface="Arial"/>
                <a:cs typeface="Arial"/>
              </a:rPr>
              <a:t>~       </a:t>
            </a:r>
            <a:r>
              <a:rPr sz="1000" i="1" spc="225" dirty="0" smtClean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2850" spc="0" baseline="-9154" dirty="0" smtClean="0">
                <a:solidFill>
                  <a:srgbClr val="4F4F4F"/>
                </a:solidFill>
                <a:latin typeface="Times New Roman"/>
                <a:cs typeface="Times New Roman"/>
              </a:rPr>
              <a:t>6</a:t>
            </a:r>
            <a:endParaRPr sz="1900">
              <a:latin typeface="Times New Roman"/>
              <a:cs typeface="Times New Roman"/>
            </a:endParaRPr>
          </a:p>
          <a:p>
            <a:pPr marR="76962" algn="r">
              <a:lnSpc>
                <a:spcPct val="95825"/>
              </a:lnSpc>
              <a:spcBef>
                <a:spcPts val="1487"/>
              </a:spcBef>
            </a:pPr>
            <a:r>
              <a:rPr sz="1900" spc="0" dirty="0" smtClean="0">
                <a:solidFill>
                  <a:srgbClr val="383838"/>
                </a:solidFill>
                <a:latin typeface="Times New Roman"/>
                <a:cs typeface="Times New Roman"/>
              </a:rPr>
              <a:t>4</a:t>
            </a:r>
            <a:endParaRPr sz="1900">
              <a:latin typeface="Times New Roman"/>
              <a:cs typeface="Times New Roman"/>
            </a:endParaRPr>
          </a:p>
          <a:p>
            <a:pPr marR="79883" algn="r">
              <a:lnSpc>
                <a:spcPct val="95825"/>
              </a:lnSpc>
              <a:spcBef>
                <a:spcPts val="1199"/>
              </a:spcBef>
            </a:pPr>
            <a:r>
              <a:rPr sz="1900" spc="0" dirty="0" smtClean="0">
                <a:solidFill>
                  <a:srgbClr val="4F4F4F"/>
                </a:solidFill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  <a:p>
            <a:pPr marR="76962" algn="r">
              <a:lnSpc>
                <a:spcPct val="95825"/>
              </a:lnSpc>
              <a:spcBef>
                <a:spcPts val="1055"/>
              </a:spcBef>
            </a:pPr>
            <a:r>
              <a:rPr sz="1900" spc="0" dirty="0" smtClean="0">
                <a:solidFill>
                  <a:srgbClr val="383838"/>
                </a:solidFill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1700" y="0"/>
            <a:ext cx="7862061" cy="4444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8763762" y="0"/>
            <a:ext cx="151638" cy="6007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8915400" y="0"/>
            <a:ext cx="228600" cy="6007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901700" y="444499"/>
            <a:ext cx="88900" cy="419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990600" y="444499"/>
            <a:ext cx="7773161" cy="419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34"/>
              </a:spcBef>
            </a:pPr>
            <a:endParaRPr sz="1100"/>
          </a:p>
          <a:p>
            <a:pPr marL="307847">
              <a:lnSpc>
                <a:spcPts val="2165"/>
              </a:lnSpc>
              <a:spcBef>
                <a:spcPts val="108"/>
              </a:spcBef>
            </a:pPr>
            <a:r>
              <a:rPr sz="2850" baseline="-1525" dirty="0" smtClean="0">
                <a:solidFill>
                  <a:srgbClr val="383838"/>
                </a:solidFill>
                <a:latin typeface="Times New Roman"/>
                <a:cs typeface="Times New Roman"/>
              </a:rPr>
              <a:t>1</a:t>
            </a:r>
            <a:r>
              <a:rPr sz="2850" baseline="-1525" dirty="0" smtClean="0">
                <a:solidFill>
                  <a:srgbClr val="4F4F4F"/>
                </a:solidFill>
                <a:latin typeface="Times New Roman"/>
                <a:cs typeface="Times New Roman"/>
              </a:rPr>
              <a:t>7.</a:t>
            </a:r>
            <a:r>
              <a:rPr sz="2850" baseline="-1525" dirty="0" smtClean="0">
                <a:solidFill>
                  <a:srgbClr val="383838"/>
                </a:solidFill>
                <a:latin typeface="Times New Roman"/>
                <a:cs typeface="Times New Roman"/>
              </a:rPr>
              <a:t>0</a:t>
            </a:r>
            <a:r>
              <a:rPr sz="2850" baseline="-1525" dirty="0" smtClean="0">
                <a:solidFill>
                  <a:srgbClr val="4F4F4F"/>
                </a:solidFill>
                <a:latin typeface="Times New Roman"/>
                <a:cs typeface="Times New Roman"/>
              </a:rPr>
              <a:t>9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1700" y="863599"/>
            <a:ext cx="88900" cy="406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990600" y="863599"/>
            <a:ext cx="787400" cy="406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778000" y="863599"/>
            <a:ext cx="6985761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1778000" y="1295399"/>
            <a:ext cx="6985761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778000" y="1727199"/>
            <a:ext cx="6985761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778000" y="2171699"/>
            <a:ext cx="5537200" cy="383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2591">
              <a:lnSpc>
                <a:spcPct val="95825"/>
              </a:lnSpc>
              <a:spcBef>
                <a:spcPts val="204"/>
              </a:spcBef>
            </a:pPr>
            <a:r>
              <a:rPr sz="1900" dirty="0" smtClean="0">
                <a:solidFill>
                  <a:srgbClr val="4F4F4F"/>
                </a:solidFill>
                <a:latin typeface="Times New Roman"/>
                <a:cs typeface="Times New Roman"/>
              </a:rPr>
              <a:t>9</a:t>
            </a:r>
            <a:r>
              <a:rPr sz="1900" dirty="0" smtClean="0">
                <a:solidFill>
                  <a:srgbClr val="383838"/>
                </a:solidFill>
                <a:latin typeface="Times New Roman"/>
                <a:cs typeface="Times New Roman"/>
              </a:rPr>
              <a:t>.</a:t>
            </a:r>
            <a:r>
              <a:rPr sz="1900" dirty="0" smtClean="0">
                <a:solidFill>
                  <a:srgbClr val="4F4F4F"/>
                </a:solidFill>
                <a:latin typeface="Times New Roman"/>
                <a:cs typeface="Times New Roman"/>
              </a:rPr>
              <a:t>98</a:t>
            </a:r>
            <a:endParaRPr sz="1900">
              <a:latin typeface="Times New Roman"/>
              <a:cs typeface="Times New Roman"/>
            </a:endParaRPr>
          </a:p>
          <a:p>
            <a:pPr marR="25781" algn="r">
              <a:lnSpc>
                <a:spcPts val="2184"/>
              </a:lnSpc>
              <a:spcBef>
                <a:spcPts val="911"/>
              </a:spcBef>
            </a:pPr>
            <a:r>
              <a:rPr sz="1900" dirty="0" smtClean="0">
                <a:solidFill>
                  <a:srgbClr val="4F4F4F"/>
                </a:solidFill>
                <a:latin typeface="Times New Roman"/>
                <a:cs typeface="Times New Roman"/>
              </a:rPr>
              <a:t>8.5</a:t>
            </a:r>
            <a:r>
              <a:rPr sz="1900" dirty="0" smtClean="0">
                <a:solidFill>
                  <a:srgbClr val="383838"/>
                </a:solidFill>
                <a:latin typeface="Times New Roman"/>
                <a:cs typeface="Times New Roman"/>
              </a:rPr>
              <a:t>1           </a:t>
            </a:r>
            <a:r>
              <a:rPr sz="1900" spc="-50" dirty="0" smtClean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2850" spc="0" baseline="-33565" dirty="0" smtClean="0">
                <a:solidFill>
                  <a:srgbClr val="4F4F4F"/>
                </a:solidFill>
                <a:latin typeface="Times New Roman"/>
                <a:cs typeface="Times New Roman"/>
              </a:rPr>
              <a:t>7.69</a:t>
            </a:r>
            <a:endParaRPr sz="1900">
              <a:latin typeface="Times New Roman"/>
              <a:cs typeface="Times New Roman"/>
            </a:endParaRPr>
          </a:p>
          <a:p>
            <a:pPr marL="2339720" marR="2210412" algn="ctr">
              <a:lnSpc>
                <a:spcPct val="95825"/>
              </a:lnSpc>
              <a:spcBef>
                <a:spcPts val="20503"/>
              </a:spcBef>
            </a:pPr>
            <a:r>
              <a:rPr sz="2200" dirty="0" smtClean="0">
                <a:solidFill>
                  <a:srgbClr val="4F4F4F"/>
                </a:solidFill>
                <a:latin typeface="Times New Roman"/>
                <a:cs typeface="Times New Roman"/>
              </a:rPr>
              <a:t>Co</a:t>
            </a:r>
            <a:r>
              <a:rPr sz="2200" dirty="0" smtClean="0">
                <a:solidFill>
                  <a:srgbClr val="383838"/>
                </a:solidFill>
                <a:latin typeface="Times New Roman"/>
                <a:cs typeface="Times New Roman"/>
              </a:rPr>
              <a:t>un</a:t>
            </a:r>
            <a:r>
              <a:rPr sz="2200" dirty="0" smtClean="0">
                <a:solidFill>
                  <a:srgbClr val="4F4F4F"/>
                </a:solidFill>
                <a:latin typeface="Times New Roman"/>
                <a:cs typeface="Times New Roman"/>
              </a:rPr>
              <a:t>try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15200" y="2171699"/>
            <a:ext cx="1448561" cy="1282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7315200" y="3454399"/>
            <a:ext cx="1448561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94"/>
              </a:spcBef>
            </a:pPr>
            <a:endParaRPr sz="1100"/>
          </a:p>
          <a:p>
            <a:pPr marL="640079">
              <a:lnSpc>
                <a:spcPct val="95825"/>
              </a:lnSpc>
            </a:pPr>
            <a:r>
              <a:rPr sz="1900" spc="0" dirty="0" smtClean="0">
                <a:solidFill>
                  <a:srgbClr val="4F4F4F"/>
                </a:solidFill>
                <a:latin typeface="Times New Roman"/>
                <a:cs typeface="Times New Roman"/>
              </a:rPr>
              <a:t>3.28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5200" y="3886199"/>
            <a:ext cx="1448561" cy="2120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901700" y="4927599"/>
            <a:ext cx="876300" cy="1079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2739">
              <a:lnSpc>
                <a:spcPct val="95825"/>
              </a:lnSpc>
              <a:spcBef>
                <a:spcPts val="85"/>
              </a:spcBef>
            </a:pPr>
            <a:r>
              <a:rPr sz="2000" spc="0" dirty="0" smtClean="0">
                <a:solidFill>
                  <a:srgbClr val="4F4F4F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solidFill>
                  <a:srgbClr val="383838"/>
                </a:solidFill>
                <a:latin typeface="Times New Roman"/>
                <a:cs typeface="Times New Roman"/>
              </a:rPr>
              <a:t>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5" y="6007099"/>
            <a:ext cx="8760586" cy="850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11708">
              <a:lnSpc>
                <a:spcPct val="95825"/>
              </a:lnSpc>
              <a:spcBef>
                <a:spcPts val="1274"/>
              </a:spcBef>
            </a:pPr>
            <a:r>
              <a:rPr sz="3500" b="1" i="1" spc="-4" dirty="0" smtClean="0">
                <a:solidFill>
                  <a:srgbClr val="6F2F9F"/>
                </a:solidFill>
                <a:latin typeface="Arial"/>
                <a:cs typeface="Arial"/>
              </a:rPr>
              <a:t>L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800" b="1" i="1" spc="-9" dirty="0" smtClean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G</a:t>
            </a:r>
            <a:r>
              <a:rPr sz="2800" b="1" i="1" spc="-9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ST</a:t>
            </a:r>
            <a:r>
              <a:rPr sz="2800" b="1" i="1" spc="194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5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C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2800" b="1" i="1" spc="-9" dirty="0" smtClean="0">
                <a:solidFill>
                  <a:srgbClr val="6F2F9F"/>
                </a:solidFill>
                <a:latin typeface="Arial"/>
                <a:cs typeface="Arial"/>
              </a:rPr>
              <a:t>U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N</a:t>
            </a:r>
            <a:r>
              <a:rPr sz="2800" b="1" i="1" spc="-9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RI</a:t>
            </a:r>
            <a:r>
              <a:rPr sz="2800" b="1" i="1" spc="-9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800" b="1" i="1" spc="214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b="1" i="1" spc="-4" dirty="0" smtClean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F</a:t>
            </a:r>
            <a:r>
              <a:rPr sz="2800" b="1" i="1" spc="214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THE</a:t>
            </a:r>
            <a:r>
              <a:rPr sz="2800" b="1" i="1" spc="204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5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W</a:t>
            </a:r>
            <a:r>
              <a:rPr sz="2800" b="1" i="1" spc="-4" dirty="0" smtClean="0">
                <a:solidFill>
                  <a:srgbClr val="6F2F9F"/>
                </a:solidFill>
                <a:latin typeface="Arial"/>
                <a:cs typeface="Arial"/>
              </a:rPr>
              <a:t>ORLD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762" y="6007099"/>
            <a:ext cx="151638" cy="850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8915400" y="6007099"/>
            <a:ext cx="228600" cy="850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000500" y="2420620"/>
            <a:ext cx="6223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8763762" y="761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235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08" y="0"/>
            <a:ext cx="34748" cy="6857997"/>
          </a:xfrm>
          <a:custGeom>
            <a:avLst/>
            <a:gdLst/>
            <a:ahLst/>
            <a:cxnLst/>
            <a:rect l="l" t="t" r="r" b="b"/>
            <a:pathLst>
              <a:path w="34748" h="6857997">
                <a:moveTo>
                  <a:pt x="34747" y="0"/>
                </a:moveTo>
                <a:lnTo>
                  <a:pt x="0" y="0"/>
                </a:lnTo>
                <a:lnTo>
                  <a:pt x="1" y="6857997"/>
                </a:lnTo>
                <a:lnTo>
                  <a:pt x="34748" y="6857997"/>
                </a:lnTo>
                <a:lnTo>
                  <a:pt x="34747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244" y="0"/>
            <a:ext cx="11583" cy="6857997"/>
          </a:xfrm>
          <a:custGeom>
            <a:avLst/>
            <a:gdLst/>
            <a:ahLst/>
            <a:cxnLst/>
            <a:rect l="l" t="t" r="r" b="b"/>
            <a:pathLst>
              <a:path w="11583" h="6857997">
                <a:moveTo>
                  <a:pt x="11582" y="0"/>
                </a:moveTo>
                <a:lnTo>
                  <a:pt x="0" y="0"/>
                </a:lnTo>
                <a:lnTo>
                  <a:pt x="1" y="6857997"/>
                </a:lnTo>
                <a:lnTo>
                  <a:pt x="11583" y="6857997"/>
                </a:lnTo>
                <a:lnTo>
                  <a:pt x="11582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799" y="0"/>
                </a:moveTo>
                <a:lnTo>
                  <a:pt x="0" y="0"/>
                </a:lnTo>
                <a:lnTo>
                  <a:pt x="0" y="6857999"/>
                </a:lnTo>
                <a:lnTo>
                  <a:pt x="304799" y="6857999"/>
                </a:lnTo>
                <a:lnTo>
                  <a:pt x="304799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15400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19"/>
                </a:moveTo>
                <a:lnTo>
                  <a:pt x="909" y="296817"/>
                </a:lnTo>
                <a:lnTo>
                  <a:pt x="3590" y="318815"/>
                </a:lnTo>
                <a:lnTo>
                  <a:pt x="7971" y="340240"/>
                </a:lnTo>
                <a:lnTo>
                  <a:pt x="13984" y="361024"/>
                </a:lnTo>
                <a:lnTo>
                  <a:pt x="21556" y="381095"/>
                </a:lnTo>
                <a:lnTo>
                  <a:pt x="30617" y="400383"/>
                </a:lnTo>
                <a:lnTo>
                  <a:pt x="41097" y="418818"/>
                </a:lnTo>
                <a:lnTo>
                  <a:pt x="52925" y="436327"/>
                </a:lnTo>
                <a:lnTo>
                  <a:pt x="66030" y="452842"/>
                </a:lnTo>
                <a:lnTo>
                  <a:pt x="80343" y="468291"/>
                </a:lnTo>
                <a:lnTo>
                  <a:pt x="95792" y="482604"/>
                </a:lnTo>
                <a:lnTo>
                  <a:pt x="112306" y="495710"/>
                </a:lnTo>
                <a:lnTo>
                  <a:pt x="129816" y="507539"/>
                </a:lnTo>
                <a:lnTo>
                  <a:pt x="148250" y="518020"/>
                </a:lnTo>
                <a:lnTo>
                  <a:pt x="167538" y="527081"/>
                </a:lnTo>
                <a:lnTo>
                  <a:pt x="187610" y="534654"/>
                </a:lnTo>
                <a:lnTo>
                  <a:pt x="208395" y="540667"/>
                </a:lnTo>
                <a:lnTo>
                  <a:pt x="229821" y="545049"/>
                </a:lnTo>
                <a:lnTo>
                  <a:pt x="251820" y="547730"/>
                </a:lnTo>
                <a:lnTo>
                  <a:pt x="274320" y="548640"/>
                </a:lnTo>
                <a:lnTo>
                  <a:pt x="296819" y="547730"/>
                </a:lnTo>
                <a:lnTo>
                  <a:pt x="318818" y="545049"/>
                </a:lnTo>
                <a:lnTo>
                  <a:pt x="340244" y="540667"/>
                </a:lnTo>
                <a:lnTo>
                  <a:pt x="361029" y="534654"/>
                </a:lnTo>
                <a:lnTo>
                  <a:pt x="381101" y="527081"/>
                </a:lnTo>
                <a:lnTo>
                  <a:pt x="400389" y="518020"/>
                </a:lnTo>
                <a:lnTo>
                  <a:pt x="418823" y="507539"/>
                </a:lnTo>
                <a:lnTo>
                  <a:pt x="436333" y="495710"/>
                </a:lnTo>
                <a:lnTo>
                  <a:pt x="452847" y="482604"/>
                </a:lnTo>
                <a:lnTo>
                  <a:pt x="468296" y="468291"/>
                </a:lnTo>
                <a:lnTo>
                  <a:pt x="482609" y="452842"/>
                </a:lnTo>
                <a:lnTo>
                  <a:pt x="495714" y="436327"/>
                </a:lnTo>
                <a:lnTo>
                  <a:pt x="507542" y="418818"/>
                </a:lnTo>
                <a:lnTo>
                  <a:pt x="518022" y="400383"/>
                </a:lnTo>
                <a:lnTo>
                  <a:pt x="527083" y="381095"/>
                </a:lnTo>
                <a:lnTo>
                  <a:pt x="534655" y="361024"/>
                </a:lnTo>
                <a:lnTo>
                  <a:pt x="540668" y="340240"/>
                </a:lnTo>
                <a:lnTo>
                  <a:pt x="545049" y="318815"/>
                </a:lnTo>
                <a:lnTo>
                  <a:pt x="547730" y="296817"/>
                </a:lnTo>
                <a:lnTo>
                  <a:pt x="548640" y="274319"/>
                </a:lnTo>
                <a:lnTo>
                  <a:pt x="547730" y="251822"/>
                </a:lnTo>
                <a:lnTo>
                  <a:pt x="545049" y="229824"/>
                </a:lnTo>
                <a:lnTo>
                  <a:pt x="540668" y="208399"/>
                </a:lnTo>
                <a:lnTo>
                  <a:pt x="534655" y="187615"/>
                </a:lnTo>
                <a:lnTo>
                  <a:pt x="527083" y="167544"/>
                </a:lnTo>
                <a:lnTo>
                  <a:pt x="518022" y="148256"/>
                </a:lnTo>
                <a:lnTo>
                  <a:pt x="507542" y="129821"/>
                </a:lnTo>
                <a:lnTo>
                  <a:pt x="495714" y="112312"/>
                </a:lnTo>
                <a:lnTo>
                  <a:pt x="482609" y="95797"/>
                </a:lnTo>
                <a:lnTo>
                  <a:pt x="468296" y="80348"/>
                </a:lnTo>
                <a:lnTo>
                  <a:pt x="452847" y="66035"/>
                </a:lnTo>
                <a:lnTo>
                  <a:pt x="436333" y="52929"/>
                </a:lnTo>
                <a:lnTo>
                  <a:pt x="418823" y="41100"/>
                </a:lnTo>
                <a:lnTo>
                  <a:pt x="400389" y="30619"/>
                </a:lnTo>
                <a:lnTo>
                  <a:pt x="381101" y="21558"/>
                </a:lnTo>
                <a:lnTo>
                  <a:pt x="361029" y="13985"/>
                </a:lnTo>
                <a:lnTo>
                  <a:pt x="340244" y="7972"/>
                </a:lnTo>
                <a:lnTo>
                  <a:pt x="318818" y="3590"/>
                </a:lnTo>
                <a:lnTo>
                  <a:pt x="296819" y="909"/>
                </a:lnTo>
                <a:lnTo>
                  <a:pt x="274320" y="0"/>
                </a:lnTo>
                <a:lnTo>
                  <a:pt x="251820" y="909"/>
                </a:lnTo>
                <a:lnTo>
                  <a:pt x="229821" y="3590"/>
                </a:lnTo>
                <a:lnTo>
                  <a:pt x="208395" y="7972"/>
                </a:lnTo>
                <a:lnTo>
                  <a:pt x="187610" y="13985"/>
                </a:lnTo>
                <a:lnTo>
                  <a:pt x="167538" y="21558"/>
                </a:lnTo>
                <a:lnTo>
                  <a:pt x="148250" y="30619"/>
                </a:lnTo>
                <a:lnTo>
                  <a:pt x="129816" y="41100"/>
                </a:lnTo>
                <a:lnTo>
                  <a:pt x="112306" y="52929"/>
                </a:lnTo>
                <a:lnTo>
                  <a:pt x="95792" y="66035"/>
                </a:lnTo>
                <a:lnTo>
                  <a:pt x="80343" y="80348"/>
                </a:lnTo>
                <a:lnTo>
                  <a:pt x="66030" y="95797"/>
                </a:lnTo>
                <a:lnTo>
                  <a:pt x="52925" y="112312"/>
                </a:lnTo>
                <a:lnTo>
                  <a:pt x="41097" y="129821"/>
                </a:lnTo>
                <a:lnTo>
                  <a:pt x="30617" y="148256"/>
                </a:lnTo>
                <a:lnTo>
                  <a:pt x="21556" y="167544"/>
                </a:lnTo>
                <a:lnTo>
                  <a:pt x="13984" y="187615"/>
                </a:lnTo>
                <a:lnTo>
                  <a:pt x="7971" y="208399"/>
                </a:lnTo>
                <a:lnTo>
                  <a:pt x="3590" y="229824"/>
                </a:lnTo>
                <a:lnTo>
                  <a:pt x="909" y="251822"/>
                </a:lnTo>
                <a:lnTo>
                  <a:pt x="0" y="27431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0260" y="794835"/>
            <a:ext cx="7527110" cy="1310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492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The</a:t>
            </a:r>
            <a:r>
              <a:rPr sz="2200" spc="-17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nd</a:t>
            </a:r>
            <a:r>
              <a:rPr sz="2200" spc="-41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ro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tes</a:t>
            </a:r>
            <a:r>
              <a:rPr sz="2200" spc="-41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of</a:t>
            </a:r>
            <a:r>
              <a:rPr sz="2200" spc="-18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nd</a:t>
            </a:r>
            <a:r>
              <a:rPr sz="2200" spc="9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200" spc="-41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re</a:t>
            </a:r>
            <a:r>
              <a:rPr sz="2200" spc="-16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much</a:t>
            </a:r>
            <a:r>
              <a:rPr sz="2200" spc="-33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der</a:t>
            </a:r>
            <a:r>
              <a:rPr sz="2200" spc="-48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th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200" spc="-27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200" spc="-35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ro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te.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2200" spc="-169" dirty="0" smtClean="0">
                <a:solidFill>
                  <a:srgbClr val="FFC000"/>
                </a:solidFill>
                <a:latin typeface="Arial"/>
                <a:cs typeface="Arial"/>
              </a:rPr>
              <a:t>V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ar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ous</a:t>
            </a:r>
            <a:r>
              <a:rPr sz="2200" spc="-64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p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200" spc="9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es</a:t>
            </a:r>
            <a:r>
              <a:rPr sz="2200" spc="-5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200" spc="9" dirty="0" smtClean="0">
                <a:solidFill>
                  <a:srgbClr val="FFC000"/>
                </a:solidFill>
                <a:latin typeface="Arial"/>
                <a:cs typeface="Arial"/>
              </a:rPr>
              <a:t>c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ro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200" spc="-64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-4" dirty="0" smtClean="0">
                <a:solidFill>
                  <a:srgbClr val="FFC000"/>
                </a:solidFill>
                <a:latin typeface="Arial"/>
                <a:cs typeface="Arial"/>
              </a:rPr>
              <a:t>m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ou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ta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ns</a:t>
            </a:r>
            <a:r>
              <a:rPr sz="2200" spc="-81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in</a:t>
            </a:r>
            <a:r>
              <a:rPr sz="2200" spc="-17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the</a:t>
            </a:r>
            <a:r>
              <a:rPr sz="2200" spc="-20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rth</a:t>
            </a:r>
            <a:r>
              <a:rPr sz="2200" spc="-30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have</a:t>
            </a:r>
            <a:r>
              <a:rPr sz="2200" spc="-32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pr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vided pa</a:t>
            </a:r>
            <a:r>
              <a:rPr sz="2200" spc="9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ges</a:t>
            </a:r>
            <a:r>
              <a:rPr sz="2200" spc="-94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to</a:t>
            </a:r>
            <a:r>
              <a:rPr sz="2200" spc="-3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the</a:t>
            </a:r>
            <a:r>
              <a:rPr sz="2200" spc="-30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c</a:t>
            </a:r>
            <a:r>
              <a:rPr sz="2200" spc="9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ent</a:t>
            </a:r>
            <a:r>
              <a:rPr sz="2200" spc="-35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trave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rs</a:t>
            </a:r>
            <a:r>
              <a:rPr sz="2200" spc="-74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as</a:t>
            </a:r>
            <a:r>
              <a:rPr sz="2200" spc="-13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oc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200" spc="9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200" spc="-4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mit</a:t>
            </a:r>
            <a:r>
              <a:rPr sz="2200" spc="9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2200" spc="-43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r>
              <a:rPr sz="2200" spc="9" dirty="0" smtClean="0">
                <a:solidFill>
                  <a:srgbClr val="FFC000"/>
                </a:solidFill>
                <a:latin typeface="Arial"/>
                <a:cs typeface="Arial"/>
              </a:rPr>
              <a:t>c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h int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rac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ion</a:t>
            </a:r>
            <a:r>
              <a:rPr sz="2200" spc="-96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for</a:t>
            </a:r>
            <a:r>
              <a:rPr sz="2200" spc="14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200" spc="-12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ng</a:t>
            </a:r>
            <a:r>
              <a:rPr sz="2200" spc="-41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me.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862828"/>
            <a:ext cx="209547" cy="220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0"/>
              </a:lnSpc>
              <a:spcBef>
                <a:spcPts val="83"/>
              </a:spcBef>
            </a:pPr>
            <a:r>
              <a:rPr sz="1500" spc="0" dirty="0" smtClean="0">
                <a:solidFill>
                  <a:srgbClr val="FD8537"/>
                </a:solidFill>
                <a:latin typeface="Wingdings"/>
                <a:cs typeface="Wingdings"/>
              </a:rPr>
              <a:t>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60" y="2547816"/>
            <a:ext cx="7355722" cy="639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5852">
              <a:lnSpc>
                <a:spcPts val="2345"/>
              </a:lnSpc>
              <a:spcBef>
                <a:spcPts val="117"/>
              </a:spcBef>
            </a:pP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Th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200" spc="-27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lan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200" spc="-3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route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200" spc="-36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helpe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200" spc="-56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Indi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200" spc="-37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200" spc="-7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th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200" spc="-2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exchang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200" spc="-7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2200" spc="-8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idea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200" spc="-4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</a:pP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mmodit</a:t>
            </a:r>
            <a:r>
              <a:rPr sz="2200" spc="9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es</a:t>
            </a:r>
            <a:r>
              <a:rPr sz="2200" spc="-103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200" spc="9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200" spc="-5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an</a:t>
            </a:r>
            <a:r>
              <a:rPr sz="2200" spc="9" dirty="0" smtClean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nt</a:t>
            </a:r>
            <a:r>
              <a:rPr sz="2200" spc="-7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ime</a:t>
            </a:r>
            <a:r>
              <a:rPr sz="2200" spc="9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615809"/>
            <a:ext cx="209547" cy="220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0"/>
              </a:lnSpc>
              <a:spcBef>
                <a:spcPts val="83"/>
              </a:spcBef>
            </a:pPr>
            <a:r>
              <a:rPr sz="1500" spc="0" dirty="0" smtClean="0">
                <a:solidFill>
                  <a:srgbClr val="FD8537"/>
                </a:solidFill>
                <a:latin typeface="Wingdings"/>
                <a:cs typeface="Wingdings"/>
              </a:rPr>
              <a:t>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60" y="3630110"/>
            <a:ext cx="7423641" cy="1310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6200" algn="just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In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ia</a:t>
            </a:r>
            <a:r>
              <a:rPr sz="2200" spc="-47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h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ve</a:t>
            </a:r>
            <a:r>
              <a:rPr sz="2200" spc="-37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pr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pa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g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at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2200" spc="-96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the</a:t>
            </a:r>
            <a:r>
              <a:rPr sz="2200" spc="-30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eas</a:t>
            </a:r>
            <a:r>
              <a:rPr sz="2200" spc="-42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of</a:t>
            </a:r>
            <a:r>
              <a:rPr sz="2200" spc="-18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the</a:t>
            </a:r>
            <a:r>
              <a:rPr sz="2200" spc="-30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Up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h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ads</a:t>
            </a:r>
            <a:r>
              <a:rPr sz="2200" spc="-106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2200" spc="-36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h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  <a:p>
            <a:pPr marL="12700" algn="just">
              <a:lnSpc>
                <a:spcPct val="100041"/>
              </a:lnSpc>
            </a:pP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Ramayan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,</a:t>
            </a:r>
            <a:r>
              <a:rPr sz="2200" spc="-66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the</a:t>
            </a:r>
            <a:r>
              <a:rPr sz="2200" spc="-30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tor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es</a:t>
            </a:r>
            <a:r>
              <a:rPr sz="2200" spc="-54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of</a:t>
            </a:r>
            <a:r>
              <a:rPr sz="2200" spc="6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Pan</a:t>
            </a:r>
            <a:r>
              <a:rPr sz="2200" spc="9" dirty="0" smtClean="0">
                <a:solidFill>
                  <a:srgbClr val="FFC000"/>
                </a:solidFill>
                <a:latin typeface="Arial"/>
                <a:cs typeface="Arial"/>
              </a:rPr>
              <a:t>c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ht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ntr</a:t>
            </a:r>
            <a:r>
              <a:rPr sz="2200" spc="14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,</a:t>
            </a:r>
            <a:r>
              <a:rPr sz="2200" spc="-118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h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200" spc="-15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In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200" spc="-5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umera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s and</a:t>
            </a:r>
            <a:r>
              <a:rPr sz="2200" spc="-26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the</a:t>
            </a:r>
            <a:r>
              <a:rPr sz="2200" spc="-10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de</a:t>
            </a:r>
            <a:r>
              <a:rPr sz="2200" spc="9" dirty="0" smtClean="0">
                <a:solidFill>
                  <a:srgbClr val="FFC000"/>
                </a:solidFill>
                <a:latin typeface="Arial"/>
                <a:cs typeface="Arial"/>
              </a:rPr>
              <a:t>c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imal</a:t>
            </a:r>
            <a:r>
              <a:rPr sz="2200" spc="-65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ystem</a:t>
            </a:r>
            <a:r>
              <a:rPr sz="2200" spc="-54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as</a:t>
            </a:r>
            <a:r>
              <a:rPr sz="2200" spc="-13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we</a:t>
            </a:r>
            <a:r>
              <a:rPr sz="2200" spc="9" dirty="0" smtClean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200" spc="-37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200" spc="-23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given</a:t>
            </a:r>
            <a:r>
              <a:rPr sz="2200" spc="-37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p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200" spc="9" dirty="0" smtClean="0">
                <a:solidFill>
                  <a:srgbClr val="FFC000"/>
                </a:solidFill>
                <a:latin typeface="Arial"/>
                <a:cs typeface="Arial"/>
              </a:rPr>
              <a:t>c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,</a:t>
            </a:r>
            <a:r>
              <a:rPr sz="2200" spc="-72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mus</a:t>
            </a:r>
            <a:r>
              <a:rPr sz="2200" spc="9" dirty="0" smtClean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in</a:t>
            </a:r>
            <a:r>
              <a:rPr sz="2200" spc="-63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d ot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h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er</a:t>
            </a:r>
            <a:r>
              <a:rPr sz="2200" spc="-35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mer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c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ha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se</a:t>
            </a:r>
            <a:r>
              <a:rPr sz="2200" spc="-105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to</a:t>
            </a:r>
            <a:r>
              <a:rPr sz="2200" spc="-18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200" spc="-29" dirty="0" smtClean="0">
                <a:solidFill>
                  <a:srgbClr val="FFC000"/>
                </a:solidFill>
                <a:latin typeface="Arial"/>
                <a:cs typeface="Arial"/>
              </a:rPr>
              <a:t>f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fer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nt</a:t>
            </a:r>
            <a:r>
              <a:rPr sz="2200" spc="-68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9" dirty="0" smtClean="0">
                <a:solidFill>
                  <a:srgbClr val="FFC000"/>
                </a:solidFill>
                <a:latin typeface="Arial"/>
                <a:cs typeface="Arial"/>
              </a:rPr>
              <a:t>c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ou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tr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698103"/>
            <a:ext cx="209547" cy="220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0"/>
              </a:lnSpc>
              <a:spcBef>
                <a:spcPts val="83"/>
              </a:spcBef>
            </a:pPr>
            <a:r>
              <a:rPr sz="1500" spc="0" dirty="0" smtClean="0">
                <a:solidFill>
                  <a:srgbClr val="FD8537"/>
                </a:solidFill>
                <a:latin typeface="Wingdings"/>
                <a:cs typeface="Wingdings"/>
              </a:rPr>
              <a:t>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60" y="5383040"/>
            <a:ext cx="7404397" cy="9748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77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Al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o,</a:t>
            </a:r>
            <a:r>
              <a:rPr sz="2200" spc="-48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200" spc="-15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fl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en</a:t>
            </a:r>
            <a:r>
              <a:rPr sz="2200" spc="9" dirty="0" smtClean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200" spc="-87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200" spc="-18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Gr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ek</a:t>
            </a:r>
            <a:r>
              <a:rPr sz="2200" spc="-3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200" spc="9" dirty="0" smtClean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pt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re,</a:t>
            </a:r>
            <a:r>
              <a:rPr sz="2200" spc="-95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sz="2200" spc="-26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200" spc="-1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ar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te</a:t>
            </a:r>
            <a:r>
              <a:rPr sz="2200" spc="9" dirty="0" smtClean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tur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yles</a:t>
            </a:r>
            <a:r>
              <a:rPr sz="2200" spc="-56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200" spc="-18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dome</a:t>
            </a:r>
            <a:r>
              <a:rPr sz="2200" spc="-35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sz="2200" spc="-16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min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rets</a:t>
            </a:r>
            <a:r>
              <a:rPr sz="2200" spc="-6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from</a:t>
            </a:r>
            <a:r>
              <a:rPr sz="2200" spc="-18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-29" dirty="0" smtClean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200" spc="-173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As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200" spc="-4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200" spc="-35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200" spc="-2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9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een</a:t>
            </a:r>
            <a:r>
              <a:rPr sz="2200" spc="-37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in d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200" spc="-34" dirty="0" smtClean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fer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nt</a:t>
            </a:r>
            <a:r>
              <a:rPr sz="2200" spc="-73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arts</a:t>
            </a:r>
            <a:r>
              <a:rPr sz="2200" spc="-28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200" spc="-18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nd</a:t>
            </a:r>
            <a:r>
              <a:rPr sz="2200" spc="9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C00000"/>
                </a:solidFill>
                <a:latin typeface="Arial"/>
                <a:cs typeface="Arial"/>
              </a:rPr>
              <a:t>a.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5451034"/>
            <a:ext cx="209547" cy="220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0"/>
              </a:lnSpc>
              <a:spcBef>
                <a:spcPts val="83"/>
              </a:spcBef>
            </a:pPr>
            <a:r>
              <a:rPr sz="1500" spc="0" dirty="0" smtClean="0">
                <a:solidFill>
                  <a:srgbClr val="FD8537"/>
                </a:solidFill>
                <a:latin typeface="Wingdings"/>
                <a:cs typeface="Wingdings"/>
              </a:rPr>
              <a:t></a:t>
            </a:r>
            <a:endParaRPr sz="1500">
              <a:latin typeface="Wingdings"/>
              <a:cs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8763762" y="761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235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408" y="0"/>
            <a:ext cx="34748" cy="6857997"/>
          </a:xfrm>
          <a:custGeom>
            <a:avLst/>
            <a:gdLst/>
            <a:ahLst/>
            <a:cxnLst/>
            <a:rect l="l" t="t" r="r" b="b"/>
            <a:pathLst>
              <a:path w="34748" h="6857997">
                <a:moveTo>
                  <a:pt x="34747" y="0"/>
                </a:moveTo>
                <a:lnTo>
                  <a:pt x="0" y="0"/>
                </a:lnTo>
                <a:lnTo>
                  <a:pt x="1" y="6857997"/>
                </a:lnTo>
                <a:lnTo>
                  <a:pt x="34748" y="6857997"/>
                </a:lnTo>
                <a:lnTo>
                  <a:pt x="34747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244" y="0"/>
            <a:ext cx="11583" cy="6857997"/>
          </a:xfrm>
          <a:custGeom>
            <a:avLst/>
            <a:gdLst/>
            <a:ahLst/>
            <a:cxnLst/>
            <a:rect l="l" t="t" r="r" b="b"/>
            <a:pathLst>
              <a:path w="11583" h="6857997">
                <a:moveTo>
                  <a:pt x="11582" y="0"/>
                </a:moveTo>
                <a:lnTo>
                  <a:pt x="0" y="0"/>
                </a:lnTo>
                <a:lnTo>
                  <a:pt x="1" y="6857997"/>
                </a:lnTo>
                <a:lnTo>
                  <a:pt x="11583" y="6857997"/>
                </a:lnTo>
                <a:lnTo>
                  <a:pt x="11582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799" y="0"/>
                </a:moveTo>
                <a:lnTo>
                  <a:pt x="0" y="0"/>
                </a:lnTo>
                <a:lnTo>
                  <a:pt x="0" y="6857999"/>
                </a:lnTo>
                <a:lnTo>
                  <a:pt x="304799" y="6857999"/>
                </a:lnTo>
                <a:lnTo>
                  <a:pt x="304799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15400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19"/>
                </a:moveTo>
                <a:lnTo>
                  <a:pt x="909" y="296817"/>
                </a:lnTo>
                <a:lnTo>
                  <a:pt x="3590" y="318815"/>
                </a:lnTo>
                <a:lnTo>
                  <a:pt x="7971" y="340240"/>
                </a:lnTo>
                <a:lnTo>
                  <a:pt x="13984" y="361024"/>
                </a:lnTo>
                <a:lnTo>
                  <a:pt x="21556" y="381095"/>
                </a:lnTo>
                <a:lnTo>
                  <a:pt x="30617" y="400383"/>
                </a:lnTo>
                <a:lnTo>
                  <a:pt x="41097" y="418818"/>
                </a:lnTo>
                <a:lnTo>
                  <a:pt x="52925" y="436327"/>
                </a:lnTo>
                <a:lnTo>
                  <a:pt x="66030" y="452842"/>
                </a:lnTo>
                <a:lnTo>
                  <a:pt x="80343" y="468291"/>
                </a:lnTo>
                <a:lnTo>
                  <a:pt x="95792" y="482604"/>
                </a:lnTo>
                <a:lnTo>
                  <a:pt x="112306" y="495710"/>
                </a:lnTo>
                <a:lnTo>
                  <a:pt x="129816" y="507539"/>
                </a:lnTo>
                <a:lnTo>
                  <a:pt x="148250" y="518020"/>
                </a:lnTo>
                <a:lnTo>
                  <a:pt x="167538" y="527081"/>
                </a:lnTo>
                <a:lnTo>
                  <a:pt x="187610" y="534654"/>
                </a:lnTo>
                <a:lnTo>
                  <a:pt x="208395" y="540667"/>
                </a:lnTo>
                <a:lnTo>
                  <a:pt x="229821" y="545049"/>
                </a:lnTo>
                <a:lnTo>
                  <a:pt x="251820" y="547730"/>
                </a:lnTo>
                <a:lnTo>
                  <a:pt x="274320" y="548640"/>
                </a:lnTo>
                <a:lnTo>
                  <a:pt x="296819" y="547730"/>
                </a:lnTo>
                <a:lnTo>
                  <a:pt x="318818" y="545049"/>
                </a:lnTo>
                <a:lnTo>
                  <a:pt x="340244" y="540667"/>
                </a:lnTo>
                <a:lnTo>
                  <a:pt x="361029" y="534654"/>
                </a:lnTo>
                <a:lnTo>
                  <a:pt x="381101" y="527081"/>
                </a:lnTo>
                <a:lnTo>
                  <a:pt x="400389" y="518020"/>
                </a:lnTo>
                <a:lnTo>
                  <a:pt x="418823" y="507539"/>
                </a:lnTo>
                <a:lnTo>
                  <a:pt x="436333" y="495710"/>
                </a:lnTo>
                <a:lnTo>
                  <a:pt x="452847" y="482604"/>
                </a:lnTo>
                <a:lnTo>
                  <a:pt x="468296" y="468291"/>
                </a:lnTo>
                <a:lnTo>
                  <a:pt x="482609" y="452842"/>
                </a:lnTo>
                <a:lnTo>
                  <a:pt x="495714" y="436327"/>
                </a:lnTo>
                <a:lnTo>
                  <a:pt x="507542" y="418818"/>
                </a:lnTo>
                <a:lnTo>
                  <a:pt x="518022" y="400383"/>
                </a:lnTo>
                <a:lnTo>
                  <a:pt x="527083" y="381095"/>
                </a:lnTo>
                <a:lnTo>
                  <a:pt x="534655" y="361024"/>
                </a:lnTo>
                <a:lnTo>
                  <a:pt x="540668" y="340240"/>
                </a:lnTo>
                <a:lnTo>
                  <a:pt x="545049" y="318815"/>
                </a:lnTo>
                <a:lnTo>
                  <a:pt x="547730" y="296817"/>
                </a:lnTo>
                <a:lnTo>
                  <a:pt x="548640" y="274319"/>
                </a:lnTo>
                <a:lnTo>
                  <a:pt x="547730" y="251822"/>
                </a:lnTo>
                <a:lnTo>
                  <a:pt x="545049" y="229824"/>
                </a:lnTo>
                <a:lnTo>
                  <a:pt x="540668" y="208399"/>
                </a:lnTo>
                <a:lnTo>
                  <a:pt x="534655" y="187615"/>
                </a:lnTo>
                <a:lnTo>
                  <a:pt x="527083" y="167544"/>
                </a:lnTo>
                <a:lnTo>
                  <a:pt x="518022" y="148256"/>
                </a:lnTo>
                <a:lnTo>
                  <a:pt x="507542" y="129821"/>
                </a:lnTo>
                <a:lnTo>
                  <a:pt x="495714" y="112312"/>
                </a:lnTo>
                <a:lnTo>
                  <a:pt x="482609" y="95797"/>
                </a:lnTo>
                <a:lnTo>
                  <a:pt x="468296" y="80348"/>
                </a:lnTo>
                <a:lnTo>
                  <a:pt x="452847" y="66035"/>
                </a:lnTo>
                <a:lnTo>
                  <a:pt x="436333" y="52929"/>
                </a:lnTo>
                <a:lnTo>
                  <a:pt x="418823" y="41100"/>
                </a:lnTo>
                <a:lnTo>
                  <a:pt x="400389" y="30619"/>
                </a:lnTo>
                <a:lnTo>
                  <a:pt x="381101" y="21558"/>
                </a:lnTo>
                <a:lnTo>
                  <a:pt x="361029" y="13985"/>
                </a:lnTo>
                <a:lnTo>
                  <a:pt x="340244" y="7972"/>
                </a:lnTo>
                <a:lnTo>
                  <a:pt x="318818" y="3590"/>
                </a:lnTo>
                <a:lnTo>
                  <a:pt x="296819" y="909"/>
                </a:lnTo>
                <a:lnTo>
                  <a:pt x="274320" y="0"/>
                </a:lnTo>
                <a:lnTo>
                  <a:pt x="251820" y="909"/>
                </a:lnTo>
                <a:lnTo>
                  <a:pt x="229821" y="3590"/>
                </a:lnTo>
                <a:lnTo>
                  <a:pt x="208395" y="7972"/>
                </a:lnTo>
                <a:lnTo>
                  <a:pt x="187610" y="13985"/>
                </a:lnTo>
                <a:lnTo>
                  <a:pt x="167538" y="21558"/>
                </a:lnTo>
                <a:lnTo>
                  <a:pt x="148250" y="30619"/>
                </a:lnTo>
                <a:lnTo>
                  <a:pt x="129816" y="41100"/>
                </a:lnTo>
                <a:lnTo>
                  <a:pt x="112306" y="52929"/>
                </a:lnTo>
                <a:lnTo>
                  <a:pt x="95792" y="66035"/>
                </a:lnTo>
                <a:lnTo>
                  <a:pt x="80343" y="80348"/>
                </a:lnTo>
                <a:lnTo>
                  <a:pt x="66030" y="95797"/>
                </a:lnTo>
                <a:lnTo>
                  <a:pt x="52925" y="112312"/>
                </a:lnTo>
                <a:lnTo>
                  <a:pt x="41097" y="129821"/>
                </a:lnTo>
                <a:lnTo>
                  <a:pt x="30617" y="148256"/>
                </a:lnTo>
                <a:lnTo>
                  <a:pt x="21556" y="167544"/>
                </a:lnTo>
                <a:lnTo>
                  <a:pt x="13984" y="187615"/>
                </a:lnTo>
                <a:lnTo>
                  <a:pt x="7971" y="208399"/>
                </a:lnTo>
                <a:lnTo>
                  <a:pt x="3590" y="229824"/>
                </a:lnTo>
                <a:lnTo>
                  <a:pt x="909" y="251822"/>
                </a:lnTo>
                <a:lnTo>
                  <a:pt x="0" y="27431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5840" y="1149096"/>
            <a:ext cx="4800600" cy="71627"/>
          </a:xfrm>
          <a:custGeom>
            <a:avLst/>
            <a:gdLst/>
            <a:ahLst/>
            <a:cxnLst/>
            <a:rect l="l" t="t" r="r" b="b"/>
            <a:pathLst>
              <a:path w="4800600" h="71627">
                <a:moveTo>
                  <a:pt x="0" y="0"/>
                </a:moveTo>
                <a:lnTo>
                  <a:pt x="0" y="71627"/>
                </a:lnTo>
                <a:lnTo>
                  <a:pt x="4800600" y="71627"/>
                </a:lnTo>
                <a:lnTo>
                  <a:pt x="480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444" y="526072"/>
            <a:ext cx="1020053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00"/>
              </a:lnSpc>
              <a:spcBef>
                <a:spcPts val="280"/>
              </a:spcBef>
            </a:pPr>
            <a:r>
              <a:rPr sz="54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43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TS</a:t>
            </a:r>
            <a:endParaRPr sz="4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5433" y="637214"/>
            <a:ext cx="3826377" cy="574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10"/>
              </a:lnSpc>
              <a:spcBef>
                <a:spcPts val="225"/>
              </a:spcBef>
            </a:pPr>
            <a:r>
              <a:rPr sz="43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NEIGHBOURS</a:t>
            </a:r>
            <a:endParaRPr sz="4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91438"/>
            <a:ext cx="7244254" cy="807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6524">
              <a:lnSpc>
                <a:spcPts val="2960"/>
              </a:lnSpc>
              <a:spcBef>
                <a:spcPts val="148"/>
              </a:spcBef>
            </a:pPr>
            <a:r>
              <a:rPr sz="1950" spc="0" dirty="0" smtClean="0">
                <a:solidFill>
                  <a:srgbClr val="FD8537"/>
                </a:solidFill>
                <a:latin typeface="Wingdings"/>
                <a:cs typeface="Wingdings"/>
              </a:rPr>
              <a:t></a:t>
            </a:r>
            <a:r>
              <a:rPr sz="1950" spc="0" dirty="0" smtClean="0">
                <a:solidFill>
                  <a:srgbClr val="FD8537"/>
                </a:solidFill>
                <a:latin typeface="Times New Roman"/>
                <a:cs typeface="Times New Roman"/>
              </a:rPr>
              <a:t> </a:t>
            </a:r>
            <a:r>
              <a:rPr sz="1950" spc="412" dirty="0" smtClean="0">
                <a:solidFill>
                  <a:srgbClr val="FD8537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800" spc="9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800" spc="9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800" spc="-37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2800" spc="-1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9" dirty="0" smtClean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om</a:t>
            </a:r>
            <a:r>
              <a:rPr sz="2800" spc="9" dirty="0" smtClean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800" spc="9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800" spc="9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800" spc="-10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800" spc="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29</a:t>
            </a:r>
            <a:r>
              <a:rPr sz="2800" spc="-2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800" spc="9" dirty="0" smtClean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800" spc="9" dirty="0" smtClean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es</a:t>
            </a:r>
            <a:r>
              <a:rPr sz="2800" spc="-2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800" spc="9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800" spc="-26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7</a:t>
            </a:r>
            <a:r>
              <a:rPr sz="2800" spc="-15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800" spc="9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800" spc="9" dirty="0" smtClean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287019">
              <a:lnSpc>
                <a:spcPct val="95825"/>
              </a:lnSpc>
            </a:pP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spc="9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800" spc="9" dirty="0" smtClean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it</a:t>
            </a:r>
            <a:r>
              <a:rPr sz="2800" spc="9" dirty="0" smtClean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ri</a:t>
            </a:r>
            <a:r>
              <a:rPr sz="2800" spc="14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800" spc="-116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800" spc="14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800" spc="-36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800" spc="9" dirty="0" smtClean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800" spc="9" dirty="0" smtClean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es</a:t>
            </a:r>
            <a:r>
              <a:rPr sz="2800" spc="-83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its</a:t>
            </a:r>
            <a:r>
              <a:rPr sz="2800" spc="-27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800" spc="9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nd</a:t>
            </a:r>
            <a:r>
              <a:rPr sz="2800" spc="-27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800" spc="14" dirty="0" smtClean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800" spc="14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800" spc="14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ry</a:t>
            </a:r>
            <a:r>
              <a:rPr sz="2800" spc="-106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wi</a:t>
            </a:r>
            <a:r>
              <a:rPr sz="2800" spc="4" dirty="0" smtClean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spc="0" dirty="0" smtClean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551600"/>
            <a:ext cx="708426" cy="1660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0">
              <a:lnSpc>
                <a:spcPts val="2960"/>
              </a:lnSpc>
              <a:spcBef>
                <a:spcPts val="148"/>
              </a:spcBef>
            </a:pPr>
            <a:r>
              <a:rPr sz="1950" spc="0" dirty="0" smtClean="0">
                <a:solidFill>
                  <a:srgbClr val="FD8537"/>
                </a:solidFill>
                <a:latin typeface="Wingdings"/>
                <a:cs typeface="Wingdings"/>
              </a:rPr>
              <a:t></a:t>
            </a:r>
            <a:r>
              <a:rPr sz="1950" spc="119" dirty="0" smtClean="0">
                <a:solidFill>
                  <a:srgbClr val="FD8537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→</a:t>
            </a:r>
            <a:endParaRPr sz="2800">
              <a:latin typeface="Arial"/>
              <a:cs typeface="Arial"/>
            </a:endParaRPr>
          </a:p>
          <a:p>
            <a:pPr marL="287019" marR="350">
              <a:lnSpc>
                <a:spcPct val="95825"/>
              </a:lnSpc>
            </a:pP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→</a:t>
            </a:r>
            <a:endParaRPr sz="2800">
              <a:latin typeface="Arial"/>
              <a:cs typeface="Arial"/>
            </a:endParaRPr>
          </a:p>
          <a:p>
            <a:pPr marL="287019" marR="350">
              <a:lnSpc>
                <a:spcPct val="95825"/>
              </a:lnSpc>
              <a:spcBef>
                <a:spcPts val="140"/>
              </a:spcBef>
            </a:pP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→</a:t>
            </a:r>
            <a:endParaRPr sz="2800">
              <a:latin typeface="Arial"/>
              <a:cs typeface="Arial"/>
            </a:endParaRPr>
          </a:p>
          <a:p>
            <a:pPr marL="287019">
              <a:lnSpc>
                <a:spcPct val="95825"/>
              </a:lnSpc>
              <a:spcBef>
                <a:spcPts val="140"/>
              </a:spcBef>
            </a:pP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→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4067" y="3551600"/>
            <a:ext cx="5898976" cy="1660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800" spc="9" dirty="0" smtClean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rt</a:t>
            </a:r>
            <a:r>
              <a:rPr sz="2800" spc="14" dirty="0" smtClean="0">
                <a:solidFill>
                  <a:srgbClr val="FFC000"/>
                </a:solidFill>
                <a:latin typeface="Arial"/>
                <a:cs typeface="Arial"/>
              </a:rPr>
              <a:t>h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we</a:t>
            </a:r>
            <a:r>
              <a:rPr sz="2800" spc="9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t:</a:t>
            </a:r>
            <a:r>
              <a:rPr sz="2800" spc="-118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P</a:t>
            </a:r>
            <a:r>
              <a:rPr sz="2800" spc="9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k</a:t>
            </a:r>
            <a:r>
              <a:rPr sz="2800" spc="4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800" spc="4" dirty="0" smtClean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an</a:t>
            </a:r>
            <a:r>
              <a:rPr sz="2800" spc="-92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spc="9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nd</a:t>
            </a:r>
            <a:r>
              <a:rPr sz="2800" spc="-186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Afg</a:t>
            </a:r>
            <a:r>
              <a:rPr sz="2800" spc="14" dirty="0" smtClean="0">
                <a:solidFill>
                  <a:srgbClr val="FFC000"/>
                </a:solidFill>
                <a:latin typeface="Arial"/>
                <a:cs typeface="Arial"/>
              </a:rPr>
              <a:t>h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800" spc="14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800" spc="4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2800" spc="9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12700" marR="756357">
              <a:lnSpc>
                <a:spcPct val="100041"/>
              </a:lnSpc>
            </a:pP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800" spc="9" dirty="0" smtClean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rt</a:t>
            </a:r>
            <a:r>
              <a:rPr sz="2800" spc="14" dirty="0" smtClean="0">
                <a:solidFill>
                  <a:srgbClr val="FFC000"/>
                </a:solidFill>
                <a:latin typeface="Arial"/>
                <a:cs typeface="Arial"/>
              </a:rPr>
              <a:t>h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:</a:t>
            </a:r>
            <a:r>
              <a:rPr sz="2800" spc="-68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C</a:t>
            </a:r>
            <a:r>
              <a:rPr sz="2800" spc="9" dirty="0" smtClean="0">
                <a:solidFill>
                  <a:srgbClr val="FFC000"/>
                </a:solidFill>
                <a:latin typeface="Arial"/>
                <a:cs typeface="Arial"/>
              </a:rPr>
              <a:t>h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800" spc="9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a,</a:t>
            </a:r>
            <a:r>
              <a:rPr sz="2800" spc="-60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Ne</a:t>
            </a:r>
            <a:r>
              <a:rPr sz="2800" spc="9" dirty="0" smtClean="0">
                <a:solidFill>
                  <a:srgbClr val="FFC000"/>
                </a:solidFill>
                <a:latin typeface="Arial"/>
                <a:cs typeface="Arial"/>
              </a:rPr>
              <a:t>p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800" spc="9" dirty="0" smtClean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,</a:t>
            </a:r>
            <a:r>
              <a:rPr sz="2800" spc="-73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B</a:t>
            </a:r>
            <a:r>
              <a:rPr sz="2800" spc="9" dirty="0" smtClean="0">
                <a:solidFill>
                  <a:srgbClr val="FFC000"/>
                </a:solidFill>
                <a:latin typeface="Arial"/>
                <a:cs typeface="Arial"/>
              </a:rPr>
              <a:t>h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r>
              <a:rPr sz="2800" spc="9" dirty="0" smtClean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an E</a:t>
            </a:r>
            <a:r>
              <a:rPr sz="2800" spc="9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800" spc="4" dirty="0" smtClean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:</a:t>
            </a:r>
            <a:r>
              <a:rPr sz="2800" spc="-55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My</a:t>
            </a:r>
            <a:r>
              <a:rPr sz="2800" spc="4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800" spc="4" dirty="0" smtClean="0">
                <a:solidFill>
                  <a:srgbClr val="FFC000"/>
                </a:solidFill>
                <a:latin typeface="Arial"/>
                <a:cs typeface="Arial"/>
              </a:rPr>
              <a:t>m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ar</a:t>
            </a:r>
            <a:r>
              <a:rPr sz="2800" spc="-91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800" spc="14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2800" spc="-26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Ba</a:t>
            </a:r>
            <a:r>
              <a:rPr sz="2800" spc="9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g</a:t>
            </a:r>
            <a:r>
              <a:rPr sz="2800" spc="9" dirty="0" smtClean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800" spc="14" dirty="0" smtClean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800" spc="9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h So</a:t>
            </a:r>
            <a:r>
              <a:rPr sz="2800" spc="9" dirty="0" smtClean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2800" spc="4" dirty="0" smtClean="0">
                <a:solidFill>
                  <a:srgbClr val="FFC000"/>
                </a:solidFill>
                <a:latin typeface="Arial"/>
                <a:cs typeface="Arial"/>
              </a:rPr>
              <a:t>h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:</a:t>
            </a:r>
            <a:r>
              <a:rPr sz="2800" spc="-4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Sri</a:t>
            </a:r>
            <a:r>
              <a:rPr sz="2800" spc="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800" spc="9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800" spc="9" dirty="0" smtClean="0">
                <a:solidFill>
                  <a:srgbClr val="FFC000"/>
                </a:solidFill>
                <a:latin typeface="Arial"/>
                <a:cs typeface="Arial"/>
              </a:rPr>
              <a:t>k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800" spc="-66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800" spc="9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2800" spc="-36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Ma</a:t>
            </a:r>
            <a:r>
              <a:rPr sz="2800" spc="4" dirty="0" smtClean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2800" spc="4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v</a:t>
            </a:r>
            <a:r>
              <a:rPr sz="2800" spc="9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800" spc="0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5840" y="1149096"/>
            <a:ext cx="4800600" cy="71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3"/>
              </a:spcBef>
            </a:pPr>
            <a:endParaRPr sz="5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227965" y="407542"/>
            <a:ext cx="8910193" cy="56410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6"/>
              </a:spcBef>
            </a:pPr>
            <a:endParaRPr sz="550"/>
          </a:p>
          <a:p>
            <a:pPr marR="2261005" algn="r">
              <a:lnSpc>
                <a:spcPct val="95825"/>
              </a:lnSpc>
              <a:spcBef>
                <a:spcPts val="1000"/>
              </a:spcBef>
            </a:pPr>
            <a:r>
              <a:rPr sz="1200" b="1" dirty="0" smtClean="0">
                <a:solidFill>
                  <a:srgbClr val="181F17"/>
                </a:solidFill>
                <a:latin typeface="Arial"/>
                <a:cs typeface="Arial"/>
              </a:rPr>
              <a:t>IN</a:t>
            </a:r>
            <a:r>
              <a:rPr sz="1200" b="1" dirty="0" smtClean="0">
                <a:solidFill>
                  <a:srgbClr val="2D312A"/>
                </a:solidFill>
                <a:latin typeface="Arial"/>
                <a:cs typeface="Arial"/>
              </a:rPr>
              <a:t>D</a:t>
            </a:r>
            <a:r>
              <a:rPr sz="1200" b="1" dirty="0" smtClean="0">
                <a:solidFill>
                  <a:srgbClr val="181F17"/>
                </a:solidFill>
                <a:latin typeface="Arial"/>
                <a:cs typeface="Arial"/>
              </a:rPr>
              <a:t>I</a:t>
            </a:r>
            <a:r>
              <a:rPr sz="1200" b="1" dirty="0" smtClean="0">
                <a:solidFill>
                  <a:srgbClr val="2D312A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R="241144" algn="r">
              <a:lnSpc>
                <a:spcPts val="1416"/>
              </a:lnSpc>
              <a:spcBef>
                <a:spcPts val="240"/>
              </a:spcBef>
            </a:pPr>
            <a:r>
              <a:rPr sz="1100" dirty="0" smtClean="0">
                <a:solidFill>
                  <a:srgbClr val="4F5D4F"/>
                </a:solidFill>
                <a:latin typeface="Arial"/>
                <a:cs typeface="Arial"/>
              </a:rPr>
              <a:t>AD</a:t>
            </a:r>
            <a:r>
              <a:rPr sz="1100" dirty="0" smtClean="0">
                <a:solidFill>
                  <a:srgbClr val="3D4D3D"/>
                </a:solidFill>
                <a:latin typeface="Arial"/>
                <a:cs typeface="Arial"/>
              </a:rPr>
              <a:t>J</a:t>
            </a:r>
            <a:r>
              <a:rPr sz="1100" dirty="0" smtClean="0">
                <a:solidFill>
                  <a:srgbClr val="4F5D4F"/>
                </a:solidFill>
                <a:latin typeface="Arial"/>
                <a:cs typeface="Arial"/>
              </a:rPr>
              <a:t>ACE</a:t>
            </a:r>
            <a:r>
              <a:rPr sz="1100" spc="-4" dirty="0" smtClean="0">
                <a:solidFill>
                  <a:srgbClr val="4F5D4F"/>
                </a:solidFill>
                <a:latin typeface="Arial"/>
                <a:cs typeface="Arial"/>
              </a:rPr>
              <a:t>N</a:t>
            </a:r>
            <a:r>
              <a:rPr sz="1100" spc="0" dirty="0" smtClean="0">
                <a:solidFill>
                  <a:srgbClr val="3D4D3D"/>
                </a:solidFill>
                <a:latin typeface="Arial"/>
                <a:cs typeface="Arial"/>
              </a:rPr>
              <a:t>T  </a:t>
            </a:r>
            <a:r>
              <a:rPr sz="1100" spc="59" dirty="0" smtClean="0">
                <a:solidFill>
                  <a:srgbClr val="3D4D3D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6D6E67"/>
                </a:solidFill>
                <a:latin typeface="Arial"/>
                <a:cs typeface="Arial"/>
              </a:rPr>
              <a:t>C</a:t>
            </a:r>
            <a:r>
              <a:rPr sz="1100" spc="0" dirty="0" smtClean="0">
                <a:solidFill>
                  <a:srgbClr val="4F5D4F"/>
                </a:solidFill>
                <a:latin typeface="Arial"/>
                <a:cs typeface="Arial"/>
              </a:rPr>
              <a:t>OU</a:t>
            </a:r>
            <a:r>
              <a:rPr sz="1100" spc="0" dirty="0" smtClean="0">
                <a:solidFill>
                  <a:srgbClr val="3D4D3D"/>
                </a:solidFill>
                <a:latin typeface="Arial"/>
                <a:cs typeface="Arial"/>
              </a:rPr>
              <a:t>N</a:t>
            </a:r>
            <a:r>
              <a:rPr sz="1100" spc="0" dirty="0" smtClean="0">
                <a:solidFill>
                  <a:srgbClr val="4F5D4F"/>
                </a:solidFill>
                <a:latin typeface="Arial"/>
                <a:cs typeface="Arial"/>
              </a:rPr>
              <a:t>T</a:t>
            </a:r>
            <a:r>
              <a:rPr sz="1100" spc="0" dirty="0" smtClean="0">
                <a:solidFill>
                  <a:srgbClr val="3D4D3D"/>
                </a:solidFill>
                <a:latin typeface="Arial"/>
                <a:cs typeface="Arial"/>
              </a:rPr>
              <a:t>R</a:t>
            </a:r>
            <a:r>
              <a:rPr sz="1100" spc="0" dirty="0" smtClean="0">
                <a:solidFill>
                  <a:srgbClr val="2D312A"/>
                </a:solidFill>
                <a:latin typeface="Arial"/>
                <a:cs typeface="Arial"/>
              </a:rPr>
              <a:t>I</a:t>
            </a:r>
            <a:r>
              <a:rPr sz="1100" spc="0" dirty="0" smtClean="0">
                <a:solidFill>
                  <a:srgbClr val="4F5D4F"/>
                </a:solidFill>
                <a:latin typeface="Arial"/>
                <a:cs typeface="Arial"/>
              </a:rPr>
              <a:t>ES                     </a:t>
            </a:r>
            <a:r>
              <a:rPr sz="1100" spc="79" dirty="0" smtClean="0">
                <a:solidFill>
                  <a:srgbClr val="4F5D4F"/>
                </a:solidFill>
                <a:latin typeface="Arial"/>
                <a:cs typeface="Arial"/>
              </a:rPr>
              <a:t> </a:t>
            </a:r>
            <a:r>
              <a:rPr sz="1500" spc="0" baseline="-17655" dirty="0" smtClean="0">
                <a:solidFill>
                  <a:srgbClr val="798785"/>
                </a:solidFill>
                <a:latin typeface="Courier New"/>
                <a:cs typeface="Courier New"/>
              </a:rPr>
              <a:t>3</a:t>
            </a:r>
            <a:r>
              <a:rPr sz="1500" spc="0" baseline="-17655" dirty="0" smtClean="0">
                <a:solidFill>
                  <a:srgbClr val="6D6E67"/>
                </a:solidFill>
                <a:latin typeface="Courier New"/>
                <a:cs typeface="Courier New"/>
              </a:rPr>
              <a:t>6</a:t>
            </a:r>
            <a:r>
              <a:rPr sz="1500" spc="0" baseline="-17655" dirty="0" smtClean="0">
                <a:solidFill>
                  <a:srgbClr val="798785"/>
                </a:solidFill>
                <a:latin typeface="Courier New"/>
                <a:cs typeface="Courier New"/>
              </a:rPr>
              <a:t>°</a:t>
            </a:r>
            <a:r>
              <a:rPr sz="1500" spc="0" baseline="-17655" dirty="0" smtClean="0">
                <a:solidFill>
                  <a:srgbClr val="6D6E67"/>
                </a:solidFill>
                <a:latin typeface="Courier New"/>
                <a:cs typeface="Courier New"/>
              </a:rPr>
              <a:t>N</a:t>
            </a:r>
            <a:endParaRPr sz="1000">
              <a:latin typeface="Courier New"/>
              <a:cs typeface="Courier New"/>
            </a:endParaRPr>
          </a:p>
          <a:p>
            <a:pPr marL="12176">
              <a:lnSpc>
                <a:spcPct val="94401"/>
              </a:lnSpc>
              <a:spcBef>
                <a:spcPts val="2285"/>
              </a:spcBef>
            </a:pPr>
            <a:r>
              <a:rPr sz="1000" spc="0" dirty="0" smtClean="0">
                <a:solidFill>
                  <a:srgbClr val="798785"/>
                </a:solidFill>
                <a:latin typeface="Courier New"/>
                <a:cs typeface="Courier New"/>
              </a:rPr>
              <a:t>32°</a:t>
            </a:r>
            <a:endParaRPr sz="1000">
              <a:latin typeface="Courier New"/>
              <a:cs typeface="Courier New"/>
            </a:endParaRPr>
          </a:p>
          <a:p>
            <a:pPr marL="12176">
              <a:lnSpc>
                <a:spcPct val="95825"/>
              </a:lnSpc>
              <a:spcBef>
                <a:spcPts val="3441"/>
              </a:spcBef>
            </a:pPr>
            <a:r>
              <a:rPr sz="900" dirty="0" smtClean="0">
                <a:solidFill>
                  <a:srgbClr val="798785"/>
                </a:solidFill>
                <a:latin typeface="Times New Roman"/>
                <a:cs typeface="Times New Roman"/>
              </a:rPr>
              <a:t>2</a:t>
            </a:r>
            <a:r>
              <a:rPr sz="900" dirty="0" smtClean="0">
                <a:solidFill>
                  <a:srgbClr val="6D6E67"/>
                </a:solidFill>
                <a:latin typeface="Times New Roman"/>
                <a:cs typeface="Times New Roman"/>
              </a:rPr>
              <a:t>8</a:t>
            </a:r>
            <a:endParaRPr sz="900">
              <a:latin typeface="Times New Roman"/>
              <a:cs typeface="Times New Roman"/>
            </a:endParaRPr>
          </a:p>
          <a:p>
            <a:pPr marL="12176">
              <a:lnSpc>
                <a:spcPts val="1130"/>
              </a:lnSpc>
              <a:spcBef>
                <a:spcPts val="8192"/>
              </a:spcBef>
            </a:pPr>
            <a:r>
              <a:rPr sz="1500" baseline="2942" dirty="0" smtClean="0">
                <a:solidFill>
                  <a:srgbClr val="798785"/>
                </a:solidFill>
                <a:latin typeface="Courier New"/>
                <a:cs typeface="Courier New"/>
              </a:rPr>
              <a:t>2</a:t>
            </a:r>
            <a:r>
              <a:rPr sz="1500" baseline="2942" dirty="0" smtClean="0">
                <a:solidFill>
                  <a:srgbClr val="6D6E67"/>
                </a:solidFill>
                <a:latin typeface="Courier New"/>
                <a:cs typeface="Courier New"/>
              </a:rPr>
              <a:t>0</a:t>
            </a:r>
            <a:r>
              <a:rPr sz="1500" baseline="2942" dirty="0" smtClean="0">
                <a:solidFill>
                  <a:srgbClr val="798785"/>
                </a:solidFill>
                <a:latin typeface="Courier New"/>
                <a:cs typeface="Courier New"/>
              </a:rPr>
              <a:t>°</a:t>
            </a:r>
            <a:endParaRPr sz="1000">
              <a:latin typeface="Courier New"/>
              <a:cs typeface="Courier New"/>
            </a:endParaRPr>
          </a:p>
          <a:p>
            <a:pPr marR="209963" algn="r">
              <a:lnSpc>
                <a:spcPts val="915"/>
              </a:lnSpc>
            </a:pPr>
            <a:r>
              <a:rPr sz="900" dirty="0" smtClean="0">
                <a:solidFill>
                  <a:srgbClr val="798785"/>
                </a:solidFill>
                <a:latin typeface="Times New Roman"/>
                <a:cs typeface="Times New Roman"/>
              </a:rPr>
              <a:t>2</a:t>
            </a:r>
            <a:r>
              <a:rPr sz="900" dirty="0" smtClean="0">
                <a:solidFill>
                  <a:srgbClr val="6D6E67"/>
                </a:solidFill>
                <a:latin typeface="Times New Roman"/>
                <a:cs typeface="Times New Roman"/>
              </a:rPr>
              <a:t>0</a:t>
            </a:r>
            <a:r>
              <a:rPr sz="900" dirty="0" smtClean="0">
                <a:solidFill>
                  <a:srgbClr val="798785"/>
                </a:solidFill>
                <a:latin typeface="Times New Roman"/>
                <a:cs typeface="Times New Roman"/>
              </a:rPr>
              <a:t>°</a:t>
            </a:r>
            <a:endParaRPr sz="900">
              <a:latin typeface="Times New Roman"/>
              <a:cs typeface="Times New Roman"/>
            </a:endParaRPr>
          </a:p>
          <a:p>
            <a:pPr marL="1286799">
              <a:lnSpc>
                <a:spcPts val="869"/>
              </a:lnSpc>
              <a:spcBef>
                <a:spcPts val="1111"/>
              </a:spcBef>
            </a:pPr>
            <a:r>
              <a:rPr sz="1200" i="1" baseline="-3623" dirty="0" smtClean="0">
                <a:solidFill>
                  <a:srgbClr val="526E82"/>
                </a:solidFill>
                <a:latin typeface="Arial"/>
                <a:cs typeface="Arial"/>
              </a:rPr>
              <a:t>A</a:t>
            </a:r>
            <a:r>
              <a:rPr sz="1200" i="1" baseline="-3623" dirty="0" smtClean="0">
                <a:solidFill>
                  <a:srgbClr val="798785"/>
                </a:solidFill>
                <a:latin typeface="Arial"/>
                <a:cs typeface="Arial"/>
              </a:rPr>
              <a:t>R</a:t>
            </a:r>
            <a:r>
              <a:rPr sz="1200" i="1" baseline="-3623" dirty="0" smtClean="0">
                <a:solidFill>
                  <a:srgbClr val="526E82"/>
                </a:solidFill>
                <a:latin typeface="Arial"/>
                <a:cs typeface="Arial"/>
              </a:rPr>
              <a:t>A</a:t>
            </a:r>
            <a:r>
              <a:rPr sz="1200" i="1" baseline="-3623" dirty="0" smtClean="0">
                <a:solidFill>
                  <a:srgbClr val="798785"/>
                </a:solidFill>
                <a:latin typeface="Arial"/>
                <a:cs typeface="Arial"/>
              </a:rPr>
              <a:t>B</a:t>
            </a:r>
            <a:r>
              <a:rPr sz="1200" i="1" baseline="-3623" dirty="0" smtClean="0">
                <a:solidFill>
                  <a:srgbClr val="526E82"/>
                </a:solidFill>
                <a:latin typeface="Arial"/>
                <a:cs typeface="Arial"/>
              </a:rPr>
              <a:t>I</a:t>
            </a:r>
            <a:r>
              <a:rPr sz="1200" i="1" baseline="-3623" dirty="0" smtClean="0">
                <a:solidFill>
                  <a:srgbClr val="798785"/>
                </a:solidFill>
                <a:latin typeface="Arial"/>
                <a:cs typeface="Arial"/>
              </a:rPr>
              <a:t>AN                                                                                                                                                       </a:t>
            </a:r>
            <a:r>
              <a:rPr sz="1200" i="1" spc="-64" baseline="-3623" dirty="0" smtClean="0">
                <a:solidFill>
                  <a:srgbClr val="798785"/>
                </a:solidFill>
                <a:latin typeface="Arial"/>
                <a:cs typeface="Arial"/>
              </a:rPr>
              <a:t> </a:t>
            </a:r>
            <a:r>
              <a:rPr sz="1200" i="1" spc="0" baseline="-7246" dirty="0" smtClean="0">
                <a:solidFill>
                  <a:srgbClr val="798785"/>
                </a:solidFill>
                <a:latin typeface="Arial"/>
                <a:cs typeface="Arial"/>
              </a:rPr>
              <a:t>RAY           </a:t>
            </a:r>
            <a:r>
              <a:rPr sz="1200" i="1" spc="134" baseline="-7246" dirty="0" smtClean="0">
                <a:solidFill>
                  <a:srgbClr val="798785"/>
                </a:solidFill>
                <a:latin typeface="Arial"/>
                <a:cs typeface="Arial"/>
              </a:rPr>
              <a:t> </a:t>
            </a:r>
            <a:r>
              <a:rPr sz="1200" i="1" spc="0" baseline="-7246" dirty="0" smtClean="0">
                <a:solidFill>
                  <a:srgbClr val="798785"/>
                </a:solidFill>
                <a:latin typeface="Arial"/>
                <a:cs typeface="Arial"/>
              </a:rPr>
              <a:t>OF</a:t>
            </a:r>
            <a:endParaRPr sz="800">
              <a:latin typeface="Arial"/>
              <a:cs typeface="Arial"/>
            </a:endParaRPr>
          </a:p>
          <a:p>
            <a:pPr marL="1600836">
              <a:lnSpc>
                <a:spcPts val="1230"/>
              </a:lnSpc>
              <a:spcBef>
                <a:spcPts val="18"/>
              </a:spcBef>
            </a:pPr>
            <a:r>
              <a:rPr sz="1350" i="1" spc="0" baseline="3220" dirty="0" smtClean="0">
                <a:solidFill>
                  <a:srgbClr val="798785"/>
                </a:solidFill>
                <a:latin typeface="Arial"/>
                <a:cs typeface="Arial"/>
              </a:rPr>
              <a:t>S </a:t>
            </a:r>
            <a:r>
              <a:rPr sz="1350" i="1" spc="64" baseline="3220" dirty="0" smtClean="0">
                <a:solidFill>
                  <a:srgbClr val="798785"/>
                </a:solidFill>
                <a:latin typeface="Arial"/>
                <a:cs typeface="Arial"/>
              </a:rPr>
              <a:t> </a:t>
            </a:r>
            <a:r>
              <a:rPr sz="1950" i="1" spc="0" baseline="2229" dirty="0" smtClean="0">
                <a:solidFill>
                  <a:srgbClr val="798785"/>
                </a:solidFill>
                <a:latin typeface="Times New Roman"/>
                <a:cs typeface="Times New Roman"/>
              </a:rPr>
              <a:t>e </a:t>
            </a:r>
            <a:r>
              <a:rPr sz="1950" i="1" spc="7" baseline="2229" dirty="0" smtClean="0">
                <a:solidFill>
                  <a:srgbClr val="798785"/>
                </a:solidFill>
                <a:latin typeface="Times New Roman"/>
                <a:cs typeface="Times New Roman"/>
              </a:rPr>
              <a:t> </a:t>
            </a:r>
            <a:r>
              <a:rPr sz="1200" spc="0" baseline="3623" dirty="0" smtClean="0">
                <a:solidFill>
                  <a:srgbClr val="798785"/>
                </a:solidFill>
                <a:latin typeface="Times New Roman"/>
                <a:cs typeface="Times New Roman"/>
              </a:rPr>
              <a:t>A                                                                                                                                                                  </a:t>
            </a:r>
            <a:r>
              <a:rPr sz="1200" spc="132" baseline="3623" dirty="0" smtClean="0">
                <a:solidFill>
                  <a:srgbClr val="798785"/>
                </a:solidFill>
                <a:latin typeface="Times New Roman"/>
                <a:cs typeface="Times New Roman"/>
              </a:rPr>
              <a:t> </a:t>
            </a:r>
            <a:r>
              <a:rPr sz="1200" i="1" spc="0" baseline="7246" dirty="0" smtClean="0">
                <a:solidFill>
                  <a:srgbClr val="798785"/>
                </a:solidFill>
                <a:latin typeface="Arial"/>
                <a:cs typeface="Arial"/>
              </a:rPr>
              <a:t>BENO</a:t>
            </a:r>
            <a:r>
              <a:rPr sz="1200" i="1" spc="-4" baseline="7246" dirty="0" smtClean="0">
                <a:solidFill>
                  <a:srgbClr val="798785"/>
                </a:solidFill>
                <a:latin typeface="Arial"/>
                <a:cs typeface="Arial"/>
              </a:rPr>
              <a:t>A</a:t>
            </a:r>
            <a:r>
              <a:rPr sz="1200" i="1" spc="0" baseline="7246" dirty="0" smtClean="0">
                <a:solidFill>
                  <a:srgbClr val="526E82"/>
                </a:solidFill>
                <a:latin typeface="Arial"/>
                <a:cs typeface="Arial"/>
              </a:rPr>
              <a:t>L</a:t>
            </a:r>
            <a:endParaRPr sz="800">
              <a:latin typeface="Arial"/>
              <a:cs typeface="Arial"/>
            </a:endParaRPr>
          </a:p>
          <a:p>
            <a:pPr marL="5590947">
              <a:lnSpc>
                <a:spcPts val="5175"/>
              </a:lnSpc>
              <a:spcBef>
                <a:spcPts val="197"/>
              </a:spcBef>
            </a:pPr>
            <a:r>
              <a:rPr sz="1050" baseline="-49693" dirty="0" smtClean="0">
                <a:solidFill>
                  <a:srgbClr val="2D312A"/>
                </a:solidFill>
                <a:latin typeface="Arial"/>
                <a:cs typeface="Arial"/>
              </a:rPr>
              <a:t>l</a:t>
            </a:r>
            <a:r>
              <a:rPr sz="1050" baseline="-49693" dirty="0" smtClean="0">
                <a:solidFill>
                  <a:srgbClr val="6D6E67"/>
                </a:solidFill>
                <a:latin typeface="Arial"/>
                <a:cs typeface="Arial"/>
              </a:rPr>
              <a:t>ntam</a:t>
            </a:r>
            <a:r>
              <a:rPr sz="1050" baseline="-49693" dirty="0" smtClean="0">
                <a:solidFill>
                  <a:srgbClr val="798785"/>
                </a:solidFill>
                <a:latin typeface="Arial"/>
                <a:cs typeface="Arial"/>
              </a:rPr>
              <a:t>a</a:t>
            </a:r>
            <a:r>
              <a:rPr sz="1050" baseline="-49693" dirty="0" smtClean="0">
                <a:solidFill>
                  <a:srgbClr val="6D6E67"/>
                </a:solidFill>
                <a:latin typeface="Arial"/>
                <a:cs typeface="Arial"/>
              </a:rPr>
              <a:t>t</a:t>
            </a:r>
            <a:r>
              <a:rPr sz="1050" baseline="-49693" dirty="0" smtClean="0">
                <a:solidFill>
                  <a:srgbClr val="798785"/>
                </a:solidFill>
                <a:latin typeface="Arial"/>
                <a:cs typeface="Arial"/>
              </a:rPr>
              <a:t>lon</a:t>
            </a:r>
            <a:r>
              <a:rPr sz="1050" baseline="-49693" dirty="0" smtClean="0">
                <a:solidFill>
                  <a:srgbClr val="6D6E67"/>
                </a:solidFill>
                <a:latin typeface="Arial"/>
                <a:cs typeface="Arial"/>
              </a:rPr>
              <a:t>al   </a:t>
            </a:r>
            <a:r>
              <a:rPr sz="1050" spc="-50" baseline="-49693" dirty="0" smtClean="0">
                <a:solidFill>
                  <a:srgbClr val="6D6E67"/>
                </a:solidFill>
                <a:latin typeface="Arial"/>
                <a:cs typeface="Arial"/>
              </a:rPr>
              <a:t> </a:t>
            </a:r>
            <a:r>
              <a:rPr sz="1050" spc="0" baseline="-49693" dirty="0" smtClean="0">
                <a:solidFill>
                  <a:srgbClr val="6D6E67"/>
                </a:solidFill>
                <a:latin typeface="Arial"/>
                <a:cs typeface="Arial"/>
              </a:rPr>
              <a:t>Bounda,y             </a:t>
            </a:r>
            <a:r>
              <a:rPr sz="1050" spc="161" baseline="-49693" dirty="0" smtClean="0">
                <a:solidFill>
                  <a:srgbClr val="6D6E67"/>
                </a:solidFill>
                <a:latin typeface="Arial"/>
                <a:cs typeface="Arial"/>
              </a:rPr>
              <a:t> </a:t>
            </a:r>
            <a:r>
              <a:rPr sz="7650" b="1" i="1" spc="0" baseline="-6820" dirty="0" smtClean="0">
                <a:solidFill>
                  <a:srgbClr val="28426E"/>
                </a:solidFill>
                <a:latin typeface="Arial"/>
                <a:cs typeface="Arial"/>
              </a:rPr>
              <a:t>f</a:t>
            </a:r>
            <a:endParaRPr sz="5100">
              <a:latin typeface="Arial"/>
              <a:cs typeface="Arial"/>
            </a:endParaRPr>
          </a:p>
          <a:p>
            <a:pPr marL="5581713">
              <a:lnSpc>
                <a:spcPts val="365"/>
              </a:lnSpc>
            </a:pPr>
            <a:r>
              <a:rPr sz="1050" b="1" spc="0" baseline="8282" dirty="0" smtClean="0">
                <a:solidFill>
                  <a:srgbClr val="798785"/>
                </a:solidFill>
                <a:latin typeface="Arial"/>
                <a:cs typeface="Arial"/>
              </a:rPr>
              <a:t>S</a:t>
            </a:r>
            <a:r>
              <a:rPr sz="1050" b="1" spc="-78" baseline="8282" dirty="0" smtClean="0">
                <a:solidFill>
                  <a:srgbClr val="6D6E67"/>
                </a:solidFill>
                <a:latin typeface="Arial"/>
                <a:cs typeface="Arial"/>
              </a:rPr>
              <a:t>t</a:t>
            </a:r>
            <a:r>
              <a:rPr sz="1050" b="1" spc="-78" baseline="8282" dirty="0" smtClean="0">
                <a:solidFill>
                  <a:srgbClr val="798785"/>
                </a:solidFill>
                <a:latin typeface="Arial"/>
                <a:cs typeface="Arial"/>
              </a:rPr>
              <a:t>o</a:t>
            </a:r>
            <a:r>
              <a:rPr sz="1050" b="1" spc="0" baseline="8282" dirty="0" smtClean="0">
                <a:solidFill>
                  <a:srgbClr val="6D6E67"/>
                </a:solidFill>
                <a:latin typeface="Arial"/>
                <a:cs typeface="Arial"/>
              </a:rPr>
              <a:t>10</a:t>
            </a:r>
            <a:r>
              <a:rPr sz="1050" b="1" spc="-6" baseline="8282" dirty="0" smtClean="0">
                <a:solidFill>
                  <a:srgbClr val="6D6E67"/>
                </a:solidFill>
                <a:latin typeface="Arial"/>
                <a:cs typeface="Arial"/>
              </a:rPr>
              <a:t> </a:t>
            </a:r>
            <a:r>
              <a:rPr sz="1050" b="1" spc="0" baseline="8282" dirty="0" smtClean="0">
                <a:solidFill>
                  <a:srgbClr val="6D6E67"/>
                </a:solidFill>
                <a:latin typeface="Arial"/>
                <a:cs typeface="Arial"/>
              </a:rPr>
              <a:t>e</a:t>
            </a:r>
            <a:r>
              <a:rPr sz="1050" b="1" spc="0" baseline="8282" dirty="0" smtClean="0">
                <a:solidFill>
                  <a:srgbClr val="798785"/>
                </a:solidFill>
                <a:latin typeface="Arial"/>
                <a:cs typeface="Arial"/>
              </a:rPr>
              <a:t>oun</a:t>
            </a:r>
            <a:r>
              <a:rPr sz="1050" b="1" spc="-229" baseline="8282" dirty="0" smtClean="0">
                <a:solidFill>
                  <a:srgbClr val="798785"/>
                </a:solidFill>
                <a:latin typeface="Arial"/>
                <a:cs typeface="Arial"/>
              </a:rPr>
              <a:t>d</a:t>
            </a:r>
            <a:r>
              <a:rPr sz="1050" b="1" spc="-54" baseline="8282" dirty="0" smtClean="0">
                <a:solidFill>
                  <a:srgbClr val="6D6E67"/>
                </a:solidFill>
                <a:latin typeface="Arial"/>
                <a:cs typeface="Arial"/>
              </a:rPr>
              <a:t>o</a:t>
            </a:r>
            <a:r>
              <a:rPr sz="1050" b="1" spc="0" baseline="8282" dirty="0" smtClean="0">
                <a:solidFill>
                  <a:srgbClr val="798785"/>
                </a:solidFill>
                <a:latin typeface="Arial"/>
                <a:cs typeface="Arial"/>
              </a:rPr>
              <a:t>ty</a:t>
            </a:r>
            <a:endParaRPr sz="700">
              <a:latin typeface="Arial"/>
              <a:cs typeface="Arial"/>
            </a:endParaRPr>
          </a:p>
          <a:p>
            <a:pPr marR="1722967" algn="r">
              <a:lnSpc>
                <a:spcPct val="95825"/>
              </a:lnSpc>
              <a:spcBef>
                <a:spcPts val="401"/>
              </a:spcBef>
            </a:pPr>
            <a:r>
              <a:rPr sz="1100" spc="0" dirty="0" smtClean="0">
                <a:solidFill>
                  <a:srgbClr val="28426E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6736262" marR="1027575" indent="-6724072">
              <a:lnSpc>
                <a:spcPts val="1153"/>
              </a:lnSpc>
              <a:spcBef>
                <a:spcPts val="1075"/>
              </a:spcBef>
              <a:tabLst>
                <a:tab pos="5969000" algn="l"/>
              </a:tabLst>
            </a:pPr>
            <a:r>
              <a:rPr sz="1500" spc="0" baseline="-11770" dirty="0" smtClean="0">
                <a:solidFill>
                  <a:srgbClr val="526E82"/>
                </a:solidFill>
                <a:latin typeface="Courier New"/>
                <a:cs typeface="Courier New"/>
              </a:rPr>
              <a:t>go	</a:t>
            </a:r>
            <a:r>
              <a:rPr sz="800" spc="0" dirty="0" smtClean="0">
                <a:solidFill>
                  <a:srgbClr val="526E82"/>
                </a:solidFill>
                <a:latin typeface="Arial"/>
                <a:cs typeface="Arial"/>
              </a:rPr>
              <a:t>AND</a:t>
            </a:r>
            <a:r>
              <a:rPr sz="800" spc="-6" dirty="0" smtClean="0">
                <a:solidFill>
                  <a:srgbClr val="526E82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3F5667"/>
                </a:solidFill>
                <a:latin typeface="Arial"/>
                <a:cs typeface="Arial"/>
              </a:rPr>
              <a:t>M</a:t>
            </a:r>
            <a:r>
              <a:rPr sz="800" spc="0" dirty="0" smtClean="0">
                <a:solidFill>
                  <a:srgbClr val="526E82"/>
                </a:solidFill>
                <a:latin typeface="Arial"/>
                <a:cs typeface="Arial"/>
              </a:rPr>
              <a:t>A</a:t>
            </a:r>
            <a:r>
              <a:rPr sz="800" spc="38" dirty="0" smtClean="0">
                <a:solidFill>
                  <a:srgbClr val="3F5667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526E82"/>
                </a:solidFill>
                <a:latin typeface="Arial"/>
                <a:cs typeface="Arial"/>
              </a:rPr>
              <a:t>&amp;</a:t>
            </a:r>
            <a:r>
              <a:rPr sz="800" spc="88" dirty="0" smtClean="0">
                <a:solidFill>
                  <a:srgbClr val="526E82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3F5667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263849"/>
                </a:solidFill>
                <a:latin typeface="Arial"/>
                <a:cs typeface="Arial"/>
              </a:rPr>
              <a:t>I</a:t>
            </a:r>
            <a:r>
              <a:rPr sz="800" spc="0" dirty="0" smtClean="0">
                <a:solidFill>
                  <a:srgbClr val="526E82"/>
                </a:solidFill>
                <a:latin typeface="Arial"/>
                <a:cs typeface="Arial"/>
              </a:rPr>
              <a:t>CO</a:t>
            </a:r>
            <a:r>
              <a:rPr sz="800" spc="0" dirty="0" smtClean="0">
                <a:solidFill>
                  <a:srgbClr val="3F5667"/>
                </a:solidFill>
                <a:latin typeface="Arial"/>
                <a:cs typeface="Arial"/>
              </a:rPr>
              <a:t>BA</a:t>
            </a:r>
            <a:r>
              <a:rPr sz="800" spc="0" dirty="0" smtClean="0">
                <a:solidFill>
                  <a:srgbClr val="526E82"/>
                </a:solidFill>
                <a:latin typeface="Arial"/>
                <a:cs typeface="Arial"/>
              </a:rPr>
              <a:t>R </a:t>
            </a:r>
            <a:r>
              <a:rPr sz="800" spc="4" dirty="0" smtClean="0">
                <a:solidFill>
                  <a:srgbClr val="526E82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526E82"/>
                </a:solidFill>
                <a:latin typeface="Arial"/>
                <a:cs typeface="Arial"/>
              </a:rPr>
              <a:t>ISLANDS </a:t>
            </a:r>
            <a:endParaRPr sz="800">
              <a:latin typeface="Arial"/>
              <a:cs typeface="Arial"/>
            </a:endParaRPr>
          </a:p>
          <a:p>
            <a:pPr marL="6736262" marR="1027575">
              <a:lnSpc>
                <a:spcPts val="919"/>
              </a:lnSpc>
              <a:tabLst>
                <a:tab pos="5969000" algn="l"/>
              </a:tabLst>
            </a:pPr>
            <a:r>
              <a:rPr sz="800" spc="0" dirty="0" smtClean="0">
                <a:solidFill>
                  <a:srgbClr val="526E82"/>
                </a:solidFill>
                <a:latin typeface="Arial"/>
                <a:cs typeface="Arial"/>
              </a:rPr>
              <a:t>(I</a:t>
            </a:r>
            <a:r>
              <a:rPr sz="800" spc="0" dirty="0" smtClean="0">
                <a:solidFill>
                  <a:srgbClr val="3F5667"/>
                </a:solidFill>
                <a:latin typeface="Arial"/>
                <a:cs typeface="Arial"/>
              </a:rPr>
              <a:t>NDIA</a:t>
            </a:r>
            <a:r>
              <a:rPr sz="800" spc="0" dirty="0" smtClean="0">
                <a:solidFill>
                  <a:srgbClr val="526E82"/>
                </a:solidFill>
                <a:latin typeface="Arial"/>
                <a:cs typeface="Arial"/>
              </a:rPr>
              <a:t>)   </a:t>
            </a:r>
            <a:r>
              <a:rPr sz="800" spc="173" dirty="0" smtClean="0">
                <a:solidFill>
                  <a:srgbClr val="526E82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28426E"/>
                </a:solidFill>
                <a:latin typeface="Arial"/>
                <a:cs typeface="Arial"/>
              </a:rPr>
              <a:t>•</a:t>
            </a:r>
            <a:endParaRPr sz="800">
              <a:latin typeface="Arial"/>
              <a:cs typeface="Arial"/>
            </a:endParaRPr>
          </a:p>
          <a:p>
            <a:pPr marR="1350026" algn="r">
              <a:lnSpc>
                <a:spcPts val="1100"/>
              </a:lnSpc>
            </a:pPr>
            <a:r>
              <a:rPr sz="2250" spc="0" baseline="3865" dirty="0" smtClean="0">
                <a:solidFill>
                  <a:srgbClr val="28426E"/>
                </a:solidFill>
                <a:latin typeface="Times New Roman"/>
                <a:cs typeface="Times New Roman"/>
              </a:rPr>
              <a:t>·,.;</a:t>
            </a:r>
            <a:endParaRPr sz="1500">
              <a:latin typeface="Times New Roman"/>
              <a:cs typeface="Times New Roman"/>
            </a:endParaRPr>
          </a:p>
          <a:p>
            <a:pPr marL="2953">
              <a:lnSpc>
                <a:spcPts val="3229"/>
              </a:lnSpc>
              <a:spcBef>
                <a:spcPts val="191"/>
              </a:spcBef>
            </a:pPr>
            <a:r>
              <a:rPr sz="1500" spc="0" baseline="-31886" dirty="0" smtClean="0">
                <a:solidFill>
                  <a:srgbClr val="526E82"/>
                </a:solidFill>
                <a:latin typeface="Arial"/>
                <a:cs typeface="Arial"/>
              </a:rPr>
              <a:t>4"N                                                             </a:t>
            </a:r>
            <a:r>
              <a:rPr sz="1500" spc="173" baseline="-31886" dirty="0" smtClean="0">
                <a:solidFill>
                  <a:srgbClr val="526E82"/>
                </a:solidFill>
                <a:latin typeface="Arial"/>
                <a:cs typeface="Arial"/>
              </a:rPr>
              <a:t> </a:t>
            </a:r>
            <a:r>
              <a:rPr sz="4500" b="1" spc="0" baseline="-3865" dirty="0" smtClean="0">
                <a:solidFill>
                  <a:srgbClr val="3D5D8C"/>
                </a:solidFill>
                <a:latin typeface="Times New Roman"/>
                <a:cs typeface="Times New Roman"/>
              </a:rPr>
              <a:t>a\</a:t>
            </a:r>
            <a:endParaRPr sz="3000">
              <a:latin typeface="Times New Roman"/>
              <a:cs typeface="Times New Roman"/>
            </a:endParaRPr>
          </a:p>
          <a:p>
            <a:pPr marL="1702442">
              <a:lnSpc>
                <a:spcPts val="535"/>
              </a:lnSpc>
            </a:pPr>
            <a:r>
              <a:rPr sz="800" spc="0" dirty="0" smtClean="0">
                <a:solidFill>
                  <a:srgbClr val="3F5667"/>
                </a:solidFill>
                <a:latin typeface="Arial"/>
                <a:cs typeface="Arial"/>
              </a:rPr>
              <a:t>MA</a:t>
            </a:r>
            <a:r>
              <a:rPr sz="800" spc="0" dirty="0" smtClean="0">
                <a:solidFill>
                  <a:srgbClr val="526E82"/>
                </a:solidFill>
                <a:latin typeface="Arial"/>
                <a:cs typeface="Arial"/>
              </a:rPr>
              <a:t>LDIVES  </a:t>
            </a:r>
            <a:r>
              <a:rPr sz="800" spc="182" dirty="0" smtClean="0">
                <a:solidFill>
                  <a:srgbClr val="526E82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3D5D8C"/>
                </a:solidFill>
                <a:latin typeface="Arial"/>
                <a:cs typeface="Arial"/>
              </a:rPr>
              <a:t>• </a:t>
            </a:r>
            <a:r>
              <a:rPr sz="800" spc="77" dirty="0" smtClean="0">
                <a:solidFill>
                  <a:srgbClr val="3D5D8C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3D5D8C"/>
                </a:solidFill>
                <a:latin typeface="Arial"/>
                <a:cs typeface="Arial"/>
              </a:rPr>
              <a:t>(}</a:t>
            </a:r>
            <a:endParaRPr sz="800">
              <a:latin typeface="Arial"/>
              <a:cs typeface="Arial"/>
            </a:endParaRPr>
          </a:p>
          <a:p>
            <a:pPr marR="1385294" algn="r">
              <a:lnSpc>
                <a:spcPts val="2115"/>
              </a:lnSpc>
              <a:spcBef>
                <a:spcPts val="78"/>
              </a:spcBef>
            </a:pPr>
            <a:r>
              <a:rPr sz="3450" b="1" i="1" spc="-564" baseline="-2520" dirty="0" smtClean="0">
                <a:solidFill>
                  <a:srgbClr val="3D5D8C"/>
                </a:solidFill>
                <a:latin typeface="Times New Roman"/>
                <a:cs typeface="Times New Roman"/>
              </a:rPr>
              <a:t>a</a:t>
            </a:r>
            <a:r>
              <a:rPr sz="1800" b="1" spc="0" baseline="-7246" dirty="0" smtClean="0">
                <a:solidFill>
                  <a:srgbClr val="3D5D8C"/>
                </a:solidFill>
                <a:latin typeface="Times New Roman"/>
                <a:cs typeface="Times New Roman"/>
              </a:rPr>
              <a:t>g</a:t>
            </a:r>
            <a:r>
              <a:rPr sz="1800" b="1" spc="-300" baseline="-7246" dirty="0" smtClean="0">
                <a:solidFill>
                  <a:srgbClr val="3D5D8C"/>
                </a:solidFill>
                <a:latin typeface="Times New Roman"/>
                <a:cs typeface="Times New Roman"/>
              </a:rPr>
              <a:t>o</a:t>
            </a:r>
            <a:r>
              <a:rPr sz="3450" b="1" i="1" spc="0" baseline="-2520" dirty="0" smtClean="0">
                <a:solidFill>
                  <a:srgbClr val="3D5D8C"/>
                </a:solidFill>
                <a:latin typeface="Times New Roman"/>
                <a:cs typeface="Times New Roman"/>
              </a:rPr>
              <a:t>-                                  </a:t>
            </a:r>
            <a:r>
              <a:rPr sz="3450" b="1" i="1" spc="50" baseline="-2520" dirty="0" smtClean="0">
                <a:solidFill>
                  <a:srgbClr val="3D5D8C"/>
                </a:solidFill>
                <a:latin typeface="Times New Roman"/>
                <a:cs typeface="Times New Roman"/>
              </a:rPr>
              <a:t> </a:t>
            </a:r>
            <a:r>
              <a:rPr sz="1350" spc="0" baseline="45772" dirty="0" smtClean="0">
                <a:solidFill>
                  <a:srgbClr val="3F5667"/>
                </a:solidFill>
                <a:latin typeface="Courier New"/>
                <a:cs typeface="Courier New"/>
              </a:rPr>
              <a:t>0         </a:t>
            </a:r>
            <a:r>
              <a:rPr sz="1350" spc="23" baseline="45772" dirty="0" smtClean="0">
                <a:solidFill>
                  <a:srgbClr val="3F5667"/>
                </a:solidFill>
                <a:latin typeface="Courier New"/>
                <a:cs typeface="Courier New"/>
              </a:rPr>
              <a:t> </a:t>
            </a:r>
            <a:r>
              <a:rPr sz="1350" spc="0" baseline="52311" dirty="0" smtClean="0">
                <a:solidFill>
                  <a:srgbClr val="3F5667"/>
                </a:solidFill>
                <a:latin typeface="Courier New"/>
                <a:cs typeface="Courier New"/>
              </a:rPr>
              <a:t>4</a:t>
            </a:r>
            <a:r>
              <a:rPr sz="1350" spc="0" baseline="52311" dirty="0" smtClean="0">
                <a:solidFill>
                  <a:srgbClr val="526E82"/>
                </a:solidFill>
                <a:latin typeface="Courier New"/>
                <a:cs typeface="Courier New"/>
              </a:rPr>
              <a:t>00          </a:t>
            </a:r>
            <a:r>
              <a:rPr sz="1350" spc="291" baseline="52311" dirty="0" smtClean="0">
                <a:solidFill>
                  <a:srgbClr val="526E82"/>
                </a:solidFill>
                <a:latin typeface="Courier New"/>
                <a:cs typeface="Courier New"/>
              </a:rPr>
              <a:t> </a:t>
            </a:r>
            <a:r>
              <a:rPr sz="1350" spc="0" baseline="41871" dirty="0" smtClean="0">
                <a:solidFill>
                  <a:srgbClr val="526E82"/>
                </a:solidFill>
                <a:latin typeface="Times New Roman"/>
                <a:cs typeface="Times New Roman"/>
              </a:rPr>
              <a:t>800       </a:t>
            </a:r>
            <a:r>
              <a:rPr sz="1350" spc="194" baseline="41871" dirty="0" smtClean="0">
                <a:solidFill>
                  <a:srgbClr val="526E82"/>
                </a:solidFill>
                <a:latin typeface="Times New Roman"/>
                <a:cs typeface="Times New Roman"/>
              </a:rPr>
              <a:t> </a:t>
            </a:r>
            <a:r>
              <a:rPr sz="1350" spc="0" baseline="41871" dirty="0" smtClean="0">
                <a:solidFill>
                  <a:srgbClr val="3F5667"/>
                </a:solidFill>
                <a:latin typeface="Times New Roman"/>
                <a:cs typeface="Times New Roman"/>
              </a:rPr>
              <a:t>k</a:t>
            </a:r>
            <a:r>
              <a:rPr sz="1350" spc="0" baseline="41871" dirty="0" smtClean="0">
                <a:solidFill>
                  <a:srgbClr val="526E82"/>
                </a:solidFill>
                <a:latin typeface="Times New Roman"/>
                <a:cs typeface="Times New Roman"/>
              </a:rPr>
              <a:t>m</a:t>
            </a:r>
            <a:endParaRPr sz="900">
              <a:latin typeface="Times New Roman"/>
              <a:cs typeface="Times New Roman"/>
            </a:endParaRPr>
          </a:p>
          <a:p>
            <a:pPr marL="2385932">
              <a:lnSpc>
                <a:spcPts val="910"/>
              </a:lnSpc>
            </a:pPr>
            <a:r>
              <a:rPr sz="1650" b="1" spc="0" baseline="2635" dirty="0" smtClean="0">
                <a:solidFill>
                  <a:srgbClr val="3D5D8C"/>
                </a:solidFill>
                <a:latin typeface="Times New Roman"/>
                <a:cs typeface="Times New Roman"/>
              </a:rPr>
              <a:t>o.,.</a:t>
            </a:r>
            <a:endParaRPr sz="1100">
              <a:latin typeface="Times New Roman"/>
              <a:cs typeface="Times New Roman"/>
            </a:endParaRPr>
          </a:p>
          <a:p>
            <a:pPr marL="4030003">
              <a:lnSpc>
                <a:spcPts val="1080"/>
              </a:lnSpc>
              <a:spcBef>
                <a:spcPts val="8"/>
              </a:spcBef>
            </a:pPr>
            <a:r>
              <a:rPr sz="1350" spc="0" baseline="3220" dirty="0" smtClean="0">
                <a:solidFill>
                  <a:srgbClr val="526E82"/>
                </a:solidFill>
                <a:latin typeface="Times New Roman"/>
                <a:cs typeface="Times New Roman"/>
              </a:rPr>
              <a:t>80°                                                                   </a:t>
            </a:r>
            <a:r>
              <a:rPr sz="1350" spc="20" baseline="3220" dirty="0" smtClean="0">
                <a:solidFill>
                  <a:srgbClr val="526E82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526E82"/>
                </a:solidFill>
                <a:latin typeface="Arial"/>
                <a:cs typeface="Arial"/>
              </a:rPr>
              <a:t>as=                    </a:t>
            </a:r>
            <a:r>
              <a:rPr sz="1100" spc="15" dirty="0" smtClean="0">
                <a:solidFill>
                  <a:srgbClr val="526E82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526E82"/>
                </a:solidFill>
                <a:latin typeface="Times New Roman"/>
                <a:cs typeface="Times New Roman"/>
              </a:rPr>
              <a:t>92°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63762" y="761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235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799" y="0"/>
                </a:moveTo>
                <a:lnTo>
                  <a:pt x="0" y="0"/>
                </a:lnTo>
                <a:lnTo>
                  <a:pt x="0" y="6857999"/>
                </a:lnTo>
                <a:lnTo>
                  <a:pt x="304799" y="6857999"/>
                </a:lnTo>
                <a:lnTo>
                  <a:pt x="304799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15400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19"/>
                </a:moveTo>
                <a:lnTo>
                  <a:pt x="909" y="296817"/>
                </a:lnTo>
                <a:lnTo>
                  <a:pt x="3590" y="318815"/>
                </a:lnTo>
                <a:lnTo>
                  <a:pt x="7971" y="340240"/>
                </a:lnTo>
                <a:lnTo>
                  <a:pt x="13984" y="361024"/>
                </a:lnTo>
                <a:lnTo>
                  <a:pt x="21556" y="381095"/>
                </a:lnTo>
                <a:lnTo>
                  <a:pt x="30617" y="400383"/>
                </a:lnTo>
                <a:lnTo>
                  <a:pt x="41097" y="418818"/>
                </a:lnTo>
                <a:lnTo>
                  <a:pt x="52925" y="436327"/>
                </a:lnTo>
                <a:lnTo>
                  <a:pt x="66030" y="452842"/>
                </a:lnTo>
                <a:lnTo>
                  <a:pt x="80343" y="468291"/>
                </a:lnTo>
                <a:lnTo>
                  <a:pt x="95792" y="482604"/>
                </a:lnTo>
                <a:lnTo>
                  <a:pt x="112306" y="495710"/>
                </a:lnTo>
                <a:lnTo>
                  <a:pt x="129816" y="507539"/>
                </a:lnTo>
                <a:lnTo>
                  <a:pt x="148250" y="518020"/>
                </a:lnTo>
                <a:lnTo>
                  <a:pt x="167538" y="527081"/>
                </a:lnTo>
                <a:lnTo>
                  <a:pt x="187610" y="534654"/>
                </a:lnTo>
                <a:lnTo>
                  <a:pt x="208395" y="540667"/>
                </a:lnTo>
                <a:lnTo>
                  <a:pt x="229821" y="545049"/>
                </a:lnTo>
                <a:lnTo>
                  <a:pt x="251820" y="547730"/>
                </a:lnTo>
                <a:lnTo>
                  <a:pt x="274320" y="548640"/>
                </a:lnTo>
                <a:lnTo>
                  <a:pt x="296819" y="547730"/>
                </a:lnTo>
                <a:lnTo>
                  <a:pt x="318818" y="545049"/>
                </a:lnTo>
                <a:lnTo>
                  <a:pt x="340244" y="540667"/>
                </a:lnTo>
                <a:lnTo>
                  <a:pt x="361029" y="534654"/>
                </a:lnTo>
                <a:lnTo>
                  <a:pt x="381101" y="527081"/>
                </a:lnTo>
                <a:lnTo>
                  <a:pt x="400389" y="518020"/>
                </a:lnTo>
                <a:lnTo>
                  <a:pt x="418823" y="507539"/>
                </a:lnTo>
                <a:lnTo>
                  <a:pt x="436333" y="495710"/>
                </a:lnTo>
                <a:lnTo>
                  <a:pt x="452847" y="482604"/>
                </a:lnTo>
                <a:lnTo>
                  <a:pt x="468296" y="468291"/>
                </a:lnTo>
                <a:lnTo>
                  <a:pt x="482609" y="452842"/>
                </a:lnTo>
                <a:lnTo>
                  <a:pt x="495714" y="436327"/>
                </a:lnTo>
                <a:lnTo>
                  <a:pt x="507542" y="418818"/>
                </a:lnTo>
                <a:lnTo>
                  <a:pt x="518022" y="400383"/>
                </a:lnTo>
                <a:lnTo>
                  <a:pt x="527083" y="381095"/>
                </a:lnTo>
                <a:lnTo>
                  <a:pt x="534655" y="361024"/>
                </a:lnTo>
                <a:lnTo>
                  <a:pt x="540668" y="340240"/>
                </a:lnTo>
                <a:lnTo>
                  <a:pt x="545049" y="318815"/>
                </a:lnTo>
                <a:lnTo>
                  <a:pt x="547730" y="296817"/>
                </a:lnTo>
                <a:lnTo>
                  <a:pt x="548640" y="274319"/>
                </a:lnTo>
                <a:lnTo>
                  <a:pt x="547730" y="251822"/>
                </a:lnTo>
                <a:lnTo>
                  <a:pt x="545049" y="229824"/>
                </a:lnTo>
                <a:lnTo>
                  <a:pt x="540668" y="208399"/>
                </a:lnTo>
                <a:lnTo>
                  <a:pt x="534655" y="187615"/>
                </a:lnTo>
                <a:lnTo>
                  <a:pt x="527083" y="167544"/>
                </a:lnTo>
                <a:lnTo>
                  <a:pt x="518022" y="148256"/>
                </a:lnTo>
                <a:lnTo>
                  <a:pt x="507542" y="129821"/>
                </a:lnTo>
                <a:lnTo>
                  <a:pt x="495714" y="112312"/>
                </a:lnTo>
                <a:lnTo>
                  <a:pt x="482609" y="95797"/>
                </a:lnTo>
                <a:lnTo>
                  <a:pt x="468296" y="80348"/>
                </a:lnTo>
                <a:lnTo>
                  <a:pt x="452847" y="66035"/>
                </a:lnTo>
                <a:lnTo>
                  <a:pt x="436333" y="52929"/>
                </a:lnTo>
                <a:lnTo>
                  <a:pt x="418823" y="41100"/>
                </a:lnTo>
                <a:lnTo>
                  <a:pt x="400389" y="30619"/>
                </a:lnTo>
                <a:lnTo>
                  <a:pt x="381101" y="21558"/>
                </a:lnTo>
                <a:lnTo>
                  <a:pt x="361029" y="13985"/>
                </a:lnTo>
                <a:lnTo>
                  <a:pt x="340244" y="7972"/>
                </a:lnTo>
                <a:lnTo>
                  <a:pt x="318818" y="3590"/>
                </a:lnTo>
                <a:lnTo>
                  <a:pt x="296819" y="909"/>
                </a:lnTo>
                <a:lnTo>
                  <a:pt x="274320" y="0"/>
                </a:lnTo>
                <a:lnTo>
                  <a:pt x="251820" y="909"/>
                </a:lnTo>
                <a:lnTo>
                  <a:pt x="229821" y="3590"/>
                </a:lnTo>
                <a:lnTo>
                  <a:pt x="208395" y="7972"/>
                </a:lnTo>
                <a:lnTo>
                  <a:pt x="187610" y="13985"/>
                </a:lnTo>
                <a:lnTo>
                  <a:pt x="167538" y="21558"/>
                </a:lnTo>
                <a:lnTo>
                  <a:pt x="148250" y="30619"/>
                </a:lnTo>
                <a:lnTo>
                  <a:pt x="129816" y="41100"/>
                </a:lnTo>
                <a:lnTo>
                  <a:pt x="112306" y="52929"/>
                </a:lnTo>
                <a:lnTo>
                  <a:pt x="95792" y="66035"/>
                </a:lnTo>
                <a:lnTo>
                  <a:pt x="80343" y="80348"/>
                </a:lnTo>
                <a:lnTo>
                  <a:pt x="66030" y="95797"/>
                </a:lnTo>
                <a:lnTo>
                  <a:pt x="52925" y="112312"/>
                </a:lnTo>
                <a:lnTo>
                  <a:pt x="41097" y="129821"/>
                </a:lnTo>
                <a:lnTo>
                  <a:pt x="30617" y="148256"/>
                </a:lnTo>
                <a:lnTo>
                  <a:pt x="21556" y="167544"/>
                </a:lnTo>
                <a:lnTo>
                  <a:pt x="13984" y="187615"/>
                </a:lnTo>
                <a:lnTo>
                  <a:pt x="7971" y="208399"/>
                </a:lnTo>
                <a:lnTo>
                  <a:pt x="3590" y="229824"/>
                </a:lnTo>
                <a:lnTo>
                  <a:pt x="909" y="251822"/>
                </a:lnTo>
                <a:lnTo>
                  <a:pt x="0" y="27431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7965" y="407542"/>
            <a:ext cx="8910193" cy="5622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4921" y="3566413"/>
            <a:ext cx="246507" cy="689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408" y="0"/>
            <a:ext cx="34748" cy="6857997"/>
          </a:xfrm>
          <a:custGeom>
            <a:avLst/>
            <a:gdLst/>
            <a:ahLst/>
            <a:cxnLst/>
            <a:rect l="l" t="t" r="r" b="b"/>
            <a:pathLst>
              <a:path w="34748" h="6857997">
                <a:moveTo>
                  <a:pt x="34747" y="0"/>
                </a:moveTo>
                <a:lnTo>
                  <a:pt x="0" y="0"/>
                </a:lnTo>
                <a:lnTo>
                  <a:pt x="1" y="6857997"/>
                </a:lnTo>
                <a:lnTo>
                  <a:pt x="34748" y="6857997"/>
                </a:lnTo>
                <a:lnTo>
                  <a:pt x="34747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244" y="0"/>
            <a:ext cx="11583" cy="6857997"/>
          </a:xfrm>
          <a:custGeom>
            <a:avLst/>
            <a:gdLst/>
            <a:ahLst/>
            <a:cxnLst/>
            <a:rect l="l" t="t" r="r" b="b"/>
            <a:pathLst>
              <a:path w="11583" h="6857997">
                <a:moveTo>
                  <a:pt x="11582" y="0"/>
                </a:moveTo>
                <a:lnTo>
                  <a:pt x="0" y="0"/>
                </a:lnTo>
                <a:lnTo>
                  <a:pt x="1" y="6857997"/>
                </a:lnTo>
                <a:lnTo>
                  <a:pt x="11583" y="6857997"/>
                </a:lnTo>
                <a:lnTo>
                  <a:pt x="11582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799" y="63500"/>
            <a:ext cx="9080499" cy="0"/>
          </a:xfrm>
          <a:custGeom>
            <a:avLst/>
            <a:gdLst/>
            <a:ahLst/>
            <a:cxnLst/>
            <a:rect l="l" t="t" r="r" b="b"/>
            <a:pathLst>
              <a:path w="9080499">
                <a:moveTo>
                  <a:pt x="0" y="0"/>
                </a:moveTo>
                <a:lnTo>
                  <a:pt x="9080499" y="0"/>
                </a:lnTo>
              </a:path>
            </a:pathLst>
          </a:custGeom>
          <a:ln w="38099">
            <a:solidFill>
              <a:srgbClr val="6D6E6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91599" y="76200"/>
            <a:ext cx="0" cy="3632199"/>
          </a:xfrm>
          <a:custGeom>
            <a:avLst/>
            <a:gdLst/>
            <a:ahLst/>
            <a:cxnLst/>
            <a:rect l="l" t="t" r="r" b="b"/>
            <a:pathLst>
              <a:path h="3632199">
                <a:moveTo>
                  <a:pt x="0" y="3632199"/>
                </a:moveTo>
                <a:lnTo>
                  <a:pt x="0" y="0"/>
                </a:lnTo>
              </a:path>
            </a:pathLst>
          </a:custGeom>
          <a:ln w="12699">
            <a:solidFill>
              <a:srgbClr val="181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05899" y="12700"/>
            <a:ext cx="0" cy="6159499"/>
          </a:xfrm>
          <a:custGeom>
            <a:avLst/>
            <a:gdLst/>
            <a:ahLst/>
            <a:cxnLst/>
            <a:rect l="l" t="t" r="r" b="b"/>
            <a:pathLst>
              <a:path h="6159499">
                <a:moveTo>
                  <a:pt x="0" y="6159499"/>
                </a:moveTo>
                <a:lnTo>
                  <a:pt x="0" y="0"/>
                </a:lnTo>
              </a:path>
            </a:pathLst>
          </a:custGeom>
          <a:ln w="12699">
            <a:solidFill>
              <a:srgbClr val="2D31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199" y="12700"/>
            <a:ext cx="0" cy="6159499"/>
          </a:xfrm>
          <a:custGeom>
            <a:avLst/>
            <a:gdLst/>
            <a:ahLst/>
            <a:cxnLst/>
            <a:rect l="l" t="t" r="r" b="b"/>
            <a:pathLst>
              <a:path h="6159499">
                <a:moveTo>
                  <a:pt x="0" y="6159499"/>
                </a:moveTo>
                <a:lnTo>
                  <a:pt x="0" y="0"/>
                </a:lnTo>
              </a:path>
            </a:pathLst>
          </a:custGeom>
          <a:ln w="12699">
            <a:solidFill>
              <a:srgbClr val="181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5099" y="76200"/>
            <a:ext cx="0" cy="6007099"/>
          </a:xfrm>
          <a:custGeom>
            <a:avLst/>
            <a:gdLst/>
            <a:ahLst/>
            <a:cxnLst/>
            <a:rect l="l" t="t" r="r" b="b"/>
            <a:pathLst>
              <a:path h="6007099">
                <a:moveTo>
                  <a:pt x="0" y="6007099"/>
                </a:moveTo>
                <a:lnTo>
                  <a:pt x="0" y="0"/>
                </a:lnTo>
              </a:path>
            </a:pathLst>
          </a:custGeom>
          <a:ln w="12699">
            <a:solidFill>
              <a:srgbClr val="181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35599" y="5753100"/>
            <a:ext cx="1790699" cy="0"/>
          </a:xfrm>
          <a:custGeom>
            <a:avLst/>
            <a:gdLst/>
            <a:ahLst/>
            <a:cxnLst/>
            <a:rect l="l" t="t" r="r" b="b"/>
            <a:pathLst>
              <a:path w="1790699">
                <a:moveTo>
                  <a:pt x="0" y="0"/>
                </a:moveTo>
                <a:lnTo>
                  <a:pt x="1790699" y="0"/>
                </a:lnTo>
              </a:path>
            </a:pathLst>
          </a:custGeom>
          <a:ln w="25399">
            <a:solidFill>
              <a:srgbClr val="1228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5099" y="6057900"/>
            <a:ext cx="8851899" cy="0"/>
          </a:xfrm>
          <a:custGeom>
            <a:avLst/>
            <a:gdLst/>
            <a:ahLst/>
            <a:cxnLst/>
            <a:rect l="l" t="t" r="r" b="b"/>
            <a:pathLst>
              <a:path w="8851899">
                <a:moveTo>
                  <a:pt x="0" y="0"/>
                </a:moveTo>
                <a:lnTo>
                  <a:pt x="8851899" y="0"/>
                </a:lnTo>
              </a:path>
            </a:pathLst>
          </a:custGeom>
          <a:ln w="12699">
            <a:solidFill>
              <a:srgbClr val="526E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799" y="6134100"/>
            <a:ext cx="9080499" cy="0"/>
          </a:xfrm>
          <a:custGeom>
            <a:avLst/>
            <a:gdLst/>
            <a:ahLst/>
            <a:cxnLst/>
            <a:rect l="l" t="t" r="r" b="b"/>
            <a:pathLst>
              <a:path w="9080499">
                <a:moveTo>
                  <a:pt x="0" y="0"/>
                </a:moveTo>
                <a:lnTo>
                  <a:pt x="9080499" y="0"/>
                </a:lnTo>
              </a:path>
            </a:pathLst>
          </a:custGeom>
          <a:ln w="12699">
            <a:solidFill>
              <a:srgbClr val="4F5D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33419" y="4284063"/>
            <a:ext cx="40959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5825"/>
              </a:lnSpc>
              <a:spcBef>
                <a:spcPts val="10"/>
              </a:spcBef>
            </a:pPr>
            <a:r>
              <a:rPr sz="700" b="1" spc="0" dirty="0" smtClean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199" y="63500"/>
            <a:ext cx="88899" cy="5994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165099" y="63500"/>
            <a:ext cx="8598662" cy="5994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54821">
              <a:lnSpc>
                <a:spcPts val="1302"/>
              </a:lnSpc>
              <a:spcBef>
                <a:spcPts val="355"/>
              </a:spcBef>
            </a:pPr>
            <a:r>
              <a:rPr sz="1350" spc="0" baseline="3220" dirty="0" smtClean="0">
                <a:solidFill>
                  <a:srgbClr val="798785"/>
                </a:solidFill>
                <a:latin typeface="Times New Roman"/>
                <a:cs typeface="Times New Roman"/>
              </a:rPr>
              <a:t>68°                                                                    </a:t>
            </a:r>
            <a:r>
              <a:rPr sz="1350" spc="160" baseline="3220" dirty="0" smtClean="0">
                <a:solidFill>
                  <a:srgbClr val="798785"/>
                </a:solidFill>
                <a:latin typeface="Times New Roman"/>
                <a:cs typeface="Times New Roman"/>
              </a:rPr>
              <a:t> </a:t>
            </a:r>
            <a:r>
              <a:rPr sz="1350" spc="0" baseline="3220" dirty="0" smtClean="0">
                <a:solidFill>
                  <a:srgbClr val="798785"/>
                </a:solidFill>
                <a:latin typeface="Times New Roman"/>
                <a:cs typeface="Times New Roman"/>
              </a:rPr>
              <a:t>80°                                                                       </a:t>
            </a:r>
            <a:r>
              <a:rPr sz="1350" spc="65" baseline="3220" dirty="0" smtClean="0">
                <a:solidFill>
                  <a:srgbClr val="798785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798785"/>
                </a:solidFill>
                <a:latin typeface="Courier New"/>
                <a:cs typeface="Courier New"/>
              </a:rPr>
              <a:t>92°     </a:t>
            </a:r>
            <a:r>
              <a:rPr sz="1000" spc="342" dirty="0" smtClean="0">
                <a:solidFill>
                  <a:srgbClr val="798785"/>
                </a:solidFill>
                <a:latin typeface="Courier New"/>
                <a:cs typeface="Courier New"/>
              </a:rPr>
              <a:t> </a:t>
            </a:r>
            <a:r>
              <a:rPr sz="1000" spc="0" dirty="0" smtClean="0">
                <a:solidFill>
                  <a:srgbClr val="6D6E67"/>
                </a:solidFill>
                <a:latin typeface="Courier New"/>
                <a:cs typeface="Courier New"/>
              </a:rPr>
              <a:t>9</a:t>
            </a:r>
            <a:r>
              <a:rPr sz="1000" spc="0" dirty="0" smtClean="0">
                <a:solidFill>
                  <a:srgbClr val="798785"/>
                </a:solidFill>
                <a:latin typeface="Courier New"/>
                <a:cs typeface="Courier New"/>
              </a:rPr>
              <a:t>6°   </a:t>
            </a:r>
            <a:r>
              <a:rPr sz="1000" spc="526" dirty="0" smtClean="0">
                <a:solidFill>
                  <a:srgbClr val="798785"/>
                </a:solidFill>
                <a:latin typeface="Courier New"/>
                <a:cs typeface="Courier New"/>
              </a:rPr>
              <a:t> </a:t>
            </a:r>
            <a:r>
              <a:rPr sz="1350" spc="0" baseline="3220" dirty="0" smtClean="0">
                <a:solidFill>
                  <a:srgbClr val="6D6E67"/>
                </a:solidFill>
                <a:latin typeface="Times New Roman"/>
                <a:cs typeface="Times New Roman"/>
              </a:rPr>
              <a:t>I</a:t>
            </a:r>
            <a:r>
              <a:rPr sz="1350" spc="0" baseline="3220" dirty="0" smtClean="0">
                <a:solidFill>
                  <a:srgbClr val="798785"/>
                </a:solidFill>
                <a:latin typeface="Times New Roman"/>
                <a:cs typeface="Times New Roman"/>
              </a:rPr>
              <a:t>00°</a:t>
            </a:r>
            <a:r>
              <a:rPr sz="1350" spc="0" baseline="3220" dirty="0" smtClean="0">
                <a:solidFill>
                  <a:srgbClr val="6D6E67"/>
                </a:solidFill>
                <a:latin typeface="Times New Roman"/>
                <a:cs typeface="Times New Roman"/>
              </a:rPr>
              <a:t>E</a:t>
            </a:r>
            <a:endParaRPr sz="900">
              <a:latin typeface="Times New Roman"/>
              <a:cs typeface="Times New Roman"/>
            </a:endParaRPr>
          </a:p>
          <a:p>
            <a:pPr marR="1522565" algn="r">
              <a:lnSpc>
                <a:spcPct val="95825"/>
              </a:lnSpc>
              <a:spcBef>
                <a:spcPts val="28510"/>
              </a:spcBef>
            </a:pPr>
            <a:r>
              <a:rPr sz="3400" spc="0" dirty="0" smtClean="0">
                <a:solidFill>
                  <a:srgbClr val="798785"/>
                </a:solidFill>
                <a:latin typeface="Arial"/>
                <a:cs typeface="Arial"/>
              </a:rPr>
              <a:t>I</a:t>
            </a:r>
            <a:endParaRPr sz="3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63762" y="63500"/>
            <a:ext cx="151638" cy="5994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8915400" y="63500"/>
            <a:ext cx="85724" cy="3644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9001124" y="63500"/>
            <a:ext cx="104774" cy="6070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8915400" y="3708400"/>
            <a:ext cx="85724" cy="23494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6199" y="6057900"/>
            <a:ext cx="8687562" cy="76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9"/>
              </a:spcBef>
            </a:pPr>
            <a:endParaRPr sz="550"/>
          </a:p>
        </p:txBody>
      </p:sp>
      <p:sp>
        <p:nvSpPr>
          <p:cNvPr id="6" name="object 6"/>
          <p:cNvSpPr txBox="1"/>
          <p:nvPr/>
        </p:nvSpPr>
        <p:spPr>
          <a:xfrm>
            <a:off x="8763762" y="6057900"/>
            <a:ext cx="151638" cy="76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9"/>
              </a:spcBef>
            </a:pPr>
            <a:endParaRPr sz="550"/>
          </a:p>
        </p:txBody>
      </p:sp>
      <p:sp>
        <p:nvSpPr>
          <p:cNvPr id="5" name="object 5"/>
          <p:cNvSpPr txBox="1"/>
          <p:nvPr/>
        </p:nvSpPr>
        <p:spPr>
          <a:xfrm>
            <a:off x="8915400" y="6057900"/>
            <a:ext cx="85724" cy="76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9"/>
              </a:spcBef>
            </a:pPr>
            <a:endParaRPr sz="550"/>
          </a:p>
        </p:txBody>
      </p:sp>
      <p:sp>
        <p:nvSpPr>
          <p:cNvPr id="4" name="object 4"/>
          <p:cNvSpPr txBox="1"/>
          <p:nvPr/>
        </p:nvSpPr>
        <p:spPr>
          <a:xfrm>
            <a:off x="76199" y="6134100"/>
            <a:ext cx="8687562" cy="723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2440">
              <a:lnSpc>
                <a:spcPct val="95825"/>
              </a:lnSpc>
              <a:spcBef>
                <a:spcPts val="75"/>
              </a:spcBef>
            </a:pPr>
            <a:r>
              <a:rPr sz="3500" b="1" i="1" spc="-4" dirty="0" smtClean="0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NDIA</a:t>
            </a:r>
            <a:r>
              <a:rPr sz="2800" b="1" i="1" spc="-78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b="1" i="1" spc="-4" dirty="0" smtClean="0">
                <a:solidFill>
                  <a:srgbClr val="6F2F9F"/>
                </a:solidFill>
                <a:latin typeface="Arial"/>
                <a:cs typeface="Arial"/>
              </a:rPr>
              <a:t>AN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D</a:t>
            </a:r>
            <a:r>
              <a:rPr sz="2800" b="1" i="1" spc="39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5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DJACENT</a:t>
            </a:r>
            <a:r>
              <a:rPr sz="2800" b="1" i="1" spc="87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5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C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OUNTRIES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63762" y="6134100"/>
            <a:ext cx="151638" cy="723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915400" y="6134100"/>
            <a:ext cx="215899" cy="723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8763762" y="761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235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408" y="0"/>
            <a:ext cx="34748" cy="6857997"/>
          </a:xfrm>
          <a:custGeom>
            <a:avLst/>
            <a:gdLst/>
            <a:ahLst/>
            <a:cxnLst/>
            <a:rect l="l" t="t" r="r" b="b"/>
            <a:pathLst>
              <a:path w="34748" h="6857997">
                <a:moveTo>
                  <a:pt x="34747" y="0"/>
                </a:moveTo>
                <a:lnTo>
                  <a:pt x="0" y="0"/>
                </a:lnTo>
                <a:lnTo>
                  <a:pt x="1" y="6857997"/>
                </a:lnTo>
                <a:lnTo>
                  <a:pt x="34748" y="6857997"/>
                </a:lnTo>
                <a:lnTo>
                  <a:pt x="34747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44" y="0"/>
            <a:ext cx="11583" cy="6857997"/>
          </a:xfrm>
          <a:custGeom>
            <a:avLst/>
            <a:gdLst/>
            <a:ahLst/>
            <a:cxnLst/>
            <a:rect l="l" t="t" r="r" b="b"/>
            <a:pathLst>
              <a:path w="11583" h="6857997">
                <a:moveTo>
                  <a:pt x="11582" y="0"/>
                </a:moveTo>
                <a:lnTo>
                  <a:pt x="0" y="0"/>
                </a:lnTo>
                <a:lnTo>
                  <a:pt x="1" y="6857997"/>
                </a:lnTo>
                <a:lnTo>
                  <a:pt x="11583" y="6857997"/>
                </a:lnTo>
                <a:lnTo>
                  <a:pt x="11582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799" y="0"/>
                </a:moveTo>
                <a:lnTo>
                  <a:pt x="0" y="0"/>
                </a:lnTo>
                <a:lnTo>
                  <a:pt x="0" y="6857999"/>
                </a:lnTo>
                <a:lnTo>
                  <a:pt x="304799" y="6857999"/>
                </a:lnTo>
                <a:lnTo>
                  <a:pt x="304799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15400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19"/>
                </a:moveTo>
                <a:lnTo>
                  <a:pt x="909" y="296817"/>
                </a:lnTo>
                <a:lnTo>
                  <a:pt x="3590" y="318815"/>
                </a:lnTo>
                <a:lnTo>
                  <a:pt x="7971" y="340240"/>
                </a:lnTo>
                <a:lnTo>
                  <a:pt x="13984" y="361024"/>
                </a:lnTo>
                <a:lnTo>
                  <a:pt x="21556" y="381095"/>
                </a:lnTo>
                <a:lnTo>
                  <a:pt x="30617" y="400383"/>
                </a:lnTo>
                <a:lnTo>
                  <a:pt x="41097" y="418818"/>
                </a:lnTo>
                <a:lnTo>
                  <a:pt x="52925" y="436327"/>
                </a:lnTo>
                <a:lnTo>
                  <a:pt x="66030" y="452842"/>
                </a:lnTo>
                <a:lnTo>
                  <a:pt x="80343" y="468291"/>
                </a:lnTo>
                <a:lnTo>
                  <a:pt x="95792" y="482604"/>
                </a:lnTo>
                <a:lnTo>
                  <a:pt x="112306" y="495710"/>
                </a:lnTo>
                <a:lnTo>
                  <a:pt x="129816" y="507539"/>
                </a:lnTo>
                <a:lnTo>
                  <a:pt x="148250" y="518020"/>
                </a:lnTo>
                <a:lnTo>
                  <a:pt x="167538" y="527081"/>
                </a:lnTo>
                <a:lnTo>
                  <a:pt x="187610" y="534654"/>
                </a:lnTo>
                <a:lnTo>
                  <a:pt x="208395" y="540667"/>
                </a:lnTo>
                <a:lnTo>
                  <a:pt x="229821" y="545049"/>
                </a:lnTo>
                <a:lnTo>
                  <a:pt x="251820" y="547730"/>
                </a:lnTo>
                <a:lnTo>
                  <a:pt x="274320" y="548640"/>
                </a:lnTo>
                <a:lnTo>
                  <a:pt x="296819" y="547730"/>
                </a:lnTo>
                <a:lnTo>
                  <a:pt x="318818" y="545049"/>
                </a:lnTo>
                <a:lnTo>
                  <a:pt x="340244" y="540667"/>
                </a:lnTo>
                <a:lnTo>
                  <a:pt x="361029" y="534654"/>
                </a:lnTo>
                <a:lnTo>
                  <a:pt x="381101" y="527081"/>
                </a:lnTo>
                <a:lnTo>
                  <a:pt x="400389" y="518020"/>
                </a:lnTo>
                <a:lnTo>
                  <a:pt x="418823" y="507539"/>
                </a:lnTo>
                <a:lnTo>
                  <a:pt x="436333" y="495710"/>
                </a:lnTo>
                <a:lnTo>
                  <a:pt x="452847" y="482604"/>
                </a:lnTo>
                <a:lnTo>
                  <a:pt x="468296" y="468291"/>
                </a:lnTo>
                <a:lnTo>
                  <a:pt x="482609" y="452842"/>
                </a:lnTo>
                <a:lnTo>
                  <a:pt x="495714" y="436327"/>
                </a:lnTo>
                <a:lnTo>
                  <a:pt x="507542" y="418818"/>
                </a:lnTo>
                <a:lnTo>
                  <a:pt x="518022" y="400383"/>
                </a:lnTo>
                <a:lnTo>
                  <a:pt x="527083" y="381095"/>
                </a:lnTo>
                <a:lnTo>
                  <a:pt x="534655" y="361024"/>
                </a:lnTo>
                <a:lnTo>
                  <a:pt x="540668" y="340240"/>
                </a:lnTo>
                <a:lnTo>
                  <a:pt x="545049" y="318815"/>
                </a:lnTo>
                <a:lnTo>
                  <a:pt x="547730" y="296817"/>
                </a:lnTo>
                <a:lnTo>
                  <a:pt x="548640" y="274319"/>
                </a:lnTo>
                <a:lnTo>
                  <a:pt x="547730" y="251822"/>
                </a:lnTo>
                <a:lnTo>
                  <a:pt x="545049" y="229824"/>
                </a:lnTo>
                <a:lnTo>
                  <a:pt x="540668" y="208399"/>
                </a:lnTo>
                <a:lnTo>
                  <a:pt x="534655" y="187615"/>
                </a:lnTo>
                <a:lnTo>
                  <a:pt x="527083" y="167544"/>
                </a:lnTo>
                <a:lnTo>
                  <a:pt x="518022" y="148256"/>
                </a:lnTo>
                <a:lnTo>
                  <a:pt x="507542" y="129821"/>
                </a:lnTo>
                <a:lnTo>
                  <a:pt x="495714" y="112312"/>
                </a:lnTo>
                <a:lnTo>
                  <a:pt x="482609" y="95797"/>
                </a:lnTo>
                <a:lnTo>
                  <a:pt x="468296" y="80348"/>
                </a:lnTo>
                <a:lnTo>
                  <a:pt x="452847" y="66035"/>
                </a:lnTo>
                <a:lnTo>
                  <a:pt x="436333" y="52929"/>
                </a:lnTo>
                <a:lnTo>
                  <a:pt x="418823" y="41100"/>
                </a:lnTo>
                <a:lnTo>
                  <a:pt x="400389" y="30619"/>
                </a:lnTo>
                <a:lnTo>
                  <a:pt x="381101" y="21558"/>
                </a:lnTo>
                <a:lnTo>
                  <a:pt x="361029" y="13985"/>
                </a:lnTo>
                <a:lnTo>
                  <a:pt x="340244" y="7972"/>
                </a:lnTo>
                <a:lnTo>
                  <a:pt x="318818" y="3590"/>
                </a:lnTo>
                <a:lnTo>
                  <a:pt x="296819" y="909"/>
                </a:lnTo>
                <a:lnTo>
                  <a:pt x="274320" y="0"/>
                </a:lnTo>
                <a:lnTo>
                  <a:pt x="251820" y="909"/>
                </a:lnTo>
                <a:lnTo>
                  <a:pt x="229821" y="3590"/>
                </a:lnTo>
                <a:lnTo>
                  <a:pt x="208395" y="7972"/>
                </a:lnTo>
                <a:lnTo>
                  <a:pt x="187610" y="13985"/>
                </a:lnTo>
                <a:lnTo>
                  <a:pt x="167538" y="21558"/>
                </a:lnTo>
                <a:lnTo>
                  <a:pt x="148250" y="30619"/>
                </a:lnTo>
                <a:lnTo>
                  <a:pt x="129816" y="41100"/>
                </a:lnTo>
                <a:lnTo>
                  <a:pt x="112306" y="52929"/>
                </a:lnTo>
                <a:lnTo>
                  <a:pt x="95792" y="66035"/>
                </a:lnTo>
                <a:lnTo>
                  <a:pt x="80343" y="80348"/>
                </a:lnTo>
                <a:lnTo>
                  <a:pt x="66030" y="95797"/>
                </a:lnTo>
                <a:lnTo>
                  <a:pt x="52925" y="112312"/>
                </a:lnTo>
                <a:lnTo>
                  <a:pt x="41097" y="129821"/>
                </a:lnTo>
                <a:lnTo>
                  <a:pt x="30617" y="148256"/>
                </a:lnTo>
                <a:lnTo>
                  <a:pt x="21556" y="167544"/>
                </a:lnTo>
                <a:lnTo>
                  <a:pt x="13984" y="187615"/>
                </a:lnTo>
                <a:lnTo>
                  <a:pt x="7971" y="208399"/>
                </a:lnTo>
                <a:lnTo>
                  <a:pt x="3590" y="229824"/>
                </a:lnTo>
                <a:lnTo>
                  <a:pt x="909" y="251822"/>
                </a:lnTo>
                <a:lnTo>
                  <a:pt x="0" y="27431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399175"/>
            <a:ext cx="7393743" cy="1321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5716">
              <a:lnSpc>
                <a:spcPts val="3170"/>
              </a:lnSpc>
              <a:spcBef>
                <a:spcPts val="158"/>
              </a:spcBef>
            </a:pPr>
            <a:r>
              <a:rPr sz="2100" spc="0" dirty="0" smtClean="0">
                <a:solidFill>
                  <a:srgbClr val="FD8537"/>
                </a:solidFill>
                <a:latin typeface="Wingdings"/>
                <a:cs typeface="Wingdings"/>
              </a:rPr>
              <a:t></a:t>
            </a:r>
            <a:r>
              <a:rPr sz="2100" spc="0" dirty="0" smtClean="0">
                <a:solidFill>
                  <a:srgbClr val="FD8537"/>
                </a:solidFill>
                <a:latin typeface="Times New Roman"/>
                <a:cs typeface="Times New Roman"/>
              </a:rPr>
              <a:t> </a:t>
            </a:r>
            <a:r>
              <a:rPr sz="2100" spc="280" dirty="0" smtClean="0">
                <a:solidFill>
                  <a:srgbClr val="FD8537"/>
                </a:solidFill>
                <a:latin typeface="Times New Roman"/>
                <a:cs typeface="Times New Roman"/>
              </a:rPr>
              <a:t> 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Sri</a:t>
            </a:r>
            <a:r>
              <a:rPr sz="3000" spc="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Lanka</a:t>
            </a:r>
            <a:r>
              <a:rPr sz="3000" spc="-2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is sepa</a:t>
            </a:r>
            <a:r>
              <a:rPr sz="3000" spc="-9" dirty="0" smtClean="0">
                <a:solidFill>
                  <a:srgbClr val="FFC000"/>
                </a:solidFill>
                <a:latin typeface="Arial"/>
                <a:cs typeface="Arial"/>
              </a:rPr>
              <a:t>r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at</a:t>
            </a:r>
            <a:r>
              <a:rPr sz="3000" spc="-9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3000" spc="-14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f</a:t>
            </a:r>
            <a:r>
              <a:rPr sz="3000" spc="-9" dirty="0" smtClean="0">
                <a:solidFill>
                  <a:srgbClr val="FFC000"/>
                </a:solidFill>
                <a:latin typeface="Arial"/>
                <a:cs typeface="Arial"/>
              </a:rPr>
              <a:t>r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om</a:t>
            </a:r>
            <a:r>
              <a:rPr sz="3000" spc="14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In</a:t>
            </a:r>
            <a:r>
              <a:rPr sz="3000" spc="-9" dirty="0" smtClean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ia</a:t>
            </a:r>
            <a:r>
              <a:rPr sz="3000" spc="-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by a</a:t>
            </a:r>
            <a:endParaRPr sz="3000">
              <a:latin typeface="Arial"/>
              <a:cs typeface="Arial"/>
            </a:endParaRPr>
          </a:p>
          <a:p>
            <a:pPr marL="287019">
              <a:lnSpc>
                <a:spcPct val="95825"/>
              </a:lnSpc>
            </a:pP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narrow</a:t>
            </a:r>
            <a:r>
              <a:rPr sz="3000" spc="-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chan</a:t>
            </a:r>
            <a:r>
              <a:rPr sz="3000" spc="4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el</a:t>
            </a:r>
            <a:r>
              <a:rPr sz="3000" spc="-1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of sea formed by the </a:t>
            </a:r>
            <a:r>
              <a:rPr sz="3000" spc="9" dirty="0" smtClean="0">
                <a:solidFill>
                  <a:srgbClr val="FFC000"/>
                </a:solidFill>
                <a:latin typeface="Arial"/>
                <a:cs typeface="Arial"/>
              </a:rPr>
              <a:t>P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alk</a:t>
            </a:r>
            <a:endParaRPr sz="3000">
              <a:latin typeface="Arial"/>
              <a:cs typeface="Arial"/>
            </a:endParaRPr>
          </a:p>
          <a:p>
            <a:pPr marL="287019" marR="65716">
              <a:lnSpc>
                <a:spcPct val="95825"/>
              </a:lnSpc>
              <a:spcBef>
                <a:spcPts val="150"/>
              </a:spcBef>
            </a:pP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Strait a</a:t>
            </a:r>
            <a:r>
              <a:rPr sz="3000" spc="4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d </a:t>
            </a:r>
            <a:r>
              <a:rPr sz="3000" spc="-9" dirty="0" smtClean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he Gulf of Mannar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305057"/>
            <a:ext cx="5265547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2100" spc="0" dirty="0" smtClean="0">
                <a:solidFill>
                  <a:srgbClr val="FD8537"/>
                </a:solidFill>
                <a:latin typeface="Wingdings"/>
                <a:cs typeface="Wingdings"/>
              </a:rPr>
              <a:t></a:t>
            </a:r>
            <a:r>
              <a:rPr sz="2100" spc="-29" dirty="0" smtClean="0">
                <a:solidFill>
                  <a:srgbClr val="FD8537"/>
                </a:solidFill>
                <a:latin typeface="Times New Roman"/>
                <a:cs typeface="Times New Roman"/>
              </a:rPr>
              <a:t> </a:t>
            </a:r>
            <a:r>
              <a:rPr sz="3000" spc="0" dirty="0" smtClean="0">
                <a:solidFill>
                  <a:srgbClr val="C00000"/>
                </a:solidFill>
                <a:latin typeface="Arial"/>
                <a:cs typeface="Arial"/>
              </a:rPr>
              <a:t>Mal</a:t>
            </a:r>
            <a:r>
              <a:rPr sz="3000" spc="4" dirty="0" smtClean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3000" spc="0" dirty="0" smtClean="0">
                <a:solidFill>
                  <a:srgbClr val="C00000"/>
                </a:solidFill>
                <a:latin typeface="Arial"/>
                <a:cs typeface="Arial"/>
              </a:rPr>
              <a:t>ives</a:t>
            </a:r>
            <a:r>
              <a:rPr sz="3000" spc="-1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C00000"/>
                </a:solidFill>
                <a:latin typeface="Arial"/>
                <a:cs typeface="Arial"/>
              </a:rPr>
              <a:t>Islands are </a:t>
            </a:r>
            <a:r>
              <a:rPr sz="3000" spc="-9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3000" spc="0" dirty="0" smtClean="0">
                <a:solidFill>
                  <a:srgbClr val="C00000"/>
                </a:solidFill>
                <a:latin typeface="Arial"/>
                <a:cs typeface="Arial"/>
              </a:rPr>
              <a:t>ituated</a:t>
            </a:r>
            <a:endParaRPr sz="3000">
              <a:latin typeface="Arial"/>
              <a:cs typeface="Arial"/>
            </a:endParaRPr>
          </a:p>
          <a:p>
            <a:pPr marL="287019" marR="57150">
              <a:lnSpc>
                <a:spcPct val="95825"/>
              </a:lnSpc>
            </a:pPr>
            <a:r>
              <a:rPr sz="3000" spc="0" dirty="0" smtClean="0">
                <a:solidFill>
                  <a:srgbClr val="C00000"/>
                </a:solidFill>
                <a:latin typeface="Arial"/>
                <a:cs typeface="Arial"/>
              </a:rPr>
              <a:t>the L</a:t>
            </a:r>
            <a:r>
              <a:rPr sz="3000" spc="4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3000" spc="0" dirty="0" smtClean="0">
                <a:solidFill>
                  <a:srgbClr val="C00000"/>
                </a:solidFill>
                <a:latin typeface="Arial"/>
                <a:cs typeface="Arial"/>
              </a:rPr>
              <a:t>kshad</a:t>
            </a:r>
            <a:r>
              <a:rPr sz="3000" spc="9" dirty="0" smtClean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3000" spc="-9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3000" spc="0" dirty="0" smtClean="0">
                <a:solidFill>
                  <a:srgbClr val="C00000"/>
                </a:solidFill>
                <a:latin typeface="Arial"/>
                <a:cs typeface="Arial"/>
              </a:rPr>
              <a:t>ep</a:t>
            </a:r>
            <a:r>
              <a:rPr sz="3000" spc="-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C00000"/>
                </a:solidFill>
                <a:latin typeface="Arial"/>
                <a:cs typeface="Arial"/>
              </a:rPr>
              <a:t>Islands.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3331" y="2305057"/>
            <a:ext cx="2072131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solidFill>
                  <a:srgbClr val="C00000"/>
                </a:solidFill>
                <a:latin typeface="Arial"/>
                <a:cs typeface="Arial"/>
              </a:rPr>
              <a:t>to the</a:t>
            </a:r>
            <a:r>
              <a:rPr sz="3000" spc="-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C00000"/>
                </a:solidFill>
                <a:latin typeface="Arial"/>
                <a:cs typeface="Arial"/>
              </a:rPr>
              <a:t>south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18831" y="2305057"/>
            <a:ext cx="400303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endParaRPr sz="3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753111"/>
            <a:ext cx="6554654" cy="1320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016">
              <a:lnSpc>
                <a:spcPts val="3165"/>
              </a:lnSpc>
              <a:spcBef>
                <a:spcPts val="158"/>
              </a:spcBef>
            </a:pPr>
            <a:r>
              <a:rPr sz="2100" spc="0" dirty="0" smtClean="0">
                <a:solidFill>
                  <a:srgbClr val="FD8537"/>
                </a:solidFill>
                <a:latin typeface="Wingdings"/>
                <a:cs typeface="Wingdings"/>
              </a:rPr>
              <a:t></a:t>
            </a:r>
            <a:r>
              <a:rPr sz="2100" spc="0" dirty="0" smtClean="0">
                <a:solidFill>
                  <a:srgbClr val="FD8537"/>
                </a:solidFill>
                <a:latin typeface="Times New Roman"/>
                <a:cs typeface="Times New Roman"/>
              </a:rPr>
              <a:t> </a:t>
            </a:r>
            <a:r>
              <a:rPr sz="2100" spc="114" dirty="0" smtClean="0">
                <a:solidFill>
                  <a:srgbClr val="FD8537"/>
                </a:solidFill>
                <a:latin typeface="Times New Roman"/>
                <a:cs typeface="Times New Roman"/>
              </a:rPr>
              <a:t> 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3000" spc="-15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000" spc="9" dirty="0" smtClean="0">
                <a:solidFill>
                  <a:srgbClr val="FFC000"/>
                </a:solidFill>
                <a:latin typeface="Arial"/>
                <a:cs typeface="Arial"/>
              </a:rPr>
              <a:t>p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en</a:t>
            </a:r>
            <a:r>
              <a:rPr sz="3000" spc="9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nsula is</a:t>
            </a:r>
            <a:r>
              <a:rPr sz="3000" spc="-14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a p</a:t>
            </a:r>
            <a:r>
              <a:rPr sz="3000" spc="4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ece of </a:t>
            </a:r>
            <a:r>
              <a:rPr sz="3000" spc="14" dirty="0" smtClean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and </a:t>
            </a:r>
            <a:r>
              <a:rPr sz="3000" spc="-9" dirty="0" smtClean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hat</a:t>
            </a:r>
            <a:r>
              <a:rPr sz="3000" spc="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is</a:t>
            </a:r>
            <a:endParaRPr sz="3000">
              <a:latin typeface="Arial"/>
              <a:cs typeface="Arial"/>
            </a:endParaRPr>
          </a:p>
          <a:p>
            <a:pPr marL="287019">
              <a:lnSpc>
                <a:spcPct val="100041"/>
              </a:lnSpc>
            </a:pP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bordered by water on </a:t>
            </a:r>
            <a:r>
              <a:rPr sz="3000" spc="-9" dirty="0" smtClean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hree</a:t>
            </a:r>
            <a:r>
              <a:rPr sz="3000" spc="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sid</a:t>
            </a:r>
            <a:r>
              <a:rPr sz="3000" spc="9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3000" spc="-14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but conn</a:t>
            </a:r>
            <a:r>
              <a:rPr sz="3000" spc="4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cted</a:t>
            </a:r>
            <a:r>
              <a:rPr sz="3000" spc="-14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to ma</a:t>
            </a:r>
            <a:r>
              <a:rPr sz="3000" spc="4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nl</a:t>
            </a:r>
            <a:r>
              <a:rPr sz="3000" spc="9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nd</a:t>
            </a:r>
            <a:r>
              <a:rPr sz="3000" spc="-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on</a:t>
            </a:r>
            <a:r>
              <a:rPr sz="3000" spc="-1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one si</a:t>
            </a:r>
            <a:r>
              <a:rPr sz="3000" spc="4" dirty="0" smtClean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3000" spc="0" dirty="0" smtClean="0">
                <a:solidFill>
                  <a:srgbClr val="FFC000"/>
                </a:solidFill>
                <a:latin typeface="Arial"/>
                <a:cs typeface="Arial"/>
              </a:rPr>
              <a:t>e.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C:\Users\LENOVO\Desktop\india-size-and-location-16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4095"/>
            <a:ext cx="7848600" cy="5892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8763762" y="761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235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408" y="0"/>
            <a:ext cx="34748" cy="6857997"/>
          </a:xfrm>
          <a:custGeom>
            <a:avLst/>
            <a:gdLst/>
            <a:ahLst/>
            <a:cxnLst/>
            <a:rect l="l" t="t" r="r" b="b"/>
            <a:pathLst>
              <a:path w="34748" h="6857997">
                <a:moveTo>
                  <a:pt x="34747" y="0"/>
                </a:moveTo>
                <a:lnTo>
                  <a:pt x="0" y="0"/>
                </a:lnTo>
                <a:lnTo>
                  <a:pt x="1" y="6857997"/>
                </a:lnTo>
                <a:lnTo>
                  <a:pt x="34748" y="6857997"/>
                </a:lnTo>
                <a:lnTo>
                  <a:pt x="34747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244" y="0"/>
            <a:ext cx="11583" cy="6857997"/>
          </a:xfrm>
          <a:custGeom>
            <a:avLst/>
            <a:gdLst/>
            <a:ahLst/>
            <a:cxnLst/>
            <a:rect l="l" t="t" r="r" b="b"/>
            <a:pathLst>
              <a:path w="11583" h="6857997">
                <a:moveTo>
                  <a:pt x="11582" y="0"/>
                </a:moveTo>
                <a:lnTo>
                  <a:pt x="0" y="0"/>
                </a:lnTo>
                <a:lnTo>
                  <a:pt x="1" y="6857997"/>
                </a:lnTo>
                <a:lnTo>
                  <a:pt x="11583" y="6857997"/>
                </a:lnTo>
                <a:lnTo>
                  <a:pt x="11582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799" y="0"/>
                </a:moveTo>
                <a:lnTo>
                  <a:pt x="0" y="0"/>
                </a:lnTo>
                <a:lnTo>
                  <a:pt x="0" y="6857999"/>
                </a:lnTo>
                <a:lnTo>
                  <a:pt x="304799" y="6857999"/>
                </a:lnTo>
                <a:lnTo>
                  <a:pt x="304799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15400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19"/>
                </a:moveTo>
                <a:lnTo>
                  <a:pt x="909" y="296817"/>
                </a:lnTo>
                <a:lnTo>
                  <a:pt x="3590" y="318815"/>
                </a:lnTo>
                <a:lnTo>
                  <a:pt x="7971" y="340240"/>
                </a:lnTo>
                <a:lnTo>
                  <a:pt x="13984" y="361024"/>
                </a:lnTo>
                <a:lnTo>
                  <a:pt x="21556" y="381095"/>
                </a:lnTo>
                <a:lnTo>
                  <a:pt x="30617" y="400383"/>
                </a:lnTo>
                <a:lnTo>
                  <a:pt x="41097" y="418818"/>
                </a:lnTo>
                <a:lnTo>
                  <a:pt x="52925" y="436327"/>
                </a:lnTo>
                <a:lnTo>
                  <a:pt x="66030" y="452842"/>
                </a:lnTo>
                <a:lnTo>
                  <a:pt x="80343" y="468291"/>
                </a:lnTo>
                <a:lnTo>
                  <a:pt x="95792" y="482604"/>
                </a:lnTo>
                <a:lnTo>
                  <a:pt x="112306" y="495710"/>
                </a:lnTo>
                <a:lnTo>
                  <a:pt x="129816" y="507539"/>
                </a:lnTo>
                <a:lnTo>
                  <a:pt x="148250" y="518020"/>
                </a:lnTo>
                <a:lnTo>
                  <a:pt x="167538" y="527081"/>
                </a:lnTo>
                <a:lnTo>
                  <a:pt x="187610" y="534654"/>
                </a:lnTo>
                <a:lnTo>
                  <a:pt x="208395" y="540667"/>
                </a:lnTo>
                <a:lnTo>
                  <a:pt x="229821" y="545049"/>
                </a:lnTo>
                <a:lnTo>
                  <a:pt x="251820" y="547730"/>
                </a:lnTo>
                <a:lnTo>
                  <a:pt x="274320" y="548640"/>
                </a:lnTo>
                <a:lnTo>
                  <a:pt x="296819" y="547730"/>
                </a:lnTo>
                <a:lnTo>
                  <a:pt x="318818" y="545049"/>
                </a:lnTo>
                <a:lnTo>
                  <a:pt x="340244" y="540667"/>
                </a:lnTo>
                <a:lnTo>
                  <a:pt x="361029" y="534654"/>
                </a:lnTo>
                <a:lnTo>
                  <a:pt x="381101" y="527081"/>
                </a:lnTo>
                <a:lnTo>
                  <a:pt x="400389" y="518020"/>
                </a:lnTo>
                <a:lnTo>
                  <a:pt x="418823" y="507539"/>
                </a:lnTo>
                <a:lnTo>
                  <a:pt x="436333" y="495710"/>
                </a:lnTo>
                <a:lnTo>
                  <a:pt x="452847" y="482604"/>
                </a:lnTo>
                <a:lnTo>
                  <a:pt x="468296" y="468291"/>
                </a:lnTo>
                <a:lnTo>
                  <a:pt x="482609" y="452842"/>
                </a:lnTo>
                <a:lnTo>
                  <a:pt x="495714" y="436327"/>
                </a:lnTo>
                <a:lnTo>
                  <a:pt x="507542" y="418818"/>
                </a:lnTo>
                <a:lnTo>
                  <a:pt x="518022" y="400383"/>
                </a:lnTo>
                <a:lnTo>
                  <a:pt x="527083" y="381095"/>
                </a:lnTo>
                <a:lnTo>
                  <a:pt x="534655" y="361024"/>
                </a:lnTo>
                <a:lnTo>
                  <a:pt x="540668" y="340240"/>
                </a:lnTo>
                <a:lnTo>
                  <a:pt x="545049" y="318815"/>
                </a:lnTo>
                <a:lnTo>
                  <a:pt x="547730" y="296817"/>
                </a:lnTo>
                <a:lnTo>
                  <a:pt x="548640" y="274319"/>
                </a:lnTo>
                <a:lnTo>
                  <a:pt x="547730" y="251822"/>
                </a:lnTo>
                <a:lnTo>
                  <a:pt x="545049" y="229824"/>
                </a:lnTo>
                <a:lnTo>
                  <a:pt x="540668" y="208399"/>
                </a:lnTo>
                <a:lnTo>
                  <a:pt x="534655" y="187615"/>
                </a:lnTo>
                <a:lnTo>
                  <a:pt x="527083" y="167544"/>
                </a:lnTo>
                <a:lnTo>
                  <a:pt x="518022" y="148256"/>
                </a:lnTo>
                <a:lnTo>
                  <a:pt x="507542" y="129821"/>
                </a:lnTo>
                <a:lnTo>
                  <a:pt x="495714" y="112312"/>
                </a:lnTo>
                <a:lnTo>
                  <a:pt x="482609" y="95797"/>
                </a:lnTo>
                <a:lnTo>
                  <a:pt x="468296" y="80348"/>
                </a:lnTo>
                <a:lnTo>
                  <a:pt x="452847" y="66035"/>
                </a:lnTo>
                <a:lnTo>
                  <a:pt x="436333" y="52929"/>
                </a:lnTo>
                <a:lnTo>
                  <a:pt x="418823" y="41100"/>
                </a:lnTo>
                <a:lnTo>
                  <a:pt x="400389" y="30619"/>
                </a:lnTo>
                <a:lnTo>
                  <a:pt x="381101" y="21558"/>
                </a:lnTo>
                <a:lnTo>
                  <a:pt x="361029" y="13985"/>
                </a:lnTo>
                <a:lnTo>
                  <a:pt x="340244" y="7972"/>
                </a:lnTo>
                <a:lnTo>
                  <a:pt x="318818" y="3590"/>
                </a:lnTo>
                <a:lnTo>
                  <a:pt x="296819" y="909"/>
                </a:lnTo>
                <a:lnTo>
                  <a:pt x="274320" y="0"/>
                </a:lnTo>
                <a:lnTo>
                  <a:pt x="251820" y="909"/>
                </a:lnTo>
                <a:lnTo>
                  <a:pt x="229821" y="3590"/>
                </a:lnTo>
                <a:lnTo>
                  <a:pt x="208395" y="7972"/>
                </a:lnTo>
                <a:lnTo>
                  <a:pt x="187610" y="13985"/>
                </a:lnTo>
                <a:lnTo>
                  <a:pt x="167538" y="21558"/>
                </a:lnTo>
                <a:lnTo>
                  <a:pt x="148250" y="30619"/>
                </a:lnTo>
                <a:lnTo>
                  <a:pt x="129816" y="41100"/>
                </a:lnTo>
                <a:lnTo>
                  <a:pt x="112306" y="52929"/>
                </a:lnTo>
                <a:lnTo>
                  <a:pt x="95792" y="66035"/>
                </a:lnTo>
                <a:lnTo>
                  <a:pt x="80343" y="80348"/>
                </a:lnTo>
                <a:lnTo>
                  <a:pt x="66030" y="95797"/>
                </a:lnTo>
                <a:lnTo>
                  <a:pt x="52925" y="112312"/>
                </a:lnTo>
                <a:lnTo>
                  <a:pt x="41097" y="129821"/>
                </a:lnTo>
                <a:lnTo>
                  <a:pt x="30617" y="148256"/>
                </a:lnTo>
                <a:lnTo>
                  <a:pt x="21556" y="167544"/>
                </a:lnTo>
                <a:lnTo>
                  <a:pt x="13984" y="187615"/>
                </a:lnTo>
                <a:lnTo>
                  <a:pt x="7971" y="208399"/>
                </a:lnTo>
                <a:lnTo>
                  <a:pt x="3590" y="229824"/>
                </a:lnTo>
                <a:lnTo>
                  <a:pt x="909" y="251822"/>
                </a:lnTo>
                <a:lnTo>
                  <a:pt x="0" y="27431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640" y="623697"/>
            <a:ext cx="5061204" cy="59436"/>
          </a:xfrm>
          <a:custGeom>
            <a:avLst/>
            <a:gdLst/>
            <a:ahLst/>
            <a:cxnLst/>
            <a:rect l="l" t="t" r="r" b="b"/>
            <a:pathLst>
              <a:path w="5061204" h="59436">
                <a:moveTo>
                  <a:pt x="0" y="0"/>
                </a:moveTo>
                <a:lnTo>
                  <a:pt x="0" y="59436"/>
                </a:lnTo>
                <a:lnTo>
                  <a:pt x="5061204" y="59436"/>
                </a:lnTo>
                <a:lnTo>
                  <a:pt x="50612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8640" y="1291209"/>
            <a:ext cx="2240279" cy="59436"/>
          </a:xfrm>
          <a:custGeom>
            <a:avLst/>
            <a:gdLst/>
            <a:ahLst/>
            <a:cxnLst/>
            <a:rect l="l" t="t" r="r" b="b"/>
            <a:pathLst>
              <a:path w="2240279" h="59436">
                <a:moveTo>
                  <a:pt x="0" y="0"/>
                </a:moveTo>
                <a:lnTo>
                  <a:pt x="0" y="59436"/>
                </a:lnTo>
                <a:lnTo>
                  <a:pt x="2240279" y="59436"/>
                </a:lnTo>
                <a:lnTo>
                  <a:pt x="22402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5940" y="108639"/>
            <a:ext cx="2049010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35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0" b="1" i="1" spc="16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35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1694" y="108639"/>
            <a:ext cx="160565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35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NOW</a:t>
            </a:r>
            <a:endParaRPr sz="3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2567" y="200023"/>
            <a:ext cx="1407913" cy="472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5"/>
              </a:lnSpc>
              <a:spcBef>
                <a:spcPts val="184"/>
              </a:spcBef>
            </a:pPr>
            <a:r>
              <a:rPr sz="35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FROM</a:t>
            </a:r>
            <a:endParaRPr sz="3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779827"/>
            <a:ext cx="2350188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35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3500" b="1" i="1" spc="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5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PTER</a:t>
            </a:r>
            <a:endParaRPr sz="3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1647094"/>
            <a:ext cx="853333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1650" spc="0" dirty="0" smtClean="0">
                <a:solidFill>
                  <a:srgbClr val="FD8537"/>
                </a:solidFill>
                <a:latin typeface="Wingdings"/>
                <a:cs typeface="Wingdings"/>
              </a:rPr>
              <a:t></a:t>
            </a:r>
            <a:r>
              <a:rPr sz="1650" spc="0" dirty="0" smtClean="0">
                <a:solidFill>
                  <a:srgbClr val="FD8537"/>
                </a:solidFill>
                <a:latin typeface="Times New Roman"/>
                <a:cs typeface="Times New Roman"/>
              </a:rPr>
              <a:t>  </a:t>
            </a:r>
            <a:r>
              <a:rPr sz="1650" spc="225" dirty="0" smtClean="0">
                <a:solidFill>
                  <a:srgbClr val="FD8537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The southern</a:t>
            </a:r>
            <a:r>
              <a:rPr sz="2400" spc="4" dirty="0" smtClean="0">
                <a:solidFill>
                  <a:srgbClr val="FFC000"/>
                </a:solidFill>
                <a:latin typeface="Arial"/>
                <a:cs typeface="Arial"/>
              </a:rPr>
              <a:t>m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ost </a:t>
            </a:r>
            <a:r>
              <a:rPr sz="2400" spc="-4" dirty="0" smtClean="0">
                <a:solidFill>
                  <a:srgbClr val="FFC000"/>
                </a:solidFill>
                <a:latin typeface="Arial"/>
                <a:cs typeface="Arial"/>
              </a:rPr>
              <a:t>p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2400" spc="-4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nt</a:t>
            </a:r>
            <a:r>
              <a:rPr sz="2400" spc="1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of the</a:t>
            </a:r>
            <a:r>
              <a:rPr sz="2400" spc="-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Indian</a:t>
            </a:r>
            <a:r>
              <a:rPr sz="2400" spc="4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Un</a:t>
            </a:r>
            <a:r>
              <a:rPr sz="2400" spc="-9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on</a:t>
            </a:r>
            <a:r>
              <a:rPr sz="2400" spc="25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4" dirty="0" smtClean="0">
                <a:solidFill>
                  <a:srgbClr val="FFC000"/>
                </a:solidFill>
                <a:latin typeface="Arial"/>
                <a:cs typeface="Arial"/>
              </a:rPr>
              <a:t>‘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Indira</a:t>
            </a:r>
            <a:r>
              <a:rPr sz="2400" spc="1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P</a:t>
            </a:r>
            <a:r>
              <a:rPr sz="2400" spc="-4" dirty="0" smtClean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400" spc="-4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t’</a:t>
            </a:r>
            <a:r>
              <a:rPr sz="2400" spc="-64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got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7860" y="1976031"/>
            <a:ext cx="820190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su</a:t>
            </a:r>
            <a:r>
              <a:rPr sz="2400" spc="-9" dirty="0" smtClean="0">
                <a:solidFill>
                  <a:srgbClr val="FFC000"/>
                </a:solidFill>
                <a:latin typeface="Arial"/>
                <a:cs typeface="Arial"/>
              </a:rPr>
              <a:t>b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merged</a:t>
            </a:r>
            <a:r>
              <a:rPr sz="2400" spc="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r>
              <a:rPr sz="2400" spc="-4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2400" spc="-4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r</a:t>
            </a:r>
            <a:r>
              <a:rPr sz="2400" spc="1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the</a:t>
            </a:r>
            <a:r>
              <a:rPr sz="2400" spc="-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sea water in</a:t>
            </a:r>
            <a:r>
              <a:rPr sz="2400" spc="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2</a:t>
            </a:r>
            <a:r>
              <a:rPr sz="2400" spc="-4" dirty="0" smtClean="0">
                <a:solidFill>
                  <a:srgbClr val="FFC000"/>
                </a:solidFill>
                <a:latin typeface="Arial"/>
                <a:cs typeface="Arial"/>
              </a:rPr>
              <a:t>0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04</a:t>
            </a:r>
            <a:r>
              <a:rPr sz="2400" spc="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2400" spc="-4" dirty="0" smtClean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ring</a:t>
            </a:r>
            <a:r>
              <a:rPr sz="2400" spc="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the</a:t>
            </a:r>
            <a:r>
              <a:rPr sz="2400" spc="-44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-264" dirty="0" smtClean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su</a:t>
            </a:r>
            <a:r>
              <a:rPr sz="2400" spc="-9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ami.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2711227"/>
            <a:ext cx="864694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1650" spc="0" dirty="0" smtClean="0">
                <a:solidFill>
                  <a:srgbClr val="FD8537"/>
                </a:solidFill>
                <a:latin typeface="Wingdings"/>
                <a:cs typeface="Wingdings"/>
              </a:rPr>
              <a:t></a:t>
            </a:r>
            <a:r>
              <a:rPr sz="1650" spc="0" dirty="0" smtClean="0">
                <a:solidFill>
                  <a:srgbClr val="FD8537"/>
                </a:solidFill>
                <a:latin typeface="Times New Roman"/>
                <a:cs typeface="Times New Roman"/>
              </a:rPr>
              <a:t> </a:t>
            </a:r>
            <a:r>
              <a:rPr sz="1650" spc="13" dirty="0" smtClean="0">
                <a:solidFill>
                  <a:srgbClr val="FD8537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400" spc="-9" dirty="0" smtClean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nce</a:t>
            </a:r>
            <a:r>
              <a:rPr sz="2400" spc="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the open</a:t>
            </a:r>
            <a:r>
              <a:rPr sz="2400" spc="-9" dirty="0" smtClean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ng</a:t>
            </a:r>
            <a:r>
              <a:rPr sz="2400" spc="24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of the</a:t>
            </a:r>
            <a:r>
              <a:rPr sz="2400" spc="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400" spc="-4" dirty="0" smtClean="0">
                <a:solidFill>
                  <a:srgbClr val="00AF50"/>
                </a:solidFill>
                <a:latin typeface="Arial"/>
                <a:cs typeface="Arial"/>
              </a:rPr>
              <a:t>u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ez Can</a:t>
            </a:r>
            <a:r>
              <a:rPr sz="2400" spc="-9" dirty="0" smtClean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sz="2400" spc="2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in</a:t>
            </a:r>
            <a:r>
              <a:rPr sz="2400" spc="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18</a:t>
            </a:r>
            <a:r>
              <a:rPr sz="2400" spc="-4" dirty="0" smtClean="0">
                <a:solidFill>
                  <a:srgbClr val="00AF50"/>
                </a:solidFill>
                <a:latin typeface="Arial"/>
                <a:cs typeface="Arial"/>
              </a:rPr>
              <a:t>6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9,</a:t>
            </a:r>
            <a:r>
              <a:rPr sz="2400" spc="4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India</a:t>
            </a:r>
            <a:r>
              <a:rPr sz="2400" spc="-59" dirty="0" smtClean="0">
                <a:solidFill>
                  <a:srgbClr val="00AF50"/>
                </a:solidFill>
                <a:latin typeface="Arial"/>
                <a:cs typeface="Arial"/>
              </a:rPr>
              <a:t>’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400" spc="2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400" spc="-4" dirty="0" smtClean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stance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860" y="3040411"/>
            <a:ext cx="61049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f</a:t>
            </a:r>
            <a:r>
              <a:rPr sz="2400" spc="4" dirty="0" smtClean="0">
                <a:solidFill>
                  <a:srgbClr val="00AF50"/>
                </a:solidFill>
                <a:latin typeface="Arial"/>
                <a:cs typeface="Arial"/>
              </a:rPr>
              <a:t>r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om</a:t>
            </a:r>
            <a:r>
              <a:rPr sz="2400" spc="-14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400" spc="-4" dirty="0" smtClean="0">
                <a:solidFill>
                  <a:srgbClr val="00AF50"/>
                </a:solidFill>
                <a:latin typeface="Arial"/>
                <a:cs typeface="Arial"/>
              </a:rPr>
              <a:t>u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rope</a:t>
            </a:r>
            <a:r>
              <a:rPr sz="2400" spc="14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has be</a:t>
            </a:r>
            <a:r>
              <a:rPr sz="2400" spc="-4" dirty="0" smtClean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sz="2400" spc="14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reduced</a:t>
            </a:r>
            <a:r>
              <a:rPr sz="2400" spc="1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by</a:t>
            </a:r>
            <a:r>
              <a:rPr sz="2400" spc="-4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7,000</a:t>
            </a:r>
            <a:r>
              <a:rPr sz="2400" spc="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km.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3775233"/>
            <a:ext cx="8138922" cy="659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1650" spc="0" dirty="0" smtClean="0">
                <a:solidFill>
                  <a:srgbClr val="FD8537"/>
                </a:solidFill>
                <a:latin typeface="Wingdings"/>
                <a:cs typeface="Wingdings"/>
              </a:rPr>
              <a:t></a:t>
            </a:r>
            <a:r>
              <a:rPr sz="1650" spc="0" dirty="0" smtClean="0">
                <a:solidFill>
                  <a:srgbClr val="FD8537"/>
                </a:solidFill>
                <a:latin typeface="Times New Roman"/>
                <a:cs typeface="Times New Roman"/>
              </a:rPr>
              <a:t>  </a:t>
            </a:r>
            <a:r>
              <a:rPr sz="1650" spc="260" dirty="0" smtClean="0">
                <a:solidFill>
                  <a:srgbClr val="FD8537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C00000"/>
                </a:solidFill>
                <a:latin typeface="Arial"/>
                <a:cs typeface="Arial"/>
              </a:rPr>
              <a:t>Before 1947, </a:t>
            </a:r>
            <a:r>
              <a:rPr sz="2400" spc="4" dirty="0" smtClean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C00000"/>
                </a:solidFill>
                <a:latin typeface="Arial"/>
                <a:cs typeface="Arial"/>
              </a:rPr>
              <a:t>here were </a:t>
            </a:r>
            <a:r>
              <a:rPr sz="2400" spc="4" dirty="0" smtClean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C00000"/>
                </a:solidFill>
                <a:latin typeface="Arial"/>
                <a:cs typeface="Arial"/>
              </a:rPr>
              <a:t>wo types </a:t>
            </a:r>
            <a:r>
              <a:rPr sz="2400" spc="-9" dirty="0" smtClean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C00000"/>
                </a:solidFill>
                <a:latin typeface="Arial"/>
                <a:cs typeface="Arial"/>
              </a:rPr>
              <a:t>f states </a:t>
            </a:r>
            <a:r>
              <a:rPr sz="2400" spc="-9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C00000"/>
                </a:solidFill>
                <a:latin typeface="Arial"/>
                <a:cs typeface="Arial"/>
              </a:rPr>
              <a:t>n </a:t>
            </a:r>
            <a:r>
              <a:rPr sz="2400" spc="4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C00000"/>
                </a:solidFill>
                <a:latin typeface="Arial"/>
                <a:cs typeface="Arial"/>
              </a:rPr>
              <a:t>nd</a:t>
            </a:r>
            <a:r>
              <a:rPr sz="2400" spc="-9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400" spc="25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r>
              <a:rPr sz="2400" spc="-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287020" marR="45720">
              <a:lnSpc>
                <a:spcPts val="2590"/>
              </a:lnSpc>
              <a:spcBef>
                <a:spcPts val="1"/>
              </a:spcBef>
            </a:pPr>
            <a:r>
              <a:rPr sz="2400" spc="0" dirty="0" smtClean="0">
                <a:solidFill>
                  <a:srgbClr val="C00000"/>
                </a:solidFill>
                <a:latin typeface="Arial"/>
                <a:cs typeface="Arial"/>
              </a:rPr>
              <a:t>provinc</a:t>
            </a:r>
            <a:r>
              <a:rPr sz="2400" spc="-9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400" spc="1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sz="2400" spc="1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2400" spc="-9" dirty="0" smtClean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2400" spc="0" dirty="0" smtClean="0">
                <a:solidFill>
                  <a:srgbClr val="C00000"/>
                </a:solidFill>
                <a:latin typeface="Arial"/>
                <a:cs typeface="Arial"/>
              </a:rPr>
              <a:t>rince</a:t>
            </a:r>
            <a:r>
              <a:rPr sz="2400" spc="-9" dirty="0" smtClean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400" spc="2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C00000"/>
                </a:solidFill>
                <a:latin typeface="Arial"/>
                <a:cs typeface="Arial"/>
              </a:rPr>
              <a:t>sta</a:t>
            </a:r>
            <a:r>
              <a:rPr sz="2400" spc="4" dirty="0" smtClean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C00000"/>
                </a:solidFill>
                <a:latin typeface="Arial"/>
                <a:cs typeface="Arial"/>
              </a:rPr>
              <a:t>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860" y="4433601"/>
            <a:ext cx="818118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→ Provi</a:t>
            </a:r>
            <a:r>
              <a:rPr sz="2400" spc="-9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ces</a:t>
            </a:r>
            <a:r>
              <a:rPr sz="2400" spc="2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w</a:t>
            </a:r>
            <a:r>
              <a:rPr sz="2400" spc="-4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re </a:t>
            </a:r>
            <a:r>
              <a:rPr sz="2400" spc="9" dirty="0" smtClean="0">
                <a:solidFill>
                  <a:srgbClr val="FFC000"/>
                </a:solidFill>
                <a:latin typeface="Arial"/>
                <a:cs typeface="Arial"/>
              </a:rPr>
              <a:t>r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r>
              <a:rPr sz="2400" spc="-4" dirty="0" smtClean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ed</a:t>
            </a:r>
            <a:r>
              <a:rPr sz="2400" spc="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2400" spc="-4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rec</a:t>
            </a:r>
            <a:r>
              <a:rPr sz="2400" spc="4" dirty="0" smtClean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ly</a:t>
            </a:r>
            <a:r>
              <a:rPr sz="2400" spc="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by</a:t>
            </a:r>
            <a:r>
              <a:rPr sz="2400" spc="-4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British</a:t>
            </a:r>
            <a:r>
              <a:rPr sz="2400" spc="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2400" spc="-44" dirty="0" smtClean="0">
                <a:solidFill>
                  <a:srgbClr val="FFC000"/>
                </a:solidFill>
                <a:latin typeface="Arial"/>
                <a:cs typeface="Arial"/>
              </a:rPr>
              <a:t>f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ficia</a:t>
            </a:r>
            <a:r>
              <a:rPr sz="2400" spc="-9" dirty="0" smtClean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400" spc="14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w</a:t>
            </a:r>
            <a:r>
              <a:rPr sz="2400" spc="-4" dirty="0" smtClean="0">
                <a:solidFill>
                  <a:srgbClr val="FFC000"/>
                </a:solidFill>
                <a:latin typeface="Arial"/>
                <a:cs typeface="Arial"/>
              </a:rPr>
              <a:t>h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2400" spc="14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w</a:t>
            </a:r>
            <a:r>
              <a:rPr sz="2400" spc="-4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re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860" y="4762785"/>
            <a:ext cx="34806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ap</a:t>
            </a:r>
            <a:r>
              <a:rPr sz="2400" spc="-4" dirty="0" smtClean="0">
                <a:solidFill>
                  <a:srgbClr val="FFC000"/>
                </a:solidFill>
                <a:latin typeface="Arial"/>
                <a:cs typeface="Arial"/>
              </a:rPr>
              <a:t>p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2400" spc="-4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nted</a:t>
            </a:r>
            <a:r>
              <a:rPr sz="2400" spc="24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by </a:t>
            </a:r>
            <a:r>
              <a:rPr sz="2400" spc="4" dirty="0" smtClean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he</a:t>
            </a:r>
            <a:r>
              <a:rPr sz="2400" spc="-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-54" dirty="0" smtClean="0">
                <a:solidFill>
                  <a:srgbClr val="FFC000"/>
                </a:solidFill>
                <a:latin typeface="Arial"/>
                <a:cs typeface="Arial"/>
              </a:rPr>
              <a:t>V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ic</a:t>
            </a:r>
            <a:r>
              <a:rPr sz="2400" spc="-4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ro</a:t>
            </a:r>
            <a:r>
              <a:rPr sz="2400" spc="-179" dirty="0" smtClean="0">
                <a:solidFill>
                  <a:srgbClr val="FFC000"/>
                </a:solidFill>
                <a:latin typeface="Arial"/>
                <a:cs typeface="Arial"/>
              </a:rPr>
              <a:t>y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860" y="5091722"/>
            <a:ext cx="817140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→ Pr</a:t>
            </a:r>
            <a:r>
              <a:rPr sz="2400" spc="-4" dirty="0" smtClean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nc</a:t>
            </a:r>
            <a:r>
              <a:rPr sz="2400" spc="-9" dirty="0" smtClean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ly</a:t>
            </a:r>
            <a:r>
              <a:rPr sz="2400" spc="1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states</a:t>
            </a:r>
            <a:r>
              <a:rPr sz="2400" spc="-14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w</a:t>
            </a:r>
            <a:r>
              <a:rPr sz="2400" spc="-9" dirty="0" smtClean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re</a:t>
            </a:r>
            <a:r>
              <a:rPr sz="2400" spc="14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rul</a:t>
            </a:r>
            <a:r>
              <a:rPr sz="2400" spc="-9" dirty="0" smtClean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400" spc="14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by l</a:t>
            </a:r>
            <a:r>
              <a:rPr sz="2400" spc="-9" dirty="0" smtClean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ca</a:t>
            </a:r>
            <a:r>
              <a:rPr sz="2400" spc="-9" dirty="0" smtClean="0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,</a:t>
            </a:r>
            <a:r>
              <a:rPr sz="2400" spc="1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h</a:t>
            </a:r>
            <a:r>
              <a:rPr sz="2400" spc="-4" dirty="0" smtClean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red</a:t>
            </a:r>
            <a:r>
              <a:rPr sz="2400" spc="-9" dirty="0" smtClean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tary</a:t>
            </a:r>
            <a:r>
              <a:rPr sz="2400" spc="1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rul</a:t>
            </a:r>
            <a:r>
              <a:rPr sz="2400" spc="-9" dirty="0" smtClean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rs, </a:t>
            </a:r>
            <a:r>
              <a:rPr sz="2400" spc="-4" dirty="0" smtClean="0">
                <a:solidFill>
                  <a:srgbClr val="00AF50"/>
                </a:solidFill>
                <a:latin typeface="Arial"/>
                <a:cs typeface="Arial"/>
              </a:rPr>
              <a:t>w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ho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57860" y="5421483"/>
            <a:ext cx="751405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ackno</a:t>
            </a:r>
            <a:r>
              <a:rPr sz="2400" spc="-9" dirty="0" smtClean="0">
                <a:solidFill>
                  <a:srgbClr val="00AF50"/>
                </a:solidFill>
                <a:latin typeface="Arial"/>
                <a:cs typeface="Arial"/>
              </a:rPr>
              <a:t>w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sz="2400" spc="-4" dirty="0" smtClean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dg</a:t>
            </a:r>
            <a:r>
              <a:rPr sz="2400" spc="-4" dirty="0" smtClean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400" spc="54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soverei</a:t>
            </a:r>
            <a:r>
              <a:rPr sz="2400" spc="-9" dirty="0" smtClean="0">
                <a:solidFill>
                  <a:srgbClr val="00AF50"/>
                </a:solidFill>
                <a:latin typeface="Arial"/>
                <a:cs typeface="Arial"/>
              </a:rPr>
              <a:t>g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sz="2400" spc="-4" dirty="0" smtClean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ty</a:t>
            </a:r>
            <a:r>
              <a:rPr sz="2400" spc="3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in</a:t>
            </a:r>
            <a:r>
              <a:rPr sz="2400" spc="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retu</a:t>
            </a:r>
            <a:r>
              <a:rPr sz="2400" spc="4" dirty="0" smtClean="0">
                <a:solidFill>
                  <a:srgbClr val="00AF50"/>
                </a:solidFill>
                <a:latin typeface="Arial"/>
                <a:cs typeface="Arial"/>
              </a:rPr>
              <a:t>r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sz="2400" spc="-4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for</a:t>
            </a:r>
            <a:r>
              <a:rPr sz="2400" spc="4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9" dirty="0" smtClean="0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ocal</a:t>
            </a:r>
            <a:r>
              <a:rPr sz="2400" spc="4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AF50"/>
                </a:solidFill>
                <a:latin typeface="Arial"/>
                <a:cs typeface="Arial"/>
              </a:rPr>
              <a:t>autonomy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63762" y="761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235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408" y="0"/>
            <a:ext cx="34748" cy="6857997"/>
          </a:xfrm>
          <a:custGeom>
            <a:avLst/>
            <a:gdLst/>
            <a:ahLst/>
            <a:cxnLst/>
            <a:rect l="l" t="t" r="r" b="b"/>
            <a:pathLst>
              <a:path w="34748" h="6857997">
                <a:moveTo>
                  <a:pt x="34747" y="0"/>
                </a:moveTo>
                <a:lnTo>
                  <a:pt x="0" y="0"/>
                </a:lnTo>
                <a:lnTo>
                  <a:pt x="1" y="6857997"/>
                </a:lnTo>
                <a:lnTo>
                  <a:pt x="34748" y="6857997"/>
                </a:lnTo>
                <a:lnTo>
                  <a:pt x="34747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244" y="0"/>
            <a:ext cx="11583" cy="6857997"/>
          </a:xfrm>
          <a:custGeom>
            <a:avLst/>
            <a:gdLst/>
            <a:ahLst/>
            <a:cxnLst/>
            <a:rect l="l" t="t" r="r" b="b"/>
            <a:pathLst>
              <a:path w="11583" h="6857997">
                <a:moveTo>
                  <a:pt x="11582" y="0"/>
                </a:moveTo>
                <a:lnTo>
                  <a:pt x="0" y="0"/>
                </a:lnTo>
                <a:lnTo>
                  <a:pt x="1" y="6857997"/>
                </a:lnTo>
                <a:lnTo>
                  <a:pt x="11583" y="6857997"/>
                </a:lnTo>
                <a:lnTo>
                  <a:pt x="11582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799" y="0"/>
                </a:moveTo>
                <a:lnTo>
                  <a:pt x="0" y="0"/>
                </a:lnTo>
                <a:lnTo>
                  <a:pt x="0" y="6857999"/>
                </a:lnTo>
                <a:lnTo>
                  <a:pt x="304799" y="6857999"/>
                </a:lnTo>
                <a:lnTo>
                  <a:pt x="304799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15400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19"/>
                </a:moveTo>
                <a:lnTo>
                  <a:pt x="909" y="296817"/>
                </a:lnTo>
                <a:lnTo>
                  <a:pt x="3590" y="318815"/>
                </a:lnTo>
                <a:lnTo>
                  <a:pt x="7971" y="340240"/>
                </a:lnTo>
                <a:lnTo>
                  <a:pt x="13984" y="361024"/>
                </a:lnTo>
                <a:lnTo>
                  <a:pt x="21556" y="381095"/>
                </a:lnTo>
                <a:lnTo>
                  <a:pt x="30617" y="400383"/>
                </a:lnTo>
                <a:lnTo>
                  <a:pt x="41097" y="418818"/>
                </a:lnTo>
                <a:lnTo>
                  <a:pt x="52925" y="436327"/>
                </a:lnTo>
                <a:lnTo>
                  <a:pt x="66030" y="452842"/>
                </a:lnTo>
                <a:lnTo>
                  <a:pt x="80343" y="468291"/>
                </a:lnTo>
                <a:lnTo>
                  <a:pt x="95792" y="482604"/>
                </a:lnTo>
                <a:lnTo>
                  <a:pt x="112306" y="495710"/>
                </a:lnTo>
                <a:lnTo>
                  <a:pt x="129816" y="507539"/>
                </a:lnTo>
                <a:lnTo>
                  <a:pt x="148250" y="518020"/>
                </a:lnTo>
                <a:lnTo>
                  <a:pt x="167538" y="527081"/>
                </a:lnTo>
                <a:lnTo>
                  <a:pt x="187610" y="534654"/>
                </a:lnTo>
                <a:lnTo>
                  <a:pt x="208395" y="540667"/>
                </a:lnTo>
                <a:lnTo>
                  <a:pt x="229821" y="545049"/>
                </a:lnTo>
                <a:lnTo>
                  <a:pt x="251820" y="547730"/>
                </a:lnTo>
                <a:lnTo>
                  <a:pt x="274320" y="548640"/>
                </a:lnTo>
                <a:lnTo>
                  <a:pt x="296819" y="547730"/>
                </a:lnTo>
                <a:lnTo>
                  <a:pt x="318818" y="545049"/>
                </a:lnTo>
                <a:lnTo>
                  <a:pt x="340244" y="540667"/>
                </a:lnTo>
                <a:lnTo>
                  <a:pt x="361029" y="534654"/>
                </a:lnTo>
                <a:lnTo>
                  <a:pt x="381101" y="527081"/>
                </a:lnTo>
                <a:lnTo>
                  <a:pt x="400389" y="518020"/>
                </a:lnTo>
                <a:lnTo>
                  <a:pt x="418823" y="507539"/>
                </a:lnTo>
                <a:lnTo>
                  <a:pt x="436333" y="495710"/>
                </a:lnTo>
                <a:lnTo>
                  <a:pt x="452847" y="482604"/>
                </a:lnTo>
                <a:lnTo>
                  <a:pt x="468296" y="468291"/>
                </a:lnTo>
                <a:lnTo>
                  <a:pt x="482609" y="452842"/>
                </a:lnTo>
                <a:lnTo>
                  <a:pt x="495714" y="436327"/>
                </a:lnTo>
                <a:lnTo>
                  <a:pt x="507542" y="418818"/>
                </a:lnTo>
                <a:lnTo>
                  <a:pt x="518022" y="400383"/>
                </a:lnTo>
                <a:lnTo>
                  <a:pt x="527083" y="381095"/>
                </a:lnTo>
                <a:lnTo>
                  <a:pt x="534655" y="361024"/>
                </a:lnTo>
                <a:lnTo>
                  <a:pt x="540668" y="340240"/>
                </a:lnTo>
                <a:lnTo>
                  <a:pt x="545049" y="318815"/>
                </a:lnTo>
                <a:lnTo>
                  <a:pt x="547730" y="296817"/>
                </a:lnTo>
                <a:lnTo>
                  <a:pt x="548640" y="274319"/>
                </a:lnTo>
                <a:lnTo>
                  <a:pt x="547730" y="251822"/>
                </a:lnTo>
                <a:lnTo>
                  <a:pt x="545049" y="229824"/>
                </a:lnTo>
                <a:lnTo>
                  <a:pt x="540668" y="208399"/>
                </a:lnTo>
                <a:lnTo>
                  <a:pt x="534655" y="187615"/>
                </a:lnTo>
                <a:lnTo>
                  <a:pt x="527083" y="167544"/>
                </a:lnTo>
                <a:lnTo>
                  <a:pt x="518022" y="148256"/>
                </a:lnTo>
                <a:lnTo>
                  <a:pt x="507542" y="129821"/>
                </a:lnTo>
                <a:lnTo>
                  <a:pt x="495714" y="112312"/>
                </a:lnTo>
                <a:lnTo>
                  <a:pt x="482609" y="95797"/>
                </a:lnTo>
                <a:lnTo>
                  <a:pt x="468296" y="80348"/>
                </a:lnTo>
                <a:lnTo>
                  <a:pt x="452847" y="66035"/>
                </a:lnTo>
                <a:lnTo>
                  <a:pt x="436333" y="52929"/>
                </a:lnTo>
                <a:lnTo>
                  <a:pt x="418823" y="41100"/>
                </a:lnTo>
                <a:lnTo>
                  <a:pt x="400389" y="30619"/>
                </a:lnTo>
                <a:lnTo>
                  <a:pt x="381101" y="21558"/>
                </a:lnTo>
                <a:lnTo>
                  <a:pt x="361029" y="13985"/>
                </a:lnTo>
                <a:lnTo>
                  <a:pt x="340244" y="7972"/>
                </a:lnTo>
                <a:lnTo>
                  <a:pt x="318818" y="3590"/>
                </a:lnTo>
                <a:lnTo>
                  <a:pt x="296819" y="909"/>
                </a:lnTo>
                <a:lnTo>
                  <a:pt x="274320" y="0"/>
                </a:lnTo>
                <a:lnTo>
                  <a:pt x="251820" y="909"/>
                </a:lnTo>
                <a:lnTo>
                  <a:pt x="229821" y="3590"/>
                </a:lnTo>
                <a:lnTo>
                  <a:pt x="208395" y="7972"/>
                </a:lnTo>
                <a:lnTo>
                  <a:pt x="187610" y="13985"/>
                </a:lnTo>
                <a:lnTo>
                  <a:pt x="167538" y="21558"/>
                </a:lnTo>
                <a:lnTo>
                  <a:pt x="148250" y="30619"/>
                </a:lnTo>
                <a:lnTo>
                  <a:pt x="129816" y="41100"/>
                </a:lnTo>
                <a:lnTo>
                  <a:pt x="112306" y="52929"/>
                </a:lnTo>
                <a:lnTo>
                  <a:pt x="95792" y="66035"/>
                </a:lnTo>
                <a:lnTo>
                  <a:pt x="80343" y="80348"/>
                </a:lnTo>
                <a:lnTo>
                  <a:pt x="66030" y="95797"/>
                </a:lnTo>
                <a:lnTo>
                  <a:pt x="52925" y="112312"/>
                </a:lnTo>
                <a:lnTo>
                  <a:pt x="41097" y="129821"/>
                </a:lnTo>
                <a:lnTo>
                  <a:pt x="30617" y="148256"/>
                </a:lnTo>
                <a:lnTo>
                  <a:pt x="21556" y="167544"/>
                </a:lnTo>
                <a:lnTo>
                  <a:pt x="13984" y="187615"/>
                </a:lnTo>
                <a:lnTo>
                  <a:pt x="7971" y="208399"/>
                </a:lnTo>
                <a:lnTo>
                  <a:pt x="3590" y="229824"/>
                </a:lnTo>
                <a:lnTo>
                  <a:pt x="909" y="251822"/>
                </a:lnTo>
                <a:lnTo>
                  <a:pt x="0" y="27431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5806218"/>
            <a:ext cx="6947157" cy="1003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sz="3500" b="1" i="1" spc="-4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800" b="1" i="1" spc="-4" dirty="0" smtClean="0">
                <a:solidFill>
                  <a:srgbClr val="6F2F9F"/>
                </a:solidFill>
                <a:latin typeface="Arial"/>
                <a:cs typeface="Arial"/>
              </a:rPr>
              <a:t>H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800" b="1" i="1" spc="166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SO</a:t>
            </a:r>
            <a:r>
              <a:rPr sz="2800" b="1" i="1" spc="-9" dirty="0" smtClean="0">
                <a:solidFill>
                  <a:srgbClr val="6F2F9F"/>
                </a:solidFill>
                <a:latin typeface="Arial"/>
                <a:cs typeface="Arial"/>
              </a:rPr>
              <a:t>U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TH</a:t>
            </a:r>
            <a:r>
              <a:rPr sz="2800" b="1" i="1" spc="-9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RNMO</a:t>
            </a:r>
            <a:r>
              <a:rPr sz="2800" b="1" i="1" spc="4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800" b="1" i="1" spc="39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POINT</a:t>
            </a:r>
            <a:r>
              <a:rPr sz="2800" b="1" i="1" spc="124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b="1" i="1" spc="-4" dirty="0" smtClean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F</a:t>
            </a:r>
            <a:r>
              <a:rPr sz="2800" b="1" i="1" spc="204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5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NDIA</a:t>
            </a:r>
            <a:endParaRPr sz="2800">
              <a:latin typeface="Arial"/>
              <a:cs typeface="Arial"/>
            </a:endParaRPr>
          </a:p>
          <a:p>
            <a:pPr marL="12700" marR="66751">
              <a:lnSpc>
                <a:spcPct val="95825"/>
              </a:lnSpc>
            </a:pPr>
            <a:r>
              <a:rPr sz="3500" b="1" i="1" spc="-4" dirty="0" smtClean="0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N</a:t>
            </a:r>
            <a:r>
              <a:rPr sz="2800" b="1" i="1" spc="-9" dirty="0" smtClean="0">
                <a:solidFill>
                  <a:srgbClr val="6F2F9F"/>
                </a:solidFill>
                <a:latin typeface="Arial"/>
                <a:cs typeface="Arial"/>
              </a:rPr>
              <a:t>D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IRA</a:t>
            </a:r>
            <a:r>
              <a:rPr sz="2800" b="1" i="1" spc="79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5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OINT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23582" y="5806218"/>
            <a:ext cx="215863" cy="470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sz="35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‘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8763762" y="761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235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408" y="0"/>
            <a:ext cx="34748" cy="6857997"/>
          </a:xfrm>
          <a:custGeom>
            <a:avLst/>
            <a:gdLst/>
            <a:ahLst/>
            <a:cxnLst/>
            <a:rect l="l" t="t" r="r" b="b"/>
            <a:pathLst>
              <a:path w="34748" h="6857997">
                <a:moveTo>
                  <a:pt x="34747" y="0"/>
                </a:moveTo>
                <a:lnTo>
                  <a:pt x="0" y="0"/>
                </a:lnTo>
                <a:lnTo>
                  <a:pt x="1" y="6857997"/>
                </a:lnTo>
                <a:lnTo>
                  <a:pt x="34748" y="6857997"/>
                </a:lnTo>
                <a:lnTo>
                  <a:pt x="34747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244" y="0"/>
            <a:ext cx="11583" cy="6857997"/>
          </a:xfrm>
          <a:custGeom>
            <a:avLst/>
            <a:gdLst/>
            <a:ahLst/>
            <a:cxnLst/>
            <a:rect l="l" t="t" r="r" b="b"/>
            <a:pathLst>
              <a:path w="11583" h="6857997">
                <a:moveTo>
                  <a:pt x="11582" y="0"/>
                </a:moveTo>
                <a:lnTo>
                  <a:pt x="0" y="0"/>
                </a:lnTo>
                <a:lnTo>
                  <a:pt x="1" y="6857997"/>
                </a:lnTo>
                <a:lnTo>
                  <a:pt x="11583" y="6857997"/>
                </a:lnTo>
                <a:lnTo>
                  <a:pt x="11582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799" y="0"/>
                </a:moveTo>
                <a:lnTo>
                  <a:pt x="0" y="0"/>
                </a:lnTo>
                <a:lnTo>
                  <a:pt x="0" y="6857999"/>
                </a:lnTo>
                <a:lnTo>
                  <a:pt x="304799" y="6857999"/>
                </a:lnTo>
                <a:lnTo>
                  <a:pt x="304799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15400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19"/>
                </a:moveTo>
                <a:lnTo>
                  <a:pt x="909" y="296817"/>
                </a:lnTo>
                <a:lnTo>
                  <a:pt x="3590" y="318815"/>
                </a:lnTo>
                <a:lnTo>
                  <a:pt x="7971" y="340240"/>
                </a:lnTo>
                <a:lnTo>
                  <a:pt x="13984" y="361024"/>
                </a:lnTo>
                <a:lnTo>
                  <a:pt x="21556" y="381095"/>
                </a:lnTo>
                <a:lnTo>
                  <a:pt x="30617" y="400383"/>
                </a:lnTo>
                <a:lnTo>
                  <a:pt x="41097" y="418818"/>
                </a:lnTo>
                <a:lnTo>
                  <a:pt x="52925" y="436327"/>
                </a:lnTo>
                <a:lnTo>
                  <a:pt x="66030" y="452842"/>
                </a:lnTo>
                <a:lnTo>
                  <a:pt x="80343" y="468291"/>
                </a:lnTo>
                <a:lnTo>
                  <a:pt x="95792" y="482604"/>
                </a:lnTo>
                <a:lnTo>
                  <a:pt x="112306" y="495710"/>
                </a:lnTo>
                <a:lnTo>
                  <a:pt x="129816" y="507539"/>
                </a:lnTo>
                <a:lnTo>
                  <a:pt x="148250" y="518020"/>
                </a:lnTo>
                <a:lnTo>
                  <a:pt x="167538" y="527081"/>
                </a:lnTo>
                <a:lnTo>
                  <a:pt x="187610" y="534654"/>
                </a:lnTo>
                <a:lnTo>
                  <a:pt x="208395" y="540667"/>
                </a:lnTo>
                <a:lnTo>
                  <a:pt x="229821" y="545049"/>
                </a:lnTo>
                <a:lnTo>
                  <a:pt x="251820" y="547730"/>
                </a:lnTo>
                <a:lnTo>
                  <a:pt x="274320" y="548640"/>
                </a:lnTo>
                <a:lnTo>
                  <a:pt x="296819" y="547730"/>
                </a:lnTo>
                <a:lnTo>
                  <a:pt x="318818" y="545049"/>
                </a:lnTo>
                <a:lnTo>
                  <a:pt x="340244" y="540667"/>
                </a:lnTo>
                <a:lnTo>
                  <a:pt x="361029" y="534654"/>
                </a:lnTo>
                <a:lnTo>
                  <a:pt x="381101" y="527081"/>
                </a:lnTo>
                <a:lnTo>
                  <a:pt x="400389" y="518020"/>
                </a:lnTo>
                <a:lnTo>
                  <a:pt x="418823" y="507539"/>
                </a:lnTo>
                <a:lnTo>
                  <a:pt x="436333" y="495710"/>
                </a:lnTo>
                <a:lnTo>
                  <a:pt x="452847" y="482604"/>
                </a:lnTo>
                <a:lnTo>
                  <a:pt x="468296" y="468291"/>
                </a:lnTo>
                <a:lnTo>
                  <a:pt x="482609" y="452842"/>
                </a:lnTo>
                <a:lnTo>
                  <a:pt x="495714" y="436327"/>
                </a:lnTo>
                <a:lnTo>
                  <a:pt x="507542" y="418818"/>
                </a:lnTo>
                <a:lnTo>
                  <a:pt x="518022" y="400383"/>
                </a:lnTo>
                <a:lnTo>
                  <a:pt x="527083" y="381095"/>
                </a:lnTo>
                <a:lnTo>
                  <a:pt x="534655" y="361024"/>
                </a:lnTo>
                <a:lnTo>
                  <a:pt x="540668" y="340240"/>
                </a:lnTo>
                <a:lnTo>
                  <a:pt x="545049" y="318815"/>
                </a:lnTo>
                <a:lnTo>
                  <a:pt x="547730" y="296817"/>
                </a:lnTo>
                <a:lnTo>
                  <a:pt x="548640" y="274319"/>
                </a:lnTo>
                <a:lnTo>
                  <a:pt x="547730" y="251822"/>
                </a:lnTo>
                <a:lnTo>
                  <a:pt x="545049" y="229824"/>
                </a:lnTo>
                <a:lnTo>
                  <a:pt x="540668" y="208399"/>
                </a:lnTo>
                <a:lnTo>
                  <a:pt x="534655" y="187615"/>
                </a:lnTo>
                <a:lnTo>
                  <a:pt x="527083" y="167544"/>
                </a:lnTo>
                <a:lnTo>
                  <a:pt x="518022" y="148256"/>
                </a:lnTo>
                <a:lnTo>
                  <a:pt x="507542" y="129821"/>
                </a:lnTo>
                <a:lnTo>
                  <a:pt x="495714" y="112312"/>
                </a:lnTo>
                <a:lnTo>
                  <a:pt x="482609" y="95797"/>
                </a:lnTo>
                <a:lnTo>
                  <a:pt x="468296" y="80348"/>
                </a:lnTo>
                <a:lnTo>
                  <a:pt x="452847" y="66035"/>
                </a:lnTo>
                <a:lnTo>
                  <a:pt x="436333" y="52929"/>
                </a:lnTo>
                <a:lnTo>
                  <a:pt x="418823" y="41100"/>
                </a:lnTo>
                <a:lnTo>
                  <a:pt x="400389" y="30619"/>
                </a:lnTo>
                <a:lnTo>
                  <a:pt x="381101" y="21558"/>
                </a:lnTo>
                <a:lnTo>
                  <a:pt x="361029" y="13985"/>
                </a:lnTo>
                <a:lnTo>
                  <a:pt x="340244" y="7972"/>
                </a:lnTo>
                <a:lnTo>
                  <a:pt x="318818" y="3590"/>
                </a:lnTo>
                <a:lnTo>
                  <a:pt x="296819" y="909"/>
                </a:lnTo>
                <a:lnTo>
                  <a:pt x="274320" y="0"/>
                </a:lnTo>
                <a:lnTo>
                  <a:pt x="251820" y="909"/>
                </a:lnTo>
                <a:lnTo>
                  <a:pt x="229821" y="3590"/>
                </a:lnTo>
                <a:lnTo>
                  <a:pt x="208395" y="7972"/>
                </a:lnTo>
                <a:lnTo>
                  <a:pt x="187610" y="13985"/>
                </a:lnTo>
                <a:lnTo>
                  <a:pt x="167538" y="21558"/>
                </a:lnTo>
                <a:lnTo>
                  <a:pt x="148250" y="30619"/>
                </a:lnTo>
                <a:lnTo>
                  <a:pt x="129816" y="41100"/>
                </a:lnTo>
                <a:lnTo>
                  <a:pt x="112306" y="52929"/>
                </a:lnTo>
                <a:lnTo>
                  <a:pt x="95792" y="66035"/>
                </a:lnTo>
                <a:lnTo>
                  <a:pt x="80343" y="80348"/>
                </a:lnTo>
                <a:lnTo>
                  <a:pt x="66030" y="95797"/>
                </a:lnTo>
                <a:lnTo>
                  <a:pt x="52925" y="112312"/>
                </a:lnTo>
                <a:lnTo>
                  <a:pt x="41097" y="129821"/>
                </a:lnTo>
                <a:lnTo>
                  <a:pt x="30617" y="148256"/>
                </a:lnTo>
                <a:lnTo>
                  <a:pt x="21556" y="167544"/>
                </a:lnTo>
                <a:lnTo>
                  <a:pt x="13984" y="187615"/>
                </a:lnTo>
                <a:lnTo>
                  <a:pt x="7971" y="208399"/>
                </a:lnTo>
                <a:lnTo>
                  <a:pt x="3590" y="229824"/>
                </a:lnTo>
                <a:lnTo>
                  <a:pt x="909" y="251822"/>
                </a:lnTo>
                <a:lnTo>
                  <a:pt x="0" y="27431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34640" y="1147572"/>
            <a:ext cx="2825496" cy="71627"/>
          </a:xfrm>
          <a:custGeom>
            <a:avLst/>
            <a:gdLst/>
            <a:ahLst/>
            <a:cxnLst/>
            <a:rect l="l" t="t" r="r" b="b"/>
            <a:pathLst>
              <a:path w="2825496" h="71627">
                <a:moveTo>
                  <a:pt x="0" y="0"/>
                </a:moveTo>
                <a:lnTo>
                  <a:pt x="0" y="71627"/>
                </a:lnTo>
                <a:lnTo>
                  <a:pt x="2825496" y="71627"/>
                </a:lnTo>
                <a:lnTo>
                  <a:pt x="28254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22194" y="637214"/>
            <a:ext cx="2934837" cy="574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10"/>
              </a:lnSpc>
              <a:spcBef>
                <a:spcPts val="225"/>
              </a:spcBef>
            </a:pPr>
            <a:r>
              <a:rPr sz="43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SUMM</a:t>
            </a:r>
            <a:r>
              <a:rPr sz="4300" b="1" i="1" spc="1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4300" b="1" i="1" spc="-69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43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4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260" y="1459299"/>
            <a:ext cx="7781738" cy="840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295"/>
              </a:spcBef>
            </a:pP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In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ia</a:t>
            </a:r>
            <a:r>
              <a:rPr sz="2200" spc="-47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is</a:t>
            </a:r>
            <a:r>
              <a:rPr sz="2200" spc="-15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k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own</a:t>
            </a:r>
            <a:r>
              <a:rPr sz="2200" spc="-48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for</a:t>
            </a:r>
            <a:r>
              <a:rPr sz="2200" spc="-25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its</a:t>
            </a:r>
            <a:r>
              <a:rPr sz="2200" spc="-12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r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ch</a:t>
            </a:r>
            <a:r>
              <a:rPr sz="2200" spc="-35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mmerc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al</a:t>
            </a:r>
            <a:r>
              <a:rPr sz="2200" spc="-82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and</a:t>
            </a:r>
            <a:r>
              <a:rPr sz="2200" spc="-26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u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tur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sz="2200" spc="-70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h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er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ta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g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200" spc="-64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and home</a:t>
            </a:r>
            <a:r>
              <a:rPr sz="2200" spc="-35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to</a:t>
            </a:r>
            <a:r>
              <a:rPr sz="2200" spc="-3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me</a:t>
            </a:r>
            <a:r>
              <a:rPr sz="2200" spc="-43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of</a:t>
            </a:r>
            <a:r>
              <a:rPr sz="2200" spc="-18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he</a:t>
            </a:r>
            <a:r>
              <a:rPr sz="2200" spc="-24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de</a:t>
            </a:r>
            <a:r>
              <a:rPr sz="2200" spc="9" dirty="0" smtClean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200" spc="-52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ivi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200" spc="9" dirty="0" smtClean="0">
                <a:solidFill>
                  <a:srgbClr val="00AF50"/>
                </a:solidFill>
                <a:latin typeface="Arial"/>
                <a:cs typeface="Arial"/>
              </a:rPr>
              <a:t>z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at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ons</a:t>
            </a:r>
            <a:r>
              <a:rPr sz="2200" spc="-121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in</a:t>
            </a:r>
            <a:r>
              <a:rPr sz="2200" spc="-17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the</a:t>
            </a:r>
            <a:r>
              <a:rPr sz="2200" spc="-20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wor</a:t>
            </a:r>
            <a:r>
              <a:rPr sz="2200" spc="9" dirty="0" smtClean="0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d,</a:t>
            </a:r>
            <a:r>
              <a:rPr sz="2200" spc="-58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9" dirty="0" smtClean="0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200" spc="9" dirty="0" smtClean="0">
                <a:solidFill>
                  <a:srgbClr val="00AF50"/>
                </a:solidFill>
                <a:latin typeface="Arial"/>
                <a:cs typeface="Arial"/>
              </a:rPr>
              <a:t>k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200" spc="-32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the Indus</a:t>
            </a:r>
            <a:r>
              <a:rPr sz="2200" spc="-43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-169" dirty="0" smtClean="0">
                <a:solidFill>
                  <a:srgbClr val="00AF50"/>
                </a:solidFill>
                <a:latin typeface="Arial"/>
                <a:cs typeface="Arial"/>
              </a:rPr>
              <a:t>V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al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ey</a:t>
            </a:r>
            <a:r>
              <a:rPr sz="2200" spc="-45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Ci</a:t>
            </a:r>
            <a:r>
              <a:rPr sz="2200" spc="-9" dirty="0" smtClean="0">
                <a:solidFill>
                  <a:srgbClr val="00AF50"/>
                </a:solidFill>
                <a:latin typeface="Arial"/>
                <a:cs typeface="Arial"/>
              </a:rPr>
              <a:t>v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z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ati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527292"/>
            <a:ext cx="209547" cy="220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0"/>
              </a:lnSpc>
              <a:spcBef>
                <a:spcPts val="83"/>
              </a:spcBef>
            </a:pPr>
            <a:r>
              <a:rPr sz="1500" spc="0" dirty="0" smtClean="0">
                <a:solidFill>
                  <a:srgbClr val="FD8537"/>
                </a:solidFill>
                <a:latin typeface="Wingdings"/>
                <a:cs typeface="Wingdings"/>
              </a:rPr>
              <a:t>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260" y="2608776"/>
            <a:ext cx="7806281" cy="11090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295"/>
              </a:spcBef>
            </a:pP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In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ia</a:t>
            </a:r>
            <a:r>
              <a:rPr sz="2200" spc="-47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pr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ads</a:t>
            </a:r>
            <a:r>
              <a:rPr sz="2200" spc="-68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200" spc="9" dirty="0" smtClean="0">
                <a:solidFill>
                  <a:srgbClr val="FFC000"/>
                </a:solidFill>
                <a:latin typeface="Arial"/>
                <a:cs typeface="Arial"/>
              </a:rPr>
              <a:t>c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ro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200" spc="-64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bo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h</a:t>
            </a:r>
            <a:r>
              <a:rPr sz="2200" spc="-42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h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200" spc="-30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ern</a:t>
            </a:r>
            <a:r>
              <a:rPr sz="2200" spc="-60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and</a:t>
            </a:r>
            <a:r>
              <a:rPr sz="2200" spc="-26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the</a:t>
            </a:r>
            <a:r>
              <a:rPr sz="2200" spc="-20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Nor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he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r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n Hemi</a:t>
            </a:r>
            <a:r>
              <a:rPr sz="2200" spc="9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ph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re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.</a:t>
            </a:r>
            <a:r>
              <a:rPr sz="2200" spc="-114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In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200" spc="-29" dirty="0" smtClean="0">
                <a:solidFill>
                  <a:srgbClr val="FFC000"/>
                </a:solidFill>
                <a:latin typeface="Arial"/>
                <a:cs typeface="Arial"/>
              </a:rPr>
              <a:t>’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200" spc="-63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lat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tu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al</a:t>
            </a:r>
            <a:r>
              <a:rPr sz="2200" spc="-92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ret</a:t>
            </a:r>
            <a:r>
              <a:rPr sz="2200" spc="9" dirty="0" smtClean="0">
                <a:solidFill>
                  <a:srgbClr val="FFC000"/>
                </a:solidFill>
                <a:latin typeface="Arial"/>
                <a:cs typeface="Arial"/>
              </a:rPr>
              <a:t>c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h</a:t>
            </a:r>
            <a:r>
              <a:rPr sz="2200" spc="-65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200" spc="-15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be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we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200" spc="-68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8.4</a:t>
            </a:r>
            <a:r>
              <a:rPr sz="2200" spc="-30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gr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es N</a:t>
            </a:r>
            <a:r>
              <a:rPr sz="2200" spc="-15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2200" spc="-21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37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.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6</a:t>
            </a:r>
            <a:r>
              <a:rPr sz="2200" spc="-42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eg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r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ees</a:t>
            </a:r>
            <a:r>
              <a:rPr sz="2200" spc="-5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N,</a:t>
            </a:r>
            <a:r>
              <a:rPr sz="2200" spc="-21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nd</a:t>
            </a:r>
            <a:r>
              <a:rPr sz="2200" spc="-36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the</a:t>
            </a:r>
            <a:r>
              <a:rPr sz="2200" spc="-30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ng</a:t>
            </a:r>
            <a:r>
              <a:rPr sz="2200" spc="9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tu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al</a:t>
            </a:r>
            <a:r>
              <a:rPr sz="2200" spc="-111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tre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ch</a:t>
            </a:r>
            <a:r>
              <a:rPr sz="2200" spc="-55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is</a:t>
            </a:r>
            <a:r>
              <a:rPr sz="2200" spc="-15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be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we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  <a:p>
            <a:pPr marL="12700" marR="35492">
              <a:lnSpc>
                <a:spcPts val="2155"/>
              </a:lnSpc>
              <a:spcBef>
                <a:spcPts val="2"/>
              </a:spcBef>
            </a:pPr>
            <a:r>
              <a:rPr sz="3300" spc="0" baseline="1317" dirty="0" smtClean="0">
                <a:solidFill>
                  <a:srgbClr val="FFC000"/>
                </a:solidFill>
                <a:latin typeface="Arial"/>
                <a:cs typeface="Arial"/>
              </a:rPr>
              <a:t>68.7</a:t>
            </a:r>
            <a:r>
              <a:rPr sz="3300" spc="-42" baseline="1317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300" spc="0" baseline="1317" dirty="0" smtClean="0">
                <a:solidFill>
                  <a:srgbClr val="FFC000"/>
                </a:solidFill>
                <a:latin typeface="Arial"/>
                <a:cs typeface="Arial"/>
              </a:rPr>
              <a:t>degrees</a:t>
            </a:r>
            <a:r>
              <a:rPr sz="3300" spc="-64" baseline="1317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300" spc="0" baseline="1317" dirty="0" smtClean="0">
                <a:solidFill>
                  <a:srgbClr val="FFC000"/>
                </a:solidFill>
                <a:latin typeface="Arial"/>
                <a:cs typeface="Arial"/>
              </a:rPr>
              <a:t>E and</a:t>
            </a:r>
            <a:r>
              <a:rPr sz="3300" spc="-36" baseline="1317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300" spc="0" baseline="1317" dirty="0" smtClean="0">
                <a:solidFill>
                  <a:srgbClr val="FFC000"/>
                </a:solidFill>
                <a:latin typeface="Arial"/>
                <a:cs typeface="Arial"/>
              </a:rPr>
              <a:t>97.25</a:t>
            </a:r>
            <a:r>
              <a:rPr sz="3300" spc="-54" baseline="1317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300" spc="0" baseline="1317" dirty="0" smtClean="0">
                <a:solidFill>
                  <a:srgbClr val="FFC000"/>
                </a:solidFill>
                <a:latin typeface="Arial"/>
                <a:cs typeface="Arial"/>
              </a:rPr>
              <a:t>degrees</a:t>
            </a:r>
            <a:r>
              <a:rPr sz="3300" spc="-79" baseline="1317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300" spc="0" baseline="1317" dirty="0" smtClean="0">
                <a:solidFill>
                  <a:srgbClr val="FFC000"/>
                </a:solidFill>
                <a:latin typeface="Arial"/>
                <a:cs typeface="Arial"/>
              </a:rPr>
              <a:t>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676769"/>
            <a:ext cx="209547" cy="220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0"/>
              </a:lnSpc>
              <a:spcBef>
                <a:spcPts val="83"/>
              </a:spcBef>
            </a:pPr>
            <a:r>
              <a:rPr sz="1500" spc="0" dirty="0" smtClean="0">
                <a:solidFill>
                  <a:srgbClr val="FD8537"/>
                </a:solidFill>
                <a:latin typeface="Wingdings"/>
                <a:cs typeface="Wingdings"/>
              </a:rPr>
              <a:t>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60" y="4026350"/>
            <a:ext cx="7929967" cy="1108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295"/>
              </a:spcBef>
            </a:pP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The</a:t>
            </a:r>
            <a:r>
              <a:rPr sz="2200" spc="-62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-79" dirty="0" smtClean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ro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p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ic</a:t>
            </a:r>
            <a:r>
              <a:rPr sz="2200" spc="-41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of</a:t>
            </a:r>
            <a:r>
              <a:rPr sz="2200" spc="-18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an</a:t>
            </a:r>
            <a:r>
              <a:rPr sz="2200" spc="9" dirty="0" smtClean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er</a:t>
            </a:r>
            <a:r>
              <a:rPr sz="2200" spc="-55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at</a:t>
            </a:r>
            <a:r>
              <a:rPr sz="2200" spc="-18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2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3.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3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0</a:t>
            </a:r>
            <a:r>
              <a:rPr sz="2200" spc="-40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de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g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re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200" spc="-7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North</a:t>
            </a:r>
            <a:r>
              <a:rPr sz="2200" spc="-33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ti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ude</a:t>
            </a:r>
            <a:r>
              <a:rPr sz="2200" spc="-43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uts a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ro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s the</a:t>
            </a:r>
            <a:r>
              <a:rPr sz="2200" spc="-30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ou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tr</a:t>
            </a:r>
            <a:r>
              <a:rPr sz="2200" spc="-169" dirty="0" smtClean="0">
                <a:solidFill>
                  <a:srgbClr val="00AF50"/>
                </a:solidFill>
                <a:latin typeface="Arial"/>
                <a:cs typeface="Arial"/>
              </a:rPr>
              <a:t>y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,</a:t>
            </a:r>
            <a:r>
              <a:rPr sz="2200" spc="-57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vidi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g</a:t>
            </a:r>
            <a:r>
              <a:rPr sz="2200" spc="-74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200" spc="-4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200" spc="9" dirty="0" smtClean="0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most</a:t>
            </a:r>
            <a:r>
              <a:rPr sz="2200" spc="-4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to</a:t>
            </a:r>
            <a:r>
              <a:rPr sz="2200" spc="-35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wo</a:t>
            </a:r>
            <a:r>
              <a:rPr sz="2200" spc="-28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qu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sz="2200" spc="-53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h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ves.</a:t>
            </a:r>
            <a:r>
              <a:rPr sz="2200" spc="-9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The c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un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ry</a:t>
            </a:r>
            <a:r>
              <a:rPr sz="2200" spc="-62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has</a:t>
            </a:r>
            <a:r>
              <a:rPr sz="2200" spc="-25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the</a:t>
            </a:r>
            <a:r>
              <a:rPr sz="2200" spc="-140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And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man</a:t>
            </a:r>
            <a:r>
              <a:rPr sz="2200" spc="-6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and</a:t>
            </a:r>
            <a:r>
              <a:rPr sz="2200" spc="-26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bar</a:t>
            </a:r>
            <a:r>
              <a:rPr sz="2200" spc="-75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nds</a:t>
            </a:r>
            <a:r>
              <a:rPr sz="2200" spc="-5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in</a:t>
            </a:r>
            <a:r>
              <a:rPr sz="2200" spc="-17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the</a:t>
            </a:r>
            <a:r>
              <a:rPr sz="2200" spc="-15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ut</a:t>
            </a:r>
            <a:r>
              <a:rPr sz="2200" spc="59" dirty="0" smtClean="0">
                <a:solidFill>
                  <a:srgbClr val="00AF50"/>
                </a:solidFill>
                <a:latin typeface="Arial"/>
                <a:cs typeface="Arial"/>
              </a:rPr>
              <a:t>h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-ea</a:t>
            </a:r>
            <a:r>
              <a:rPr sz="2200" spc="9" dirty="0" smtClean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t and</a:t>
            </a:r>
            <a:r>
              <a:rPr sz="2200" spc="-26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the</a:t>
            </a:r>
            <a:r>
              <a:rPr sz="2200" spc="-10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La</a:t>
            </a:r>
            <a:r>
              <a:rPr sz="2200" spc="9" dirty="0" smtClean="0">
                <a:solidFill>
                  <a:srgbClr val="00AF50"/>
                </a:solidFill>
                <a:latin typeface="Arial"/>
                <a:cs typeface="Arial"/>
              </a:rPr>
              <a:t>k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h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ad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w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eep</a:t>
            </a:r>
            <a:r>
              <a:rPr sz="2200" spc="-125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nds</a:t>
            </a:r>
            <a:r>
              <a:rPr sz="2200" spc="-69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in</a:t>
            </a:r>
            <a:r>
              <a:rPr sz="2200" spc="-17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the</a:t>
            </a:r>
            <a:r>
              <a:rPr sz="2200" spc="-20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ou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hw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200" spc="4" dirty="0" smtClean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200" spc="0" dirty="0" smtClean="0">
                <a:solidFill>
                  <a:srgbClr val="00AF5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094343"/>
            <a:ext cx="209547" cy="220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0"/>
              </a:lnSpc>
              <a:spcBef>
                <a:spcPts val="83"/>
              </a:spcBef>
            </a:pPr>
            <a:r>
              <a:rPr sz="1500" spc="0" dirty="0" smtClean="0">
                <a:solidFill>
                  <a:srgbClr val="FD8537"/>
                </a:solidFill>
                <a:latin typeface="Wingdings"/>
                <a:cs typeface="Wingdings"/>
              </a:rPr>
              <a:t>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60" y="5444000"/>
            <a:ext cx="7566407" cy="840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295"/>
              </a:spcBef>
            </a:pP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The</a:t>
            </a:r>
            <a:r>
              <a:rPr sz="2200" spc="-17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tot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200" spc="-41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rea</a:t>
            </a:r>
            <a:r>
              <a:rPr sz="2200" spc="-43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of</a:t>
            </a:r>
            <a:r>
              <a:rPr sz="2200" spc="1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the</a:t>
            </a:r>
            <a:r>
              <a:rPr sz="2200" spc="-30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In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200" spc="-5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and</a:t>
            </a:r>
            <a:r>
              <a:rPr sz="2200" spc="-31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ma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200" spc="-52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is</a:t>
            </a:r>
            <a:r>
              <a:rPr sz="2200" spc="-5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3.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2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8</a:t>
            </a:r>
            <a:r>
              <a:rPr sz="2200" spc="-42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mi</a:t>
            </a:r>
            <a:r>
              <a:rPr sz="2200" spc="9" dirty="0" smtClean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on</a:t>
            </a:r>
            <a:r>
              <a:rPr sz="2200" spc="-62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q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ua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r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e k</a:t>
            </a:r>
            <a:r>
              <a:rPr sz="2200" spc="9" dirty="0" smtClean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metres</a:t>
            </a:r>
            <a:r>
              <a:rPr sz="2200" spc="-80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i.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.</a:t>
            </a:r>
            <a:r>
              <a:rPr sz="2200" spc="-23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ar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y</a:t>
            </a:r>
            <a:r>
              <a:rPr sz="2200" spc="-5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2.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4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%</a:t>
            </a:r>
            <a:r>
              <a:rPr sz="2200" spc="-50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f</a:t>
            </a:r>
            <a:r>
              <a:rPr sz="2200" spc="-12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h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200" spc="-15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tot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200" spc="-41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land</a:t>
            </a:r>
            <a:r>
              <a:rPr sz="2200" spc="-41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ar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200" spc="-2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of</a:t>
            </a:r>
            <a:r>
              <a:rPr sz="2200" spc="-18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he</a:t>
            </a:r>
            <a:r>
              <a:rPr sz="2200" spc="-4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wor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d. In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ia</a:t>
            </a:r>
            <a:r>
              <a:rPr sz="2200" spc="-47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is</a:t>
            </a:r>
            <a:r>
              <a:rPr sz="2200" spc="-15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the</a:t>
            </a:r>
            <a:r>
              <a:rPr sz="2200" spc="-15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venth</a:t>
            </a:r>
            <a:r>
              <a:rPr sz="2200" spc="-76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9" dirty="0" smtClean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ar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g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2200" spc="-5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c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ou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try</a:t>
            </a:r>
            <a:r>
              <a:rPr sz="2200" spc="-52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in</a:t>
            </a:r>
            <a:r>
              <a:rPr sz="2200" spc="-17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the</a:t>
            </a:r>
            <a:r>
              <a:rPr sz="2200" spc="-15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wor</a:t>
            </a:r>
            <a:r>
              <a:rPr sz="2200" spc="4" dirty="0" smtClean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200" spc="0" dirty="0" smtClean="0">
                <a:solidFill>
                  <a:srgbClr val="FFC000"/>
                </a:solidFill>
                <a:latin typeface="Arial"/>
                <a:cs typeface="Arial"/>
              </a:rPr>
              <a:t>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5511994"/>
            <a:ext cx="209547" cy="220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0"/>
              </a:lnSpc>
              <a:spcBef>
                <a:spcPts val="83"/>
              </a:spcBef>
            </a:pPr>
            <a:r>
              <a:rPr sz="1500" spc="0" dirty="0" smtClean="0">
                <a:solidFill>
                  <a:srgbClr val="FD8537"/>
                </a:solidFill>
                <a:latin typeface="Wingdings"/>
                <a:cs typeface="Wingdings"/>
              </a:rPr>
              <a:t>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834640" y="1147572"/>
            <a:ext cx="2825496" cy="71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3"/>
              </a:spcBef>
            </a:pPr>
            <a:endParaRPr sz="5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8763762" y="761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235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408" y="0"/>
            <a:ext cx="34748" cy="6857997"/>
          </a:xfrm>
          <a:custGeom>
            <a:avLst/>
            <a:gdLst/>
            <a:ahLst/>
            <a:cxnLst/>
            <a:rect l="l" t="t" r="r" b="b"/>
            <a:pathLst>
              <a:path w="34748" h="6857997">
                <a:moveTo>
                  <a:pt x="34747" y="0"/>
                </a:moveTo>
                <a:lnTo>
                  <a:pt x="0" y="0"/>
                </a:lnTo>
                <a:lnTo>
                  <a:pt x="1" y="6857997"/>
                </a:lnTo>
                <a:lnTo>
                  <a:pt x="34748" y="6857997"/>
                </a:lnTo>
                <a:lnTo>
                  <a:pt x="34747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244" y="0"/>
            <a:ext cx="11583" cy="6857997"/>
          </a:xfrm>
          <a:custGeom>
            <a:avLst/>
            <a:gdLst/>
            <a:ahLst/>
            <a:cxnLst/>
            <a:rect l="l" t="t" r="r" b="b"/>
            <a:pathLst>
              <a:path w="11583" h="6857997">
                <a:moveTo>
                  <a:pt x="11582" y="0"/>
                </a:moveTo>
                <a:lnTo>
                  <a:pt x="0" y="0"/>
                </a:lnTo>
                <a:lnTo>
                  <a:pt x="1" y="6857997"/>
                </a:lnTo>
                <a:lnTo>
                  <a:pt x="11583" y="6857997"/>
                </a:lnTo>
                <a:lnTo>
                  <a:pt x="11582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799" y="0"/>
                </a:moveTo>
                <a:lnTo>
                  <a:pt x="0" y="0"/>
                </a:lnTo>
                <a:lnTo>
                  <a:pt x="0" y="6857999"/>
                </a:lnTo>
                <a:lnTo>
                  <a:pt x="304799" y="6857999"/>
                </a:lnTo>
                <a:lnTo>
                  <a:pt x="304799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15400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19"/>
                </a:moveTo>
                <a:lnTo>
                  <a:pt x="909" y="296817"/>
                </a:lnTo>
                <a:lnTo>
                  <a:pt x="3590" y="318815"/>
                </a:lnTo>
                <a:lnTo>
                  <a:pt x="7971" y="340240"/>
                </a:lnTo>
                <a:lnTo>
                  <a:pt x="13984" y="361024"/>
                </a:lnTo>
                <a:lnTo>
                  <a:pt x="21556" y="381095"/>
                </a:lnTo>
                <a:lnTo>
                  <a:pt x="30617" y="400383"/>
                </a:lnTo>
                <a:lnTo>
                  <a:pt x="41097" y="418818"/>
                </a:lnTo>
                <a:lnTo>
                  <a:pt x="52925" y="436327"/>
                </a:lnTo>
                <a:lnTo>
                  <a:pt x="66030" y="452842"/>
                </a:lnTo>
                <a:lnTo>
                  <a:pt x="80343" y="468291"/>
                </a:lnTo>
                <a:lnTo>
                  <a:pt x="95792" y="482604"/>
                </a:lnTo>
                <a:lnTo>
                  <a:pt x="112306" y="495710"/>
                </a:lnTo>
                <a:lnTo>
                  <a:pt x="129816" y="507539"/>
                </a:lnTo>
                <a:lnTo>
                  <a:pt x="148250" y="518020"/>
                </a:lnTo>
                <a:lnTo>
                  <a:pt x="167538" y="527081"/>
                </a:lnTo>
                <a:lnTo>
                  <a:pt x="187610" y="534654"/>
                </a:lnTo>
                <a:lnTo>
                  <a:pt x="208395" y="540667"/>
                </a:lnTo>
                <a:lnTo>
                  <a:pt x="229821" y="545049"/>
                </a:lnTo>
                <a:lnTo>
                  <a:pt x="251820" y="547730"/>
                </a:lnTo>
                <a:lnTo>
                  <a:pt x="274320" y="548640"/>
                </a:lnTo>
                <a:lnTo>
                  <a:pt x="296819" y="547730"/>
                </a:lnTo>
                <a:lnTo>
                  <a:pt x="318818" y="545049"/>
                </a:lnTo>
                <a:lnTo>
                  <a:pt x="340244" y="540667"/>
                </a:lnTo>
                <a:lnTo>
                  <a:pt x="361029" y="534654"/>
                </a:lnTo>
                <a:lnTo>
                  <a:pt x="381101" y="527081"/>
                </a:lnTo>
                <a:lnTo>
                  <a:pt x="400389" y="518020"/>
                </a:lnTo>
                <a:lnTo>
                  <a:pt x="418823" y="507539"/>
                </a:lnTo>
                <a:lnTo>
                  <a:pt x="436333" y="495710"/>
                </a:lnTo>
                <a:lnTo>
                  <a:pt x="452847" y="482604"/>
                </a:lnTo>
                <a:lnTo>
                  <a:pt x="468296" y="468291"/>
                </a:lnTo>
                <a:lnTo>
                  <a:pt x="482609" y="452842"/>
                </a:lnTo>
                <a:lnTo>
                  <a:pt x="495714" y="436327"/>
                </a:lnTo>
                <a:lnTo>
                  <a:pt x="507542" y="418818"/>
                </a:lnTo>
                <a:lnTo>
                  <a:pt x="518022" y="400383"/>
                </a:lnTo>
                <a:lnTo>
                  <a:pt x="527083" y="381095"/>
                </a:lnTo>
                <a:lnTo>
                  <a:pt x="534655" y="361024"/>
                </a:lnTo>
                <a:lnTo>
                  <a:pt x="540668" y="340240"/>
                </a:lnTo>
                <a:lnTo>
                  <a:pt x="545049" y="318815"/>
                </a:lnTo>
                <a:lnTo>
                  <a:pt x="547730" y="296817"/>
                </a:lnTo>
                <a:lnTo>
                  <a:pt x="548640" y="274319"/>
                </a:lnTo>
                <a:lnTo>
                  <a:pt x="547730" y="251822"/>
                </a:lnTo>
                <a:lnTo>
                  <a:pt x="545049" y="229824"/>
                </a:lnTo>
                <a:lnTo>
                  <a:pt x="540668" y="208399"/>
                </a:lnTo>
                <a:lnTo>
                  <a:pt x="534655" y="187615"/>
                </a:lnTo>
                <a:lnTo>
                  <a:pt x="527083" y="167544"/>
                </a:lnTo>
                <a:lnTo>
                  <a:pt x="518022" y="148256"/>
                </a:lnTo>
                <a:lnTo>
                  <a:pt x="507542" y="129821"/>
                </a:lnTo>
                <a:lnTo>
                  <a:pt x="495714" y="112312"/>
                </a:lnTo>
                <a:lnTo>
                  <a:pt x="482609" y="95797"/>
                </a:lnTo>
                <a:lnTo>
                  <a:pt x="468296" y="80348"/>
                </a:lnTo>
                <a:lnTo>
                  <a:pt x="452847" y="66035"/>
                </a:lnTo>
                <a:lnTo>
                  <a:pt x="436333" y="52929"/>
                </a:lnTo>
                <a:lnTo>
                  <a:pt x="418823" y="41100"/>
                </a:lnTo>
                <a:lnTo>
                  <a:pt x="400389" y="30619"/>
                </a:lnTo>
                <a:lnTo>
                  <a:pt x="381101" y="21558"/>
                </a:lnTo>
                <a:lnTo>
                  <a:pt x="361029" y="13985"/>
                </a:lnTo>
                <a:lnTo>
                  <a:pt x="340244" y="7972"/>
                </a:lnTo>
                <a:lnTo>
                  <a:pt x="318818" y="3590"/>
                </a:lnTo>
                <a:lnTo>
                  <a:pt x="296819" y="909"/>
                </a:lnTo>
                <a:lnTo>
                  <a:pt x="274320" y="0"/>
                </a:lnTo>
                <a:lnTo>
                  <a:pt x="251820" y="909"/>
                </a:lnTo>
                <a:lnTo>
                  <a:pt x="229821" y="3590"/>
                </a:lnTo>
                <a:lnTo>
                  <a:pt x="208395" y="7972"/>
                </a:lnTo>
                <a:lnTo>
                  <a:pt x="187610" y="13985"/>
                </a:lnTo>
                <a:lnTo>
                  <a:pt x="167538" y="21558"/>
                </a:lnTo>
                <a:lnTo>
                  <a:pt x="148250" y="30619"/>
                </a:lnTo>
                <a:lnTo>
                  <a:pt x="129816" y="41100"/>
                </a:lnTo>
                <a:lnTo>
                  <a:pt x="112306" y="52929"/>
                </a:lnTo>
                <a:lnTo>
                  <a:pt x="95792" y="66035"/>
                </a:lnTo>
                <a:lnTo>
                  <a:pt x="80343" y="80348"/>
                </a:lnTo>
                <a:lnTo>
                  <a:pt x="66030" y="95797"/>
                </a:lnTo>
                <a:lnTo>
                  <a:pt x="52925" y="112312"/>
                </a:lnTo>
                <a:lnTo>
                  <a:pt x="41097" y="129821"/>
                </a:lnTo>
                <a:lnTo>
                  <a:pt x="30617" y="148256"/>
                </a:lnTo>
                <a:lnTo>
                  <a:pt x="21556" y="167544"/>
                </a:lnTo>
                <a:lnTo>
                  <a:pt x="13984" y="187615"/>
                </a:lnTo>
                <a:lnTo>
                  <a:pt x="7971" y="208399"/>
                </a:lnTo>
                <a:lnTo>
                  <a:pt x="3590" y="229824"/>
                </a:lnTo>
                <a:lnTo>
                  <a:pt x="909" y="251822"/>
                </a:lnTo>
                <a:lnTo>
                  <a:pt x="0" y="27431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7240" y="800861"/>
            <a:ext cx="4770120" cy="0"/>
          </a:xfrm>
          <a:custGeom>
            <a:avLst/>
            <a:gdLst/>
            <a:ahLst/>
            <a:cxnLst/>
            <a:rect l="l" t="t" r="r" b="b"/>
            <a:pathLst>
              <a:path w="4770120">
                <a:moveTo>
                  <a:pt x="0" y="0"/>
                </a:moveTo>
                <a:lnTo>
                  <a:pt x="4770120" y="0"/>
                </a:lnTo>
              </a:path>
            </a:pathLst>
          </a:custGeom>
          <a:ln w="57657">
            <a:solidFill>
              <a:srgbClr val="6F2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200" y="0"/>
            <a:ext cx="7924800" cy="152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6600" spc="4" dirty="0" smtClean="0">
                <a:solidFill>
                  <a:srgbClr val="6F2F9F"/>
                </a:solidFill>
                <a:latin typeface="Algerian" panose="04020705040A02060702" pitchFamily="82" charset="0"/>
                <a:cs typeface="Arial"/>
              </a:rPr>
              <a:t>I</a:t>
            </a:r>
            <a:r>
              <a:rPr sz="5400" spc="0" dirty="0" smtClean="0">
                <a:solidFill>
                  <a:srgbClr val="6F2F9F"/>
                </a:solidFill>
                <a:latin typeface="Algerian" pitchFamily="82" charset="0"/>
                <a:cs typeface="Arial"/>
              </a:rPr>
              <a:t>NDI</a:t>
            </a:r>
            <a:r>
              <a:rPr sz="5400" spc="-4" dirty="0" smtClean="0">
                <a:solidFill>
                  <a:srgbClr val="6F2F9F"/>
                </a:solidFill>
                <a:latin typeface="Algerian" pitchFamily="82" charset="0"/>
                <a:cs typeface="Arial"/>
              </a:rPr>
              <a:t>A</a:t>
            </a:r>
            <a:r>
              <a:rPr sz="6600" spc="0" dirty="0" smtClean="0">
                <a:solidFill>
                  <a:srgbClr val="6F2F9F"/>
                </a:solidFill>
                <a:latin typeface="Algerian" pitchFamily="82" charset="0"/>
                <a:cs typeface="Arial"/>
              </a:rPr>
              <a:t>:</a:t>
            </a:r>
            <a:endParaRPr sz="6600" dirty="0">
              <a:latin typeface="Algerian" pitchFamily="82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0401" y="282250"/>
            <a:ext cx="5029200" cy="513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29"/>
              </a:lnSpc>
              <a:spcBef>
                <a:spcPts val="201"/>
              </a:spcBef>
            </a:pPr>
            <a:r>
              <a:rPr sz="2800" i="1" u="sng" spc="0" dirty="0" smtClean="0">
                <a:solidFill>
                  <a:srgbClr val="6F2F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SI</a:t>
            </a:r>
            <a:r>
              <a:rPr sz="2800" i="1" u="sng" spc="-14" dirty="0" smtClean="0">
                <a:solidFill>
                  <a:srgbClr val="6F2F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Z</a:t>
            </a:r>
            <a:r>
              <a:rPr sz="2800" i="1" u="sng" spc="0" dirty="0" smtClean="0">
                <a:solidFill>
                  <a:srgbClr val="6F2F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E</a:t>
            </a:r>
            <a:r>
              <a:rPr sz="2800" i="1" u="sng" spc="19" dirty="0" smtClean="0">
                <a:solidFill>
                  <a:srgbClr val="6F2F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 </a:t>
            </a:r>
            <a:r>
              <a:rPr sz="2800" i="1" u="sng" spc="0" dirty="0" smtClean="0">
                <a:solidFill>
                  <a:srgbClr val="6F2F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AND</a:t>
            </a:r>
            <a:r>
              <a:rPr lang="en-US" sz="2800" i="1" u="sng" spc="0" dirty="0" smtClean="0">
                <a:solidFill>
                  <a:srgbClr val="6F2F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 </a:t>
            </a:r>
            <a:r>
              <a:rPr lang="en-IN" sz="2800" i="1" u="sng" dirty="0" smtClean="0">
                <a:solidFill>
                  <a:srgbClr val="6F2F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LOC</a:t>
            </a:r>
            <a:r>
              <a:rPr lang="en-IN" sz="2800" i="1" u="sng" spc="-289" dirty="0" smtClean="0">
                <a:solidFill>
                  <a:srgbClr val="6F2F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A</a:t>
            </a:r>
            <a:r>
              <a:rPr lang="en-IN" sz="2800" i="1" u="sng" spc="0" dirty="0" smtClean="0">
                <a:solidFill>
                  <a:srgbClr val="6F2F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TION</a:t>
            </a:r>
            <a:endParaRPr lang="en-IN" sz="28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Arial"/>
            </a:endParaRPr>
          </a:p>
          <a:p>
            <a:pPr marL="12700">
              <a:lnSpc>
                <a:spcPts val="4029"/>
              </a:lnSpc>
              <a:spcBef>
                <a:spcPts val="201"/>
              </a:spcBef>
            </a:pPr>
            <a:endParaRPr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2002962"/>
            <a:ext cx="8305800" cy="1502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lang="en-US" sz="2800" spc="0" dirty="0" smtClean="0">
                <a:latin typeface="Arial"/>
                <a:cs typeface="Arial"/>
              </a:rPr>
              <a:t>   India is one of </a:t>
            </a:r>
            <a:r>
              <a:rPr sz="2800" spc="0" dirty="0" smtClean="0">
                <a:latin typeface="Arial"/>
                <a:cs typeface="Arial"/>
              </a:rPr>
              <a:t>t</a:t>
            </a:r>
            <a:r>
              <a:rPr sz="2800" spc="9" dirty="0" smtClean="0">
                <a:latin typeface="Arial"/>
                <a:cs typeface="Arial"/>
              </a:rPr>
              <a:t>h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38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c</a:t>
            </a:r>
            <a:r>
              <a:rPr sz="2800" spc="4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14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t</a:t>
            </a:r>
            <a:r>
              <a:rPr sz="2800" spc="-82" dirty="0" smtClean="0">
                <a:latin typeface="Arial"/>
                <a:cs typeface="Arial"/>
              </a:rPr>
              <a:t> </a:t>
            </a:r>
            <a:r>
              <a:rPr sz="2800" spc="4" dirty="0" smtClean="0">
                <a:latin typeface="Arial"/>
                <a:cs typeface="Arial"/>
              </a:rPr>
              <a:t>civilizations</a:t>
            </a:r>
            <a:r>
              <a:rPr sz="2800" spc="-141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in</a:t>
            </a:r>
            <a:r>
              <a:rPr sz="2800" spc="-11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t</a:t>
            </a:r>
            <a:r>
              <a:rPr sz="2800" spc="9" dirty="0" smtClean="0">
                <a:latin typeface="Arial"/>
                <a:cs typeface="Arial"/>
              </a:rPr>
              <a:t>h</a:t>
            </a:r>
            <a:r>
              <a:rPr sz="2800" spc="0" dirty="0" smtClean="0">
                <a:latin typeface="Arial"/>
                <a:cs typeface="Arial"/>
              </a:rPr>
              <a:t>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463210"/>
            <a:ext cx="8088474" cy="840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wor</a:t>
            </a:r>
            <a:r>
              <a:rPr sz="2800" spc="9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d.</a:t>
            </a:r>
            <a:r>
              <a:rPr sz="2800" spc="-5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It</a:t>
            </a:r>
            <a:r>
              <a:rPr sz="2800" spc="-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h</a:t>
            </a:r>
            <a:r>
              <a:rPr sz="2800" spc="9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-4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h</a:t>
            </a:r>
            <a:r>
              <a:rPr sz="2800" spc="4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v</a:t>
            </a:r>
            <a:r>
              <a:rPr sz="2800" spc="0" dirty="0" smtClean="0">
                <a:latin typeface="Arial"/>
                <a:cs typeface="Arial"/>
              </a:rPr>
              <a:t>ed</a:t>
            </a:r>
            <a:r>
              <a:rPr sz="2800" spc="-102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mu</a:t>
            </a:r>
            <a:r>
              <a:rPr sz="2800" spc="9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ti</a:t>
            </a:r>
            <a:r>
              <a:rPr sz="2800" spc="-4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fa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et</a:t>
            </a:r>
            <a:r>
              <a:rPr sz="2800" spc="9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d</a:t>
            </a:r>
            <a:r>
              <a:rPr sz="2800" spc="-91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4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9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omic</a:t>
            </a:r>
            <a:endParaRPr sz="2800" dirty="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  <a:spcBef>
                <a:spcPts val="256"/>
              </a:spcBef>
            </a:pPr>
            <a:r>
              <a:rPr sz="2800" spc="4" dirty="0" smtClean="0">
                <a:latin typeface="Arial"/>
                <a:cs typeface="Arial"/>
              </a:rPr>
              <a:t>progres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-93" dirty="0" smtClean="0">
                <a:latin typeface="Arial"/>
                <a:cs typeface="Arial"/>
              </a:rPr>
              <a:t> </a:t>
            </a:r>
            <a:r>
              <a:rPr sz="2800" spc="4" dirty="0" smtClean="0">
                <a:latin typeface="Arial"/>
                <a:cs typeface="Arial"/>
              </a:rPr>
              <a:t>durin</a:t>
            </a:r>
            <a:r>
              <a:rPr sz="2800" spc="0" dirty="0" smtClean="0">
                <a:latin typeface="Arial"/>
                <a:cs typeface="Arial"/>
              </a:rPr>
              <a:t>g</a:t>
            </a:r>
            <a:r>
              <a:rPr sz="2800" spc="-62" dirty="0" smtClean="0">
                <a:latin typeface="Arial"/>
                <a:cs typeface="Arial"/>
              </a:rPr>
              <a:t> </a:t>
            </a:r>
            <a:r>
              <a:rPr sz="2800" spc="4" dirty="0" smtClean="0">
                <a:latin typeface="Arial"/>
                <a:cs typeface="Arial"/>
              </a:rPr>
              <a:t>th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38" dirty="0" smtClean="0">
                <a:latin typeface="Arial"/>
                <a:cs typeface="Arial"/>
              </a:rPr>
              <a:t> </a:t>
            </a:r>
            <a:r>
              <a:rPr sz="2800" spc="4" dirty="0" smtClean="0">
                <a:latin typeface="Arial"/>
                <a:cs typeface="Arial"/>
              </a:rPr>
              <a:t>las</a:t>
            </a:r>
            <a:r>
              <a:rPr sz="2800" spc="0" dirty="0" smtClean="0">
                <a:latin typeface="Arial"/>
                <a:cs typeface="Arial"/>
              </a:rPr>
              <a:t>t</a:t>
            </a:r>
            <a:r>
              <a:rPr sz="2800" spc="-43" dirty="0" smtClean="0">
                <a:latin typeface="Arial"/>
                <a:cs typeface="Arial"/>
              </a:rPr>
              <a:t> </a:t>
            </a:r>
            <a:r>
              <a:rPr lang="en-US" sz="2800" spc="4" dirty="0" smtClean="0">
                <a:latin typeface="Arial"/>
                <a:cs typeface="Arial"/>
              </a:rPr>
              <a:t>seven</a:t>
            </a:r>
            <a:r>
              <a:rPr sz="2800" spc="-43" dirty="0" smtClean="0">
                <a:latin typeface="Arial"/>
                <a:cs typeface="Arial"/>
              </a:rPr>
              <a:t> </a:t>
            </a:r>
            <a:r>
              <a:rPr sz="2800" spc="4" dirty="0" smtClean="0">
                <a:latin typeface="Arial"/>
                <a:cs typeface="Arial"/>
              </a:rPr>
              <a:t>decades.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844208"/>
            <a:ext cx="6915779" cy="22218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It has</a:t>
            </a:r>
            <a:r>
              <a:rPr sz="2800" spc="-4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mo</a:t>
            </a:r>
            <a:r>
              <a:rPr sz="2800" spc="9" dirty="0" smtClean="0">
                <a:latin typeface="Arial"/>
                <a:cs typeface="Arial"/>
              </a:rPr>
              <a:t>v</a:t>
            </a:r>
            <a:r>
              <a:rPr sz="2800" spc="0" dirty="0" smtClean="0">
                <a:latin typeface="Arial"/>
                <a:cs typeface="Arial"/>
              </a:rPr>
              <a:t>ed</a:t>
            </a:r>
            <a:r>
              <a:rPr sz="2800" spc="-6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fo</a:t>
            </a:r>
            <a:r>
              <a:rPr sz="2800" spc="9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ward</a:t>
            </a:r>
            <a:r>
              <a:rPr sz="2800" spc="-68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</a:t>
            </a:r>
            <a:r>
              <a:rPr sz="2800" spc="4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9" dirty="0" smtClean="0">
                <a:latin typeface="Arial"/>
                <a:cs typeface="Arial"/>
              </a:rPr>
              <a:t>p</a:t>
            </a:r>
            <a:r>
              <a:rPr sz="2800" spc="0" dirty="0" smtClean="0">
                <a:latin typeface="Arial"/>
                <a:cs typeface="Arial"/>
              </a:rPr>
              <a:t>l</a:t>
            </a:r>
            <a:r>
              <a:rPr sz="2800" spc="4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y</a:t>
            </a:r>
            <a:r>
              <a:rPr sz="2800" spc="4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ng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ts val="3219"/>
              </a:lnSpc>
              <a:spcBef>
                <a:spcPts val="256"/>
              </a:spcBef>
            </a:pPr>
            <a:r>
              <a:rPr sz="2800" spc="0" dirty="0" smtClean="0">
                <a:latin typeface="Arial"/>
                <a:cs typeface="Arial"/>
              </a:rPr>
              <a:t>r</a:t>
            </a:r>
            <a:r>
              <a:rPr sz="2800" spc="9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ma</a:t>
            </a:r>
            <a:r>
              <a:rPr sz="2800" spc="4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k</a:t>
            </a:r>
            <a:r>
              <a:rPr sz="2800" spc="9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b</a:t>
            </a:r>
            <a:r>
              <a:rPr sz="2800" spc="4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12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9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9" dirty="0" smtClean="0">
                <a:latin typeface="Arial"/>
                <a:cs typeface="Arial"/>
              </a:rPr>
              <a:t>g</a:t>
            </a:r>
            <a:r>
              <a:rPr sz="2800" spc="0" dirty="0" smtClean="0">
                <a:latin typeface="Arial"/>
                <a:cs typeface="Arial"/>
              </a:rPr>
              <a:t>r</a:t>
            </a:r>
            <a:r>
              <a:rPr sz="2800" spc="9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ss</a:t>
            </a:r>
            <a:r>
              <a:rPr sz="2800" spc="-98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in</a:t>
            </a:r>
            <a:r>
              <a:rPr sz="2800" spc="-11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t</a:t>
            </a:r>
            <a:r>
              <a:rPr sz="2800" spc="9" dirty="0" smtClean="0">
                <a:latin typeface="Arial"/>
                <a:cs typeface="Arial"/>
              </a:rPr>
              <a:t>h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38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4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ld</a:t>
            </a:r>
            <a:r>
              <a:rPr sz="2800" spc="-43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of 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ts val="3219"/>
              </a:lnSpc>
              <a:spcBef>
                <a:spcPts val="405"/>
              </a:spcBef>
            </a:pPr>
            <a:r>
              <a:rPr sz="2800" spc="0" dirty="0" smtClean="0">
                <a:latin typeface="Arial"/>
                <a:cs typeface="Arial"/>
              </a:rPr>
              <a:t>ag</a:t>
            </a:r>
            <a:r>
              <a:rPr sz="2800" spc="9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ic</a:t>
            </a:r>
            <a:r>
              <a:rPr sz="2800" spc="9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lt</a:t>
            </a:r>
            <a:r>
              <a:rPr sz="2800" spc="4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re,</a:t>
            </a:r>
            <a:r>
              <a:rPr sz="2800" spc="-66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4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du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tr</a:t>
            </a:r>
            <a:r>
              <a:rPr sz="2800" spc="-19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,</a:t>
            </a:r>
            <a:r>
              <a:rPr sz="2800" spc="-9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te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hn</a:t>
            </a:r>
            <a:r>
              <a:rPr sz="2800" spc="9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lo</a:t>
            </a:r>
            <a:r>
              <a:rPr sz="2800" spc="9" dirty="0" smtClean="0">
                <a:latin typeface="Arial"/>
                <a:cs typeface="Arial"/>
              </a:rPr>
              <a:t>g</a:t>
            </a:r>
            <a:r>
              <a:rPr sz="2800" spc="0" dirty="0" smtClean="0">
                <a:latin typeface="Arial"/>
                <a:cs typeface="Arial"/>
              </a:rPr>
              <a:t>y</a:t>
            </a:r>
            <a:r>
              <a:rPr sz="2800" spc="-98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nd</a:t>
            </a:r>
            <a:r>
              <a:rPr sz="2800" spc="-26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4" dirty="0" smtClean="0">
                <a:latin typeface="Arial"/>
                <a:cs typeface="Arial"/>
              </a:rPr>
              <a:t>v</a:t>
            </a:r>
            <a:r>
              <a:rPr sz="2800" spc="0" dirty="0" smtClean="0">
                <a:latin typeface="Arial"/>
                <a:cs typeface="Arial"/>
              </a:rPr>
              <a:t>er</a:t>
            </a:r>
            <a:r>
              <a:rPr sz="2800" spc="9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ll 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ts val="3219"/>
              </a:lnSpc>
              <a:spcBef>
                <a:spcPts val="405"/>
              </a:spcBef>
            </a:pP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9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omic</a:t>
            </a:r>
            <a:r>
              <a:rPr sz="2800" spc="-9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</a:t>
            </a:r>
            <a:r>
              <a:rPr sz="2800" spc="9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v</a:t>
            </a:r>
            <a:r>
              <a:rPr sz="2800" spc="9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l</a:t>
            </a:r>
            <a:r>
              <a:rPr sz="2800" spc="4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pm</a:t>
            </a:r>
            <a:r>
              <a:rPr sz="2800" spc="4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nt.</a:t>
            </a:r>
            <a:r>
              <a:rPr sz="2800" spc="-126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9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d</a:t>
            </a:r>
            <a:r>
              <a:rPr sz="2800" spc="4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60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h</a:t>
            </a:r>
            <a:r>
              <a:rPr sz="2800" spc="0" dirty="0" smtClean="0">
                <a:latin typeface="Arial"/>
                <a:cs typeface="Arial"/>
              </a:rPr>
              <a:t>as</a:t>
            </a:r>
            <a:r>
              <a:rPr sz="2800" spc="-3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so</a:t>
            </a:r>
            <a:endParaRPr sz="2800" dirty="0">
              <a:latin typeface="Arial"/>
              <a:cs typeface="Arial"/>
            </a:endParaRPr>
          </a:p>
          <a:p>
            <a:pPr marL="12700" marR="48635">
              <a:lnSpc>
                <a:spcPct val="95825"/>
              </a:lnSpc>
              <a:spcBef>
                <a:spcPts val="415"/>
              </a:spcBef>
            </a:pPr>
            <a:r>
              <a:rPr sz="2800" spc="0" dirty="0" smtClean="0">
                <a:latin typeface="Arial"/>
                <a:cs typeface="Arial"/>
              </a:rPr>
              <a:t>c</a:t>
            </a:r>
            <a:r>
              <a:rPr sz="2800" spc="9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nt</a:t>
            </a:r>
            <a:r>
              <a:rPr sz="2800" spc="9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4" dirty="0" smtClean="0">
                <a:latin typeface="Arial"/>
                <a:cs typeface="Arial"/>
              </a:rPr>
              <a:t>b</a:t>
            </a:r>
            <a:r>
              <a:rPr sz="2800" spc="0" dirty="0" smtClean="0">
                <a:latin typeface="Arial"/>
                <a:cs typeface="Arial"/>
              </a:rPr>
              <a:t>ut</a:t>
            </a:r>
            <a:r>
              <a:rPr sz="2800" spc="9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d</a:t>
            </a:r>
            <a:r>
              <a:rPr sz="2800" spc="-138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4" dirty="0" smtClean="0">
                <a:latin typeface="Arial"/>
                <a:cs typeface="Arial"/>
              </a:rPr>
              <a:t>g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4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fi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tl</a:t>
            </a:r>
            <a:r>
              <a:rPr sz="2800" spc="-19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63762" y="761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235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408" y="0"/>
            <a:ext cx="34748" cy="6857997"/>
          </a:xfrm>
          <a:custGeom>
            <a:avLst/>
            <a:gdLst/>
            <a:ahLst/>
            <a:cxnLst/>
            <a:rect l="l" t="t" r="r" b="b"/>
            <a:pathLst>
              <a:path w="34748" h="6857997">
                <a:moveTo>
                  <a:pt x="34747" y="0"/>
                </a:moveTo>
                <a:lnTo>
                  <a:pt x="0" y="0"/>
                </a:lnTo>
                <a:lnTo>
                  <a:pt x="1" y="6857997"/>
                </a:lnTo>
                <a:lnTo>
                  <a:pt x="34748" y="6857997"/>
                </a:lnTo>
                <a:lnTo>
                  <a:pt x="34747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244" y="0"/>
            <a:ext cx="11583" cy="6857997"/>
          </a:xfrm>
          <a:custGeom>
            <a:avLst/>
            <a:gdLst/>
            <a:ahLst/>
            <a:cxnLst/>
            <a:rect l="l" t="t" r="r" b="b"/>
            <a:pathLst>
              <a:path w="11583" h="6857997">
                <a:moveTo>
                  <a:pt x="11582" y="0"/>
                </a:moveTo>
                <a:lnTo>
                  <a:pt x="0" y="0"/>
                </a:lnTo>
                <a:lnTo>
                  <a:pt x="1" y="6857997"/>
                </a:lnTo>
                <a:lnTo>
                  <a:pt x="11583" y="6857997"/>
                </a:lnTo>
                <a:lnTo>
                  <a:pt x="11582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799" y="0"/>
                </a:moveTo>
                <a:lnTo>
                  <a:pt x="0" y="0"/>
                </a:lnTo>
                <a:lnTo>
                  <a:pt x="0" y="6857999"/>
                </a:lnTo>
                <a:lnTo>
                  <a:pt x="304799" y="6857999"/>
                </a:lnTo>
                <a:lnTo>
                  <a:pt x="304799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5400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19"/>
                </a:moveTo>
                <a:lnTo>
                  <a:pt x="909" y="296817"/>
                </a:lnTo>
                <a:lnTo>
                  <a:pt x="3590" y="318815"/>
                </a:lnTo>
                <a:lnTo>
                  <a:pt x="7971" y="340240"/>
                </a:lnTo>
                <a:lnTo>
                  <a:pt x="13984" y="361024"/>
                </a:lnTo>
                <a:lnTo>
                  <a:pt x="21556" y="381095"/>
                </a:lnTo>
                <a:lnTo>
                  <a:pt x="30617" y="400383"/>
                </a:lnTo>
                <a:lnTo>
                  <a:pt x="41097" y="418818"/>
                </a:lnTo>
                <a:lnTo>
                  <a:pt x="52925" y="436327"/>
                </a:lnTo>
                <a:lnTo>
                  <a:pt x="66030" y="452842"/>
                </a:lnTo>
                <a:lnTo>
                  <a:pt x="80343" y="468291"/>
                </a:lnTo>
                <a:lnTo>
                  <a:pt x="95792" y="482604"/>
                </a:lnTo>
                <a:lnTo>
                  <a:pt x="112306" y="495710"/>
                </a:lnTo>
                <a:lnTo>
                  <a:pt x="129816" y="507539"/>
                </a:lnTo>
                <a:lnTo>
                  <a:pt x="148250" y="518020"/>
                </a:lnTo>
                <a:lnTo>
                  <a:pt x="167538" y="527081"/>
                </a:lnTo>
                <a:lnTo>
                  <a:pt x="187610" y="534654"/>
                </a:lnTo>
                <a:lnTo>
                  <a:pt x="208395" y="540667"/>
                </a:lnTo>
                <a:lnTo>
                  <a:pt x="229821" y="545049"/>
                </a:lnTo>
                <a:lnTo>
                  <a:pt x="251820" y="547730"/>
                </a:lnTo>
                <a:lnTo>
                  <a:pt x="274320" y="548640"/>
                </a:lnTo>
                <a:lnTo>
                  <a:pt x="296819" y="547730"/>
                </a:lnTo>
                <a:lnTo>
                  <a:pt x="318818" y="545049"/>
                </a:lnTo>
                <a:lnTo>
                  <a:pt x="340244" y="540667"/>
                </a:lnTo>
                <a:lnTo>
                  <a:pt x="361029" y="534654"/>
                </a:lnTo>
                <a:lnTo>
                  <a:pt x="381101" y="527081"/>
                </a:lnTo>
                <a:lnTo>
                  <a:pt x="400389" y="518020"/>
                </a:lnTo>
                <a:lnTo>
                  <a:pt x="418823" y="507539"/>
                </a:lnTo>
                <a:lnTo>
                  <a:pt x="436333" y="495710"/>
                </a:lnTo>
                <a:lnTo>
                  <a:pt x="452847" y="482604"/>
                </a:lnTo>
                <a:lnTo>
                  <a:pt x="468296" y="468291"/>
                </a:lnTo>
                <a:lnTo>
                  <a:pt x="482609" y="452842"/>
                </a:lnTo>
                <a:lnTo>
                  <a:pt x="495714" y="436327"/>
                </a:lnTo>
                <a:lnTo>
                  <a:pt x="507542" y="418818"/>
                </a:lnTo>
                <a:lnTo>
                  <a:pt x="518022" y="400383"/>
                </a:lnTo>
                <a:lnTo>
                  <a:pt x="527083" y="381095"/>
                </a:lnTo>
                <a:lnTo>
                  <a:pt x="534655" y="361024"/>
                </a:lnTo>
                <a:lnTo>
                  <a:pt x="540668" y="340240"/>
                </a:lnTo>
                <a:lnTo>
                  <a:pt x="545049" y="318815"/>
                </a:lnTo>
                <a:lnTo>
                  <a:pt x="547730" y="296817"/>
                </a:lnTo>
                <a:lnTo>
                  <a:pt x="548640" y="274319"/>
                </a:lnTo>
                <a:lnTo>
                  <a:pt x="547730" y="251822"/>
                </a:lnTo>
                <a:lnTo>
                  <a:pt x="545049" y="229824"/>
                </a:lnTo>
                <a:lnTo>
                  <a:pt x="540668" y="208399"/>
                </a:lnTo>
                <a:lnTo>
                  <a:pt x="534655" y="187615"/>
                </a:lnTo>
                <a:lnTo>
                  <a:pt x="527083" y="167544"/>
                </a:lnTo>
                <a:lnTo>
                  <a:pt x="518022" y="148256"/>
                </a:lnTo>
                <a:lnTo>
                  <a:pt x="507542" y="129821"/>
                </a:lnTo>
                <a:lnTo>
                  <a:pt x="495714" y="112312"/>
                </a:lnTo>
                <a:lnTo>
                  <a:pt x="482609" y="95797"/>
                </a:lnTo>
                <a:lnTo>
                  <a:pt x="468296" y="80348"/>
                </a:lnTo>
                <a:lnTo>
                  <a:pt x="452847" y="66035"/>
                </a:lnTo>
                <a:lnTo>
                  <a:pt x="436333" y="52929"/>
                </a:lnTo>
                <a:lnTo>
                  <a:pt x="418823" y="41100"/>
                </a:lnTo>
                <a:lnTo>
                  <a:pt x="400389" y="30619"/>
                </a:lnTo>
                <a:lnTo>
                  <a:pt x="381101" y="21558"/>
                </a:lnTo>
                <a:lnTo>
                  <a:pt x="361029" y="13985"/>
                </a:lnTo>
                <a:lnTo>
                  <a:pt x="340244" y="7972"/>
                </a:lnTo>
                <a:lnTo>
                  <a:pt x="318818" y="3590"/>
                </a:lnTo>
                <a:lnTo>
                  <a:pt x="296819" y="909"/>
                </a:lnTo>
                <a:lnTo>
                  <a:pt x="274320" y="0"/>
                </a:lnTo>
                <a:lnTo>
                  <a:pt x="251820" y="909"/>
                </a:lnTo>
                <a:lnTo>
                  <a:pt x="229821" y="3590"/>
                </a:lnTo>
                <a:lnTo>
                  <a:pt x="208395" y="7972"/>
                </a:lnTo>
                <a:lnTo>
                  <a:pt x="187610" y="13985"/>
                </a:lnTo>
                <a:lnTo>
                  <a:pt x="167538" y="21558"/>
                </a:lnTo>
                <a:lnTo>
                  <a:pt x="148250" y="30619"/>
                </a:lnTo>
                <a:lnTo>
                  <a:pt x="129816" y="41100"/>
                </a:lnTo>
                <a:lnTo>
                  <a:pt x="112306" y="52929"/>
                </a:lnTo>
                <a:lnTo>
                  <a:pt x="95792" y="66035"/>
                </a:lnTo>
                <a:lnTo>
                  <a:pt x="80343" y="80348"/>
                </a:lnTo>
                <a:lnTo>
                  <a:pt x="66030" y="95797"/>
                </a:lnTo>
                <a:lnTo>
                  <a:pt x="52925" y="112312"/>
                </a:lnTo>
                <a:lnTo>
                  <a:pt x="41097" y="129821"/>
                </a:lnTo>
                <a:lnTo>
                  <a:pt x="30617" y="148256"/>
                </a:lnTo>
                <a:lnTo>
                  <a:pt x="21556" y="167544"/>
                </a:lnTo>
                <a:lnTo>
                  <a:pt x="13984" y="187615"/>
                </a:lnTo>
                <a:lnTo>
                  <a:pt x="7971" y="208399"/>
                </a:lnTo>
                <a:lnTo>
                  <a:pt x="3590" y="229824"/>
                </a:lnTo>
                <a:lnTo>
                  <a:pt x="909" y="251822"/>
                </a:lnTo>
                <a:lnTo>
                  <a:pt x="0" y="27431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144000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13990" y="6068444"/>
            <a:ext cx="137677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b="1" i="1" spc="4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35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UEZ</a:t>
            </a:r>
            <a:endParaRPr sz="35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37787" y="6068444"/>
            <a:ext cx="175595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C</a:t>
            </a:r>
            <a:r>
              <a:rPr sz="3500" b="1" i="1" spc="4" dirty="0" smtClean="0">
                <a:solidFill>
                  <a:srgbClr val="6F2F9F"/>
                </a:solidFill>
                <a:latin typeface="Arial"/>
                <a:cs typeface="Arial"/>
              </a:rPr>
              <a:t>ANAL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8763762" y="761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235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408" y="0"/>
            <a:ext cx="34748" cy="6857997"/>
          </a:xfrm>
          <a:custGeom>
            <a:avLst/>
            <a:gdLst/>
            <a:ahLst/>
            <a:cxnLst/>
            <a:rect l="l" t="t" r="r" b="b"/>
            <a:pathLst>
              <a:path w="34748" h="6857997">
                <a:moveTo>
                  <a:pt x="34747" y="0"/>
                </a:moveTo>
                <a:lnTo>
                  <a:pt x="0" y="0"/>
                </a:lnTo>
                <a:lnTo>
                  <a:pt x="1" y="6857997"/>
                </a:lnTo>
                <a:lnTo>
                  <a:pt x="34748" y="6857997"/>
                </a:lnTo>
                <a:lnTo>
                  <a:pt x="34747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44" y="0"/>
            <a:ext cx="11583" cy="6857997"/>
          </a:xfrm>
          <a:custGeom>
            <a:avLst/>
            <a:gdLst/>
            <a:ahLst/>
            <a:cxnLst/>
            <a:rect l="l" t="t" r="r" b="b"/>
            <a:pathLst>
              <a:path w="11583" h="6857997">
                <a:moveTo>
                  <a:pt x="11582" y="0"/>
                </a:moveTo>
                <a:lnTo>
                  <a:pt x="0" y="0"/>
                </a:lnTo>
                <a:lnTo>
                  <a:pt x="1" y="6857997"/>
                </a:lnTo>
                <a:lnTo>
                  <a:pt x="11583" y="6857997"/>
                </a:lnTo>
                <a:lnTo>
                  <a:pt x="11582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799" y="0"/>
                </a:moveTo>
                <a:lnTo>
                  <a:pt x="0" y="0"/>
                </a:lnTo>
                <a:lnTo>
                  <a:pt x="0" y="6857999"/>
                </a:lnTo>
                <a:lnTo>
                  <a:pt x="304799" y="6857999"/>
                </a:lnTo>
                <a:lnTo>
                  <a:pt x="304799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15400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19"/>
                </a:moveTo>
                <a:lnTo>
                  <a:pt x="909" y="296817"/>
                </a:lnTo>
                <a:lnTo>
                  <a:pt x="3590" y="318815"/>
                </a:lnTo>
                <a:lnTo>
                  <a:pt x="7971" y="340240"/>
                </a:lnTo>
                <a:lnTo>
                  <a:pt x="13984" y="361024"/>
                </a:lnTo>
                <a:lnTo>
                  <a:pt x="21556" y="381095"/>
                </a:lnTo>
                <a:lnTo>
                  <a:pt x="30617" y="400383"/>
                </a:lnTo>
                <a:lnTo>
                  <a:pt x="41097" y="418818"/>
                </a:lnTo>
                <a:lnTo>
                  <a:pt x="52925" y="436327"/>
                </a:lnTo>
                <a:lnTo>
                  <a:pt x="66030" y="452842"/>
                </a:lnTo>
                <a:lnTo>
                  <a:pt x="80343" y="468291"/>
                </a:lnTo>
                <a:lnTo>
                  <a:pt x="95792" y="482604"/>
                </a:lnTo>
                <a:lnTo>
                  <a:pt x="112306" y="495710"/>
                </a:lnTo>
                <a:lnTo>
                  <a:pt x="129816" y="507539"/>
                </a:lnTo>
                <a:lnTo>
                  <a:pt x="148250" y="518020"/>
                </a:lnTo>
                <a:lnTo>
                  <a:pt x="167538" y="527081"/>
                </a:lnTo>
                <a:lnTo>
                  <a:pt x="187610" y="534654"/>
                </a:lnTo>
                <a:lnTo>
                  <a:pt x="208395" y="540667"/>
                </a:lnTo>
                <a:lnTo>
                  <a:pt x="229821" y="545049"/>
                </a:lnTo>
                <a:lnTo>
                  <a:pt x="251820" y="547730"/>
                </a:lnTo>
                <a:lnTo>
                  <a:pt x="274320" y="548640"/>
                </a:lnTo>
                <a:lnTo>
                  <a:pt x="296819" y="547730"/>
                </a:lnTo>
                <a:lnTo>
                  <a:pt x="318818" y="545049"/>
                </a:lnTo>
                <a:lnTo>
                  <a:pt x="340244" y="540667"/>
                </a:lnTo>
                <a:lnTo>
                  <a:pt x="361029" y="534654"/>
                </a:lnTo>
                <a:lnTo>
                  <a:pt x="381101" y="527081"/>
                </a:lnTo>
                <a:lnTo>
                  <a:pt x="400389" y="518020"/>
                </a:lnTo>
                <a:lnTo>
                  <a:pt x="418823" y="507539"/>
                </a:lnTo>
                <a:lnTo>
                  <a:pt x="436333" y="495710"/>
                </a:lnTo>
                <a:lnTo>
                  <a:pt x="452847" y="482604"/>
                </a:lnTo>
                <a:lnTo>
                  <a:pt x="468296" y="468291"/>
                </a:lnTo>
                <a:lnTo>
                  <a:pt x="482609" y="452842"/>
                </a:lnTo>
                <a:lnTo>
                  <a:pt x="495714" y="436327"/>
                </a:lnTo>
                <a:lnTo>
                  <a:pt x="507542" y="418818"/>
                </a:lnTo>
                <a:lnTo>
                  <a:pt x="518022" y="400383"/>
                </a:lnTo>
                <a:lnTo>
                  <a:pt x="527083" y="381095"/>
                </a:lnTo>
                <a:lnTo>
                  <a:pt x="534655" y="361024"/>
                </a:lnTo>
                <a:lnTo>
                  <a:pt x="540668" y="340240"/>
                </a:lnTo>
                <a:lnTo>
                  <a:pt x="545049" y="318815"/>
                </a:lnTo>
                <a:lnTo>
                  <a:pt x="547730" y="296817"/>
                </a:lnTo>
                <a:lnTo>
                  <a:pt x="548640" y="274319"/>
                </a:lnTo>
                <a:lnTo>
                  <a:pt x="547730" y="251822"/>
                </a:lnTo>
                <a:lnTo>
                  <a:pt x="545049" y="229824"/>
                </a:lnTo>
                <a:lnTo>
                  <a:pt x="540668" y="208399"/>
                </a:lnTo>
                <a:lnTo>
                  <a:pt x="534655" y="187615"/>
                </a:lnTo>
                <a:lnTo>
                  <a:pt x="527083" y="167544"/>
                </a:lnTo>
                <a:lnTo>
                  <a:pt x="518022" y="148256"/>
                </a:lnTo>
                <a:lnTo>
                  <a:pt x="507542" y="129821"/>
                </a:lnTo>
                <a:lnTo>
                  <a:pt x="495714" y="112312"/>
                </a:lnTo>
                <a:lnTo>
                  <a:pt x="482609" y="95797"/>
                </a:lnTo>
                <a:lnTo>
                  <a:pt x="468296" y="80348"/>
                </a:lnTo>
                <a:lnTo>
                  <a:pt x="452847" y="66035"/>
                </a:lnTo>
                <a:lnTo>
                  <a:pt x="436333" y="52929"/>
                </a:lnTo>
                <a:lnTo>
                  <a:pt x="418823" y="41100"/>
                </a:lnTo>
                <a:lnTo>
                  <a:pt x="400389" y="30619"/>
                </a:lnTo>
                <a:lnTo>
                  <a:pt x="381101" y="21558"/>
                </a:lnTo>
                <a:lnTo>
                  <a:pt x="361029" y="13985"/>
                </a:lnTo>
                <a:lnTo>
                  <a:pt x="340244" y="7972"/>
                </a:lnTo>
                <a:lnTo>
                  <a:pt x="318818" y="3590"/>
                </a:lnTo>
                <a:lnTo>
                  <a:pt x="296819" y="909"/>
                </a:lnTo>
                <a:lnTo>
                  <a:pt x="274320" y="0"/>
                </a:lnTo>
                <a:lnTo>
                  <a:pt x="251820" y="909"/>
                </a:lnTo>
                <a:lnTo>
                  <a:pt x="229821" y="3590"/>
                </a:lnTo>
                <a:lnTo>
                  <a:pt x="208395" y="7972"/>
                </a:lnTo>
                <a:lnTo>
                  <a:pt x="187610" y="13985"/>
                </a:lnTo>
                <a:lnTo>
                  <a:pt x="167538" y="21558"/>
                </a:lnTo>
                <a:lnTo>
                  <a:pt x="148250" y="30619"/>
                </a:lnTo>
                <a:lnTo>
                  <a:pt x="129816" y="41100"/>
                </a:lnTo>
                <a:lnTo>
                  <a:pt x="112306" y="52929"/>
                </a:lnTo>
                <a:lnTo>
                  <a:pt x="95792" y="66035"/>
                </a:lnTo>
                <a:lnTo>
                  <a:pt x="80343" y="80348"/>
                </a:lnTo>
                <a:lnTo>
                  <a:pt x="66030" y="95797"/>
                </a:lnTo>
                <a:lnTo>
                  <a:pt x="52925" y="112312"/>
                </a:lnTo>
                <a:lnTo>
                  <a:pt x="41097" y="129821"/>
                </a:lnTo>
                <a:lnTo>
                  <a:pt x="30617" y="148256"/>
                </a:lnTo>
                <a:lnTo>
                  <a:pt x="21556" y="167544"/>
                </a:lnTo>
                <a:lnTo>
                  <a:pt x="13984" y="187615"/>
                </a:lnTo>
                <a:lnTo>
                  <a:pt x="7971" y="208399"/>
                </a:lnTo>
                <a:lnTo>
                  <a:pt x="3590" y="229824"/>
                </a:lnTo>
                <a:lnTo>
                  <a:pt x="909" y="251822"/>
                </a:lnTo>
                <a:lnTo>
                  <a:pt x="0" y="27431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7860" y="228142"/>
            <a:ext cx="7857009" cy="57190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3301">
              <a:lnSpc>
                <a:spcPts val="2250"/>
              </a:lnSpc>
              <a:spcBef>
                <a:spcPts val="112"/>
              </a:spcBef>
            </a:pPr>
            <a:r>
              <a:rPr sz="2100" spc="0" dirty="0" smtClean="0">
                <a:latin typeface="Arial"/>
                <a:cs typeface="Arial"/>
              </a:rPr>
              <a:t>In</a:t>
            </a:r>
            <a:r>
              <a:rPr sz="2100" spc="-4" dirty="0" smtClean="0">
                <a:latin typeface="Arial"/>
                <a:cs typeface="Arial"/>
              </a:rPr>
              <a:t>d</a:t>
            </a:r>
            <a:r>
              <a:rPr sz="2100" spc="0" dirty="0" smtClean="0">
                <a:latin typeface="Arial"/>
                <a:cs typeface="Arial"/>
              </a:rPr>
              <a:t>ia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is </a:t>
            </a:r>
            <a:r>
              <a:rPr sz="2100" spc="-4" dirty="0" smtClean="0">
                <a:latin typeface="Arial"/>
                <a:cs typeface="Arial"/>
              </a:rPr>
              <a:t>b</a:t>
            </a:r>
            <a:r>
              <a:rPr sz="2100" spc="0" dirty="0" smtClean="0">
                <a:latin typeface="Arial"/>
                <a:cs typeface="Arial"/>
              </a:rPr>
              <a:t>o</a:t>
            </a:r>
            <a:r>
              <a:rPr sz="2100" spc="-9" dirty="0" smtClean="0">
                <a:latin typeface="Arial"/>
                <a:cs typeface="Arial"/>
              </a:rPr>
              <a:t>r</a:t>
            </a:r>
            <a:r>
              <a:rPr sz="2100" spc="0" dirty="0" smtClean="0">
                <a:latin typeface="Arial"/>
                <a:cs typeface="Arial"/>
              </a:rPr>
              <a:t>d</a:t>
            </a:r>
            <a:r>
              <a:rPr sz="2100" spc="-9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r</a:t>
            </a:r>
            <a:r>
              <a:rPr sz="2100" spc="-9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d </a:t>
            </a:r>
            <a:r>
              <a:rPr sz="2100" spc="-4" dirty="0" smtClean="0">
                <a:latin typeface="Arial"/>
                <a:cs typeface="Arial"/>
              </a:rPr>
              <a:t>b</a:t>
            </a:r>
            <a:r>
              <a:rPr sz="2100" spc="0" dirty="0" smtClean="0">
                <a:latin typeface="Arial"/>
                <a:cs typeface="Arial"/>
              </a:rPr>
              <a:t>y </a:t>
            </a:r>
            <a:r>
              <a:rPr sz="2100" spc="4" dirty="0" smtClean="0">
                <a:latin typeface="Arial"/>
                <a:cs typeface="Arial"/>
              </a:rPr>
              <a:t>t</a:t>
            </a:r>
            <a:r>
              <a:rPr sz="2100" spc="0" dirty="0" smtClean="0">
                <a:latin typeface="Arial"/>
                <a:cs typeface="Arial"/>
              </a:rPr>
              <a:t>he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y</a:t>
            </a:r>
            <a:r>
              <a:rPr sz="2100" spc="-9" dirty="0" smtClean="0">
                <a:latin typeface="Arial"/>
                <a:cs typeface="Arial"/>
              </a:rPr>
              <a:t>o</a:t>
            </a:r>
            <a:r>
              <a:rPr sz="2100" spc="0" dirty="0" smtClean="0">
                <a:latin typeface="Arial"/>
                <a:cs typeface="Arial"/>
              </a:rPr>
              <a:t>u</a:t>
            </a:r>
            <a:r>
              <a:rPr sz="2100" spc="-9" dirty="0" smtClean="0">
                <a:latin typeface="Arial"/>
                <a:cs typeface="Arial"/>
              </a:rPr>
              <a:t>n</a:t>
            </a:r>
            <a:r>
              <a:rPr sz="2100" spc="0" dirty="0" smtClean="0">
                <a:latin typeface="Arial"/>
                <a:cs typeface="Arial"/>
              </a:rPr>
              <a:t>g fold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mo</a:t>
            </a:r>
            <a:r>
              <a:rPr sz="2100" spc="-9" dirty="0" smtClean="0">
                <a:latin typeface="Arial"/>
                <a:cs typeface="Arial"/>
              </a:rPr>
              <a:t>u</a:t>
            </a:r>
            <a:r>
              <a:rPr sz="2100" spc="0" dirty="0" smtClean="0">
                <a:latin typeface="Arial"/>
                <a:cs typeface="Arial"/>
              </a:rPr>
              <a:t>nt</a:t>
            </a:r>
            <a:r>
              <a:rPr sz="2100" spc="-4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ins</a:t>
            </a:r>
            <a:r>
              <a:rPr sz="2100" spc="-14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on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4" dirty="0" smtClean="0">
                <a:latin typeface="Arial"/>
                <a:cs typeface="Arial"/>
              </a:rPr>
              <a:t>t</a:t>
            </a:r>
            <a:r>
              <a:rPr sz="2100" spc="0" dirty="0" smtClean="0">
                <a:latin typeface="Arial"/>
                <a:cs typeface="Arial"/>
              </a:rPr>
              <a:t>he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n</a:t>
            </a:r>
            <a:r>
              <a:rPr sz="2100" spc="-4" dirty="0" smtClean="0">
                <a:latin typeface="Arial"/>
                <a:cs typeface="Arial"/>
              </a:rPr>
              <a:t>o</a:t>
            </a:r>
            <a:r>
              <a:rPr sz="2100" spc="0" dirty="0" smtClean="0">
                <a:latin typeface="Arial"/>
                <a:cs typeface="Arial"/>
              </a:rPr>
              <a:t>rt</a:t>
            </a:r>
            <a:r>
              <a:rPr sz="2100" spc="9" dirty="0" smtClean="0">
                <a:latin typeface="Arial"/>
                <a:cs typeface="Arial"/>
              </a:rPr>
              <a:t>h</a:t>
            </a:r>
            <a:r>
              <a:rPr sz="2100" spc="0" dirty="0" smtClean="0">
                <a:latin typeface="Arial"/>
                <a:cs typeface="Arial"/>
              </a:rPr>
              <a:t>-</a:t>
            </a:r>
            <a:endParaRPr sz="2100" dirty="0">
              <a:latin typeface="Arial"/>
              <a:cs typeface="Arial"/>
            </a:endParaRPr>
          </a:p>
          <a:p>
            <a:pPr marL="12700" marR="11557">
              <a:lnSpc>
                <a:spcPct val="100041"/>
              </a:lnSpc>
            </a:pPr>
            <a:r>
              <a:rPr sz="2100" spc="0" dirty="0" smtClean="0">
                <a:latin typeface="Arial"/>
                <a:cs typeface="Arial"/>
              </a:rPr>
              <a:t>w</a:t>
            </a:r>
            <a:r>
              <a:rPr sz="2100" spc="-9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s</a:t>
            </a:r>
            <a:r>
              <a:rPr sz="2100" spc="9" dirty="0" smtClean="0">
                <a:latin typeface="Arial"/>
                <a:cs typeface="Arial"/>
              </a:rPr>
              <a:t>t</a:t>
            </a:r>
            <a:r>
              <a:rPr sz="2100" spc="0" dirty="0" smtClean="0">
                <a:latin typeface="Arial"/>
                <a:cs typeface="Arial"/>
              </a:rPr>
              <a:t>e</a:t>
            </a:r>
            <a:r>
              <a:rPr sz="2100" spc="-4" dirty="0" smtClean="0">
                <a:latin typeface="Arial"/>
                <a:cs typeface="Arial"/>
              </a:rPr>
              <a:t>r</a:t>
            </a:r>
            <a:r>
              <a:rPr sz="2100" spc="0" dirty="0" smtClean="0">
                <a:latin typeface="Arial"/>
                <a:cs typeface="Arial"/>
              </a:rPr>
              <a:t>n, n</a:t>
            </a:r>
            <a:r>
              <a:rPr sz="2100" spc="-4" dirty="0" smtClean="0">
                <a:latin typeface="Arial"/>
                <a:cs typeface="Arial"/>
              </a:rPr>
              <a:t>o</a:t>
            </a:r>
            <a:r>
              <a:rPr sz="2100" spc="0" dirty="0" smtClean="0">
                <a:latin typeface="Arial"/>
                <a:cs typeface="Arial"/>
              </a:rPr>
              <a:t>rth</a:t>
            </a:r>
            <a:r>
              <a:rPr sz="2100" spc="-4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rn and no</a:t>
            </a:r>
            <a:r>
              <a:rPr sz="2100" spc="-4" dirty="0" smtClean="0">
                <a:latin typeface="Arial"/>
                <a:cs typeface="Arial"/>
              </a:rPr>
              <a:t>r</a:t>
            </a:r>
            <a:r>
              <a:rPr sz="2100" spc="0" dirty="0" smtClean="0">
                <a:latin typeface="Arial"/>
                <a:cs typeface="Arial"/>
              </a:rPr>
              <a:t>t</a:t>
            </a:r>
            <a:r>
              <a:rPr sz="2100" spc="4" dirty="0" smtClean="0">
                <a:latin typeface="Arial"/>
                <a:cs typeface="Arial"/>
              </a:rPr>
              <a:t>h</a:t>
            </a:r>
            <a:r>
              <a:rPr sz="2100" spc="-4" dirty="0" smtClean="0">
                <a:latin typeface="Arial"/>
                <a:cs typeface="Arial"/>
              </a:rPr>
              <a:t>-</a:t>
            </a:r>
            <a:r>
              <a:rPr sz="2100" spc="0" dirty="0" smtClean="0">
                <a:latin typeface="Arial"/>
                <a:cs typeface="Arial"/>
              </a:rPr>
              <a:t>e</a:t>
            </a:r>
            <a:r>
              <a:rPr sz="2100" spc="-4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s</a:t>
            </a:r>
            <a:r>
              <a:rPr sz="2100" spc="9" dirty="0" smtClean="0">
                <a:latin typeface="Arial"/>
                <a:cs typeface="Arial"/>
              </a:rPr>
              <a:t>t</a:t>
            </a:r>
            <a:r>
              <a:rPr sz="2100" spc="0" dirty="0" smtClean="0">
                <a:latin typeface="Arial"/>
                <a:cs typeface="Arial"/>
              </a:rPr>
              <a:t>e</a:t>
            </a:r>
            <a:r>
              <a:rPr sz="2100" spc="-4" dirty="0" smtClean="0">
                <a:latin typeface="Arial"/>
                <a:cs typeface="Arial"/>
              </a:rPr>
              <a:t>r</a:t>
            </a:r>
            <a:r>
              <a:rPr sz="2100" spc="0" dirty="0" smtClean="0">
                <a:latin typeface="Arial"/>
                <a:cs typeface="Arial"/>
              </a:rPr>
              <a:t>n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s</a:t>
            </a:r>
            <a:r>
              <a:rPr sz="2100" spc="4" dirty="0" smtClean="0">
                <a:latin typeface="Arial"/>
                <a:cs typeface="Arial"/>
              </a:rPr>
              <a:t>i</a:t>
            </a:r>
            <a:r>
              <a:rPr sz="2100" spc="0" dirty="0" smtClean="0">
                <a:latin typeface="Arial"/>
                <a:cs typeface="Arial"/>
              </a:rPr>
              <a:t>d</a:t>
            </a:r>
            <a:r>
              <a:rPr sz="2100" spc="-4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, the </a:t>
            </a:r>
            <a:r>
              <a:rPr sz="2100" spc="4" dirty="0" smtClean="0">
                <a:latin typeface="Arial"/>
                <a:cs typeface="Arial"/>
              </a:rPr>
              <a:t>B</a:t>
            </a:r>
            <a:r>
              <a:rPr sz="2100" spc="0" dirty="0" smtClean="0">
                <a:latin typeface="Arial"/>
                <a:cs typeface="Arial"/>
              </a:rPr>
              <a:t>ay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of</a:t>
            </a:r>
            <a:r>
              <a:rPr sz="2100" spc="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Ben</a:t>
            </a:r>
            <a:r>
              <a:rPr sz="2100" spc="-9" dirty="0" smtClean="0">
                <a:latin typeface="Arial"/>
                <a:cs typeface="Arial"/>
              </a:rPr>
              <a:t>g</a:t>
            </a:r>
            <a:r>
              <a:rPr sz="2100" spc="0" dirty="0" smtClean="0">
                <a:latin typeface="Arial"/>
                <a:cs typeface="Arial"/>
              </a:rPr>
              <a:t>al</a:t>
            </a:r>
            <a:r>
              <a:rPr sz="2100" spc="-1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in </a:t>
            </a:r>
            <a:r>
              <a:rPr sz="2100" spc="4" dirty="0" smtClean="0">
                <a:latin typeface="Arial"/>
                <a:cs typeface="Arial"/>
              </a:rPr>
              <a:t>t</a:t>
            </a:r>
            <a:r>
              <a:rPr sz="2100" spc="0" dirty="0" smtClean="0">
                <a:latin typeface="Arial"/>
                <a:cs typeface="Arial"/>
              </a:rPr>
              <a:t>he e</a:t>
            </a:r>
            <a:r>
              <a:rPr sz="2100" spc="-4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s</a:t>
            </a:r>
            <a:r>
              <a:rPr sz="2100" spc="9" dirty="0" smtClean="0">
                <a:latin typeface="Arial"/>
                <a:cs typeface="Arial"/>
              </a:rPr>
              <a:t>t</a:t>
            </a:r>
            <a:r>
              <a:rPr sz="2100" spc="0" dirty="0" smtClean="0">
                <a:latin typeface="Arial"/>
                <a:cs typeface="Arial"/>
              </a:rPr>
              <a:t>, the</a:t>
            </a:r>
            <a:r>
              <a:rPr sz="2100" spc="-11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Ara</a:t>
            </a:r>
            <a:r>
              <a:rPr sz="2100" spc="-4" dirty="0" smtClean="0">
                <a:latin typeface="Arial"/>
                <a:cs typeface="Arial"/>
              </a:rPr>
              <a:t>b</a:t>
            </a:r>
            <a:r>
              <a:rPr sz="2100" spc="0" dirty="0" smtClean="0">
                <a:latin typeface="Arial"/>
                <a:cs typeface="Arial"/>
              </a:rPr>
              <a:t>ian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Sea in</a:t>
            </a:r>
            <a:r>
              <a:rPr sz="2100" spc="-4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the w</a:t>
            </a:r>
            <a:r>
              <a:rPr sz="2100" spc="-4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st a</a:t>
            </a:r>
            <a:r>
              <a:rPr sz="2100" spc="-4" dirty="0" smtClean="0">
                <a:latin typeface="Arial"/>
                <a:cs typeface="Arial"/>
              </a:rPr>
              <a:t>n</a:t>
            </a:r>
            <a:r>
              <a:rPr sz="2100" spc="0" dirty="0" smtClean="0">
                <a:latin typeface="Arial"/>
                <a:cs typeface="Arial"/>
              </a:rPr>
              <a:t>d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the Indian</a:t>
            </a:r>
            <a:r>
              <a:rPr sz="2100" spc="-14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Ocean in the south</a:t>
            </a:r>
            <a:endParaRPr sz="2100" dirty="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601"/>
              </a:spcBef>
            </a:pPr>
            <a:r>
              <a:rPr sz="2100" spc="0" dirty="0" smtClean="0">
                <a:latin typeface="Arial"/>
                <a:cs typeface="Arial"/>
              </a:rPr>
              <a:t>The </a:t>
            </a:r>
            <a:r>
              <a:rPr sz="2100" spc="4" dirty="0" smtClean="0">
                <a:latin typeface="Arial"/>
                <a:cs typeface="Arial"/>
              </a:rPr>
              <a:t>t</a:t>
            </a:r>
            <a:r>
              <a:rPr sz="2100" spc="0" dirty="0" smtClean="0">
                <a:latin typeface="Arial"/>
                <a:cs typeface="Arial"/>
              </a:rPr>
              <a:t>a</a:t>
            </a:r>
            <a:r>
              <a:rPr sz="2100" spc="-4" dirty="0" smtClean="0">
                <a:latin typeface="Arial"/>
                <a:cs typeface="Arial"/>
              </a:rPr>
              <a:t>p</a:t>
            </a:r>
            <a:r>
              <a:rPr sz="2100" spc="0" dirty="0" smtClean="0">
                <a:latin typeface="Arial"/>
                <a:cs typeface="Arial"/>
              </a:rPr>
              <a:t>e</a:t>
            </a:r>
            <a:r>
              <a:rPr sz="2100" spc="-4" dirty="0" smtClean="0">
                <a:latin typeface="Arial"/>
                <a:cs typeface="Arial"/>
              </a:rPr>
              <a:t>r</a:t>
            </a:r>
            <a:r>
              <a:rPr sz="2100" spc="0" dirty="0" smtClean="0">
                <a:latin typeface="Arial"/>
                <a:cs typeface="Arial"/>
              </a:rPr>
              <a:t>ed </a:t>
            </a:r>
            <a:r>
              <a:rPr sz="2100" spc="9" dirty="0" smtClean="0">
                <a:latin typeface="Arial"/>
                <a:cs typeface="Arial"/>
              </a:rPr>
              <a:t>s</a:t>
            </a:r>
            <a:r>
              <a:rPr sz="2100" spc="0" dirty="0" smtClean="0">
                <a:latin typeface="Arial"/>
                <a:cs typeface="Arial"/>
              </a:rPr>
              <a:t>h</a:t>
            </a:r>
            <a:r>
              <a:rPr sz="2100" spc="-4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pe</a:t>
            </a:r>
            <a:r>
              <a:rPr sz="2100" spc="-14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of southe</a:t>
            </a:r>
            <a:r>
              <a:rPr sz="2100" spc="-9" dirty="0" smtClean="0">
                <a:latin typeface="Arial"/>
                <a:cs typeface="Arial"/>
              </a:rPr>
              <a:t>r</a:t>
            </a:r>
            <a:r>
              <a:rPr sz="2100" spc="0" dirty="0" smtClean="0">
                <a:latin typeface="Arial"/>
                <a:cs typeface="Arial"/>
              </a:rPr>
              <a:t>n India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di</a:t>
            </a:r>
            <a:r>
              <a:rPr sz="2100" spc="-9" dirty="0" smtClean="0">
                <a:latin typeface="Arial"/>
                <a:cs typeface="Arial"/>
              </a:rPr>
              <a:t>v</a:t>
            </a:r>
            <a:r>
              <a:rPr sz="2100" spc="0" dirty="0" smtClean="0">
                <a:latin typeface="Arial"/>
                <a:cs typeface="Arial"/>
              </a:rPr>
              <a:t>ides</a:t>
            </a:r>
            <a:r>
              <a:rPr sz="2100" spc="-14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Indian</a:t>
            </a:r>
            <a:r>
              <a:rPr sz="2100" spc="-14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Ocean in</a:t>
            </a:r>
            <a:r>
              <a:rPr sz="2100" spc="4" dirty="0" smtClean="0">
                <a:latin typeface="Arial"/>
                <a:cs typeface="Arial"/>
              </a:rPr>
              <a:t>t</a:t>
            </a:r>
            <a:r>
              <a:rPr sz="2100" spc="0" dirty="0" smtClean="0">
                <a:latin typeface="Arial"/>
                <a:cs typeface="Arial"/>
              </a:rPr>
              <a:t>o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the Ar</a:t>
            </a:r>
            <a:r>
              <a:rPr sz="2100" spc="-4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bi</a:t>
            </a:r>
            <a:r>
              <a:rPr sz="2100" spc="-9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n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Sea</a:t>
            </a:r>
            <a:r>
              <a:rPr sz="2100" spc="-14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a</a:t>
            </a:r>
            <a:r>
              <a:rPr sz="2100" spc="-9" dirty="0" smtClean="0">
                <a:latin typeface="Arial"/>
                <a:cs typeface="Arial"/>
              </a:rPr>
              <a:t>n</a:t>
            </a:r>
            <a:r>
              <a:rPr sz="2100" spc="0" dirty="0" smtClean="0">
                <a:latin typeface="Arial"/>
                <a:cs typeface="Arial"/>
              </a:rPr>
              <a:t>d Bay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of </a:t>
            </a:r>
            <a:r>
              <a:rPr sz="2100" spc="4" dirty="0" smtClean="0">
                <a:latin typeface="Arial"/>
                <a:cs typeface="Arial"/>
              </a:rPr>
              <a:t>B</a:t>
            </a:r>
            <a:r>
              <a:rPr sz="2100" spc="0" dirty="0" smtClean="0">
                <a:latin typeface="Arial"/>
                <a:cs typeface="Arial"/>
              </a:rPr>
              <a:t>e</a:t>
            </a:r>
            <a:r>
              <a:rPr sz="2100" spc="-9" dirty="0" smtClean="0">
                <a:latin typeface="Arial"/>
                <a:cs typeface="Arial"/>
              </a:rPr>
              <a:t>n</a:t>
            </a:r>
            <a:r>
              <a:rPr sz="2100" spc="0" dirty="0" smtClean="0">
                <a:latin typeface="Arial"/>
                <a:cs typeface="Arial"/>
              </a:rPr>
              <a:t>g</a:t>
            </a:r>
            <a:r>
              <a:rPr sz="2100" spc="-9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l!</a:t>
            </a:r>
            <a:r>
              <a:rPr sz="2100" spc="-4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In</a:t>
            </a:r>
            <a:r>
              <a:rPr sz="2100" spc="-4" dirty="0" smtClean="0">
                <a:latin typeface="Arial"/>
                <a:cs typeface="Arial"/>
              </a:rPr>
              <a:t>d</a:t>
            </a:r>
            <a:r>
              <a:rPr sz="2100" spc="0" dirty="0" smtClean="0">
                <a:latin typeface="Arial"/>
                <a:cs typeface="Arial"/>
              </a:rPr>
              <a:t>ia</a:t>
            </a:r>
            <a:r>
              <a:rPr sz="2100" spc="-39" dirty="0" smtClean="0">
                <a:latin typeface="Arial"/>
                <a:cs typeface="Arial"/>
              </a:rPr>
              <a:t>’</a:t>
            </a:r>
            <a:r>
              <a:rPr sz="2100" spc="0" dirty="0" smtClean="0">
                <a:latin typeface="Arial"/>
                <a:cs typeface="Arial"/>
              </a:rPr>
              <a:t>s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total </a:t>
            </a:r>
            <a:r>
              <a:rPr sz="2100" spc="4" dirty="0" smtClean="0">
                <a:latin typeface="Arial"/>
                <a:cs typeface="Arial"/>
              </a:rPr>
              <a:t>c</a:t>
            </a:r>
            <a:r>
              <a:rPr sz="2100" spc="0" dirty="0" smtClean="0">
                <a:latin typeface="Arial"/>
                <a:cs typeface="Arial"/>
              </a:rPr>
              <a:t>o</a:t>
            </a:r>
            <a:r>
              <a:rPr sz="2100" spc="-9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s</a:t>
            </a:r>
            <a:r>
              <a:rPr sz="2100" spc="4" dirty="0" smtClean="0">
                <a:latin typeface="Arial"/>
                <a:cs typeface="Arial"/>
              </a:rPr>
              <a:t>t</a:t>
            </a:r>
            <a:r>
              <a:rPr sz="2100" spc="0" dirty="0" smtClean="0">
                <a:latin typeface="Arial"/>
                <a:cs typeface="Arial"/>
              </a:rPr>
              <a:t>lin</a:t>
            </a:r>
            <a:r>
              <a:rPr sz="2100" spc="-4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,</a:t>
            </a:r>
            <a:r>
              <a:rPr sz="2100" spc="-24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inclu</a:t>
            </a:r>
            <a:r>
              <a:rPr sz="2100" spc="-9" dirty="0" smtClean="0">
                <a:latin typeface="Arial"/>
                <a:cs typeface="Arial"/>
              </a:rPr>
              <a:t>d</a:t>
            </a:r>
            <a:r>
              <a:rPr sz="2100" spc="0" dirty="0" smtClean="0">
                <a:latin typeface="Arial"/>
                <a:cs typeface="Arial"/>
              </a:rPr>
              <a:t>ing the</a:t>
            </a:r>
            <a:r>
              <a:rPr sz="2100" spc="-11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And</a:t>
            </a:r>
            <a:r>
              <a:rPr sz="2100" spc="-9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man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a</a:t>
            </a:r>
            <a:r>
              <a:rPr sz="2100" spc="-4" dirty="0" smtClean="0">
                <a:latin typeface="Arial"/>
                <a:cs typeface="Arial"/>
              </a:rPr>
              <a:t>n</a:t>
            </a:r>
            <a:r>
              <a:rPr sz="2100" spc="0" dirty="0" smtClean="0">
                <a:latin typeface="Arial"/>
                <a:cs typeface="Arial"/>
              </a:rPr>
              <a:t>d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Nicob</a:t>
            </a:r>
            <a:r>
              <a:rPr sz="2100" spc="-4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r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I</a:t>
            </a:r>
            <a:r>
              <a:rPr sz="2100" spc="9" dirty="0" smtClean="0">
                <a:latin typeface="Arial"/>
                <a:cs typeface="Arial"/>
              </a:rPr>
              <a:t>s</a:t>
            </a:r>
            <a:r>
              <a:rPr sz="2100" spc="0" dirty="0" smtClean="0">
                <a:latin typeface="Arial"/>
                <a:cs typeface="Arial"/>
              </a:rPr>
              <a:t>lan</a:t>
            </a:r>
            <a:r>
              <a:rPr sz="2100" spc="-9" dirty="0" smtClean="0">
                <a:latin typeface="Arial"/>
                <a:cs typeface="Arial"/>
              </a:rPr>
              <a:t>d</a:t>
            </a:r>
            <a:r>
              <a:rPr sz="2100" spc="0" dirty="0" smtClean="0">
                <a:latin typeface="Arial"/>
                <a:cs typeface="Arial"/>
              </a:rPr>
              <a:t>s,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a</a:t>
            </a:r>
            <a:r>
              <a:rPr sz="2100" spc="-4" dirty="0" smtClean="0">
                <a:latin typeface="Arial"/>
                <a:cs typeface="Arial"/>
              </a:rPr>
              <a:t>n</a:t>
            </a:r>
            <a:r>
              <a:rPr sz="2100" spc="0" dirty="0" smtClean="0">
                <a:latin typeface="Arial"/>
                <a:cs typeface="Arial"/>
              </a:rPr>
              <a:t>d the Lak</a:t>
            </a:r>
            <a:r>
              <a:rPr sz="2100" spc="4" dirty="0" smtClean="0">
                <a:latin typeface="Arial"/>
                <a:cs typeface="Arial"/>
              </a:rPr>
              <a:t>s</a:t>
            </a:r>
            <a:r>
              <a:rPr sz="2100" spc="0" dirty="0" smtClean="0">
                <a:latin typeface="Arial"/>
                <a:cs typeface="Arial"/>
              </a:rPr>
              <a:t>h</a:t>
            </a:r>
            <a:r>
              <a:rPr sz="2100" spc="-4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d</a:t>
            </a:r>
            <a:r>
              <a:rPr sz="2100" spc="-9" dirty="0" smtClean="0">
                <a:latin typeface="Arial"/>
                <a:cs typeface="Arial"/>
              </a:rPr>
              <a:t>w</a:t>
            </a:r>
            <a:r>
              <a:rPr sz="2100" spc="0" dirty="0" smtClean="0">
                <a:latin typeface="Arial"/>
                <a:cs typeface="Arial"/>
              </a:rPr>
              <a:t>e</a:t>
            </a:r>
            <a:r>
              <a:rPr sz="2100" spc="-4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p</a:t>
            </a:r>
            <a:r>
              <a:rPr sz="2100" spc="-1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I</a:t>
            </a:r>
            <a:r>
              <a:rPr sz="2100" spc="9" dirty="0" smtClean="0">
                <a:latin typeface="Arial"/>
                <a:cs typeface="Arial"/>
              </a:rPr>
              <a:t>s</a:t>
            </a:r>
            <a:r>
              <a:rPr sz="2100" spc="0" dirty="0" smtClean="0">
                <a:latin typeface="Arial"/>
                <a:cs typeface="Arial"/>
              </a:rPr>
              <a:t>lan</a:t>
            </a:r>
            <a:r>
              <a:rPr sz="2100" spc="-9" dirty="0" smtClean="0">
                <a:latin typeface="Arial"/>
                <a:cs typeface="Arial"/>
              </a:rPr>
              <a:t>d</a:t>
            </a:r>
            <a:r>
              <a:rPr sz="2100" spc="0" dirty="0" smtClean="0">
                <a:latin typeface="Arial"/>
                <a:cs typeface="Arial"/>
              </a:rPr>
              <a:t>s measur</a:t>
            </a:r>
            <a:r>
              <a:rPr sz="2100" spc="-9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s 7,5</a:t>
            </a:r>
            <a:r>
              <a:rPr sz="2100" spc="-9" dirty="0" smtClean="0">
                <a:latin typeface="Arial"/>
                <a:cs typeface="Arial"/>
              </a:rPr>
              <a:t>1</a:t>
            </a:r>
            <a:r>
              <a:rPr sz="2100" spc="0" dirty="0" smtClean="0">
                <a:latin typeface="Arial"/>
                <a:cs typeface="Arial"/>
              </a:rPr>
              <a:t>6.6</a:t>
            </a:r>
            <a:r>
              <a:rPr sz="2100" spc="-4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k</a:t>
            </a:r>
            <a:r>
              <a:rPr sz="2100" spc="4" dirty="0" smtClean="0">
                <a:latin typeface="Arial"/>
                <a:cs typeface="Arial"/>
              </a:rPr>
              <a:t>i</a:t>
            </a:r>
            <a:r>
              <a:rPr sz="2100" spc="0" dirty="0" smtClean="0">
                <a:latin typeface="Arial"/>
                <a:cs typeface="Arial"/>
              </a:rPr>
              <a:t>lometre</a:t>
            </a:r>
            <a:r>
              <a:rPr sz="2100" spc="4" dirty="0" smtClean="0">
                <a:latin typeface="Arial"/>
                <a:cs typeface="Arial"/>
              </a:rPr>
              <a:t>s</a:t>
            </a:r>
            <a:r>
              <a:rPr sz="2100" spc="0" dirty="0" smtClean="0">
                <a:latin typeface="Arial"/>
                <a:cs typeface="Arial"/>
              </a:rPr>
              <a:t>.</a:t>
            </a:r>
            <a:endParaRPr sz="2100" dirty="0">
              <a:latin typeface="Arial"/>
              <a:cs typeface="Arial"/>
            </a:endParaRPr>
          </a:p>
          <a:p>
            <a:pPr marL="12700" marR="267017">
              <a:lnSpc>
                <a:spcPct val="100041"/>
              </a:lnSpc>
              <a:spcBef>
                <a:spcPts val="601"/>
              </a:spcBef>
            </a:pPr>
            <a:r>
              <a:rPr sz="2100" spc="0" dirty="0" smtClean="0">
                <a:latin typeface="Arial"/>
                <a:cs typeface="Arial"/>
              </a:rPr>
              <a:t>India</a:t>
            </a:r>
            <a:r>
              <a:rPr sz="2100" spc="-39" dirty="0" smtClean="0">
                <a:latin typeface="Arial"/>
                <a:cs typeface="Arial"/>
              </a:rPr>
              <a:t>’</a:t>
            </a:r>
            <a:r>
              <a:rPr sz="2100" spc="0" dirty="0" smtClean="0">
                <a:latin typeface="Arial"/>
                <a:cs typeface="Arial"/>
              </a:rPr>
              <a:t>s</a:t>
            </a:r>
            <a:r>
              <a:rPr sz="2100" spc="-14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e</a:t>
            </a:r>
            <a:r>
              <a:rPr sz="2100" spc="-4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s</a:t>
            </a:r>
            <a:r>
              <a:rPr sz="2100" spc="14" dirty="0" smtClean="0">
                <a:latin typeface="Arial"/>
                <a:cs typeface="Arial"/>
              </a:rPr>
              <a:t>t</a:t>
            </a:r>
            <a:r>
              <a:rPr sz="2100" spc="-4" dirty="0" smtClean="0">
                <a:latin typeface="Arial"/>
                <a:cs typeface="Arial"/>
              </a:rPr>
              <a:t>-</a:t>
            </a:r>
            <a:r>
              <a:rPr sz="2100" spc="0" dirty="0" smtClean="0">
                <a:latin typeface="Arial"/>
                <a:cs typeface="Arial"/>
              </a:rPr>
              <a:t>w</a:t>
            </a:r>
            <a:r>
              <a:rPr sz="2100" spc="-9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st s</a:t>
            </a:r>
            <a:r>
              <a:rPr sz="2100" spc="9" dirty="0" smtClean="0">
                <a:latin typeface="Arial"/>
                <a:cs typeface="Arial"/>
              </a:rPr>
              <a:t>t</a:t>
            </a:r>
            <a:r>
              <a:rPr sz="2100" spc="0" dirty="0" smtClean="0">
                <a:latin typeface="Arial"/>
                <a:cs typeface="Arial"/>
              </a:rPr>
              <a:t>r</a:t>
            </a:r>
            <a:r>
              <a:rPr sz="2100" spc="-4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t</a:t>
            </a:r>
            <a:r>
              <a:rPr sz="2100" spc="9" dirty="0" smtClean="0">
                <a:latin typeface="Arial"/>
                <a:cs typeface="Arial"/>
              </a:rPr>
              <a:t>c</a:t>
            </a:r>
            <a:r>
              <a:rPr sz="2100" spc="0" dirty="0" smtClean="0">
                <a:latin typeface="Arial"/>
                <a:cs typeface="Arial"/>
              </a:rPr>
              <a:t>h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a</a:t>
            </a:r>
            <a:r>
              <a:rPr sz="2100" spc="-4" dirty="0" smtClean="0">
                <a:latin typeface="Arial"/>
                <a:cs typeface="Arial"/>
              </a:rPr>
              <a:t>n</a:t>
            </a:r>
            <a:r>
              <a:rPr sz="2100" spc="0" dirty="0" smtClean="0">
                <a:latin typeface="Arial"/>
                <a:cs typeface="Arial"/>
              </a:rPr>
              <a:t>d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n</a:t>
            </a:r>
            <a:r>
              <a:rPr sz="2100" spc="-4" dirty="0" smtClean="0">
                <a:latin typeface="Arial"/>
                <a:cs typeface="Arial"/>
              </a:rPr>
              <a:t>o</a:t>
            </a:r>
            <a:r>
              <a:rPr sz="2100" spc="0" dirty="0" smtClean="0">
                <a:latin typeface="Arial"/>
                <a:cs typeface="Arial"/>
              </a:rPr>
              <a:t>rth </a:t>
            </a:r>
            <a:r>
              <a:rPr sz="2100" spc="4" dirty="0" smtClean="0">
                <a:latin typeface="Arial"/>
                <a:cs typeface="Arial"/>
              </a:rPr>
              <a:t>s</a:t>
            </a:r>
            <a:r>
              <a:rPr sz="2100" spc="0" dirty="0" smtClean="0">
                <a:latin typeface="Arial"/>
                <a:cs typeface="Arial"/>
              </a:rPr>
              <a:t>o</a:t>
            </a:r>
            <a:r>
              <a:rPr sz="2100" spc="-4" dirty="0" smtClean="0">
                <a:latin typeface="Arial"/>
                <a:cs typeface="Arial"/>
              </a:rPr>
              <a:t>u</a:t>
            </a:r>
            <a:r>
              <a:rPr sz="2100" spc="0" dirty="0" smtClean="0">
                <a:latin typeface="Arial"/>
                <a:cs typeface="Arial"/>
              </a:rPr>
              <a:t>th s</a:t>
            </a:r>
            <a:r>
              <a:rPr sz="2100" spc="9" dirty="0" smtClean="0">
                <a:latin typeface="Arial"/>
                <a:cs typeface="Arial"/>
              </a:rPr>
              <a:t>t</a:t>
            </a:r>
            <a:r>
              <a:rPr sz="2100" spc="0" dirty="0" smtClean="0">
                <a:latin typeface="Arial"/>
                <a:cs typeface="Arial"/>
              </a:rPr>
              <a:t>r</a:t>
            </a:r>
            <a:r>
              <a:rPr sz="2100" spc="-4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t</a:t>
            </a:r>
            <a:r>
              <a:rPr sz="2100" spc="9" dirty="0" smtClean="0">
                <a:latin typeface="Arial"/>
                <a:cs typeface="Arial"/>
              </a:rPr>
              <a:t>c</a:t>
            </a:r>
            <a:r>
              <a:rPr sz="2100" spc="0" dirty="0" smtClean="0">
                <a:latin typeface="Arial"/>
                <a:cs typeface="Arial"/>
              </a:rPr>
              <a:t>h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e</a:t>
            </a:r>
            <a:r>
              <a:rPr sz="2100" spc="-4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ch m</a:t>
            </a:r>
            <a:r>
              <a:rPr sz="2100" spc="-4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asure a</a:t>
            </a:r>
            <a:r>
              <a:rPr sz="2100" spc="-4" dirty="0" smtClean="0">
                <a:latin typeface="Arial"/>
                <a:cs typeface="Arial"/>
              </a:rPr>
              <a:t>p</a:t>
            </a:r>
            <a:r>
              <a:rPr sz="2100" spc="0" dirty="0" smtClean="0">
                <a:latin typeface="Arial"/>
                <a:cs typeface="Arial"/>
              </a:rPr>
              <a:t>p</a:t>
            </a:r>
            <a:r>
              <a:rPr sz="2100" spc="-4" dirty="0" smtClean="0">
                <a:latin typeface="Arial"/>
                <a:cs typeface="Arial"/>
              </a:rPr>
              <a:t>r</a:t>
            </a:r>
            <a:r>
              <a:rPr sz="2100" spc="0" dirty="0" smtClean="0">
                <a:latin typeface="Arial"/>
                <a:cs typeface="Arial"/>
              </a:rPr>
              <a:t>o</a:t>
            </a:r>
            <a:r>
              <a:rPr sz="2100" spc="-9" dirty="0" smtClean="0">
                <a:latin typeface="Arial"/>
                <a:cs typeface="Arial"/>
              </a:rPr>
              <a:t>x</a:t>
            </a:r>
            <a:r>
              <a:rPr sz="2100" spc="0" dirty="0" smtClean="0">
                <a:latin typeface="Arial"/>
                <a:cs typeface="Arial"/>
              </a:rPr>
              <a:t>imately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3</a:t>
            </a:r>
            <a:r>
              <a:rPr sz="2100" spc="-4" dirty="0" smtClean="0">
                <a:latin typeface="Arial"/>
                <a:cs typeface="Arial"/>
              </a:rPr>
              <a:t>0</a:t>
            </a:r>
            <a:r>
              <a:rPr sz="2100" spc="0" dirty="0" smtClean="0">
                <a:latin typeface="Arial"/>
                <a:cs typeface="Arial"/>
              </a:rPr>
              <a:t>00 k</a:t>
            </a:r>
            <a:r>
              <a:rPr sz="2100" spc="4" dirty="0" smtClean="0">
                <a:latin typeface="Arial"/>
                <a:cs typeface="Arial"/>
              </a:rPr>
              <a:t>i</a:t>
            </a:r>
            <a:r>
              <a:rPr sz="2100" spc="0" dirty="0" smtClean="0">
                <a:latin typeface="Arial"/>
                <a:cs typeface="Arial"/>
              </a:rPr>
              <a:t>lometres</a:t>
            </a:r>
            <a:r>
              <a:rPr sz="2100" spc="-14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a</a:t>
            </a:r>
            <a:r>
              <a:rPr sz="2100" spc="-4" dirty="0" smtClean="0">
                <a:latin typeface="Arial"/>
                <a:cs typeface="Arial"/>
              </a:rPr>
              <a:t>n</a:t>
            </a:r>
            <a:r>
              <a:rPr sz="2100" spc="0" dirty="0" smtClean="0">
                <a:latin typeface="Arial"/>
                <a:cs typeface="Arial"/>
              </a:rPr>
              <a:t>d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causes</a:t>
            </a:r>
            <a:r>
              <a:rPr sz="2100" spc="-14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a t</a:t>
            </a:r>
            <a:r>
              <a:rPr sz="2100" spc="4" dirty="0" smtClean="0">
                <a:latin typeface="Arial"/>
                <a:cs typeface="Arial"/>
              </a:rPr>
              <a:t>i</a:t>
            </a:r>
            <a:r>
              <a:rPr sz="2100" spc="0" dirty="0" smtClean="0">
                <a:latin typeface="Arial"/>
                <a:cs typeface="Arial"/>
              </a:rPr>
              <a:t>me</a:t>
            </a:r>
            <a:r>
              <a:rPr sz="2100" spc="-4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lag of</a:t>
            </a:r>
            <a:r>
              <a:rPr sz="2100" spc="-4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2 h</a:t>
            </a:r>
            <a:r>
              <a:rPr sz="2100" spc="-4" dirty="0" smtClean="0">
                <a:latin typeface="Arial"/>
                <a:cs typeface="Arial"/>
              </a:rPr>
              <a:t>o</a:t>
            </a:r>
            <a:r>
              <a:rPr sz="2100" spc="0" dirty="0" smtClean="0">
                <a:latin typeface="Arial"/>
                <a:cs typeface="Arial"/>
              </a:rPr>
              <a:t>u</a:t>
            </a:r>
            <a:r>
              <a:rPr sz="2100" spc="-4" dirty="0" smtClean="0">
                <a:latin typeface="Arial"/>
                <a:cs typeface="Arial"/>
              </a:rPr>
              <a:t>r</a:t>
            </a:r>
            <a:r>
              <a:rPr sz="2100" spc="0" dirty="0" smtClean="0">
                <a:latin typeface="Arial"/>
                <a:cs typeface="Arial"/>
              </a:rPr>
              <a:t>s b</a:t>
            </a:r>
            <a:r>
              <a:rPr sz="2100" spc="-9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tw</a:t>
            </a:r>
            <a:r>
              <a:rPr sz="2100" spc="-4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en</a:t>
            </a:r>
            <a:r>
              <a:rPr sz="2100" spc="-14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the local</a:t>
            </a:r>
            <a:r>
              <a:rPr sz="2100" spc="-14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times </a:t>
            </a:r>
            <a:r>
              <a:rPr sz="2100" spc="-9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t</a:t>
            </a:r>
            <a:r>
              <a:rPr sz="2100" spc="4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the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e</a:t>
            </a:r>
            <a:r>
              <a:rPr sz="2100" spc="-9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s</a:t>
            </a:r>
            <a:r>
              <a:rPr sz="2100" spc="4" dirty="0" smtClean="0">
                <a:latin typeface="Arial"/>
                <a:cs typeface="Arial"/>
              </a:rPr>
              <a:t>t</a:t>
            </a:r>
            <a:r>
              <a:rPr sz="2100" spc="0" dirty="0" smtClean="0">
                <a:latin typeface="Arial"/>
                <a:cs typeface="Arial"/>
              </a:rPr>
              <a:t>e</a:t>
            </a:r>
            <a:r>
              <a:rPr sz="2100" spc="-9" dirty="0" smtClean="0">
                <a:latin typeface="Arial"/>
                <a:cs typeface="Arial"/>
              </a:rPr>
              <a:t>r</a:t>
            </a:r>
            <a:r>
              <a:rPr sz="2100" spc="0" dirty="0" smtClean="0">
                <a:latin typeface="Arial"/>
                <a:cs typeface="Arial"/>
              </a:rPr>
              <a:t>n </a:t>
            </a:r>
            <a:r>
              <a:rPr sz="2100" spc="-4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nd</a:t>
            </a:r>
            <a:r>
              <a:rPr sz="2100" spc="-14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the w</a:t>
            </a:r>
            <a:r>
              <a:rPr sz="2100" spc="-4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s</a:t>
            </a:r>
            <a:r>
              <a:rPr sz="2100" spc="4" dirty="0" smtClean="0">
                <a:latin typeface="Arial"/>
                <a:cs typeface="Arial"/>
              </a:rPr>
              <a:t>t</a:t>
            </a:r>
            <a:r>
              <a:rPr sz="2100" spc="0" dirty="0" smtClean="0">
                <a:latin typeface="Arial"/>
                <a:cs typeface="Arial"/>
              </a:rPr>
              <a:t>e</a:t>
            </a:r>
            <a:r>
              <a:rPr sz="2100" spc="-9" dirty="0" smtClean="0">
                <a:latin typeface="Arial"/>
                <a:cs typeface="Arial"/>
              </a:rPr>
              <a:t>r</a:t>
            </a:r>
            <a:r>
              <a:rPr sz="2100" spc="0" dirty="0" smtClean="0">
                <a:latin typeface="Arial"/>
                <a:cs typeface="Arial"/>
              </a:rPr>
              <a:t>n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e</a:t>
            </a:r>
            <a:r>
              <a:rPr sz="2100" spc="-9" dirty="0" smtClean="0">
                <a:latin typeface="Arial"/>
                <a:cs typeface="Arial"/>
              </a:rPr>
              <a:t>n</a:t>
            </a:r>
            <a:r>
              <a:rPr sz="2100" spc="0" dirty="0" smtClean="0">
                <a:latin typeface="Arial"/>
                <a:cs typeface="Arial"/>
              </a:rPr>
              <a:t>ds.</a:t>
            </a:r>
            <a:endParaRPr sz="2100" dirty="0">
              <a:latin typeface="Arial"/>
              <a:cs typeface="Arial"/>
            </a:endParaRPr>
          </a:p>
          <a:p>
            <a:pPr marL="12700" marR="406450" algn="just">
              <a:lnSpc>
                <a:spcPct val="100041"/>
              </a:lnSpc>
              <a:spcBef>
                <a:spcPts val="603"/>
              </a:spcBef>
            </a:pPr>
            <a:r>
              <a:rPr sz="2100" spc="0" dirty="0" smtClean="0">
                <a:latin typeface="Arial"/>
                <a:cs typeface="Arial"/>
              </a:rPr>
              <a:t>India</a:t>
            </a:r>
            <a:r>
              <a:rPr sz="2100" spc="-39" dirty="0" smtClean="0">
                <a:latin typeface="Arial"/>
                <a:cs typeface="Arial"/>
              </a:rPr>
              <a:t>’</a:t>
            </a:r>
            <a:r>
              <a:rPr sz="2100" spc="0" dirty="0" smtClean="0">
                <a:latin typeface="Arial"/>
                <a:cs typeface="Arial"/>
              </a:rPr>
              <a:t>s</a:t>
            </a:r>
            <a:r>
              <a:rPr sz="2100" spc="-14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s</a:t>
            </a:r>
            <a:r>
              <a:rPr sz="2100" spc="9" dirty="0" smtClean="0">
                <a:latin typeface="Arial"/>
                <a:cs typeface="Arial"/>
              </a:rPr>
              <a:t>t</a:t>
            </a:r>
            <a:r>
              <a:rPr sz="2100" spc="0" dirty="0" smtClean="0">
                <a:latin typeface="Arial"/>
                <a:cs typeface="Arial"/>
              </a:rPr>
              <a:t>a</a:t>
            </a:r>
            <a:r>
              <a:rPr sz="2100" spc="-4" dirty="0" smtClean="0">
                <a:latin typeface="Arial"/>
                <a:cs typeface="Arial"/>
              </a:rPr>
              <a:t>n</a:t>
            </a:r>
            <a:r>
              <a:rPr sz="2100" spc="0" dirty="0" smtClean="0">
                <a:latin typeface="Arial"/>
                <a:cs typeface="Arial"/>
              </a:rPr>
              <a:t>d</a:t>
            </a:r>
            <a:r>
              <a:rPr sz="2100" spc="-4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rd</a:t>
            </a:r>
            <a:r>
              <a:rPr sz="2100" spc="-14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ti</a:t>
            </a:r>
            <a:r>
              <a:rPr sz="2100" spc="4" dirty="0" smtClean="0">
                <a:latin typeface="Arial"/>
                <a:cs typeface="Arial"/>
              </a:rPr>
              <a:t>m</a:t>
            </a:r>
            <a:r>
              <a:rPr sz="2100" spc="0" dirty="0" smtClean="0">
                <a:latin typeface="Arial"/>
                <a:cs typeface="Arial"/>
              </a:rPr>
              <a:t>e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is the t</a:t>
            </a:r>
            <a:r>
              <a:rPr sz="2100" spc="4" dirty="0" smtClean="0">
                <a:latin typeface="Arial"/>
                <a:cs typeface="Arial"/>
              </a:rPr>
              <a:t>i</a:t>
            </a:r>
            <a:r>
              <a:rPr sz="2100" spc="0" dirty="0" smtClean="0">
                <a:latin typeface="Arial"/>
                <a:cs typeface="Arial"/>
              </a:rPr>
              <a:t>me</a:t>
            </a:r>
            <a:r>
              <a:rPr sz="2100" spc="-4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alo</a:t>
            </a:r>
            <a:r>
              <a:rPr sz="2100" spc="-9" dirty="0" smtClean="0">
                <a:latin typeface="Arial"/>
                <a:cs typeface="Arial"/>
              </a:rPr>
              <a:t>n</a:t>
            </a:r>
            <a:r>
              <a:rPr sz="2100" spc="0" dirty="0" smtClean="0">
                <a:latin typeface="Arial"/>
                <a:cs typeface="Arial"/>
              </a:rPr>
              <a:t>g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lon</a:t>
            </a:r>
            <a:r>
              <a:rPr sz="2100" spc="-9" dirty="0" smtClean="0">
                <a:latin typeface="Arial"/>
                <a:cs typeface="Arial"/>
              </a:rPr>
              <a:t>g</a:t>
            </a:r>
            <a:r>
              <a:rPr sz="2100" spc="0" dirty="0" smtClean="0">
                <a:latin typeface="Arial"/>
                <a:cs typeface="Arial"/>
              </a:rPr>
              <a:t>itude</a:t>
            </a:r>
            <a:r>
              <a:rPr sz="2100" spc="-24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8</a:t>
            </a:r>
            <a:r>
              <a:rPr sz="2100" spc="-4" dirty="0" smtClean="0">
                <a:latin typeface="Arial"/>
                <a:cs typeface="Arial"/>
              </a:rPr>
              <a:t>2</a:t>
            </a:r>
            <a:r>
              <a:rPr sz="2100" spc="0" dirty="0" smtClean="0">
                <a:latin typeface="Arial"/>
                <a:cs typeface="Arial"/>
              </a:rPr>
              <a:t>.30 de</a:t>
            </a:r>
            <a:r>
              <a:rPr sz="2100" spc="-9" dirty="0" smtClean="0">
                <a:latin typeface="Arial"/>
                <a:cs typeface="Arial"/>
              </a:rPr>
              <a:t>g</a:t>
            </a:r>
            <a:r>
              <a:rPr sz="2100" spc="0" dirty="0" smtClean="0">
                <a:latin typeface="Arial"/>
                <a:cs typeface="Arial"/>
              </a:rPr>
              <a:t>r</a:t>
            </a:r>
            <a:r>
              <a:rPr sz="2100" spc="-4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es Eas</a:t>
            </a:r>
            <a:r>
              <a:rPr sz="2100" spc="9" dirty="0" smtClean="0">
                <a:latin typeface="Arial"/>
                <a:cs typeface="Arial"/>
              </a:rPr>
              <a:t>t</a:t>
            </a:r>
            <a:r>
              <a:rPr sz="2100" spc="0" dirty="0" smtClean="0">
                <a:latin typeface="Arial"/>
                <a:cs typeface="Arial"/>
              </a:rPr>
              <a:t>.</a:t>
            </a:r>
            <a:r>
              <a:rPr sz="2100" spc="-3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This lo</a:t>
            </a:r>
            <a:r>
              <a:rPr sz="2100" spc="-9" dirty="0" smtClean="0">
                <a:latin typeface="Arial"/>
                <a:cs typeface="Arial"/>
              </a:rPr>
              <a:t>n</a:t>
            </a:r>
            <a:r>
              <a:rPr sz="2100" spc="0" dirty="0" smtClean="0">
                <a:latin typeface="Arial"/>
                <a:cs typeface="Arial"/>
              </a:rPr>
              <a:t>gitude</a:t>
            </a:r>
            <a:r>
              <a:rPr sz="2100" spc="-24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p</a:t>
            </a:r>
            <a:r>
              <a:rPr sz="2100" spc="-4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s</a:t>
            </a:r>
            <a:r>
              <a:rPr sz="2100" spc="9" dirty="0" smtClean="0">
                <a:latin typeface="Arial"/>
                <a:cs typeface="Arial"/>
              </a:rPr>
              <a:t>s</a:t>
            </a:r>
            <a:r>
              <a:rPr sz="2100" spc="0" dirty="0" smtClean="0">
                <a:latin typeface="Arial"/>
                <a:cs typeface="Arial"/>
              </a:rPr>
              <a:t>es</a:t>
            </a:r>
            <a:r>
              <a:rPr sz="2100" spc="-14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thr</a:t>
            </a:r>
            <a:r>
              <a:rPr sz="2100" spc="-4" dirty="0" smtClean="0">
                <a:latin typeface="Arial"/>
                <a:cs typeface="Arial"/>
              </a:rPr>
              <a:t>o</a:t>
            </a:r>
            <a:r>
              <a:rPr sz="2100" spc="0" dirty="0" smtClean="0">
                <a:latin typeface="Arial"/>
                <a:cs typeface="Arial"/>
              </a:rPr>
              <a:t>u</a:t>
            </a:r>
            <a:r>
              <a:rPr sz="2100" spc="-4" dirty="0" smtClean="0">
                <a:latin typeface="Arial"/>
                <a:cs typeface="Arial"/>
              </a:rPr>
              <a:t>g</a:t>
            </a:r>
            <a:r>
              <a:rPr sz="2100" spc="0" dirty="0" smtClean="0">
                <a:latin typeface="Arial"/>
                <a:cs typeface="Arial"/>
              </a:rPr>
              <a:t>h</a:t>
            </a:r>
            <a:r>
              <a:rPr sz="2100" spc="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M</a:t>
            </a:r>
            <a:r>
              <a:rPr sz="2100" spc="4" dirty="0" smtClean="0">
                <a:latin typeface="Arial"/>
                <a:cs typeface="Arial"/>
              </a:rPr>
              <a:t>i</a:t>
            </a:r>
            <a:r>
              <a:rPr sz="2100" spc="0" dirty="0" smtClean="0">
                <a:latin typeface="Arial"/>
                <a:cs typeface="Arial"/>
              </a:rPr>
              <a:t>r</a:t>
            </a:r>
            <a:r>
              <a:rPr sz="2100" spc="4" dirty="0" smtClean="0">
                <a:latin typeface="Arial"/>
                <a:cs typeface="Arial"/>
              </a:rPr>
              <a:t>z</a:t>
            </a:r>
            <a:r>
              <a:rPr sz="2100" spc="0" dirty="0" smtClean="0">
                <a:latin typeface="Arial"/>
                <a:cs typeface="Arial"/>
              </a:rPr>
              <a:t>apur</a:t>
            </a:r>
            <a:r>
              <a:rPr sz="2100" spc="-1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in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Uttar</a:t>
            </a:r>
            <a:r>
              <a:rPr sz="2100" spc="14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Pra</a:t>
            </a:r>
            <a:r>
              <a:rPr sz="2100" spc="-4" dirty="0" smtClean="0">
                <a:latin typeface="Arial"/>
                <a:cs typeface="Arial"/>
              </a:rPr>
              <a:t>d</a:t>
            </a:r>
            <a:r>
              <a:rPr sz="2100" spc="0" dirty="0" smtClean="0">
                <a:latin typeface="Arial"/>
                <a:cs typeface="Arial"/>
              </a:rPr>
              <a:t>esh a</a:t>
            </a:r>
            <a:r>
              <a:rPr sz="2100" spc="-4" dirty="0" smtClean="0">
                <a:latin typeface="Arial"/>
                <a:cs typeface="Arial"/>
              </a:rPr>
              <a:t>n</a:t>
            </a:r>
            <a:r>
              <a:rPr sz="2100" spc="0" dirty="0" smtClean="0">
                <a:latin typeface="Arial"/>
                <a:cs typeface="Arial"/>
              </a:rPr>
              <a:t>d is r</a:t>
            </a:r>
            <a:r>
              <a:rPr sz="2100" spc="-4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ferr</a:t>
            </a:r>
            <a:r>
              <a:rPr sz="2100" spc="-9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d to as the S</a:t>
            </a:r>
            <a:r>
              <a:rPr sz="2100" spc="4" dirty="0" smtClean="0">
                <a:latin typeface="Arial"/>
                <a:cs typeface="Arial"/>
              </a:rPr>
              <a:t>t</a:t>
            </a:r>
            <a:r>
              <a:rPr sz="2100" spc="0" dirty="0" smtClean="0">
                <a:latin typeface="Arial"/>
                <a:cs typeface="Arial"/>
              </a:rPr>
              <a:t>a</a:t>
            </a:r>
            <a:r>
              <a:rPr sz="2100" spc="-4" dirty="0" smtClean="0">
                <a:latin typeface="Arial"/>
                <a:cs typeface="Arial"/>
              </a:rPr>
              <a:t>n</a:t>
            </a:r>
            <a:r>
              <a:rPr sz="2100" spc="0" dirty="0" smtClean="0">
                <a:latin typeface="Arial"/>
                <a:cs typeface="Arial"/>
              </a:rPr>
              <a:t>d</a:t>
            </a:r>
            <a:r>
              <a:rPr sz="2100" spc="-4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rd</a:t>
            </a:r>
            <a:r>
              <a:rPr sz="2100" spc="-14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Meridi</a:t>
            </a:r>
            <a:r>
              <a:rPr sz="2100" spc="-9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n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of </a:t>
            </a:r>
            <a:r>
              <a:rPr sz="2100" spc="4" dirty="0" smtClean="0">
                <a:latin typeface="Arial"/>
                <a:cs typeface="Arial"/>
              </a:rPr>
              <a:t>I</a:t>
            </a:r>
            <a:r>
              <a:rPr sz="2100" spc="0" dirty="0" smtClean="0">
                <a:latin typeface="Arial"/>
                <a:cs typeface="Arial"/>
              </a:rPr>
              <a:t>n</a:t>
            </a:r>
            <a:r>
              <a:rPr sz="2100" spc="-4" dirty="0" smtClean="0">
                <a:latin typeface="Arial"/>
                <a:cs typeface="Arial"/>
              </a:rPr>
              <a:t>d</a:t>
            </a:r>
            <a:r>
              <a:rPr sz="2100" spc="0" dirty="0" smtClean="0">
                <a:latin typeface="Arial"/>
                <a:cs typeface="Arial"/>
              </a:rPr>
              <a:t>ia.</a:t>
            </a:r>
            <a:endParaRPr sz="2100" dirty="0">
              <a:latin typeface="Arial"/>
              <a:cs typeface="Arial"/>
            </a:endParaRPr>
          </a:p>
          <a:p>
            <a:pPr marL="12700" marR="26136">
              <a:lnSpc>
                <a:spcPct val="100041"/>
              </a:lnSpc>
              <a:spcBef>
                <a:spcPts val="601"/>
              </a:spcBef>
            </a:pPr>
            <a:r>
              <a:rPr sz="2100" spc="0" dirty="0" smtClean="0">
                <a:latin typeface="Arial"/>
                <a:cs typeface="Arial"/>
              </a:rPr>
              <a:t>W</a:t>
            </a:r>
            <a:r>
              <a:rPr sz="2100" spc="-9" dirty="0" smtClean="0">
                <a:latin typeface="Arial"/>
                <a:cs typeface="Arial"/>
              </a:rPr>
              <a:t>h</a:t>
            </a:r>
            <a:r>
              <a:rPr sz="2100" spc="0" dirty="0" smtClean="0">
                <a:latin typeface="Arial"/>
                <a:cs typeface="Arial"/>
              </a:rPr>
              <a:t>ile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In</a:t>
            </a:r>
            <a:r>
              <a:rPr sz="2100" spc="-4" dirty="0" smtClean="0">
                <a:latin typeface="Arial"/>
                <a:cs typeface="Arial"/>
              </a:rPr>
              <a:t>d</a:t>
            </a:r>
            <a:r>
              <a:rPr sz="2100" spc="0" dirty="0" smtClean="0">
                <a:latin typeface="Arial"/>
                <a:cs typeface="Arial"/>
              </a:rPr>
              <a:t>ia</a:t>
            </a:r>
            <a:r>
              <a:rPr sz="2100" spc="-39" dirty="0" smtClean="0">
                <a:latin typeface="Arial"/>
                <a:cs typeface="Arial"/>
              </a:rPr>
              <a:t>’</a:t>
            </a:r>
            <a:r>
              <a:rPr sz="2100" spc="0" dirty="0" smtClean="0">
                <a:latin typeface="Arial"/>
                <a:cs typeface="Arial"/>
              </a:rPr>
              <a:t>s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lo</a:t>
            </a:r>
            <a:r>
              <a:rPr sz="2100" spc="-9" dirty="0" smtClean="0">
                <a:latin typeface="Arial"/>
                <a:cs typeface="Arial"/>
              </a:rPr>
              <a:t>n</a:t>
            </a:r>
            <a:r>
              <a:rPr sz="2100" spc="0" dirty="0" smtClean="0">
                <a:latin typeface="Arial"/>
                <a:cs typeface="Arial"/>
              </a:rPr>
              <a:t>gitu</a:t>
            </a:r>
            <a:r>
              <a:rPr sz="2100" spc="-9" dirty="0" smtClean="0">
                <a:latin typeface="Arial"/>
                <a:cs typeface="Arial"/>
              </a:rPr>
              <a:t>d</a:t>
            </a:r>
            <a:r>
              <a:rPr sz="2100" spc="0" dirty="0" smtClean="0">
                <a:latin typeface="Arial"/>
                <a:cs typeface="Arial"/>
              </a:rPr>
              <a:t>in</a:t>
            </a:r>
            <a:r>
              <a:rPr sz="2100" spc="-9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l</a:t>
            </a:r>
            <a:r>
              <a:rPr sz="2100" spc="-14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s</a:t>
            </a:r>
            <a:r>
              <a:rPr sz="2100" spc="4" dirty="0" smtClean="0">
                <a:latin typeface="Arial"/>
                <a:cs typeface="Arial"/>
              </a:rPr>
              <a:t>t</a:t>
            </a:r>
            <a:r>
              <a:rPr sz="2100" spc="0" dirty="0" smtClean="0">
                <a:latin typeface="Arial"/>
                <a:cs typeface="Arial"/>
              </a:rPr>
              <a:t>r</a:t>
            </a:r>
            <a:r>
              <a:rPr sz="2100" spc="-9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t</a:t>
            </a:r>
            <a:r>
              <a:rPr sz="2100" spc="4" dirty="0" smtClean="0">
                <a:latin typeface="Arial"/>
                <a:cs typeface="Arial"/>
              </a:rPr>
              <a:t>c</a:t>
            </a:r>
            <a:r>
              <a:rPr sz="2100" spc="0" dirty="0" smtClean="0">
                <a:latin typeface="Arial"/>
                <a:cs typeface="Arial"/>
              </a:rPr>
              <a:t>h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gi</a:t>
            </a:r>
            <a:r>
              <a:rPr sz="2100" spc="-9" dirty="0" smtClean="0">
                <a:latin typeface="Arial"/>
                <a:cs typeface="Arial"/>
              </a:rPr>
              <a:t>v</a:t>
            </a:r>
            <a:r>
              <a:rPr sz="2100" spc="0" dirty="0" smtClean="0">
                <a:latin typeface="Arial"/>
                <a:cs typeface="Arial"/>
              </a:rPr>
              <a:t>es rise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to a time lag</a:t>
            </a:r>
            <a:r>
              <a:rPr sz="2100" spc="-14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b</a:t>
            </a:r>
            <a:r>
              <a:rPr sz="2100" spc="-9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tw</a:t>
            </a:r>
            <a:r>
              <a:rPr sz="2100" spc="-4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en the east </a:t>
            </a:r>
            <a:r>
              <a:rPr sz="2100" spc="-4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nd</a:t>
            </a:r>
            <a:r>
              <a:rPr sz="2100" spc="-14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the w</a:t>
            </a:r>
            <a:r>
              <a:rPr sz="2100" spc="-4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s</a:t>
            </a:r>
            <a:r>
              <a:rPr sz="2100" spc="9" dirty="0" smtClean="0">
                <a:latin typeface="Arial"/>
                <a:cs typeface="Arial"/>
              </a:rPr>
              <a:t>t</a:t>
            </a:r>
            <a:r>
              <a:rPr sz="2100" spc="0" dirty="0" smtClean="0">
                <a:latin typeface="Arial"/>
                <a:cs typeface="Arial"/>
              </a:rPr>
              <a:t>, its lati</a:t>
            </a:r>
            <a:r>
              <a:rPr sz="2100" spc="4" dirty="0" smtClean="0">
                <a:latin typeface="Arial"/>
                <a:cs typeface="Arial"/>
              </a:rPr>
              <a:t>t</a:t>
            </a:r>
            <a:r>
              <a:rPr sz="2100" spc="0" dirty="0" smtClean="0">
                <a:latin typeface="Arial"/>
                <a:cs typeface="Arial"/>
              </a:rPr>
              <a:t>u</a:t>
            </a:r>
            <a:r>
              <a:rPr sz="2100" spc="-4" dirty="0" smtClean="0">
                <a:latin typeface="Arial"/>
                <a:cs typeface="Arial"/>
              </a:rPr>
              <a:t>d</a:t>
            </a:r>
            <a:r>
              <a:rPr sz="2100" spc="0" dirty="0" smtClean="0">
                <a:latin typeface="Arial"/>
                <a:cs typeface="Arial"/>
              </a:rPr>
              <a:t>inal</a:t>
            </a:r>
            <a:r>
              <a:rPr sz="2100" spc="-1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s</a:t>
            </a:r>
            <a:r>
              <a:rPr sz="2100" spc="9" dirty="0" smtClean="0">
                <a:latin typeface="Arial"/>
                <a:cs typeface="Arial"/>
              </a:rPr>
              <a:t>t</a:t>
            </a:r>
            <a:r>
              <a:rPr sz="2100" spc="0" dirty="0" smtClean="0">
                <a:latin typeface="Arial"/>
                <a:cs typeface="Arial"/>
              </a:rPr>
              <a:t>r</a:t>
            </a:r>
            <a:r>
              <a:rPr sz="2100" spc="-4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t</a:t>
            </a:r>
            <a:r>
              <a:rPr sz="2100" spc="9" dirty="0" smtClean="0">
                <a:latin typeface="Arial"/>
                <a:cs typeface="Arial"/>
              </a:rPr>
              <a:t>c</a:t>
            </a:r>
            <a:r>
              <a:rPr sz="2100" spc="0" dirty="0" smtClean="0">
                <a:latin typeface="Arial"/>
                <a:cs typeface="Arial"/>
              </a:rPr>
              <a:t>h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influe</a:t>
            </a:r>
            <a:r>
              <a:rPr sz="2100" spc="-4" dirty="0" smtClean="0">
                <a:latin typeface="Arial"/>
                <a:cs typeface="Arial"/>
              </a:rPr>
              <a:t>n</a:t>
            </a:r>
            <a:r>
              <a:rPr sz="2100" spc="0" dirty="0" smtClean="0">
                <a:latin typeface="Arial"/>
                <a:cs typeface="Arial"/>
              </a:rPr>
              <a:t>ces</a:t>
            </a:r>
            <a:r>
              <a:rPr sz="2100" spc="-24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the du</a:t>
            </a:r>
            <a:r>
              <a:rPr sz="2100" spc="-9" dirty="0" smtClean="0">
                <a:latin typeface="Arial"/>
                <a:cs typeface="Arial"/>
              </a:rPr>
              <a:t>r</a:t>
            </a:r>
            <a:r>
              <a:rPr sz="2100" spc="0" dirty="0" smtClean="0">
                <a:latin typeface="Arial"/>
                <a:cs typeface="Arial"/>
              </a:rPr>
              <a:t>ation of da</a:t>
            </a:r>
            <a:r>
              <a:rPr sz="2100" spc="-9" dirty="0" smtClean="0">
                <a:latin typeface="Arial"/>
                <a:cs typeface="Arial"/>
              </a:rPr>
              <a:t>y</a:t>
            </a:r>
            <a:r>
              <a:rPr sz="2100" spc="0" dirty="0" smtClean="0">
                <a:latin typeface="Arial"/>
                <a:cs typeface="Arial"/>
              </a:rPr>
              <a:t>s a</a:t>
            </a:r>
            <a:r>
              <a:rPr sz="2100" spc="-9" dirty="0" smtClean="0">
                <a:latin typeface="Arial"/>
                <a:cs typeface="Arial"/>
              </a:rPr>
              <a:t>n</a:t>
            </a:r>
            <a:r>
              <a:rPr sz="2100" spc="0" dirty="0" smtClean="0">
                <a:latin typeface="Arial"/>
                <a:cs typeface="Arial"/>
              </a:rPr>
              <a:t>d nig</a:t>
            </a:r>
            <a:r>
              <a:rPr sz="2100" spc="-9" dirty="0" smtClean="0">
                <a:latin typeface="Arial"/>
                <a:cs typeface="Arial"/>
              </a:rPr>
              <a:t>h</a:t>
            </a:r>
            <a:r>
              <a:rPr sz="2100" spc="0" dirty="0" smtClean="0">
                <a:latin typeface="Arial"/>
                <a:cs typeface="Arial"/>
              </a:rPr>
              <a:t>t</a:t>
            </a:r>
            <a:r>
              <a:rPr sz="2100" spc="9" dirty="0" smtClean="0">
                <a:latin typeface="Arial"/>
                <a:cs typeface="Arial"/>
              </a:rPr>
              <a:t>s</a:t>
            </a:r>
            <a:r>
              <a:rPr sz="2100" spc="0" dirty="0" smtClean="0">
                <a:latin typeface="Arial"/>
                <a:cs typeface="Arial"/>
              </a:rPr>
              <a:t>.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292674"/>
            <a:ext cx="202354" cy="2128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0"/>
              </a:lnSpc>
              <a:spcBef>
                <a:spcPts val="80"/>
              </a:spcBef>
            </a:pPr>
            <a:r>
              <a:rPr sz="1450" spc="0" dirty="0" smtClean="0">
                <a:solidFill>
                  <a:srgbClr val="FD8537"/>
                </a:solidFill>
                <a:latin typeface="Wingdings"/>
                <a:cs typeface="Wingdings"/>
              </a:rPr>
              <a:t>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649288"/>
            <a:ext cx="202354" cy="2128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0"/>
              </a:lnSpc>
              <a:spcBef>
                <a:spcPts val="80"/>
              </a:spcBef>
            </a:pPr>
            <a:r>
              <a:rPr sz="1450" spc="0" dirty="0" smtClean="0">
                <a:solidFill>
                  <a:srgbClr val="FD8537"/>
                </a:solidFill>
                <a:latin typeface="Wingdings"/>
                <a:cs typeface="Wingdings"/>
              </a:rPr>
              <a:t>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006029"/>
            <a:ext cx="202354" cy="2128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0"/>
              </a:lnSpc>
              <a:spcBef>
                <a:spcPts val="80"/>
              </a:spcBef>
            </a:pPr>
            <a:r>
              <a:rPr sz="1450" spc="0" dirty="0" smtClean="0">
                <a:solidFill>
                  <a:srgbClr val="FD8537"/>
                </a:solidFill>
                <a:latin typeface="Wingdings"/>
                <a:cs typeface="Wingdings"/>
              </a:rPr>
              <a:t>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4042603"/>
            <a:ext cx="202354" cy="212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0"/>
              </a:lnSpc>
              <a:spcBef>
                <a:spcPts val="80"/>
              </a:spcBef>
            </a:pPr>
            <a:r>
              <a:rPr sz="1450" spc="0" dirty="0" smtClean="0">
                <a:solidFill>
                  <a:srgbClr val="FD8537"/>
                </a:solidFill>
                <a:latin typeface="Wingdings"/>
                <a:cs typeface="Wingdings"/>
              </a:rPr>
              <a:t>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3540" y="5078676"/>
            <a:ext cx="202642" cy="213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1450" spc="0" dirty="0" smtClean="0">
                <a:solidFill>
                  <a:srgbClr val="FD8537"/>
                </a:solidFill>
                <a:latin typeface="Wingdings"/>
                <a:cs typeface="Wingdings"/>
              </a:rPr>
              <a:t></a:t>
            </a:r>
            <a:endParaRPr sz="14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762" y="761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235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408" y="0"/>
            <a:ext cx="34748" cy="6857997"/>
          </a:xfrm>
          <a:custGeom>
            <a:avLst/>
            <a:gdLst/>
            <a:ahLst/>
            <a:cxnLst/>
            <a:rect l="l" t="t" r="r" b="b"/>
            <a:pathLst>
              <a:path w="34748" h="6857997">
                <a:moveTo>
                  <a:pt x="34747" y="0"/>
                </a:moveTo>
                <a:lnTo>
                  <a:pt x="0" y="0"/>
                </a:lnTo>
                <a:lnTo>
                  <a:pt x="1" y="6857997"/>
                </a:lnTo>
                <a:lnTo>
                  <a:pt x="34748" y="6857997"/>
                </a:lnTo>
                <a:lnTo>
                  <a:pt x="34747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244" y="0"/>
            <a:ext cx="11583" cy="6857997"/>
          </a:xfrm>
          <a:custGeom>
            <a:avLst/>
            <a:gdLst/>
            <a:ahLst/>
            <a:cxnLst/>
            <a:rect l="l" t="t" r="r" b="b"/>
            <a:pathLst>
              <a:path w="11583" h="6857997">
                <a:moveTo>
                  <a:pt x="11582" y="0"/>
                </a:moveTo>
                <a:lnTo>
                  <a:pt x="0" y="0"/>
                </a:lnTo>
                <a:lnTo>
                  <a:pt x="1" y="6857997"/>
                </a:lnTo>
                <a:lnTo>
                  <a:pt x="11583" y="6857997"/>
                </a:lnTo>
                <a:lnTo>
                  <a:pt x="11582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799" y="0"/>
                </a:moveTo>
                <a:lnTo>
                  <a:pt x="0" y="0"/>
                </a:lnTo>
                <a:lnTo>
                  <a:pt x="0" y="6857999"/>
                </a:lnTo>
                <a:lnTo>
                  <a:pt x="304799" y="6857999"/>
                </a:lnTo>
                <a:lnTo>
                  <a:pt x="304799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19"/>
                </a:moveTo>
                <a:lnTo>
                  <a:pt x="909" y="296817"/>
                </a:lnTo>
                <a:lnTo>
                  <a:pt x="3590" y="318815"/>
                </a:lnTo>
                <a:lnTo>
                  <a:pt x="7971" y="340240"/>
                </a:lnTo>
                <a:lnTo>
                  <a:pt x="13984" y="361024"/>
                </a:lnTo>
                <a:lnTo>
                  <a:pt x="21556" y="381095"/>
                </a:lnTo>
                <a:lnTo>
                  <a:pt x="30617" y="400383"/>
                </a:lnTo>
                <a:lnTo>
                  <a:pt x="41097" y="418818"/>
                </a:lnTo>
                <a:lnTo>
                  <a:pt x="52925" y="436327"/>
                </a:lnTo>
                <a:lnTo>
                  <a:pt x="66030" y="452842"/>
                </a:lnTo>
                <a:lnTo>
                  <a:pt x="80343" y="468291"/>
                </a:lnTo>
                <a:lnTo>
                  <a:pt x="95792" y="482604"/>
                </a:lnTo>
                <a:lnTo>
                  <a:pt x="112306" y="495710"/>
                </a:lnTo>
                <a:lnTo>
                  <a:pt x="129816" y="507539"/>
                </a:lnTo>
                <a:lnTo>
                  <a:pt x="148250" y="518020"/>
                </a:lnTo>
                <a:lnTo>
                  <a:pt x="167538" y="527081"/>
                </a:lnTo>
                <a:lnTo>
                  <a:pt x="187610" y="534654"/>
                </a:lnTo>
                <a:lnTo>
                  <a:pt x="208395" y="540667"/>
                </a:lnTo>
                <a:lnTo>
                  <a:pt x="229821" y="545049"/>
                </a:lnTo>
                <a:lnTo>
                  <a:pt x="251820" y="547730"/>
                </a:lnTo>
                <a:lnTo>
                  <a:pt x="274320" y="548640"/>
                </a:lnTo>
                <a:lnTo>
                  <a:pt x="296819" y="547730"/>
                </a:lnTo>
                <a:lnTo>
                  <a:pt x="318818" y="545049"/>
                </a:lnTo>
                <a:lnTo>
                  <a:pt x="340244" y="540667"/>
                </a:lnTo>
                <a:lnTo>
                  <a:pt x="361029" y="534654"/>
                </a:lnTo>
                <a:lnTo>
                  <a:pt x="381101" y="527081"/>
                </a:lnTo>
                <a:lnTo>
                  <a:pt x="400389" y="518020"/>
                </a:lnTo>
                <a:lnTo>
                  <a:pt x="418823" y="507539"/>
                </a:lnTo>
                <a:lnTo>
                  <a:pt x="436333" y="495710"/>
                </a:lnTo>
                <a:lnTo>
                  <a:pt x="452847" y="482604"/>
                </a:lnTo>
                <a:lnTo>
                  <a:pt x="468296" y="468291"/>
                </a:lnTo>
                <a:lnTo>
                  <a:pt x="482609" y="452842"/>
                </a:lnTo>
                <a:lnTo>
                  <a:pt x="495714" y="436327"/>
                </a:lnTo>
                <a:lnTo>
                  <a:pt x="507542" y="418818"/>
                </a:lnTo>
                <a:lnTo>
                  <a:pt x="518022" y="400383"/>
                </a:lnTo>
                <a:lnTo>
                  <a:pt x="527083" y="381095"/>
                </a:lnTo>
                <a:lnTo>
                  <a:pt x="534655" y="361024"/>
                </a:lnTo>
                <a:lnTo>
                  <a:pt x="540668" y="340240"/>
                </a:lnTo>
                <a:lnTo>
                  <a:pt x="545049" y="318815"/>
                </a:lnTo>
                <a:lnTo>
                  <a:pt x="547730" y="296817"/>
                </a:lnTo>
                <a:lnTo>
                  <a:pt x="548640" y="274319"/>
                </a:lnTo>
                <a:lnTo>
                  <a:pt x="547730" y="251822"/>
                </a:lnTo>
                <a:lnTo>
                  <a:pt x="545049" y="229824"/>
                </a:lnTo>
                <a:lnTo>
                  <a:pt x="540668" y="208399"/>
                </a:lnTo>
                <a:lnTo>
                  <a:pt x="534655" y="187615"/>
                </a:lnTo>
                <a:lnTo>
                  <a:pt x="527083" y="167544"/>
                </a:lnTo>
                <a:lnTo>
                  <a:pt x="518022" y="148256"/>
                </a:lnTo>
                <a:lnTo>
                  <a:pt x="507542" y="129821"/>
                </a:lnTo>
                <a:lnTo>
                  <a:pt x="495714" y="112312"/>
                </a:lnTo>
                <a:lnTo>
                  <a:pt x="482609" y="95797"/>
                </a:lnTo>
                <a:lnTo>
                  <a:pt x="468296" y="80348"/>
                </a:lnTo>
                <a:lnTo>
                  <a:pt x="452847" y="66035"/>
                </a:lnTo>
                <a:lnTo>
                  <a:pt x="436333" y="52929"/>
                </a:lnTo>
                <a:lnTo>
                  <a:pt x="418823" y="41100"/>
                </a:lnTo>
                <a:lnTo>
                  <a:pt x="400389" y="30619"/>
                </a:lnTo>
                <a:lnTo>
                  <a:pt x="381101" y="21558"/>
                </a:lnTo>
                <a:lnTo>
                  <a:pt x="361029" y="13985"/>
                </a:lnTo>
                <a:lnTo>
                  <a:pt x="340244" y="7972"/>
                </a:lnTo>
                <a:lnTo>
                  <a:pt x="318818" y="3590"/>
                </a:lnTo>
                <a:lnTo>
                  <a:pt x="296819" y="909"/>
                </a:lnTo>
                <a:lnTo>
                  <a:pt x="274320" y="0"/>
                </a:lnTo>
                <a:lnTo>
                  <a:pt x="251820" y="909"/>
                </a:lnTo>
                <a:lnTo>
                  <a:pt x="229821" y="3590"/>
                </a:lnTo>
                <a:lnTo>
                  <a:pt x="208395" y="7972"/>
                </a:lnTo>
                <a:lnTo>
                  <a:pt x="187610" y="13985"/>
                </a:lnTo>
                <a:lnTo>
                  <a:pt x="167538" y="21558"/>
                </a:lnTo>
                <a:lnTo>
                  <a:pt x="148250" y="30619"/>
                </a:lnTo>
                <a:lnTo>
                  <a:pt x="129816" y="41100"/>
                </a:lnTo>
                <a:lnTo>
                  <a:pt x="112306" y="52929"/>
                </a:lnTo>
                <a:lnTo>
                  <a:pt x="95792" y="66035"/>
                </a:lnTo>
                <a:lnTo>
                  <a:pt x="80343" y="80348"/>
                </a:lnTo>
                <a:lnTo>
                  <a:pt x="66030" y="95797"/>
                </a:lnTo>
                <a:lnTo>
                  <a:pt x="52925" y="112312"/>
                </a:lnTo>
                <a:lnTo>
                  <a:pt x="41097" y="129821"/>
                </a:lnTo>
                <a:lnTo>
                  <a:pt x="30617" y="148256"/>
                </a:lnTo>
                <a:lnTo>
                  <a:pt x="21556" y="167544"/>
                </a:lnTo>
                <a:lnTo>
                  <a:pt x="13984" y="187615"/>
                </a:lnTo>
                <a:lnTo>
                  <a:pt x="7971" y="208399"/>
                </a:lnTo>
                <a:lnTo>
                  <a:pt x="3590" y="229824"/>
                </a:lnTo>
                <a:lnTo>
                  <a:pt x="909" y="251822"/>
                </a:lnTo>
                <a:lnTo>
                  <a:pt x="0" y="27431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685800" y="1066800"/>
            <a:ext cx="723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Algerian" pitchFamily="82" charset="0"/>
              </a:rPr>
              <a:t>Thank you…………..</a:t>
            </a:r>
            <a:endParaRPr lang="en-IN" sz="96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8763762" y="761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235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408" y="0"/>
            <a:ext cx="34748" cy="6857997"/>
          </a:xfrm>
          <a:custGeom>
            <a:avLst/>
            <a:gdLst/>
            <a:ahLst/>
            <a:cxnLst/>
            <a:rect l="l" t="t" r="r" b="b"/>
            <a:pathLst>
              <a:path w="34748" h="6857997">
                <a:moveTo>
                  <a:pt x="34747" y="0"/>
                </a:moveTo>
                <a:lnTo>
                  <a:pt x="0" y="0"/>
                </a:lnTo>
                <a:lnTo>
                  <a:pt x="1" y="6857997"/>
                </a:lnTo>
                <a:lnTo>
                  <a:pt x="34748" y="6857997"/>
                </a:lnTo>
                <a:lnTo>
                  <a:pt x="34747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244" y="0"/>
            <a:ext cx="11583" cy="6857997"/>
          </a:xfrm>
          <a:custGeom>
            <a:avLst/>
            <a:gdLst/>
            <a:ahLst/>
            <a:cxnLst/>
            <a:rect l="l" t="t" r="r" b="b"/>
            <a:pathLst>
              <a:path w="11583" h="6857997">
                <a:moveTo>
                  <a:pt x="11582" y="0"/>
                </a:moveTo>
                <a:lnTo>
                  <a:pt x="0" y="0"/>
                </a:lnTo>
                <a:lnTo>
                  <a:pt x="1" y="6857997"/>
                </a:lnTo>
                <a:lnTo>
                  <a:pt x="11583" y="6857997"/>
                </a:lnTo>
                <a:lnTo>
                  <a:pt x="11582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799" y="0"/>
                </a:moveTo>
                <a:lnTo>
                  <a:pt x="0" y="0"/>
                </a:lnTo>
                <a:lnTo>
                  <a:pt x="0" y="6857999"/>
                </a:lnTo>
                <a:lnTo>
                  <a:pt x="304799" y="6857999"/>
                </a:lnTo>
                <a:lnTo>
                  <a:pt x="304799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15400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19"/>
                </a:moveTo>
                <a:lnTo>
                  <a:pt x="909" y="296817"/>
                </a:lnTo>
                <a:lnTo>
                  <a:pt x="3590" y="318815"/>
                </a:lnTo>
                <a:lnTo>
                  <a:pt x="7971" y="340240"/>
                </a:lnTo>
                <a:lnTo>
                  <a:pt x="13984" y="361024"/>
                </a:lnTo>
                <a:lnTo>
                  <a:pt x="21556" y="381095"/>
                </a:lnTo>
                <a:lnTo>
                  <a:pt x="30617" y="400383"/>
                </a:lnTo>
                <a:lnTo>
                  <a:pt x="41097" y="418818"/>
                </a:lnTo>
                <a:lnTo>
                  <a:pt x="52925" y="436327"/>
                </a:lnTo>
                <a:lnTo>
                  <a:pt x="66030" y="452842"/>
                </a:lnTo>
                <a:lnTo>
                  <a:pt x="80343" y="468291"/>
                </a:lnTo>
                <a:lnTo>
                  <a:pt x="95792" y="482604"/>
                </a:lnTo>
                <a:lnTo>
                  <a:pt x="112306" y="495710"/>
                </a:lnTo>
                <a:lnTo>
                  <a:pt x="129816" y="507539"/>
                </a:lnTo>
                <a:lnTo>
                  <a:pt x="148250" y="518020"/>
                </a:lnTo>
                <a:lnTo>
                  <a:pt x="167538" y="527081"/>
                </a:lnTo>
                <a:lnTo>
                  <a:pt x="187610" y="534654"/>
                </a:lnTo>
                <a:lnTo>
                  <a:pt x="208395" y="540667"/>
                </a:lnTo>
                <a:lnTo>
                  <a:pt x="229821" y="545049"/>
                </a:lnTo>
                <a:lnTo>
                  <a:pt x="251820" y="547730"/>
                </a:lnTo>
                <a:lnTo>
                  <a:pt x="274320" y="548640"/>
                </a:lnTo>
                <a:lnTo>
                  <a:pt x="296819" y="547730"/>
                </a:lnTo>
                <a:lnTo>
                  <a:pt x="318818" y="545049"/>
                </a:lnTo>
                <a:lnTo>
                  <a:pt x="340244" y="540667"/>
                </a:lnTo>
                <a:lnTo>
                  <a:pt x="361029" y="534654"/>
                </a:lnTo>
                <a:lnTo>
                  <a:pt x="381101" y="527081"/>
                </a:lnTo>
                <a:lnTo>
                  <a:pt x="400389" y="518020"/>
                </a:lnTo>
                <a:lnTo>
                  <a:pt x="418823" y="507539"/>
                </a:lnTo>
                <a:lnTo>
                  <a:pt x="436333" y="495710"/>
                </a:lnTo>
                <a:lnTo>
                  <a:pt x="452847" y="482604"/>
                </a:lnTo>
                <a:lnTo>
                  <a:pt x="468296" y="468291"/>
                </a:lnTo>
                <a:lnTo>
                  <a:pt x="482609" y="452842"/>
                </a:lnTo>
                <a:lnTo>
                  <a:pt x="495714" y="436327"/>
                </a:lnTo>
                <a:lnTo>
                  <a:pt x="507542" y="418818"/>
                </a:lnTo>
                <a:lnTo>
                  <a:pt x="518022" y="400383"/>
                </a:lnTo>
                <a:lnTo>
                  <a:pt x="527083" y="381095"/>
                </a:lnTo>
                <a:lnTo>
                  <a:pt x="534655" y="361024"/>
                </a:lnTo>
                <a:lnTo>
                  <a:pt x="540668" y="340240"/>
                </a:lnTo>
                <a:lnTo>
                  <a:pt x="545049" y="318815"/>
                </a:lnTo>
                <a:lnTo>
                  <a:pt x="547730" y="296817"/>
                </a:lnTo>
                <a:lnTo>
                  <a:pt x="548640" y="274319"/>
                </a:lnTo>
                <a:lnTo>
                  <a:pt x="547730" y="251822"/>
                </a:lnTo>
                <a:lnTo>
                  <a:pt x="545049" y="229824"/>
                </a:lnTo>
                <a:lnTo>
                  <a:pt x="540668" y="208399"/>
                </a:lnTo>
                <a:lnTo>
                  <a:pt x="534655" y="187615"/>
                </a:lnTo>
                <a:lnTo>
                  <a:pt x="527083" y="167544"/>
                </a:lnTo>
                <a:lnTo>
                  <a:pt x="518022" y="148256"/>
                </a:lnTo>
                <a:lnTo>
                  <a:pt x="507542" y="129821"/>
                </a:lnTo>
                <a:lnTo>
                  <a:pt x="495714" y="112312"/>
                </a:lnTo>
                <a:lnTo>
                  <a:pt x="482609" y="95797"/>
                </a:lnTo>
                <a:lnTo>
                  <a:pt x="468296" y="80348"/>
                </a:lnTo>
                <a:lnTo>
                  <a:pt x="452847" y="66035"/>
                </a:lnTo>
                <a:lnTo>
                  <a:pt x="436333" y="52929"/>
                </a:lnTo>
                <a:lnTo>
                  <a:pt x="418823" y="41100"/>
                </a:lnTo>
                <a:lnTo>
                  <a:pt x="400389" y="30619"/>
                </a:lnTo>
                <a:lnTo>
                  <a:pt x="381101" y="21558"/>
                </a:lnTo>
                <a:lnTo>
                  <a:pt x="361029" y="13985"/>
                </a:lnTo>
                <a:lnTo>
                  <a:pt x="340244" y="7972"/>
                </a:lnTo>
                <a:lnTo>
                  <a:pt x="318818" y="3590"/>
                </a:lnTo>
                <a:lnTo>
                  <a:pt x="296819" y="909"/>
                </a:lnTo>
                <a:lnTo>
                  <a:pt x="274320" y="0"/>
                </a:lnTo>
                <a:lnTo>
                  <a:pt x="251820" y="909"/>
                </a:lnTo>
                <a:lnTo>
                  <a:pt x="229821" y="3590"/>
                </a:lnTo>
                <a:lnTo>
                  <a:pt x="208395" y="7972"/>
                </a:lnTo>
                <a:lnTo>
                  <a:pt x="187610" y="13985"/>
                </a:lnTo>
                <a:lnTo>
                  <a:pt x="167538" y="21558"/>
                </a:lnTo>
                <a:lnTo>
                  <a:pt x="148250" y="30619"/>
                </a:lnTo>
                <a:lnTo>
                  <a:pt x="129816" y="41100"/>
                </a:lnTo>
                <a:lnTo>
                  <a:pt x="112306" y="52929"/>
                </a:lnTo>
                <a:lnTo>
                  <a:pt x="95792" y="66035"/>
                </a:lnTo>
                <a:lnTo>
                  <a:pt x="80343" y="80348"/>
                </a:lnTo>
                <a:lnTo>
                  <a:pt x="66030" y="95797"/>
                </a:lnTo>
                <a:lnTo>
                  <a:pt x="52925" y="112312"/>
                </a:lnTo>
                <a:lnTo>
                  <a:pt x="41097" y="129821"/>
                </a:lnTo>
                <a:lnTo>
                  <a:pt x="30617" y="148256"/>
                </a:lnTo>
                <a:lnTo>
                  <a:pt x="21556" y="167544"/>
                </a:lnTo>
                <a:lnTo>
                  <a:pt x="13984" y="187615"/>
                </a:lnTo>
                <a:lnTo>
                  <a:pt x="7971" y="208399"/>
                </a:lnTo>
                <a:lnTo>
                  <a:pt x="3590" y="229824"/>
                </a:lnTo>
                <a:lnTo>
                  <a:pt x="909" y="251822"/>
                </a:lnTo>
                <a:lnTo>
                  <a:pt x="0" y="27431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0040" y="1272921"/>
            <a:ext cx="7139939" cy="71627"/>
          </a:xfrm>
          <a:custGeom>
            <a:avLst/>
            <a:gdLst/>
            <a:ahLst/>
            <a:cxnLst/>
            <a:rect l="l" t="t" r="r" b="b"/>
            <a:pathLst>
              <a:path w="7139939" h="71627">
                <a:moveTo>
                  <a:pt x="0" y="0"/>
                </a:moveTo>
                <a:lnTo>
                  <a:pt x="0" y="71627"/>
                </a:lnTo>
                <a:lnTo>
                  <a:pt x="7139939" y="71627"/>
                </a:lnTo>
                <a:lnTo>
                  <a:pt x="7139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7340" y="648373"/>
            <a:ext cx="7465060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00"/>
              </a:lnSpc>
              <a:spcBef>
                <a:spcPts val="280"/>
              </a:spcBef>
            </a:pPr>
            <a:r>
              <a:rPr sz="5400" b="1" i="1" spc="-9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43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OPICS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14930" y="759515"/>
            <a:ext cx="656092" cy="574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10"/>
              </a:lnSpc>
              <a:spcBef>
                <a:spcPts val="225"/>
              </a:spcBef>
            </a:pPr>
            <a:r>
              <a:rPr sz="43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endParaRPr sz="4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54451" y="759515"/>
            <a:ext cx="1357497" cy="574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10"/>
              </a:lnSpc>
              <a:spcBef>
                <a:spcPts val="225"/>
              </a:spcBef>
            </a:pPr>
            <a:r>
              <a:rPr sz="43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96155" y="759515"/>
            <a:ext cx="2760370" cy="574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10"/>
              </a:lnSpc>
              <a:spcBef>
                <a:spcPts val="225"/>
              </a:spcBef>
            </a:pPr>
            <a:r>
              <a:rPr sz="43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CHAP</a:t>
            </a:r>
            <a:r>
              <a:rPr sz="4300" b="1" i="1" spc="9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43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2140807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solidFill>
                  <a:srgbClr val="FFC000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1478" y="2140807"/>
            <a:ext cx="400912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solidFill>
                  <a:srgbClr val="FFC000"/>
                </a:solidFill>
                <a:latin typeface="Arial"/>
                <a:cs typeface="Arial"/>
              </a:rPr>
              <a:t>In</a:t>
            </a:r>
            <a:r>
              <a:rPr sz="3200" spc="-9" dirty="0" smtClean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3200" spc="0" dirty="0" smtClean="0">
                <a:solidFill>
                  <a:srgbClr val="FFC000"/>
                </a:solidFill>
                <a:latin typeface="Arial"/>
                <a:cs typeface="Arial"/>
              </a:rPr>
              <a:t>ia's</a:t>
            </a:r>
            <a:r>
              <a:rPr sz="3200" spc="-9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3200" spc="-9" dirty="0" smtClean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3200" spc="0" dirty="0" smtClean="0">
                <a:solidFill>
                  <a:srgbClr val="FFC000"/>
                </a:solidFill>
                <a:latin typeface="Arial"/>
                <a:cs typeface="Arial"/>
              </a:rPr>
              <a:t>cati</a:t>
            </a:r>
            <a:r>
              <a:rPr sz="3200" spc="-9" dirty="0" smtClean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3200" spc="0" dirty="0" smtClean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1464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solidFill>
                  <a:srgbClr val="92D050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1669" y="3146400"/>
            <a:ext cx="141969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solidFill>
                  <a:srgbClr val="92D050"/>
                </a:solidFill>
                <a:latin typeface="Arial"/>
                <a:cs typeface="Arial"/>
              </a:rPr>
              <a:t>Its</a:t>
            </a:r>
            <a:r>
              <a:rPr sz="3200" spc="-9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92D050"/>
                </a:solidFill>
                <a:latin typeface="Arial"/>
                <a:cs typeface="Arial"/>
              </a:rPr>
              <a:t>Size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152741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solidFill>
                  <a:srgbClr val="BD0574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1478" y="4152741"/>
            <a:ext cx="359845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solidFill>
                  <a:srgbClr val="BD0574"/>
                </a:solidFill>
                <a:latin typeface="Arial"/>
                <a:cs typeface="Arial"/>
              </a:rPr>
              <a:t>In</a:t>
            </a:r>
            <a:r>
              <a:rPr sz="3200" spc="-9" dirty="0" smtClean="0">
                <a:solidFill>
                  <a:srgbClr val="BD0574"/>
                </a:solidFill>
                <a:latin typeface="Arial"/>
                <a:cs typeface="Arial"/>
              </a:rPr>
              <a:t>d</a:t>
            </a:r>
            <a:r>
              <a:rPr sz="3200" spc="0" dirty="0" smtClean="0">
                <a:solidFill>
                  <a:srgbClr val="BD0574"/>
                </a:solidFill>
                <a:latin typeface="Arial"/>
                <a:cs typeface="Arial"/>
              </a:rPr>
              <a:t>ia a</a:t>
            </a:r>
            <a:r>
              <a:rPr sz="3200" spc="-9" dirty="0" smtClean="0">
                <a:solidFill>
                  <a:srgbClr val="BD0574"/>
                </a:solidFill>
                <a:latin typeface="Arial"/>
                <a:cs typeface="Arial"/>
              </a:rPr>
              <a:t>n</a:t>
            </a:r>
            <a:r>
              <a:rPr sz="3200" spc="0" dirty="0" smtClean="0">
                <a:solidFill>
                  <a:srgbClr val="BD0574"/>
                </a:solidFill>
                <a:latin typeface="Arial"/>
                <a:cs typeface="Arial"/>
              </a:rPr>
              <a:t>d</a:t>
            </a:r>
            <a:r>
              <a:rPr sz="3200" spc="-14" dirty="0" smtClean="0">
                <a:solidFill>
                  <a:srgbClr val="BD0574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BD0574"/>
                </a:solidFill>
                <a:latin typeface="Arial"/>
                <a:cs typeface="Arial"/>
              </a:rPr>
              <a:t>the </a:t>
            </a:r>
            <a:r>
              <a:rPr sz="3200" spc="-64" dirty="0" smtClean="0">
                <a:solidFill>
                  <a:srgbClr val="BD0574"/>
                </a:solidFill>
                <a:latin typeface="Arial"/>
                <a:cs typeface="Arial"/>
              </a:rPr>
              <a:t>W</a:t>
            </a:r>
            <a:r>
              <a:rPr sz="3200" spc="0" dirty="0" smtClean="0">
                <a:solidFill>
                  <a:srgbClr val="BD0574"/>
                </a:solidFill>
                <a:latin typeface="Arial"/>
                <a:cs typeface="Arial"/>
              </a:rPr>
              <a:t>orld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158962"/>
            <a:ext cx="22885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solidFill>
                  <a:srgbClr val="6F2F9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1478" y="5158962"/>
            <a:ext cx="263710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solidFill>
                  <a:srgbClr val="6F2F9F"/>
                </a:solidFill>
                <a:latin typeface="Arial"/>
                <a:cs typeface="Arial"/>
              </a:rPr>
              <a:t>Its n</a:t>
            </a:r>
            <a:r>
              <a:rPr sz="3200" spc="-9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3200" spc="0" dirty="0" smtClean="0">
                <a:solidFill>
                  <a:srgbClr val="6F2F9F"/>
                </a:solidFill>
                <a:latin typeface="Arial"/>
                <a:cs typeface="Arial"/>
              </a:rPr>
              <a:t>ig</a:t>
            </a:r>
            <a:r>
              <a:rPr sz="3200" spc="-14" dirty="0" smtClean="0">
                <a:solidFill>
                  <a:srgbClr val="6F2F9F"/>
                </a:solidFill>
                <a:latin typeface="Arial"/>
                <a:cs typeface="Arial"/>
              </a:rPr>
              <a:t>h</a:t>
            </a:r>
            <a:r>
              <a:rPr sz="3200" spc="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3200" spc="-9" dirty="0" smtClean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3200" spc="0" dirty="0" smtClean="0">
                <a:solidFill>
                  <a:srgbClr val="6F2F9F"/>
                </a:solidFill>
                <a:latin typeface="Arial"/>
                <a:cs typeface="Arial"/>
              </a:rPr>
              <a:t>urs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0040" y="1272921"/>
            <a:ext cx="7139939" cy="71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3"/>
              </a:spcBef>
            </a:pPr>
            <a:endParaRPr sz="5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8763762" y="761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235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408" y="0"/>
            <a:ext cx="34748" cy="6857997"/>
          </a:xfrm>
          <a:custGeom>
            <a:avLst/>
            <a:gdLst/>
            <a:ahLst/>
            <a:cxnLst/>
            <a:rect l="l" t="t" r="r" b="b"/>
            <a:pathLst>
              <a:path w="34748" h="6857997">
                <a:moveTo>
                  <a:pt x="34747" y="0"/>
                </a:moveTo>
                <a:lnTo>
                  <a:pt x="0" y="0"/>
                </a:lnTo>
                <a:lnTo>
                  <a:pt x="1" y="6857997"/>
                </a:lnTo>
                <a:lnTo>
                  <a:pt x="34748" y="6857997"/>
                </a:lnTo>
                <a:lnTo>
                  <a:pt x="34747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244" y="0"/>
            <a:ext cx="11583" cy="6857997"/>
          </a:xfrm>
          <a:custGeom>
            <a:avLst/>
            <a:gdLst/>
            <a:ahLst/>
            <a:cxnLst/>
            <a:rect l="l" t="t" r="r" b="b"/>
            <a:pathLst>
              <a:path w="11583" h="6857997">
                <a:moveTo>
                  <a:pt x="11582" y="0"/>
                </a:moveTo>
                <a:lnTo>
                  <a:pt x="0" y="0"/>
                </a:lnTo>
                <a:lnTo>
                  <a:pt x="1" y="6857997"/>
                </a:lnTo>
                <a:lnTo>
                  <a:pt x="11583" y="6857997"/>
                </a:lnTo>
                <a:lnTo>
                  <a:pt x="11582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799" y="0"/>
                </a:moveTo>
                <a:lnTo>
                  <a:pt x="0" y="0"/>
                </a:lnTo>
                <a:lnTo>
                  <a:pt x="0" y="6857999"/>
                </a:lnTo>
                <a:lnTo>
                  <a:pt x="304799" y="6857999"/>
                </a:lnTo>
                <a:lnTo>
                  <a:pt x="304799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15400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19"/>
                </a:moveTo>
                <a:lnTo>
                  <a:pt x="909" y="296817"/>
                </a:lnTo>
                <a:lnTo>
                  <a:pt x="3590" y="318815"/>
                </a:lnTo>
                <a:lnTo>
                  <a:pt x="7971" y="340240"/>
                </a:lnTo>
                <a:lnTo>
                  <a:pt x="13984" y="361024"/>
                </a:lnTo>
                <a:lnTo>
                  <a:pt x="21556" y="381095"/>
                </a:lnTo>
                <a:lnTo>
                  <a:pt x="30617" y="400383"/>
                </a:lnTo>
                <a:lnTo>
                  <a:pt x="41097" y="418818"/>
                </a:lnTo>
                <a:lnTo>
                  <a:pt x="52925" y="436327"/>
                </a:lnTo>
                <a:lnTo>
                  <a:pt x="66030" y="452842"/>
                </a:lnTo>
                <a:lnTo>
                  <a:pt x="80343" y="468291"/>
                </a:lnTo>
                <a:lnTo>
                  <a:pt x="95792" y="482604"/>
                </a:lnTo>
                <a:lnTo>
                  <a:pt x="112306" y="495710"/>
                </a:lnTo>
                <a:lnTo>
                  <a:pt x="129816" y="507539"/>
                </a:lnTo>
                <a:lnTo>
                  <a:pt x="148250" y="518020"/>
                </a:lnTo>
                <a:lnTo>
                  <a:pt x="167538" y="527081"/>
                </a:lnTo>
                <a:lnTo>
                  <a:pt x="187610" y="534654"/>
                </a:lnTo>
                <a:lnTo>
                  <a:pt x="208395" y="540667"/>
                </a:lnTo>
                <a:lnTo>
                  <a:pt x="229821" y="545049"/>
                </a:lnTo>
                <a:lnTo>
                  <a:pt x="251820" y="547730"/>
                </a:lnTo>
                <a:lnTo>
                  <a:pt x="274320" y="548640"/>
                </a:lnTo>
                <a:lnTo>
                  <a:pt x="296819" y="547730"/>
                </a:lnTo>
                <a:lnTo>
                  <a:pt x="318818" y="545049"/>
                </a:lnTo>
                <a:lnTo>
                  <a:pt x="340244" y="540667"/>
                </a:lnTo>
                <a:lnTo>
                  <a:pt x="361029" y="534654"/>
                </a:lnTo>
                <a:lnTo>
                  <a:pt x="381101" y="527081"/>
                </a:lnTo>
                <a:lnTo>
                  <a:pt x="400389" y="518020"/>
                </a:lnTo>
                <a:lnTo>
                  <a:pt x="418823" y="507539"/>
                </a:lnTo>
                <a:lnTo>
                  <a:pt x="436333" y="495710"/>
                </a:lnTo>
                <a:lnTo>
                  <a:pt x="452847" y="482604"/>
                </a:lnTo>
                <a:lnTo>
                  <a:pt x="468296" y="468291"/>
                </a:lnTo>
                <a:lnTo>
                  <a:pt x="482609" y="452842"/>
                </a:lnTo>
                <a:lnTo>
                  <a:pt x="495714" y="436327"/>
                </a:lnTo>
                <a:lnTo>
                  <a:pt x="507542" y="418818"/>
                </a:lnTo>
                <a:lnTo>
                  <a:pt x="518022" y="400383"/>
                </a:lnTo>
                <a:lnTo>
                  <a:pt x="527083" y="381095"/>
                </a:lnTo>
                <a:lnTo>
                  <a:pt x="534655" y="361024"/>
                </a:lnTo>
                <a:lnTo>
                  <a:pt x="540668" y="340240"/>
                </a:lnTo>
                <a:lnTo>
                  <a:pt x="545049" y="318815"/>
                </a:lnTo>
                <a:lnTo>
                  <a:pt x="547730" y="296817"/>
                </a:lnTo>
                <a:lnTo>
                  <a:pt x="548640" y="274319"/>
                </a:lnTo>
                <a:lnTo>
                  <a:pt x="547730" y="251822"/>
                </a:lnTo>
                <a:lnTo>
                  <a:pt x="545049" y="229824"/>
                </a:lnTo>
                <a:lnTo>
                  <a:pt x="540668" y="208399"/>
                </a:lnTo>
                <a:lnTo>
                  <a:pt x="534655" y="187615"/>
                </a:lnTo>
                <a:lnTo>
                  <a:pt x="527083" y="167544"/>
                </a:lnTo>
                <a:lnTo>
                  <a:pt x="518022" y="148256"/>
                </a:lnTo>
                <a:lnTo>
                  <a:pt x="507542" y="129821"/>
                </a:lnTo>
                <a:lnTo>
                  <a:pt x="495714" y="112312"/>
                </a:lnTo>
                <a:lnTo>
                  <a:pt x="482609" y="95797"/>
                </a:lnTo>
                <a:lnTo>
                  <a:pt x="468296" y="80348"/>
                </a:lnTo>
                <a:lnTo>
                  <a:pt x="452847" y="66035"/>
                </a:lnTo>
                <a:lnTo>
                  <a:pt x="436333" y="52929"/>
                </a:lnTo>
                <a:lnTo>
                  <a:pt x="418823" y="41100"/>
                </a:lnTo>
                <a:lnTo>
                  <a:pt x="400389" y="30619"/>
                </a:lnTo>
                <a:lnTo>
                  <a:pt x="381101" y="21558"/>
                </a:lnTo>
                <a:lnTo>
                  <a:pt x="361029" y="13985"/>
                </a:lnTo>
                <a:lnTo>
                  <a:pt x="340244" y="7972"/>
                </a:lnTo>
                <a:lnTo>
                  <a:pt x="318818" y="3590"/>
                </a:lnTo>
                <a:lnTo>
                  <a:pt x="296819" y="909"/>
                </a:lnTo>
                <a:lnTo>
                  <a:pt x="274320" y="0"/>
                </a:lnTo>
                <a:lnTo>
                  <a:pt x="251820" y="909"/>
                </a:lnTo>
                <a:lnTo>
                  <a:pt x="229821" y="3590"/>
                </a:lnTo>
                <a:lnTo>
                  <a:pt x="208395" y="7972"/>
                </a:lnTo>
                <a:lnTo>
                  <a:pt x="187610" y="13985"/>
                </a:lnTo>
                <a:lnTo>
                  <a:pt x="167538" y="21558"/>
                </a:lnTo>
                <a:lnTo>
                  <a:pt x="148250" y="30619"/>
                </a:lnTo>
                <a:lnTo>
                  <a:pt x="129816" y="41100"/>
                </a:lnTo>
                <a:lnTo>
                  <a:pt x="112306" y="52929"/>
                </a:lnTo>
                <a:lnTo>
                  <a:pt x="95792" y="66035"/>
                </a:lnTo>
                <a:lnTo>
                  <a:pt x="80343" y="80348"/>
                </a:lnTo>
                <a:lnTo>
                  <a:pt x="66030" y="95797"/>
                </a:lnTo>
                <a:lnTo>
                  <a:pt x="52925" y="112312"/>
                </a:lnTo>
                <a:lnTo>
                  <a:pt x="41097" y="129821"/>
                </a:lnTo>
                <a:lnTo>
                  <a:pt x="30617" y="148256"/>
                </a:lnTo>
                <a:lnTo>
                  <a:pt x="21556" y="167544"/>
                </a:lnTo>
                <a:lnTo>
                  <a:pt x="13984" y="187615"/>
                </a:lnTo>
                <a:lnTo>
                  <a:pt x="7971" y="208399"/>
                </a:lnTo>
                <a:lnTo>
                  <a:pt x="3590" y="229824"/>
                </a:lnTo>
                <a:lnTo>
                  <a:pt x="909" y="251822"/>
                </a:lnTo>
                <a:lnTo>
                  <a:pt x="0" y="27431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1272921"/>
            <a:ext cx="2907792" cy="71627"/>
          </a:xfrm>
          <a:custGeom>
            <a:avLst/>
            <a:gdLst/>
            <a:ahLst/>
            <a:cxnLst/>
            <a:rect l="l" t="t" r="r" b="b"/>
            <a:pathLst>
              <a:path w="2907792" h="71627">
                <a:moveTo>
                  <a:pt x="0" y="0"/>
                </a:moveTo>
                <a:lnTo>
                  <a:pt x="0" y="71627"/>
                </a:lnTo>
                <a:lnTo>
                  <a:pt x="2907792" y="71627"/>
                </a:lnTo>
                <a:lnTo>
                  <a:pt x="29077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0" y="648373"/>
            <a:ext cx="303630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00"/>
              </a:lnSpc>
              <a:spcBef>
                <a:spcPts val="280"/>
              </a:spcBef>
            </a:pPr>
            <a:r>
              <a:rPr sz="5400" b="1" spc="4" dirty="0" smtClean="0">
                <a:latin typeface="Arial Narrow" pitchFamily="34" charset="0"/>
                <a:cs typeface="Arial"/>
              </a:rPr>
              <a:t>L</a:t>
            </a:r>
            <a:r>
              <a:rPr sz="4300" b="1" spc="0" dirty="0" smtClean="0">
                <a:latin typeface="Arial Narrow" pitchFamily="34" charset="0"/>
                <a:cs typeface="Arial"/>
              </a:rPr>
              <a:t>OC</a:t>
            </a:r>
            <a:r>
              <a:rPr sz="4300" b="1" spc="-325" dirty="0" smtClean="0">
                <a:latin typeface="Arial Narrow" pitchFamily="34" charset="0"/>
                <a:cs typeface="Arial"/>
              </a:rPr>
              <a:t>A</a:t>
            </a:r>
            <a:r>
              <a:rPr sz="4300" b="1" spc="0" dirty="0" smtClean="0">
                <a:latin typeface="Arial Narrow" pitchFamily="34" charset="0"/>
                <a:cs typeface="Arial"/>
              </a:rPr>
              <a:t>TION</a:t>
            </a:r>
            <a:endParaRPr sz="4300" dirty="0">
              <a:latin typeface="Arial Narrow" pitchFamily="34" charset="0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896783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92D05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6440" y="1896783"/>
            <a:ext cx="7599426" cy="1062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es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tirely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in N</a:t>
            </a: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rn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misp</a:t>
            </a:r>
            <a:r>
              <a:rPr sz="2400" spc="-9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ere</a:t>
            </a:r>
            <a:r>
              <a:rPr sz="2400" spc="3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b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twe</a:t>
            </a:r>
            <a:r>
              <a:rPr sz="2400" spc="-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n</a:t>
            </a:r>
            <a:endParaRPr sz="2400" dirty="0">
              <a:latin typeface="Arial"/>
              <a:cs typeface="Arial"/>
            </a:endParaRPr>
          </a:p>
          <a:p>
            <a:pPr marL="96519">
              <a:lnSpc>
                <a:spcPct val="95825"/>
              </a:lnSpc>
            </a:pP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titudes</a:t>
            </a:r>
            <a:r>
              <a:rPr sz="2400" spc="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8°4'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N and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3</a:t>
            </a:r>
            <a:r>
              <a:rPr sz="2400" spc="4" dirty="0" smtClean="0">
                <a:latin typeface="Arial"/>
                <a:cs typeface="Arial"/>
              </a:rPr>
              <a:t>7</a:t>
            </a:r>
            <a:r>
              <a:rPr sz="2400" spc="0" dirty="0" smtClean="0">
                <a:latin typeface="Arial"/>
                <a:cs typeface="Arial"/>
              </a:rPr>
              <a:t>°6'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N and l</a:t>
            </a: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ng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tudes</a:t>
            </a:r>
            <a:r>
              <a:rPr sz="2400" spc="3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68</a:t>
            </a:r>
            <a:r>
              <a:rPr sz="2400" spc="4" dirty="0" smtClean="0">
                <a:latin typeface="Arial"/>
                <a:cs typeface="Arial"/>
              </a:rPr>
              <a:t>°</a:t>
            </a:r>
            <a:r>
              <a:rPr sz="2400" spc="0" dirty="0" smtClean="0">
                <a:latin typeface="Arial"/>
                <a:cs typeface="Arial"/>
              </a:rPr>
              <a:t>7'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and</a:t>
            </a:r>
            <a:endParaRPr sz="2400" dirty="0">
              <a:latin typeface="Arial"/>
              <a:cs typeface="Arial"/>
            </a:endParaRPr>
          </a:p>
          <a:p>
            <a:pPr marL="96519" marR="45720">
              <a:lnSpc>
                <a:spcPct val="95825"/>
              </a:lnSpc>
              <a:spcBef>
                <a:spcPts val="120"/>
              </a:spcBef>
            </a:pPr>
            <a:r>
              <a:rPr sz="2400" spc="0" dirty="0" smtClean="0">
                <a:latin typeface="Arial"/>
                <a:cs typeface="Arial"/>
              </a:rPr>
              <a:t>97°25'</a:t>
            </a:r>
            <a:r>
              <a:rPr sz="2400" spc="2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512604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3512604"/>
            <a:ext cx="7894913" cy="696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vi</a:t>
            </a:r>
            <a:r>
              <a:rPr sz="2400" spc="-9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ed</a:t>
            </a:r>
            <a:r>
              <a:rPr sz="2400" spc="3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by</a:t>
            </a:r>
            <a:r>
              <a:rPr sz="2400" spc="-44" dirty="0" smtClean="0">
                <a:latin typeface="Arial"/>
                <a:cs typeface="Arial"/>
              </a:rPr>
              <a:t> </a:t>
            </a:r>
            <a:r>
              <a:rPr sz="2400" spc="-89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rop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c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of ca</a:t>
            </a:r>
            <a:r>
              <a:rPr sz="2400" spc="-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cer (23°30'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N)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in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most 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wo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4" dirty="0" smtClean="0">
                <a:latin typeface="Arial"/>
                <a:cs typeface="Arial"/>
              </a:rPr>
              <a:t>q</a:t>
            </a:r>
            <a:r>
              <a:rPr sz="2400" spc="0" dirty="0" smtClean="0">
                <a:latin typeface="Arial"/>
                <a:cs typeface="Arial"/>
              </a:rPr>
              <a:t>u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l</a:t>
            </a:r>
            <a:endParaRPr sz="2400" dirty="0">
              <a:latin typeface="Arial"/>
              <a:cs typeface="Arial"/>
            </a:endParaRPr>
          </a:p>
          <a:p>
            <a:pPr marL="96519" marR="45765">
              <a:lnSpc>
                <a:spcPct val="95825"/>
              </a:lnSpc>
            </a:pPr>
            <a:r>
              <a:rPr sz="2400" spc="0" dirty="0" smtClean="0">
                <a:latin typeface="Arial"/>
                <a:cs typeface="Arial"/>
              </a:rPr>
              <a:t>part</a:t>
            </a:r>
            <a:r>
              <a:rPr sz="2400" spc="4" dirty="0" smtClean="0">
                <a:latin typeface="Arial"/>
                <a:cs typeface="Arial"/>
              </a:rPr>
              <a:t>s</a:t>
            </a:r>
            <a:r>
              <a:rPr sz="2400" spc="0" dirty="0" smtClean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762785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0AFE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4762785"/>
            <a:ext cx="7666710" cy="69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In </a:t>
            </a:r>
            <a:r>
              <a:rPr sz="2400" spc="-4" dirty="0" smtClean="0">
                <a:latin typeface="Arial"/>
                <a:cs typeface="Arial"/>
              </a:rPr>
              <a:t>S</a:t>
            </a:r>
            <a:r>
              <a:rPr sz="2400" spc="0" dirty="0" smtClean="0">
                <a:latin typeface="Arial"/>
                <a:cs typeface="Arial"/>
              </a:rPr>
              <a:t>outheast,</a:t>
            </a:r>
            <a:r>
              <a:rPr sz="2400" spc="-13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daman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and Nico</a:t>
            </a:r>
            <a:r>
              <a:rPr sz="2400" spc="-9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ar</a:t>
            </a:r>
            <a:r>
              <a:rPr sz="2400" spc="2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is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an</a:t>
            </a:r>
            <a:r>
              <a:rPr sz="2400" spc="-4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3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in Bay of</a:t>
            </a:r>
            <a:endParaRPr sz="2400" dirty="0">
              <a:latin typeface="Arial"/>
              <a:cs typeface="Arial"/>
            </a:endParaRPr>
          </a:p>
          <a:p>
            <a:pPr marL="96519" marR="45720">
              <a:lnSpc>
                <a:spcPct val="95825"/>
              </a:lnSpc>
            </a:pPr>
            <a:r>
              <a:rPr sz="2400" spc="0" dirty="0" smtClean="0">
                <a:latin typeface="Arial"/>
                <a:cs typeface="Arial"/>
              </a:rPr>
              <a:t>B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4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012795"/>
            <a:ext cx="1778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92D05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440" y="6012795"/>
            <a:ext cx="738050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In S</a:t>
            </a: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uthwest,Laksha</a:t>
            </a:r>
            <a:r>
              <a:rPr sz="2400" spc="-9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w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ep</a:t>
            </a:r>
            <a:r>
              <a:rPr sz="2400" spc="5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is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an</a:t>
            </a:r>
            <a:r>
              <a:rPr sz="2400" spc="-4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2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3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in</a:t>
            </a:r>
            <a:r>
              <a:rPr sz="2400" spc="-12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Arab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an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92D050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8640" y="1272921"/>
            <a:ext cx="2907792" cy="71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3"/>
              </a:spcBef>
            </a:pPr>
            <a:endParaRPr sz="5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8382000" cy="523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8763762" y="761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235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408" y="0"/>
            <a:ext cx="34748" cy="6857997"/>
          </a:xfrm>
          <a:custGeom>
            <a:avLst/>
            <a:gdLst/>
            <a:ahLst/>
            <a:cxnLst/>
            <a:rect l="l" t="t" r="r" b="b"/>
            <a:pathLst>
              <a:path w="34748" h="6857997">
                <a:moveTo>
                  <a:pt x="34747" y="0"/>
                </a:moveTo>
                <a:lnTo>
                  <a:pt x="0" y="0"/>
                </a:lnTo>
                <a:lnTo>
                  <a:pt x="1" y="6857997"/>
                </a:lnTo>
                <a:lnTo>
                  <a:pt x="34748" y="6857997"/>
                </a:lnTo>
                <a:lnTo>
                  <a:pt x="34747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244" y="0"/>
            <a:ext cx="11583" cy="6857997"/>
          </a:xfrm>
          <a:custGeom>
            <a:avLst/>
            <a:gdLst/>
            <a:ahLst/>
            <a:cxnLst/>
            <a:rect l="l" t="t" r="r" b="b"/>
            <a:pathLst>
              <a:path w="11583" h="6857997">
                <a:moveTo>
                  <a:pt x="11582" y="0"/>
                </a:moveTo>
                <a:lnTo>
                  <a:pt x="0" y="0"/>
                </a:lnTo>
                <a:lnTo>
                  <a:pt x="1" y="6857997"/>
                </a:lnTo>
                <a:lnTo>
                  <a:pt x="11583" y="6857997"/>
                </a:lnTo>
                <a:lnTo>
                  <a:pt x="11582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799" y="0"/>
                </a:moveTo>
                <a:lnTo>
                  <a:pt x="0" y="0"/>
                </a:lnTo>
                <a:lnTo>
                  <a:pt x="0" y="6857999"/>
                </a:lnTo>
                <a:lnTo>
                  <a:pt x="304799" y="6857999"/>
                </a:lnTo>
                <a:lnTo>
                  <a:pt x="304799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15400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19"/>
                </a:moveTo>
                <a:lnTo>
                  <a:pt x="909" y="296817"/>
                </a:lnTo>
                <a:lnTo>
                  <a:pt x="3590" y="318815"/>
                </a:lnTo>
                <a:lnTo>
                  <a:pt x="7971" y="340240"/>
                </a:lnTo>
                <a:lnTo>
                  <a:pt x="13984" y="361024"/>
                </a:lnTo>
                <a:lnTo>
                  <a:pt x="21556" y="381095"/>
                </a:lnTo>
                <a:lnTo>
                  <a:pt x="30617" y="400383"/>
                </a:lnTo>
                <a:lnTo>
                  <a:pt x="41097" y="418818"/>
                </a:lnTo>
                <a:lnTo>
                  <a:pt x="52925" y="436327"/>
                </a:lnTo>
                <a:lnTo>
                  <a:pt x="66030" y="452842"/>
                </a:lnTo>
                <a:lnTo>
                  <a:pt x="80343" y="468291"/>
                </a:lnTo>
                <a:lnTo>
                  <a:pt x="95792" y="482604"/>
                </a:lnTo>
                <a:lnTo>
                  <a:pt x="112306" y="495710"/>
                </a:lnTo>
                <a:lnTo>
                  <a:pt x="129816" y="507539"/>
                </a:lnTo>
                <a:lnTo>
                  <a:pt x="148250" y="518020"/>
                </a:lnTo>
                <a:lnTo>
                  <a:pt x="167538" y="527081"/>
                </a:lnTo>
                <a:lnTo>
                  <a:pt x="187610" y="534654"/>
                </a:lnTo>
                <a:lnTo>
                  <a:pt x="208395" y="540667"/>
                </a:lnTo>
                <a:lnTo>
                  <a:pt x="229821" y="545049"/>
                </a:lnTo>
                <a:lnTo>
                  <a:pt x="251820" y="547730"/>
                </a:lnTo>
                <a:lnTo>
                  <a:pt x="274320" y="548640"/>
                </a:lnTo>
                <a:lnTo>
                  <a:pt x="296819" y="547730"/>
                </a:lnTo>
                <a:lnTo>
                  <a:pt x="318818" y="545049"/>
                </a:lnTo>
                <a:lnTo>
                  <a:pt x="340244" y="540667"/>
                </a:lnTo>
                <a:lnTo>
                  <a:pt x="361029" y="534654"/>
                </a:lnTo>
                <a:lnTo>
                  <a:pt x="381101" y="527081"/>
                </a:lnTo>
                <a:lnTo>
                  <a:pt x="400389" y="518020"/>
                </a:lnTo>
                <a:lnTo>
                  <a:pt x="418823" y="507539"/>
                </a:lnTo>
                <a:lnTo>
                  <a:pt x="436333" y="495710"/>
                </a:lnTo>
                <a:lnTo>
                  <a:pt x="452847" y="482604"/>
                </a:lnTo>
                <a:lnTo>
                  <a:pt x="468296" y="468291"/>
                </a:lnTo>
                <a:lnTo>
                  <a:pt x="482609" y="452842"/>
                </a:lnTo>
                <a:lnTo>
                  <a:pt x="495714" y="436327"/>
                </a:lnTo>
                <a:lnTo>
                  <a:pt x="507542" y="418818"/>
                </a:lnTo>
                <a:lnTo>
                  <a:pt x="518022" y="400383"/>
                </a:lnTo>
                <a:lnTo>
                  <a:pt x="527083" y="381095"/>
                </a:lnTo>
                <a:lnTo>
                  <a:pt x="534655" y="361024"/>
                </a:lnTo>
                <a:lnTo>
                  <a:pt x="540668" y="340240"/>
                </a:lnTo>
                <a:lnTo>
                  <a:pt x="545049" y="318815"/>
                </a:lnTo>
                <a:lnTo>
                  <a:pt x="547730" y="296817"/>
                </a:lnTo>
                <a:lnTo>
                  <a:pt x="548640" y="274319"/>
                </a:lnTo>
                <a:lnTo>
                  <a:pt x="547730" y="251822"/>
                </a:lnTo>
                <a:lnTo>
                  <a:pt x="545049" y="229824"/>
                </a:lnTo>
                <a:lnTo>
                  <a:pt x="540668" y="208399"/>
                </a:lnTo>
                <a:lnTo>
                  <a:pt x="534655" y="187615"/>
                </a:lnTo>
                <a:lnTo>
                  <a:pt x="527083" y="167544"/>
                </a:lnTo>
                <a:lnTo>
                  <a:pt x="518022" y="148256"/>
                </a:lnTo>
                <a:lnTo>
                  <a:pt x="507542" y="129821"/>
                </a:lnTo>
                <a:lnTo>
                  <a:pt x="495714" y="112312"/>
                </a:lnTo>
                <a:lnTo>
                  <a:pt x="482609" y="95797"/>
                </a:lnTo>
                <a:lnTo>
                  <a:pt x="468296" y="80348"/>
                </a:lnTo>
                <a:lnTo>
                  <a:pt x="452847" y="66035"/>
                </a:lnTo>
                <a:lnTo>
                  <a:pt x="436333" y="52929"/>
                </a:lnTo>
                <a:lnTo>
                  <a:pt x="418823" y="41100"/>
                </a:lnTo>
                <a:lnTo>
                  <a:pt x="400389" y="30619"/>
                </a:lnTo>
                <a:lnTo>
                  <a:pt x="381101" y="21558"/>
                </a:lnTo>
                <a:lnTo>
                  <a:pt x="361029" y="13985"/>
                </a:lnTo>
                <a:lnTo>
                  <a:pt x="340244" y="7972"/>
                </a:lnTo>
                <a:lnTo>
                  <a:pt x="318818" y="3590"/>
                </a:lnTo>
                <a:lnTo>
                  <a:pt x="296819" y="909"/>
                </a:lnTo>
                <a:lnTo>
                  <a:pt x="274320" y="0"/>
                </a:lnTo>
                <a:lnTo>
                  <a:pt x="251820" y="909"/>
                </a:lnTo>
                <a:lnTo>
                  <a:pt x="229821" y="3590"/>
                </a:lnTo>
                <a:lnTo>
                  <a:pt x="208395" y="7972"/>
                </a:lnTo>
                <a:lnTo>
                  <a:pt x="187610" y="13985"/>
                </a:lnTo>
                <a:lnTo>
                  <a:pt x="167538" y="21558"/>
                </a:lnTo>
                <a:lnTo>
                  <a:pt x="148250" y="30619"/>
                </a:lnTo>
                <a:lnTo>
                  <a:pt x="129816" y="41100"/>
                </a:lnTo>
                <a:lnTo>
                  <a:pt x="112306" y="52929"/>
                </a:lnTo>
                <a:lnTo>
                  <a:pt x="95792" y="66035"/>
                </a:lnTo>
                <a:lnTo>
                  <a:pt x="80343" y="80348"/>
                </a:lnTo>
                <a:lnTo>
                  <a:pt x="66030" y="95797"/>
                </a:lnTo>
                <a:lnTo>
                  <a:pt x="52925" y="112312"/>
                </a:lnTo>
                <a:lnTo>
                  <a:pt x="41097" y="129821"/>
                </a:lnTo>
                <a:lnTo>
                  <a:pt x="30617" y="148256"/>
                </a:lnTo>
                <a:lnTo>
                  <a:pt x="21556" y="167544"/>
                </a:lnTo>
                <a:lnTo>
                  <a:pt x="13984" y="187615"/>
                </a:lnTo>
                <a:lnTo>
                  <a:pt x="7971" y="208399"/>
                </a:lnTo>
                <a:lnTo>
                  <a:pt x="3590" y="229824"/>
                </a:lnTo>
                <a:lnTo>
                  <a:pt x="909" y="251822"/>
                </a:lnTo>
                <a:lnTo>
                  <a:pt x="0" y="27431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38048" y="466782"/>
            <a:ext cx="7896352" cy="58578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711" marR="533378" indent="-96011">
              <a:lnSpc>
                <a:spcPts val="2400"/>
              </a:lnSpc>
              <a:spcBef>
                <a:spcPts val="320"/>
              </a:spcBef>
            </a:pPr>
            <a:r>
              <a:rPr sz="2500" spc="0" dirty="0" smtClean="0">
                <a:solidFill>
                  <a:srgbClr val="92D050"/>
                </a:solidFill>
                <a:latin typeface="Arial"/>
                <a:cs typeface="Arial"/>
              </a:rPr>
              <a:t>•</a:t>
            </a:r>
            <a:r>
              <a:rPr sz="2500" spc="-48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500" spc="-275" dirty="0" smtClean="0">
                <a:latin typeface="Arial"/>
                <a:cs typeface="Arial"/>
              </a:rPr>
              <a:t>T</a:t>
            </a:r>
            <a:r>
              <a:rPr sz="2500" spc="0" dirty="0" smtClean="0">
                <a:latin typeface="Arial"/>
                <a:cs typeface="Arial"/>
              </a:rPr>
              <a:t>ot</a:t>
            </a:r>
            <a:r>
              <a:rPr sz="2500" spc="4" dirty="0" smtClean="0">
                <a:latin typeface="Arial"/>
                <a:cs typeface="Arial"/>
              </a:rPr>
              <a:t>a</a:t>
            </a:r>
            <a:r>
              <a:rPr sz="2500" spc="0" dirty="0" smtClean="0">
                <a:latin typeface="Arial"/>
                <a:cs typeface="Arial"/>
              </a:rPr>
              <a:t>l</a:t>
            </a:r>
            <a:r>
              <a:rPr sz="2500" spc="-185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Area</a:t>
            </a:r>
            <a:r>
              <a:rPr sz="2500" spc="-52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of In</a:t>
            </a:r>
            <a:r>
              <a:rPr sz="2500" spc="4" dirty="0" smtClean="0">
                <a:latin typeface="Arial"/>
                <a:cs typeface="Arial"/>
              </a:rPr>
              <a:t>d</a:t>
            </a:r>
            <a:r>
              <a:rPr sz="2500" spc="0" dirty="0" smtClean="0">
                <a:latin typeface="Arial"/>
                <a:cs typeface="Arial"/>
              </a:rPr>
              <a:t>ia</a:t>
            </a:r>
            <a:r>
              <a:rPr sz="2500" spc="-54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is</a:t>
            </a:r>
            <a:r>
              <a:rPr sz="2500" spc="1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3.</a:t>
            </a:r>
            <a:r>
              <a:rPr sz="2500" spc="4" dirty="0" smtClean="0">
                <a:latin typeface="Arial"/>
                <a:cs typeface="Arial"/>
              </a:rPr>
              <a:t>2</a:t>
            </a:r>
            <a:r>
              <a:rPr sz="2500" spc="0" dirty="0" smtClean="0">
                <a:latin typeface="Arial"/>
                <a:cs typeface="Arial"/>
              </a:rPr>
              <a:t>8</a:t>
            </a:r>
            <a:r>
              <a:rPr sz="2500" spc="-48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million</a:t>
            </a:r>
            <a:r>
              <a:rPr sz="2500" spc="-70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s</a:t>
            </a:r>
            <a:r>
              <a:rPr sz="2500" spc="4" dirty="0" smtClean="0">
                <a:latin typeface="Arial"/>
                <a:cs typeface="Arial"/>
              </a:rPr>
              <a:t>q</a:t>
            </a:r>
            <a:r>
              <a:rPr sz="2500" spc="0" dirty="0" smtClean="0">
                <a:latin typeface="Arial"/>
                <a:cs typeface="Arial"/>
              </a:rPr>
              <a:t>u</a:t>
            </a:r>
            <a:r>
              <a:rPr sz="2500" spc="4" dirty="0" smtClean="0">
                <a:latin typeface="Arial"/>
                <a:cs typeface="Arial"/>
              </a:rPr>
              <a:t>a</a:t>
            </a:r>
            <a:r>
              <a:rPr sz="2500" spc="0" dirty="0" smtClean="0">
                <a:latin typeface="Arial"/>
                <a:cs typeface="Arial"/>
              </a:rPr>
              <a:t>re</a:t>
            </a:r>
            <a:r>
              <a:rPr sz="2500" spc="-76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km</a:t>
            </a:r>
            <a:r>
              <a:rPr sz="2500" spc="-8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whi</a:t>
            </a:r>
            <a:r>
              <a:rPr sz="2500" spc="4" dirty="0" smtClean="0">
                <a:latin typeface="Arial"/>
                <a:cs typeface="Arial"/>
              </a:rPr>
              <a:t>c</a:t>
            </a:r>
            <a:r>
              <a:rPr sz="2500" spc="0" dirty="0" smtClean="0">
                <a:latin typeface="Arial"/>
                <a:cs typeface="Arial"/>
              </a:rPr>
              <a:t>h is</a:t>
            </a:r>
            <a:r>
              <a:rPr sz="2500" spc="-17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2.4</a:t>
            </a:r>
            <a:r>
              <a:rPr sz="2500" spc="-24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p</a:t>
            </a:r>
            <a:r>
              <a:rPr sz="2500" spc="4" dirty="0" smtClean="0">
                <a:latin typeface="Arial"/>
                <a:cs typeface="Arial"/>
              </a:rPr>
              <a:t>e</a:t>
            </a:r>
            <a:r>
              <a:rPr sz="2500" spc="0" dirty="0" smtClean="0">
                <a:latin typeface="Arial"/>
                <a:cs typeface="Arial"/>
              </a:rPr>
              <a:t>rcent</a:t>
            </a:r>
            <a:r>
              <a:rPr sz="2500" spc="-68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of the</a:t>
            </a:r>
            <a:r>
              <a:rPr sz="2500" spc="-24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t</a:t>
            </a:r>
            <a:r>
              <a:rPr sz="2500" spc="4" dirty="0" smtClean="0">
                <a:latin typeface="Arial"/>
                <a:cs typeface="Arial"/>
              </a:rPr>
              <a:t>o</a:t>
            </a:r>
            <a:r>
              <a:rPr sz="2500" spc="0" dirty="0" smtClean="0">
                <a:latin typeface="Arial"/>
                <a:cs typeface="Arial"/>
              </a:rPr>
              <a:t>tal</a:t>
            </a:r>
            <a:r>
              <a:rPr sz="2500" spc="-27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area</a:t>
            </a:r>
            <a:r>
              <a:rPr sz="2500" spc="-40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of</a:t>
            </a:r>
            <a:r>
              <a:rPr sz="2500" spc="-20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t</a:t>
            </a:r>
            <a:r>
              <a:rPr sz="2500" spc="4" dirty="0" smtClean="0">
                <a:latin typeface="Arial"/>
                <a:cs typeface="Arial"/>
              </a:rPr>
              <a:t>h</a:t>
            </a:r>
            <a:r>
              <a:rPr sz="2500" spc="0" dirty="0" smtClean="0">
                <a:latin typeface="Arial"/>
                <a:cs typeface="Arial"/>
              </a:rPr>
              <a:t>e</a:t>
            </a:r>
            <a:r>
              <a:rPr sz="2500" spc="-34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w</a:t>
            </a:r>
            <a:r>
              <a:rPr sz="2500" spc="4" dirty="0" smtClean="0">
                <a:latin typeface="Arial"/>
                <a:cs typeface="Arial"/>
              </a:rPr>
              <a:t>o</a:t>
            </a:r>
            <a:r>
              <a:rPr sz="2500" spc="0" dirty="0" smtClean="0">
                <a:latin typeface="Arial"/>
                <a:cs typeface="Arial"/>
              </a:rPr>
              <a:t>rld.</a:t>
            </a:r>
            <a:endParaRPr sz="2500" dirty="0">
              <a:latin typeface="Arial"/>
              <a:cs typeface="Arial"/>
            </a:endParaRPr>
          </a:p>
          <a:p>
            <a:pPr marL="108711" marR="303898">
              <a:lnSpc>
                <a:spcPts val="2400"/>
              </a:lnSpc>
              <a:spcBef>
                <a:spcPts val="2400"/>
              </a:spcBef>
            </a:pPr>
            <a:r>
              <a:rPr sz="2500" spc="0" dirty="0" smtClean="0">
                <a:latin typeface="Arial"/>
                <a:cs typeface="Arial"/>
              </a:rPr>
              <a:t>•</a:t>
            </a:r>
            <a:r>
              <a:rPr sz="2500" spc="-8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It</a:t>
            </a:r>
            <a:r>
              <a:rPr sz="2500" spc="19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is</a:t>
            </a:r>
            <a:r>
              <a:rPr sz="2500" spc="1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sev</a:t>
            </a:r>
            <a:r>
              <a:rPr sz="2500" spc="4" dirty="0" smtClean="0">
                <a:latin typeface="Arial"/>
                <a:cs typeface="Arial"/>
              </a:rPr>
              <a:t>e</a:t>
            </a:r>
            <a:r>
              <a:rPr sz="2500" spc="0" dirty="0" smtClean="0">
                <a:latin typeface="Arial"/>
                <a:cs typeface="Arial"/>
              </a:rPr>
              <a:t>nth</a:t>
            </a:r>
            <a:r>
              <a:rPr sz="2500" spc="-87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largest</a:t>
            </a:r>
            <a:r>
              <a:rPr sz="2500" spc="-64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co</a:t>
            </a:r>
            <a:r>
              <a:rPr sz="2500" spc="4" dirty="0" smtClean="0">
                <a:latin typeface="Arial"/>
                <a:cs typeface="Arial"/>
              </a:rPr>
              <a:t>u</a:t>
            </a:r>
            <a:r>
              <a:rPr sz="2500" spc="0" dirty="0" smtClean="0">
                <a:latin typeface="Arial"/>
                <a:cs typeface="Arial"/>
              </a:rPr>
              <a:t>ntry</a:t>
            </a:r>
            <a:r>
              <a:rPr sz="2500" spc="-46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in</a:t>
            </a:r>
            <a:r>
              <a:rPr sz="2500" spc="-19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t</a:t>
            </a:r>
            <a:r>
              <a:rPr sz="2500" spc="4" dirty="0" smtClean="0">
                <a:latin typeface="Arial"/>
                <a:cs typeface="Arial"/>
              </a:rPr>
              <a:t>h</a:t>
            </a:r>
            <a:r>
              <a:rPr sz="2500" spc="0" dirty="0" smtClean="0">
                <a:latin typeface="Arial"/>
                <a:cs typeface="Arial"/>
              </a:rPr>
              <a:t>e</a:t>
            </a:r>
            <a:r>
              <a:rPr sz="2500" spc="-34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w</a:t>
            </a:r>
            <a:r>
              <a:rPr sz="2500" spc="4" dirty="0" smtClean="0">
                <a:latin typeface="Arial"/>
                <a:cs typeface="Arial"/>
              </a:rPr>
              <a:t>o</a:t>
            </a:r>
            <a:r>
              <a:rPr sz="2500" spc="0" dirty="0" smtClean="0">
                <a:latin typeface="Arial"/>
                <a:cs typeface="Arial"/>
              </a:rPr>
              <a:t>rld</a:t>
            </a:r>
            <a:r>
              <a:rPr sz="2500" spc="-59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in</a:t>
            </a:r>
            <a:r>
              <a:rPr sz="2500" spc="-19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t</a:t>
            </a:r>
            <a:r>
              <a:rPr sz="2500" spc="9" dirty="0" smtClean="0">
                <a:latin typeface="Arial"/>
                <a:cs typeface="Arial"/>
              </a:rPr>
              <a:t>e</a:t>
            </a:r>
            <a:r>
              <a:rPr sz="2500" spc="0" dirty="0" smtClean="0">
                <a:latin typeface="Arial"/>
                <a:cs typeface="Arial"/>
              </a:rPr>
              <a:t>rms</a:t>
            </a:r>
            <a:r>
              <a:rPr sz="2500" spc="-42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of lan</a:t>
            </a:r>
            <a:r>
              <a:rPr sz="2500" spc="4" dirty="0" smtClean="0">
                <a:latin typeface="Arial"/>
                <a:cs typeface="Arial"/>
              </a:rPr>
              <a:t>d</a:t>
            </a:r>
            <a:r>
              <a:rPr sz="2500" spc="0" dirty="0" smtClean="0">
                <a:latin typeface="Arial"/>
                <a:cs typeface="Arial"/>
              </a:rPr>
              <a:t>mass.</a:t>
            </a:r>
            <a:endParaRPr sz="2500" dirty="0">
              <a:latin typeface="Arial"/>
              <a:cs typeface="Arial"/>
            </a:endParaRPr>
          </a:p>
          <a:p>
            <a:pPr marL="108711" marR="286149">
              <a:lnSpc>
                <a:spcPts val="2400"/>
              </a:lnSpc>
              <a:spcBef>
                <a:spcPts val="2402"/>
              </a:spcBef>
            </a:pPr>
            <a:r>
              <a:rPr sz="2500" spc="0" dirty="0" smtClean="0">
                <a:latin typeface="Arial"/>
                <a:cs typeface="Arial"/>
              </a:rPr>
              <a:t>•</a:t>
            </a:r>
            <a:r>
              <a:rPr sz="2500" spc="-8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It</a:t>
            </a:r>
            <a:r>
              <a:rPr sz="2500" spc="19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h</a:t>
            </a:r>
            <a:r>
              <a:rPr sz="2500" spc="4" dirty="0" smtClean="0">
                <a:latin typeface="Arial"/>
                <a:cs typeface="Arial"/>
              </a:rPr>
              <a:t>a</a:t>
            </a:r>
            <a:r>
              <a:rPr sz="2500" spc="0" dirty="0" smtClean="0">
                <a:latin typeface="Arial"/>
                <a:cs typeface="Arial"/>
              </a:rPr>
              <a:t>s</a:t>
            </a:r>
            <a:r>
              <a:rPr sz="2500" spc="-40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la</a:t>
            </a:r>
            <a:r>
              <a:rPr sz="2500" spc="4" dirty="0" smtClean="0">
                <a:latin typeface="Arial"/>
                <a:cs typeface="Arial"/>
              </a:rPr>
              <a:t>n</a:t>
            </a:r>
            <a:r>
              <a:rPr sz="2500" spc="0" dirty="0" smtClean="0">
                <a:latin typeface="Arial"/>
                <a:cs typeface="Arial"/>
              </a:rPr>
              <a:t>d</a:t>
            </a:r>
            <a:r>
              <a:rPr sz="2500" spc="-47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bou</a:t>
            </a:r>
            <a:r>
              <a:rPr sz="2500" spc="9" dirty="0" smtClean="0">
                <a:latin typeface="Arial"/>
                <a:cs typeface="Arial"/>
              </a:rPr>
              <a:t>n</a:t>
            </a:r>
            <a:r>
              <a:rPr sz="2500" spc="0" dirty="0" smtClean="0">
                <a:latin typeface="Arial"/>
                <a:cs typeface="Arial"/>
              </a:rPr>
              <a:t>d</a:t>
            </a:r>
            <a:r>
              <a:rPr sz="2500" spc="4" dirty="0" smtClean="0">
                <a:latin typeface="Arial"/>
                <a:cs typeface="Arial"/>
              </a:rPr>
              <a:t>a</a:t>
            </a:r>
            <a:r>
              <a:rPr sz="2500" spc="0" dirty="0" smtClean="0">
                <a:latin typeface="Arial"/>
                <a:cs typeface="Arial"/>
              </a:rPr>
              <a:t>ry</a:t>
            </a:r>
            <a:r>
              <a:rPr sz="2500" spc="-114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a</a:t>
            </a:r>
            <a:r>
              <a:rPr sz="2500" spc="4" dirty="0" smtClean="0">
                <a:latin typeface="Arial"/>
                <a:cs typeface="Arial"/>
              </a:rPr>
              <a:t>b</a:t>
            </a:r>
            <a:r>
              <a:rPr sz="2500" spc="0" dirty="0" smtClean="0">
                <a:latin typeface="Arial"/>
                <a:cs typeface="Arial"/>
              </a:rPr>
              <a:t>o</a:t>
            </a:r>
            <a:r>
              <a:rPr sz="2500" spc="4" dirty="0" smtClean="0">
                <a:latin typeface="Arial"/>
                <a:cs typeface="Arial"/>
              </a:rPr>
              <a:t>u</a:t>
            </a:r>
            <a:r>
              <a:rPr sz="2500" spc="0" dirty="0" smtClean="0">
                <a:latin typeface="Arial"/>
                <a:cs typeface="Arial"/>
              </a:rPr>
              <a:t>t</a:t>
            </a:r>
            <a:r>
              <a:rPr sz="2500" spc="-35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1</a:t>
            </a:r>
            <a:r>
              <a:rPr sz="2500" spc="4" dirty="0" smtClean="0">
                <a:latin typeface="Arial"/>
                <a:cs typeface="Arial"/>
              </a:rPr>
              <a:t>5</a:t>
            </a:r>
            <a:r>
              <a:rPr sz="2500" spc="0" dirty="0" smtClean="0">
                <a:latin typeface="Arial"/>
                <a:cs typeface="Arial"/>
              </a:rPr>
              <a:t>,2</a:t>
            </a:r>
            <a:r>
              <a:rPr sz="2500" spc="4" dirty="0" smtClean="0">
                <a:latin typeface="Arial"/>
                <a:cs typeface="Arial"/>
              </a:rPr>
              <a:t>0</a:t>
            </a:r>
            <a:r>
              <a:rPr sz="2500" spc="0" dirty="0" smtClean="0">
                <a:latin typeface="Arial"/>
                <a:cs typeface="Arial"/>
              </a:rPr>
              <a:t>0</a:t>
            </a:r>
            <a:r>
              <a:rPr sz="2500" spc="-76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km</a:t>
            </a:r>
            <a:r>
              <a:rPr sz="2500" spc="-8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a</a:t>
            </a:r>
            <a:r>
              <a:rPr sz="2500" spc="4" dirty="0" smtClean="0">
                <a:latin typeface="Arial"/>
                <a:cs typeface="Arial"/>
              </a:rPr>
              <a:t>n</a:t>
            </a:r>
            <a:r>
              <a:rPr sz="2500" spc="0" dirty="0" smtClean="0">
                <a:latin typeface="Arial"/>
                <a:cs typeface="Arial"/>
              </a:rPr>
              <a:t>d</a:t>
            </a:r>
            <a:r>
              <a:rPr sz="2500" spc="-41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the</a:t>
            </a:r>
            <a:r>
              <a:rPr sz="2500" spc="-34" dirty="0" smtClean="0">
                <a:latin typeface="Arial"/>
                <a:cs typeface="Arial"/>
              </a:rPr>
              <a:t> </a:t>
            </a:r>
            <a:r>
              <a:rPr sz="2500" spc="4" dirty="0" smtClean="0">
                <a:latin typeface="Arial"/>
                <a:cs typeface="Arial"/>
              </a:rPr>
              <a:t>t</a:t>
            </a:r>
            <a:r>
              <a:rPr sz="2500" spc="0" dirty="0" smtClean="0">
                <a:latin typeface="Arial"/>
                <a:cs typeface="Arial"/>
              </a:rPr>
              <a:t>ot</a:t>
            </a:r>
            <a:r>
              <a:rPr sz="2500" spc="4" dirty="0" smtClean="0">
                <a:latin typeface="Arial"/>
                <a:cs typeface="Arial"/>
              </a:rPr>
              <a:t>a</a:t>
            </a:r>
            <a:r>
              <a:rPr sz="2500" spc="0" dirty="0" smtClean="0">
                <a:latin typeface="Arial"/>
                <a:cs typeface="Arial"/>
              </a:rPr>
              <a:t>l len</a:t>
            </a:r>
            <a:r>
              <a:rPr sz="2500" spc="4" dirty="0" smtClean="0">
                <a:latin typeface="Arial"/>
                <a:cs typeface="Arial"/>
              </a:rPr>
              <a:t>g</a:t>
            </a:r>
            <a:r>
              <a:rPr sz="2500" spc="0" dirty="0" smtClean="0">
                <a:latin typeface="Arial"/>
                <a:cs typeface="Arial"/>
              </a:rPr>
              <a:t>th</a:t>
            </a:r>
            <a:r>
              <a:rPr sz="2500" spc="-68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of</a:t>
            </a:r>
            <a:r>
              <a:rPr sz="2500" spc="-20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t</a:t>
            </a:r>
            <a:r>
              <a:rPr sz="2500" spc="9" dirty="0" smtClean="0">
                <a:latin typeface="Arial"/>
                <a:cs typeface="Arial"/>
              </a:rPr>
              <a:t>h</a:t>
            </a:r>
            <a:r>
              <a:rPr sz="2500" spc="0" dirty="0" smtClean="0">
                <a:latin typeface="Arial"/>
                <a:cs typeface="Arial"/>
              </a:rPr>
              <a:t>e</a:t>
            </a:r>
            <a:r>
              <a:rPr sz="2500" spc="-34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c</a:t>
            </a:r>
            <a:r>
              <a:rPr sz="2500" spc="4" dirty="0" smtClean="0">
                <a:latin typeface="Arial"/>
                <a:cs typeface="Arial"/>
              </a:rPr>
              <a:t>o</a:t>
            </a:r>
            <a:r>
              <a:rPr sz="2500" spc="0" dirty="0" smtClean="0">
                <a:latin typeface="Arial"/>
                <a:cs typeface="Arial"/>
              </a:rPr>
              <a:t>ast</a:t>
            </a:r>
            <a:r>
              <a:rPr sz="2500" spc="-59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line</a:t>
            </a:r>
            <a:r>
              <a:rPr sz="2500" spc="-38" dirty="0" smtClean="0">
                <a:latin typeface="Arial"/>
                <a:cs typeface="Arial"/>
              </a:rPr>
              <a:t> </a:t>
            </a:r>
            <a:r>
              <a:rPr sz="2500" spc="4" dirty="0" smtClean="0">
                <a:latin typeface="Arial"/>
                <a:cs typeface="Arial"/>
              </a:rPr>
              <a:t>o</a:t>
            </a:r>
            <a:r>
              <a:rPr sz="2500" spc="0" dirty="0" smtClean="0">
                <a:latin typeface="Arial"/>
                <a:cs typeface="Arial"/>
              </a:rPr>
              <a:t>f</a:t>
            </a:r>
            <a:r>
              <a:rPr sz="2500" spc="-13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t</a:t>
            </a:r>
            <a:r>
              <a:rPr sz="2500" spc="4" dirty="0" smtClean="0">
                <a:latin typeface="Arial"/>
                <a:cs typeface="Arial"/>
              </a:rPr>
              <a:t>h</a:t>
            </a:r>
            <a:r>
              <a:rPr sz="2500" spc="0" dirty="0" smtClean="0">
                <a:latin typeface="Arial"/>
                <a:cs typeface="Arial"/>
              </a:rPr>
              <a:t>e</a:t>
            </a:r>
            <a:r>
              <a:rPr sz="2500" spc="-34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m</a:t>
            </a:r>
            <a:r>
              <a:rPr sz="2500" spc="4" dirty="0" smtClean="0">
                <a:latin typeface="Arial"/>
                <a:cs typeface="Arial"/>
              </a:rPr>
              <a:t>a</a:t>
            </a:r>
            <a:r>
              <a:rPr sz="2500" spc="0" dirty="0" smtClean="0">
                <a:latin typeface="Arial"/>
                <a:cs typeface="Arial"/>
              </a:rPr>
              <a:t>inla</a:t>
            </a:r>
            <a:r>
              <a:rPr sz="2500" spc="4" dirty="0" smtClean="0">
                <a:latin typeface="Arial"/>
                <a:cs typeface="Arial"/>
              </a:rPr>
              <a:t>n</a:t>
            </a:r>
            <a:r>
              <a:rPr sz="2500" spc="0" dirty="0" smtClean="0">
                <a:latin typeface="Arial"/>
                <a:cs typeface="Arial"/>
              </a:rPr>
              <a:t>d</a:t>
            </a:r>
            <a:endParaRPr sz="2500" dirty="0">
              <a:latin typeface="Arial"/>
              <a:cs typeface="Arial"/>
            </a:endParaRPr>
          </a:p>
          <a:p>
            <a:pPr marL="108711" marR="515516">
              <a:lnSpc>
                <a:spcPts val="2400"/>
              </a:lnSpc>
            </a:pPr>
            <a:r>
              <a:rPr sz="2500" spc="0" dirty="0" smtClean="0">
                <a:latin typeface="Arial"/>
                <a:cs typeface="Arial"/>
              </a:rPr>
              <a:t>inclu</a:t>
            </a:r>
            <a:r>
              <a:rPr sz="2500" spc="4" dirty="0" smtClean="0">
                <a:latin typeface="Arial"/>
                <a:cs typeface="Arial"/>
              </a:rPr>
              <a:t>d</a:t>
            </a:r>
            <a:r>
              <a:rPr sz="2500" spc="0" dirty="0" smtClean="0">
                <a:latin typeface="Arial"/>
                <a:cs typeface="Arial"/>
              </a:rPr>
              <a:t>ing</a:t>
            </a:r>
            <a:r>
              <a:rPr sz="2500" spc="-243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A</a:t>
            </a:r>
            <a:r>
              <a:rPr sz="2500" spc="4" dirty="0" smtClean="0">
                <a:latin typeface="Arial"/>
                <a:cs typeface="Arial"/>
              </a:rPr>
              <a:t>n</a:t>
            </a:r>
            <a:r>
              <a:rPr sz="2500" spc="0" dirty="0" smtClean="0">
                <a:latin typeface="Arial"/>
                <a:cs typeface="Arial"/>
              </a:rPr>
              <a:t>d</a:t>
            </a:r>
            <a:r>
              <a:rPr sz="2500" spc="4" dirty="0" smtClean="0">
                <a:latin typeface="Arial"/>
                <a:cs typeface="Arial"/>
              </a:rPr>
              <a:t>a</a:t>
            </a:r>
            <a:r>
              <a:rPr sz="2500" spc="0" dirty="0" smtClean="0">
                <a:latin typeface="Arial"/>
                <a:cs typeface="Arial"/>
              </a:rPr>
              <a:t>man</a:t>
            </a:r>
            <a:r>
              <a:rPr sz="2500" spc="-106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a</a:t>
            </a:r>
            <a:r>
              <a:rPr sz="2500" spc="4" dirty="0" smtClean="0">
                <a:latin typeface="Arial"/>
                <a:cs typeface="Arial"/>
              </a:rPr>
              <a:t>n</a:t>
            </a:r>
            <a:r>
              <a:rPr sz="2500" spc="0" dirty="0" smtClean="0">
                <a:latin typeface="Arial"/>
                <a:cs typeface="Arial"/>
              </a:rPr>
              <a:t>d</a:t>
            </a:r>
            <a:r>
              <a:rPr sz="2500" spc="-41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Nicobar</a:t>
            </a:r>
            <a:r>
              <a:rPr sz="2500" spc="-86" dirty="0" smtClean="0">
                <a:latin typeface="Arial"/>
                <a:cs typeface="Arial"/>
              </a:rPr>
              <a:t> </a:t>
            </a:r>
            <a:r>
              <a:rPr sz="2500" spc="4" dirty="0" smtClean="0">
                <a:latin typeface="Arial"/>
                <a:cs typeface="Arial"/>
              </a:rPr>
              <a:t>a</a:t>
            </a:r>
            <a:r>
              <a:rPr sz="2500" spc="0" dirty="0" smtClean="0">
                <a:latin typeface="Arial"/>
                <a:cs typeface="Arial"/>
              </a:rPr>
              <a:t>nd</a:t>
            </a:r>
            <a:r>
              <a:rPr sz="2500" spc="-41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L</a:t>
            </a:r>
            <a:r>
              <a:rPr sz="2500" spc="4" dirty="0" smtClean="0">
                <a:latin typeface="Arial"/>
                <a:cs typeface="Arial"/>
              </a:rPr>
              <a:t>a</a:t>
            </a:r>
            <a:r>
              <a:rPr sz="2500" spc="0" dirty="0" smtClean="0">
                <a:latin typeface="Arial"/>
                <a:cs typeface="Arial"/>
              </a:rPr>
              <a:t>ksh</a:t>
            </a:r>
            <a:r>
              <a:rPr sz="2500" spc="4" dirty="0" smtClean="0">
                <a:latin typeface="Arial"/>
                <a:cs typeface="Arial"/>
              </a:rPr>
              <a:t>a</a:t>
            </a:r>
            <a:r>
              <a:rPr sz="2500" spc="0" dirty="0" smtClean="0">
                <a:latin typeface="Arial"/>
                <a:cs typeface="Arial"/>
              </a:rPr>
              <a:t>dw</a:t>
            </a:r>
            <a:r>
              <a:rPr sz="2500" spc="4" dirty="0" smtClean="0">
                <a:latin typeface="Arial"/>
                <a:cs typeface="Arial"/>
              </a:rPr>
              <a:t>e</a:t>
            </a:r>
            <a:r>
              <a:rPr sz="2500" spc="0" dirty="0" smtClean="0">
                <a:latin typeface="Arial"/>
                <a:cs typeface="Arial"/>
              </a:rPr>
              <a:t>ep islan</a:t>
            </a:r>
            <a:r>
              <a:rPr sz="2500" spc="4" dirty="0" smtClean="0">
                <a:latin typeface="Arial"/>
                <a:cs typeface="Arial"/>
              </a:rPr>
              <a:t>d</a:t>
            </a:r>
            <a:r>
              <a:rPr sz="2500" spc="0" dirty="0" smtClean="0">
                <a:latin typeface="Arial"/>
                <a:cs typeface="Arial"/>
              </a:rPr>
              <a:t>s</a:t>
            </a:r>
            <a:r>
              <a:rPr sz="2500" spc="-87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is</a:t>
            </a:r>
            <a:r>
              <a:rPr sz="2500" spc="1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7,</a:t>
            </a:r>
            <a:r>
              <a:rPr sz="2500" spc="4" dirty="0" smtClean="0">
                <a:latin typeface="Arial"/>
                <a:cs typeface="Arial"/>
              </a:rPr>
              <a:t>5</a:t>
            </a:r>
            <a:r>
              <a:rPr sz="2500" spc="0" dirty="0" smtClean="0">
                <a:latin typeface="Arial"/>
                <a:cs typeface="Arial"/>
              </a:rPr>
              <a:t>1</a:t>
            </a:r>
            <a:r>
              <a:rPr sz="2500" spc="4" dirty="0" smtClean="0">
                <a:latin typeface="Arial"/>
                <a:cs typeface="Arial"/>
              </a:rPr>
              <a:t>6</a:t>
            </a:r>
            <a:r>
              <a:rPr sz="2500" spc="0" dirty="0" smtClean="0">
                <a:latin typeface="Arial"/>
                <a:cs typeface="Arial"/>
              </a:rPr>
              <a:t>.6</a:t>
            </a:r>
            <a:r>
              <a:rPr sz="2500" spc="-83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km.</a:t>
            </a:r>
            <a:endParaRPr sz="2500" dirty="0">
              <a:latin typeface="Arial"/>
              <a:cs typeface="Arial"/>
            </a:endParaRPr>
          </a:p>
          <a:p>
            <a:pPr marL="108711">
              <a:lnSpc>
                <a:spcPts val="2400"/>
              </a:lnSpc>
              <a:spcBef>
                <a:spcPts val="2402"/>
              </a:spcBef>
            </a:pPr>
            <a:r>
              <a:rPr sz="2500" spc="0" dirty="0" smtClean="0">
                <a:latin typeface="Arial"/>
                <a:cs typeface="Arial"/>
              </a:rPr>
              <a:t>•</a:t>
            </a:r>
            <a:r>
              <a:rPr sz="2500" spc="-8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In the</a:t>
            </a:r>
            <a:r>
              <a:rPr sz="2500" spc="-34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n</a:t>
            </a:r>
            <a:r>
              <a:rPr sz="2500" spc="4" dirty="0" smtClean="0">
                <a:latin typeface="Arial"/>
                <a:cs typeface="Arial"/>
              </a:rPr>
              <a:t>o</a:t>
            </a:r>
            <a:r>
              <a:rPr sz="2500" spc="0" dirty="0" smtClean="0">
                <a:latin typeface="Arial"/>
                <a:cs typeface="Arial"/>
              </a:rPr>
              <a:t>rthw</a:t>
            </a:r>
            <a:r>
              <a:rPr sz="2500" spc="4" dirty="0" smtClean="0">
                <a:latin typeface="Arial"/>
                <a:cs typeface="Arial"/>
              </a:rPr>
              <a:t>e</a:t>
            </a:r>
            <a:r>
              <a:rPr sz="2500" spc="0" dirty="0" smtClean="0">
                <a:latin typeface="Arial"/>
                <a:cs typeface="Arial"/>
              </a:rPr>
              <a:t>st,</a:t>
            </a:r>
            <a:r>
              <a:rPr sz="2500" spc="-73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n</a:t>
            </a:r>
            <a:r>
              <a:rPr sz="2500" spc="4" dirty="0" smtClean="0">
                <a:latin typeface="Arial"/>
                <a:cs typeface="Arial"/>
              </a:rPr>
              <a:t>o</a:t>
            </a:r>
            <a:r>
              <a:rPr sz="2500" spc="0" dirty="0" smtClean="0">
                <a:latin typeface="Arial"/>
                <a:cs typeface="Arial"/>
              </a:rPr>
              <a:t>rth</a:t>
            </a:r>
            <a:r>
              <a:rPr sz="2500" spc="-41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a</a:t>
            </a:r>
            <a:r>
              <a:rPr sz="2500" spc="4" dirty="0" smtClean="0">
                <a:latin typeface="Arial"/>
                <a:cs typeface="Arial"/>
              </a:rPr>
              <a:t>n</a:t>
            </a:r>
            <a:r>
              <a:rPr sz="2500" spc="0" dirty="0" smtClean="0">
                <a:latin typeface="Arial"/>
                <a:cs typeface="Arial"/>
              </a:rPr>
              <a:t>d</a:t>
            </a:r>
            <a:r>
              <a:rPr sz="2500" spc="-41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north</a:t>
            </a:r>
            <a:r>
              <a:rPr sz="2500" spc="-56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e</a:t>
            </a:r>
            <a:r>
              <a:rPr sz="2500" spc="4" dirty="0" smtClean="0">
                <a:latin typeface="Arial"/>
                <a:cs typeface="Arial"/>
              </a:rPr>
              <a:t>a</a:t>
            </a:r>
            <a:r>
              <a:rPr sz="2500" spc="0" dirty="0" smtClean="0">
                <a:latin typeface="Arial"/>
                <a:cs typeface="Arial"/>
              </a:rPr>
              <a:t>st</a:t>
            </a:r>
            <a:r>
              <a:rPr sz="2500" spc="-47" dirty="0" smtClean="0">
                <a:latin typeface="Arial"/>
                <a:cs typeface="Arial"/>
              </a:rPr>
              <a:t> </a:t>
            </a:r>
            <a:r>
              <a:rPr sz="2500" spc="4" dirty="0" smtClean="0">
                <a:latin typeface="Arial"/>
                <a:cs typeface="Arial"/>
              </a:rPr>
              <a:t>o</a:t>
            </a:r>
            <a:r>
              <a:rPr sz="2500" spc="0" dirty="0" smtClean="0">
                <a:latin typeface="Arial"/>
                <a:cs typeface="Arial"/>
              </a:rPr>
              <a:t>f In</a:t>
            </a:r>
            <a:r>
              <a:rPr sz="2500" spc="4" dirty="0" smtClean="0">
                <a:latin typeface="Arial"/>
                <a:cs typeface="Arial"/>
              </a:rPr>
              <a:t>d</a:t>
            </a:r>
            <a:r>
              <a:rPr sz="2500" spc="0" dirty="0" smtClean="0">
                <a:latin typeface="Arial"/>
                <a:cs typeface="Arial"/>
              </a:rPr>
              <a:t>ia,</a:t>
            </a:r>
            <a:r>
              <a:rPr sz="2500" spc="-16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yo</a:t>
            </a:r>
            <a:r>
              <a:rPr sz="2500" spc="4" dirty="0" smtClean="0">
                <a:latin typeface="Arial"/>
                <a:cs typeface="Arial"/>
              </a:rPr>
              <a:t>u</a:t>
            </a:r>
            <a:r>
              <a:rPr sz="2500" spc="0" dirty="0" smtClean="0">
                <a:latin typeface="Arial"/>
                <a:cs typeface="Arial"/>
              </a:rPr>
              <a:t>ng fol</a:t>
            </a:r>
            <a:r>
              <a:rPr sz="2500" spc="4" dirty="0" smtClean="0">
                <a:latin typeface="Arial"/>
                <a:cs typeface="Arial"/>
              </a:rPr>
              <a:t>d</a:t>
            </a:r>
            <a:r>
              <a:rPr sz="2500" spc="0" dirty="0" smtClean="0">
                <a:latin typeface="Arial"/>
                <a:cs typeface="Arial"/>
              </a:rPr>
              <a:t>s</a:t>
            </a:r>
            <a:r>
              <a:rPr sz="2500" spc="-52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mo</a:t>
            </a:r>
            <a:r>
              <a:rPr sz="2500" spc="4" dirty="0" smtClean="0">
                <a:latin typeface="Arial"/>
                <a:cs typeface="Arial"/>
              </a:rPr>
              <a:t>u</a:t>
            </a:r>
            <a:r>
              <a:rPr sz="2500" spc="0" dirty="0" smtClean="0">
                <a:latin typeface="Arial"/>
                <a:cs typeface="Arial"/>
              </a:rPr>
              <a:t>nt</a:t>
            </a:r>
            <a:r>
              <a:rPr sz="2500" spc="4" dirty="0" smtClean="0">
                <a:latin typeface="Arial"/>
                <a:cs typeface="Arial"/>
              </a:rPr>
              <a:t>a</a:t>
            </a:r>
            <a:r>
              <a:rPr sz="2500" spc="0" dirty="0" smtClean="0">
                <a:latin typeface="Arial"/>
                <a:cs typeface="Arial"/>
              </a:rPr>
              <a:t>ins</a:t>
            </a:r>
            <a:r>
              <a:rPr sz="2500" spc="-100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b</a:t>
            </a:r>
            <a:r>
              <a:rPr sz="2500" spc="4" dirty="0" smtClean="0">
                <a:latin typeface="Arial"/>
                <a:cs typeface="Arial"/>
              </a:rPr>
              <a:t>o</a:t>
            </a:r>
            <a:r>
              <a:rPr sz="2500" spc="0" dirty="0" smtClean="0">
                <a:latin typeface="Arial"/>
                <a:cs typeface="Arial"/>
              </a:rPr>
              <a:t>u</a:t>
            </a:r>
            <a:r>
              <a:rPr sz="2500" spc="4" dirty="0" smtClean="0">
                <a:latin typeface="Arial"/>
                <a:cs typeface="Arial"/>
              </a:rPr>
              <a:t>n</a:t>
            </a:r>
            <a:r>
              <a:rPr sz="2500" spc="0" dirty="0" smtClean="0">
                <a:latin typeface="Arial"/>
                <a:cs typeface="Arial"/>
              </a:rPr>
              <a:t>ds</a:t>
            </a:r>
            <a:r>
              <a:rPr sz="2500" spc="-96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it.</a:t>
            </a:r>
            <a:endParaRPr sz="2500" dirty="0">
              <a:latin typeface="Arial"/>
              <a:cs typeface="Arial"/>
            </a:endParaRPr>
          </a:p>
          <a:p>
            <a:pPr marL="108711" marR="197840">
              <a:lnSpc>
                <a:spcPts val="2874"/>
              </a:lnSpc>
              <a:spcBef>
                <a:spcPts val="2241"/>
              </a:spcBef>
            </a:pPr>
            <a:r>
              <a:rPr sz="2500" spc="0" dirty="0" smtClean="0">
                <a:latin typeface="Arial"/>
                <a:cs typeface="Arial"/>
              </a:rPr>
              <a:t>•</a:t>
            </a:r>
            <a:r>
              <a:rPr sz="2500" spc="-8" dirty="0" smtClean="0">
                <a:latin typeface="Arial"/>
                <a:cs typeface="Arial"/>
              </a:rPr>
              <a:t> </a:t>
            </a:r>
            <a:r>
              <a:rPr sz="2500" spc="4" dirty="0" smtClean="0">
                <a:latin typeface="Arial"/>
                <a:cs typeface="Arial"/>
              </a:rPr>
              <a:t>S</a:t>
            </a:r>
            <a:r>
              <a:rPr sz="2500" spc="0" dirty="0" smtClean="0">
                <a:latin typeface="Arial"/>
                <a:cs typeface="Arial"/>
              </a:rPr>
              <a:t>o</a:t>
            </a:r>
            <a:r>
              <a:rPr sz="2500" spc="4" dirty="0" smtClean="0">
                <a:latin typeface="Arial"/>
                <a:cs typeface="Arial"/>
              </a:rPr>
              <a:t>u</a:t>
            </a:r>
            <a:r>
              <a:rPr sz="2500" spc="0" dirty="0" smtClean="0">
                <a:latin typeface="Arial"/>
                <a:cs typeface="Arial"/>
              </a:rPr>
              <a:t>th</a:t>
            </a:r>
            <a:r>
              <a:rPr sz="2500" spc="-65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of</a:t>
            </a:r>
            <a:r>
              <a:rPr sz="2500" spc="-5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a</a:t>
            </a:r>
            <a:r>
              <a:rPr sz="2500" spc="4" dirty="0" smtClean="0">
                <a:latin typeface="Arial"/>
                <a:cs typeface="Arial"/>
              </a:rPr>
              <a:t>b</a:t>
            </a:r>
            <a:r>
              <a:rPr sz="2500" spc="0" dirty="0" smtClean="0">
                <a:latin typeface="Arial"/>
                <a:cs typeface="Arial"/>
              </a:rPr>
              <a:t>o</a:t>
            </a:r>
            <a:r>
              <a:rPr sz="2500" spc="4" dirty="0" smtClean="0">
                <a:latin typeface="Arial"/>
                <a:cs typeface="Arial"/>
              </a:rPr>
              <a:t>u</a:t>
            </a:r>
            <a:r>
              <a:rPr sz="2500" spc="0" dirty="0" smtClean="0">
                <a:latin typeface="Arial"/>
                <a:cs typeface="Arial"/>
              </a:rPr>
              <a:t>t</a:t>
            </a:r>
            <a:r>
              <a:rPr sz="2500" spc="-55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2</a:t>
            </a:r>
            <a:r>
              <a:rPr sz="2500" spc="25" dirty="0" smtClean="0">
                <a:latin typeface="Arial"/>
                <a:cs typeface="Arial"/>
              </a:rPr>
              <a:t>2</a:t>
            </a:r>
            <a:r>
              <a:rPr sz="2500" spc="0" dirty="0" smtClean="0">
                <a:latin typeface="Arial"/>
                <a:cs typeface="Arial"/>
              </a:rPr>
              <a:t>°</a:t>
            </a:r>
            <a:r>
              <a:rPr sz="2500" spc="-27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n</a:t>
            </a:r>
            <a:r>
              <a:rPr sz="2500" spc="4" dirty="0" smtClean="0">
                <a:latin typeface="Arial"/>
                <a:cs typeface="Arial"/>
              </a:rPr>
              <a:t>o</a:t>
            </a:r>
            <a:r>
              <a:rPr sz="2500" spc="0" dirty="0" smtClean="0">
                <a:latin typeface="Arial"/>
                <a:cs typeface="Arial"/>
              </a:rPr>
              <a:t>rth</a:t>
            </a:r>
            <a:r>
              <a:rPr sz="2500" spc="-56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la</a:t>
            </a:r>
            <a:r>
              <a:rPr sz="2500" spc="4" dirty="0" smtClean="0">
                <a:latin typeface="Arial"/>
                <a:cs typeface="Arial"/>
              </a:rPr>
              <a:t>t</a:t>
            </a:r>
            <a:r>
              <a:rPr sz="2500" spc="0" dirty="0" smtClean="0">
                <a:latin typeface="Arial"/>
                <a:cs typeface="Arial"/>
              </a:rPr>
              <a:t>itu</a:t>
            </a:r>
            <a:r>
              <a:rPr sz="2500" spc="4" dirty="0" smtClean="0">
                <a:latin typeface="Arial"/>
                <a:cs typeface="Arial"/>
              </a:rPr>
              <a:t>d</a:t>
            </a:r>
            <a:r>
              <a:rPr sz="2500" spc="0" dirty="0" smtClean="0">
                <a:latin typeface="Arial"/>
                <a:cs typeface="Arial"/>
              </a:rPr>
              <a:t>e,</a:t>
            </a:r>
            <a:r>
              <a:rPr sz="2500" spc="-87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In</a:t>
            </a:r>
            <a:r>
              <a:rPr sz="2500" spc="4" dirty="0" smtClean="0">
                <a:latin typeface="Arial"/>
                <a:cs typeface="Arial"/>
              </a:rPr>
              <a:t>d</a:t>
            </a:r>
            <a:r>
              <a:rPr sz="2500" spc="0" dirty="0" smtClean="0">
                <a:latin typeface="Arial"/>
                <a:cs typeface="Arial"/>
              </a:rPr>
              <a:t>ia</a:t>
            </a:r>
            <a:r>
              <a:rPr sz="2500" spc="-54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n</a:t>
            </a:r>
            <a:r>
              <a:rPr sz="2500" spc="4" dirty="0" smtClean="0">
                <a:latin typeface="Arial"/>
                <a:cs typeface="Arial"/>
              </a:rPr>
              <a:t>a</a:t>
            </a:r>
            <a:r>
              <a:rPr sz="2500" spc="0" dirty="0" smtClean="0">
                <a:latin typeface="Arial"/>
                <a:cs typeface="Arial"/>
              </a:rPr>
              <a:t>rrows</a:t>
            </a:r>
            <a:r>
              <a:rPr sz="2500" spc="-78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a</a:t>
            </a:r>
            <a:r>
              <a:rPr sz="2500" spc="4" dirty="0" smtClean="0">
                <a:latin typeface="Arial"/>
                <a:cs typeface="Arial"/>
              </a:rPr>
              <a:t>n</a:t>
            </a:r>
            <a:r>
              <a:rPr sz="2500" spc="0" dirty="0" smtClean="0">
                <a:latin typeface="Arial"/>
                <a:cs typeface="Arial"/>
              </a:rPr>
              <a:t>d </a:t>
            </a:r>
            <a:endParaRPr sz="2500" dirty="0">
              <a:latin typeface="Arial"/>
              <a:cs typeface="Arial"/>
            </a:endParaRPr>
          </a:p>
          <a:p>
            <a:pPr marL="108711" marR="197840">
              <a:lnSpc>
                <a:spcPts val="2874"/>
              </a:lnSpc>
            </a:pPr>
            <a:r>
              <a:rPr sz="2500" spc="0" dirty="0" smtClean="0">
                <a:latin typeface="Arial"/>
                <a:cs typeface="Arial"/>
              </a:rPr>
              <a:t>finally</a:t>
            </a:r>
            <a:r>
              <a:rPr sz="2500" spc="-63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e</a:t>
            </a:r>
            <a:r>
              <a:rPr sz="2500" spc="-19" dirty="0" smtClean="0">
                <a:latin typeface="Arial"/>
                <a:cs typeface="Arial"/>
              </a:rPr>
              <a:t>x</a:t>
            </a:r>
            <a:r>
              <a:rPr sz="2500" spc="0" dirty="0" smtClean="0">
                <a:latin typeface="Arial"/>
                <a:cs typeface="Arial"/>
              </a:rPr>
              <a:t>ten</a:t>
            </a:r>
            <a:r>
              <a:rPr sz="2500" spc="4" dirty="0" smtClean="0">
                <a:latin typeface="Arial"/>
                <a:cs typeface="Arial"/>
              </a:rPr>
              <a:t>d</a:t>
            </a:r>
            <a:r>
              <a:rPr sz="2500" spc="0" dirty="0" smtClean="0">
                <a:latin typeface="Arial"/>
                <a:cs typeface="Arial"/>
              </a:rPr>
              <a:t>s</a:t>
            </a:r>
            <a:r>
              <a:rPr sz="2500" spc="-77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towards</a:t>
            </a:r>
            <a:r>
              <a:rPr sz="2500" spc="-72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the</a:t>
            </a:r>
            <a:r>
              <a:rPr sz="2500" spc="4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Indian</a:t>
            </a:r>
            <a:r>
              <a:rPr sz="2500" spc="-68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Ocea</a:t>
            </a:r>
            <a:r>
              <a:rPr sz="2500" spc="4" dirty="0" smtClean="0">
                <a:latin typeface="Arial"/>
                <a:cs typeface="Arial"/>
              </a:rPr>
              <a:t>n</a:t>
            </a:r>
            <a:r>
              <a:rPr sz="2500" spc="0" dirty="0" smtClean="0">
                <a:latin typeface="Arial"/>
                <a:cs typeface="Arial"/>
              </a:rPr>
              <a:t>.</a:t>
            </a:r>
            <a:r>
              <a:rPr sz="2500" spc="-73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It</a:t>
            </a:r>
            <a:r>
              <a:rPr sz="2500" spc="19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also </a:t>
            </a:r>
            <a:endParaRPr sz="2500" dirty="0">
              <a:latin typeface="Arial"/>
              <a:cs typeface="Arial"/>
            </a:endParaRPr>
          </a:p>
          <a:p>
            <a:pPr marL="108711" marR="197840">
              <a:lnSpc>
                <a:spcPts val="2874"/>
              </a:lnSpc>
            </a:pPr>
            <a:r>
              <a:rPr sz="2500" spc="0" dirty="0" smtClean="0">
                <a:latin typeface="Arial"/>
                <a:cs typeface="Arial"/>
              </a:rPr>
              <a:t>divid</a:t>
            </a:r>
            <a:r>
              <a:rPr sz="2500" spc="4" dirty="0" smtClean="0">
                <a:latin typeface="Arial"/>
                <a:cs typeface="Arial"/>
              </a:rPr>
              <a:t>e</a:t>
            </a:r>
            <a:r>
              <a:rPr sz="2500" spc="0" dirty="0" smtClean="0">
                <a:latin typeface="Arial"/>
                <a:cs typeface="Arial"/>
              </a:rPr>
              <a:t>s</a:t>
            </a:r>
            <a:r>
              <a:rPr sz="2500" spc="-87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it</a:t>
            </a:r>
            <a:r>
              <a:rPr sz="2500" spc="14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into</a:t>
            </a:r>
            <a:r>
              <a:rPr sz="2500" spc="-40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two</a:t>
            </a:r>
            <a:r>
              <a:rPr sz="2500" spc="-18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se</a:t>
            </a:r>
            <a:r>
              <a:rPr sz="2500" spc="4" dirty="0" smtClean="0">
                <a:latin typeface="Arial"/>
                <a:cs typeface="Arial"/>
              </a:rPr>
              <a:t>a</a:t>
            </a:r>
            <a:r>
              <a:rPr sz="2500" spc="0" dirty="0" smtClean="0">
                <a:latin typeface="Arial"/>
                <a:cs typeface="Arial"/>
              </a:rPr>
              <a:t>s,</a:t>
            </a:r>
            <a:r>
              <a:rPr sz="2500" spc="-59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t</a:t>
            </a:r>
            <a:r>
              <a:rPr sz="2500" spc="4" dirty="0" smtClean="0">
                <a:latin typeface="Arial"/>
                <a:cs typeface="Arial"/>
              </a:rPr>
              <a:t>h</a:t>
            </a:r>
            <a:r>
              <a:rPr sz="2500" spc="0" dirty="0" smtClean="0">
                <a:latin typeface="Arial"/>
                <a:cs typeface="Arial"/>
              </a:rPr>
              <a:t>e</a:t>
            </a:r>
            <a:r>
              <a:rPr sz="2500" spc="-169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Ara</a:t>
            </a:r>
            <a:r>
              <a:rPr sz="2500" spc="4" dirty="0" smtClean="0">
                <a:latin typeface="Arial"/>
                <a:cs typeface="Arial"/>
              </a:rPr>
              <a:t>b</a:t>
            </a:r>
            <a:r>
              <a:rPr sz="2500" spc="0" dirty="0" smtClean="0">
                <a:latin typeface="Arial"/>
                <a:cs typeface="Arial"/>
              </a:rPr>
              <a:t>ian</a:t>
            </a:r>
            <a:r>
              <a:rPr sz="2500" spc="-86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Sea</a:t>
            </a:r>
            <a:r>
              <a:rPr sz="2500" spc="-34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on</a:t>
            </a:r>
            <a:r>
              <a:rPr sz="2500" spc="-27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the</a:t>
            </a:r>
            <a:r>
              <a:rPr sz="2500" spc="-24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west </a:t>
            </a:r>
            <a:endParaRPr sz="2500" dirty="0">
              <a:latin typeface="Arial"/>
              <a:cs typeface="Arial"/>
            </a:endParaRPr>
          </a:p>
          <a:p>
            <a:pPr marL="108711" marR="197840">
              <a:lnSpc>
                <a:spcPts val="2874"/>
              </a:lnSpc>
            </a:pPr>
            <a:r>
              <a:rPr sz="2500" spc="0" dirty="0" smtClean="0">
                <a:latin typeface="Arial"/>
                <a:cs typeface="Arial"/>
              </a:rPr>
              <a:t>a</a:t>
            </a:r>
            <a:r>
              <a:rPr sz="2500" spc="4" dirty="0" smtClean="0">
                <a:latin typeface="Arial"/>
                <a:cs typeface="Arial"/>
              </a:rPr>
              <a:t>n</a:t>
            </a:r>
            <a:r>
              <a:rPr sz="2500" spc="0" dirty="0" smtClean="0">
                <a:latin typeface="Arial"/>
                <a:cs typeface="Arial"/>
              </a:rPr>
              <a:t>d</a:t>
            </a:r>
            <a:r>
              <a:rPr sz="2500" spc="-41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the</a:t>
            </a:r>
            <a:r>
              <a:rPr sz="2500" spc="-34" dirty="0" smtClean="0">
                <a:latin typeface="Arial"/>
                <a:cs typeface="Arial"/>
              </a:rPr>
              <a:t> </a:t>
            </a:r>
            <a:r>
              <a:rPr sz="2500" spc="9" dirty="0" smtClean="0">
                <a:latin typeface="Arial"/>
                <a:cs typeface="Arial"/>
              </a:rPr>
              <a:t>B</a:t>
            </a:r>
            <a:r>
              <a:rPr sz="2500" spc="0" dirty="0" smtClean="0">
                <a:latin typeface="Arial"/>
                <a:cs typeface="Arial"/>
              </a:rPr>
              <a:t>ay</a:t>
            </a:r>
            <a:r>
              <a:rPr sz="2500" spc="-42" dirty="0" smtClean="0">
                <a:latin typeface="Arial"/>
                <a:cs typeface="Arial"/>
              </a:rPr>
              <a:t> </a:t>
            </a:r>
            <a:r>
              <a:rPr sz="2500" spc="4" dirty="0" smtClean="0">
                <a:latin typeface="Arial"/>
                <a:cs typeface="Arial"/>
              </a:rPr>
              <a:t>o</a:t>
            </a:r>
            <a:r>
              <a:rPr sz="2500" spc="0" dirty="0" smtClean="0">
                <a:latin typeface="Arial"/>
                <a:cs typeface="Arial"/>
              </a:rPr>
              <a:t>f</a:t>
            </a:r>
            <a:r>
              <a:rPr sz="2500" spc="-13" dirty="0" smtClean="0">
                <a:latin typeface="Arial"/>
                <a:cs typeface="Arial"/>
              </a:rPr>
              <a:t> </a:t>
            </a:r>
            <a:r>
              <a:rPr sz="2500" spc="4" dirty="0" smtClean="0">
                <a:latin typeface="Arial"/>
                <a:cs typeface="Arial"/>
              </a:rPr>
              <a:t>B</a:t>
            </a:r>
            <a:r>
              <a:rPr sz="2500" spc="0" dirty="0" smtClean="0">
                <a:latin typeface="Arial"/>
                <a:cs typeface="Arial"/>
              </a:rPr>
              <a:t>e</a:t>
            </a:r>
            <a:r>
              <a:rPr sz="2500" spc="4" dirty="0" smtClean="0">
                <a:latin typeface="Arial"/>
                <a:cs typeface="Arial"/>
              </a:rPr>
              <a:t>n</a:t>
            </a:r>
            <a:r>
              <a:rPr sz="2500" spc="0" dirty="0" smtClean="0">
                <a:latin typeface="Arial"/>
                <a:cs typeface="Arial"/>
              </a:rPr>
              <a:t>g</a:t>
            </a:r>
            <a:r>
              <a:rPr sz="2500" spc="4" dirty="0" smtClean="0">
                <a:latin typeface="Arial"/>
                <a:cs typeface="Arial"/>
              </a:rPr>
              <a:t>a</a:t>
            </a:r>
            <a:r>
              <a:rPr sz="2500" spc="0" dirty="0" smtClean="0">
                <a:latin typeface="Arial"/>
                <a:cs typeface="Arial"/>
              </a:rPr>
              <a:t>l</a:t>
            </a:r>
            <a:r>
              <a:rPr sz="2500" spc="-102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on</a:t>
            </a:r>
            <a:r>
              <a:rPr sz="2500" spc="-27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its</a:t>
            </a:r>
            <a:r>
              <a:rPr sz="2500" spc="-9" dirty="0" smtClean="0">
                <a:latin typeface="Arial"/>
                <a:cs typeface="Arial"/>
              </a:rPr>
              <a:t> </a:t>
            </a:r>
            <a:r>
              <a:rPr sz="2500" spc="0" dirty="0" smtClean="0">
                <a:latin typeface="Arial"/>
                <a:cs typeface="Arial"/>
              </a:rPr>
              <a:t>e</a:t>
            </a:r>
            <a:r>
              <a:rPr sz="2500" spc="4" dirty="0" smtClean="0">
                <a:latin typeface="Arial"/>
                <a:cs typeface="Arial"/>
              </a:rPr>
              <a:t>a</a:t>
            </a:r>
            <a:r>
              <a:rPr sz="2500" spc="0" dirty="0" smtClean="0">
                <a:latin typeface="Arial"/>
                <a:cs typeface="Arial"/>
              </a:rPr>
              <a:t>st.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 1.3 : India : Extent and Standard MeridianINDIA – SIZE AND LOCATION                                               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-457200"/>
            <a:ext cx="6477000" cy="731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8763762" y="761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235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408" y="0"/>
            <a:ext cx="34748" cy="6857997"/>
          </a:xfrm>
          <a:custGeom>
            <a:avLst/>
            <a:gdLst/>
            <a:ahLst/>
            <a:cxnLst/>
            <a:rect l="l" t="t" r="r" b="b"/>
            <a:pathLst>
              <a:path w="34748" h="6857997">
                <a:moveTo>
                  <a:pt x="34747" y="0"/>
                </a:moveTo>
                <a:lnTo>
                  <a:pt x="0" y="0"/>
                </a:lnTo>
                <a:lnTo>
                  <a:pt x="1" y="6857997"/>
                </a:lnTo>
                <a:lnTo>
                  <a:pt x="34748" y="6857997"/>
                </a:lnTo>
                <a:lnTo>
                  <a:pt x="34747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244" y="0"/>
            <a:ext cx="11583" cy="6857997"/>
          </a:xfrm>
          <a:custGeom>
            <a:avLst/>
            <a:gdLst/>
            <a:ahLst/>
            <a:cxnLst/>
            <a:rect l="l" t="t" r="r" b="b"/>
            <a:pathLst>
              <a:path w="11583" h="6857997">
                <a:moveTo>
                  <a:pt x="11582" y="0"/>
                </a:moveTo>
                <a:lnTo>
                  <a:pt x="0" y="0"/>
                </a:lnTo>
                <a:lnTo>
                  <a:pt x="1" y="6857997"/>
                </a:lnTo>
                <a:lnTo>
                  <a:pt x="11583" y="6857997"/>
                </a:lnTo>
                <a:lnTo>
                  <a:pt x="11582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799" y="0"/>
                </a:moveTo>
                <a:lnTo>
                  <a:pt x="0" y="0"/>
                </a:lnTo>
                <a:lnTo>
                  <a:pt x="0" y="6857999"/>
                </a:lnTo>
                <a:lnTo>
                  <a:pt x="304799" y="6857999"/>
                </a:lnTo>
                <a:lnTo>
                  <a:pt x="304799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15400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19"/>
                </a:moveTo>
                <a:lnTo>
                  <a:pt x="909" y="296817"/>
                </a:lnTo>
                <a:lnTo>
                  <a:pt x="3590" y="318815"/>
                </a:lnTo>
                <a:lnTo>
                  <a:pt x="7971" y="340240"/>
                </a:lnTo>
                <a:lnTo>
                  <a:pt x="13984" y="361024"/>
                </a:lnTo>
                <a:lnTo>
                  <a:pt x="21556" y="381095"/>
                </a:lnTo>
                <a:lnTo>
                  <a:pt x="30617" y="400383"/>
                </a:lnTo>
                <a:lnTo>
                  <a:pt x="41097" y="418818"/>
                </a:lnTo>
                <a:lnTo>
                  <a:pt x="52925" y="436327"/>
                </a:lnTo>
                <a:lnTo>
                  <a:pt x="66030" y="452842"/>
                </a:lnTo>
                <a:lnTo>
                  <a:pt x="80343" y="468291"/>
                </a:lnTo>
                <a:lnTo>
                  <a:pt x="95792" y="482604"/>
                </a:lnTo>
                <a:lnTo>
                  <a:pt x="112306" y="495710"/>
                </a:lnTo>
                <a:lnTo>
                  <a:pt x="129816" y="507539"/>
                </a:lnTo>
                <a:lnTo>
                  <a:pt x="148250" y="518020"/>
                </a:lnTo>
                <a:lnTo>
                  <a:pt x="167538" y="527081"/>
                </a:lnTo>
                <a:lnTo>
                  <a:pt x="187610" y="534654"/>
                </a:lnTo>
                <a:lnTo>
                  <a:pt x="208395" y="540667"/>
                </a:lnTo>
                <a:lnTo>
                  <a:pt x="229821" y="545049"/>
                </a:lnTo>
                <a:lnTo>
                  <a:pt x="251820" y="547730"/>
                </a:lnTo>
                <a:lnTo>
                  <a:pt x="274320" y="548640"/>
                </a:lnTo>
                <a:lnTo>
                  <a:pt x="296819" y="547730"/>
                </a:lnTo>
                <a:lnTo>
                  <a:pt x="318818" y="545049"/>
                </a:lnTo>
                <a:lnTo>
                  <a:pt x="340244" y="540667"/>
                </a:lnTo>
                <a:lnTo>
                  <a:pt x="361029" y="534654"/>
                </a:lnTo>
                <a:lnTo>
                  <a:pt x="381101" y="527081"/>
                </a:lnTo>
                <a:lnTo>
                  <a:pt x="400389" y="518020"/>
                </a:lnTo>
                <a:lnTo>
                  <a:pt x="418823" y="507539"/>
                </a:lnTo>
                <a:lnTo>
                  <a:pt x="436333" y="495710"/>
                </a:lnTo>
                <a:lnTo>
                  <a:pt x="452847" y="482604"/>
                </a:lnTo>
                <a:lnTo>
                  <a:pt x="468296" y="468291"/>
                </a:lnTo>
                <a:lnTo>
                  <a:pt x="482609" y="452842"/>
                </a:lnTo>
                <a:lnTo>
                  <a:pt x="495714" y="436327"/>
                </a:lnTo>
                <a:lnTo>
                  <a:pt x="507542" y="418818"/>
                </a:lnTo>
                <a:lnTo>
                  <a:pt x="518022" y="400383"/>
                </a:lnTo>
                <a:lnTo>
                  <a:pt x="527083" y="381095"/>
                </a:lnTo>
                <a:lnTo>
                  <a:pt x="534655" y="361024"/>
                </a:lnTo>
                <a:lnTo>
                  <a:pt x="540668" y="340240"/>
                </a:lnTo>
                <a:lnTo>
                  <a:pt x="545049" y="318815"/>
                </a:lnTo>
                <a:lnTo>
                  <a:pt x="547730" y="296817"/>
                </a:lnTo>
                <a:lnTo>
                  <a:pt x="548640" y="274319"/>
                </a:lnTo>
                <a:lnTo>
                  <a:pt x="547730" y="251822"/>
                </a:lnTo>
                <a:lnTo>
                  <a:pt x="545049" y="229824"/>
                </a:lnTo>
                <a:lnTo>
                  <a:pt x="540668" y="208399"/>
                </a:lnTo>
                <a:lnTo>
                  <a:pt x="534655" y="187615"/>
                </a:lnTo>
                <a:lnTo>
                  <a:pt x="527083" y="167544"/>
                </a:lnTo>
                <a:lnTo>
                  <a:pt x="518022" y="148256"/>
                </a:lnTo>
                <a:lnTo>
                  <a:pt x="507542" y="129821"/>
                </a:lnTo>
                <a:lnTo>
                  <a:pt x="495714" y="112312"/>
                </a:lnTo>
                <a:lnTo>
                  <a:pt x="482609" y="95797"/>
                </a:lnTo>
                <a:lnTo>
                  <a:pt x="468296" y="80348"/>
                </a:lnTo>
                <a:lnTo>
                  <a:pt x="452847" y="66035"/>
                </a:lnTo>
                <a:lnTo>
                  <a:pt x="436333" y="52929"/>
                </a:lnTo>
                <a:lnTo>
                  <a:pt x="418823" y="41100"/>
                </a:lnTo>
                <a:lnTo>
                  <a:pt x="400389" y="30619"/>
                </a:lnTo>
                <a:lnTo>
                  <a:pt x="381101" y="21558"/>
                </a:lnTo>
                <a:lnTo>
                  <a:pt x="361029" y="13985"/>
                </a:lnTo>
                <a:lnTo>
                  <a:pt x="340244" y="7972"/>
                </a:lnTo>
                <a:lnTo>
                  <a:pt x="318818" y="3590"/>
                </a:lnTo>
                <a:lnTo>
                  <a:pt x="296819" y="909"/>
                </a:lnTo>
                <a:lnTo>
                  <a:pt x="274320" y="0"/>
                </a:lnTo>
                <a:lnTo>
                  <a:pt x="251820" y="909"/>
                </a:lnTo>
                <a:lnTo>
                  <a:pt x="229821" y="3590"/>
                </a:lnTo>
                <a:lnTo>
                  <a:pt x="208395" y="7972"/>
                </a:lnTo>
                <a:lnTo>
                  <a:pt x="187610" y="13985"/>
                </a:lnTo>
                <a:lnTo>
                  <a:pt x="167538" y="21558"/>
                </a:lnTo>
                <a:lnTo>
                  <a:pt x="148250" y="30619"/>
                </a:lnTo>
                <a:lnTo>
                  <a:pt x="129816" y="41100"/>
                </a:lnTo>
                <a:lnTo>
                  <a:pt x="112306" y="52929"/>
                </a:lnTo>
                <a:lnTo>
                  <a:pt x="95792" y="66035"/>
                </a:lnTo>
                <a:lnTo>
                  <a:pt x="80343" y="80348"/>
                </a:lnTo>
                <a:lnTo>
                  <a:pt x="66030" y="95797"/>
                </a:lnTo>
                <a:lnTo>
                  <a:pt x="52925" y="112312"/>
                </a:lnTo>
                <a:lnTo>
                  <a:pt x="41097" y="129821"/>
                </a:lnTo>
                <a:lnTo>
                  <a:pt x="30617" y="148256"/>
                </a:lnTo>
                <a:lnTo>
                  <a:pt x="21556" y="167544"/>
                </a:lnTo>
                <a:lnTo>
                  <a:pt x="13984" y="187615"/>
                </a:lnTo>
                <a:lnTo>
                  <a:pt x="7971" y="208399"/>
                </a:lnTo>
                <a:lnTo>
                  <a:pt x="3590" y="229824"/>
                </a:lnTo>
                <a:lnTo>
                  <a:pt x="909" y="251822"/>
                </a:lnTo>
                <a:lnTo>
                  <a:pt x="0" y="27431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640" y="553212"/>
            <a:ext cx="4931664" cy="71627"/>
          </a:xfrm>
          <a:custGeom>
            <a:avLst/>
            <a:gdLst/>
            <a:ahLst/>
            <a:cxnLst/>
            <a:rect l="l" t="t" r="r" b="b"/>
            <a:pathLst>
              <a:path w="4931664" h="71627">
                <a:moveTo>
                  <a:pt x="0" y="0"/>
                </a:moveTo>
                <a:lnTo>
                  <a:pt x="0" y="71627"/>
                </a:lnTo>
                <a:lnTo>
                  <a:pt x="4931664" y="71627"/>
                </a:lnTo>
                <a:lnTo>
                  <a:pt x="49316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8640" y="1376172"/>
            <a:ext cx="6492240" cy="71627"/>
          </a:xfrm>
          <a:custGeom>
            <a:avLst/>
            <a:gdLst/>
            <a:ahLst/>
            <a:cxnLst/>
            <a:rect l="l" t="t" r="r" b="b"/>
            <a:pathLst>
              <a:path w="6492240" h="71627">
                <a:moveTo>
                  <a:pt x="0" y="0"/>
                </a:moveTo>
                <a:lnTo>
                  <a:pt x="0" y="71627"/>
                </a:lnTo>
                <a:lnTo>
                  <a:pt x="6492240" y="71627"/>
                </a:lnTo>
                <a:lnTo>
                  <a:pt x="64922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35940" y="42353"/>
            <a:ext cx="3695095" cy="5743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15"/>
              </a:lnSpc>
              <a:spcBef>
                <a:spcPts val="225"/>
              </a:spcBef>
            </a:pPr>
            <a:r>
              <a:rPr sz="43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4300" b="1" i="1" spc="-325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43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TITUDINAL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79519" y="42353"/>
            <a:ext cx="1296461" cy="5743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15"/>
              </a:lnSpc>
              <a:spcBef>
                <a:spcPts val="225"/>
              </a:spcBef>
            </a:pPr>
            <a:r>
              <a:rPr sz="43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endParaRPr sz="4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940" y="865814"/>
            <a:ext cx="4252671" cy="574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10"/>
              </a:lnSpc>
              <a:spcBef>
                <a:spcPts val="225"/>
              </a:spcBef>
            </a:pPr>
            <a:r>
              <a:rPr sz="43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LONGITUDINAL</a:t>
            </a:r>
            <a:endParaRPr sz="4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64735" y="865814"/>
            <a:ext cx="2272080" cy="574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10"/>
              </a:lnSpc>
              <a:spcBef>
                <a:spcPts val="225"/>
              </a:spcBef>
            </a:pPr>
            <a:r>
              <a:rPr sz="43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EXTENT</a:t>
            </a:r>
            <a:endParaRPr sz="4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1140" y="1835823"/>
            <a:ext cx="7988949" cy="69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1650" spc="0" dirty="0" smtClean="0">
                <a:solidFill>
                  <a:srgbClr val="FD8537"/>
                </a:solidFill>
                <a:latin typeface="Wingdings"/>
                <a:cs typeface="Wingdings"/>
              </a:rPr>
              <a:t></a:t>
            </a:r>
            <a:r>
              <a:rPr sz="1650" spc="0" dirty="0" smtClean="0">
                <a:solidFill>
                  <a:srgbClr val="FD8537"/>
                </a:solidFill>
                <a:latin typeface="Times New Roman"/>
                <a:cs typeface="Times New Roman"/>
              </a:rPr>
              <a:t>  </a:t>
            </a:r>
            <a:r>
              <a:rPr sz="1650" spc="225" dirty="0" smtClean="0">
                <a:solidFill>
                  <a:srgbClr val="FD8537"/>
                </a:solidFill>
                <a:latin typeface="Times New Roman"/>
                <a:cs typeface="Times New Roman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Th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39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titu</a:t>
            </a:r>
            <a:r>
              <a:rPr sz="2400" spc="4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inal</a:t>
            </a:r>
            <a:r>
              <a:rPr sz="2400" spc="409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an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4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lon</a:t>
            </a:r>
            <a:r>
              <a:rPr sz="2400" spc="4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itudinal</a:t>
            </a:r>
            <a:r>
              <a:rPr sz="2400" spc="4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9" dirty="0" smtClean="0">
                <a:latin typeface="Arial"/>
                <a:cs typeface="Arial"/>
              </a:rPr>
              <a:t>x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1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nt</a:t>
            </a:r>
            <a:r>
              <a:rPr sz="2400" spc="399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f</a:t>
            </a:r>
            <a:r>
              <a:rPr sz="2400" spc="394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he</a:t>
            </a:r>
            <a:r>
              <a:rPr sz="2400" spc="39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ma</a:t>
            </a:r>
            <a:r>
              <a:rPr sz="2400" spc="4" dirty="0" smtClean="0">
                <a:latin typeface="Arial"/>
                <a:cs typeface="Arial"/>
              </a:rPr>
              <a:t>in</a:t>
            </a:r>
            <a:r>
              <a:rPr sz="2400" spc="0" dirty="0" smtClean="0">
                <a:latin typeface="Arial"/>
                <a:cs typeface="Arial"/>
              </a:rPr>
              <a:t>la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d</a:t>
            </a:r>
            <a:endParaRPr sz="2400" dirty="0">
              <a:latin typeface="Arial"/>
              <a:cs typeface="Arial"/>
            </a:endParaRPr>
          </a:p>
          <a:p>
            <a:pPr marL="287020" marR="45765">
              <a:lnSpc>
                <a:spcPct val="95825"/>
              </a:lnSpc>
            </a:pPr>
            <a:r>
              <a:rPr sz="2400" spc="0" dirty="0" smtClean="0">
                <a:latin typeface="Arial"/>
                <a:cs typeface="Arial"/>
              </a:rPr>
              <a:t>about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30°.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85226" y="1835823"/>
            <a:ext cx="29009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4" dirty="0" smtClean="0">
                <a:solidFill>
                  <a:srgbClr val="92D050"/>
                </a:solidFill>
                <a:latin typeface="Arial"/>
                <a:cs typeface="Arial"/>
              </a:rPr>
              <a:t>i</a:t>
            </a:r>
            <a:r>
              <a:rPr sz="2400" spc="-4" dirty="0" smtClean="0"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5459" y="2644171"/>
            <a:ext cx="9474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India</a:t>
            </a:r>
            <a:r>
              <a:rPr sz="2400" spc="-34" dirty="0" smtClean="0">
                <a:latin typeface="Arial"/>
                <a:cs typeface="Arial"/>
              </a:rPr>
              <a:t>’</a:t>
            </a:r>
            <a:r>
              <a:rPr sz="2400" spc="0" dirty="0" smtClean="0"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43558" y="2644171"/>
            <a:ext cx="13765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ea</a:t>
            </a:r>
            <a:r>
              <a:rPr sz="2400" spc="4" dirty="0" smtClean="0">
                <a:latin typeface="Arial"/>
                <a:cs typeface="Arial"/>
              </a:rPr>
              <a:t>st-</a:t>
            </a:r>
            <a:r>
              <a:rPr sz="2400" spc="0" dirty="0" smtClean="0">
                <a:latin typeface="Arial"/>
                <a:cs typeface="Arial"/>
              </a:rPr>
              <a:t>w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st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11551" y="2644171"/>
            <a:ext cx="89956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14" dirty="0" smtClean="0">
                <a:latin typeface="Arial"/>
                <a:cs typeface="Arial"/>
              </a:rPr>
              <a:t>x</a:t>
            </a:r>
            <a:r>
              <a:rPr sz="2400" spc="0" dirty="0" smtClean="0">
                <a:latin typeface="Arial"/>
                <a:cs typeface="Arial"/>
              </a:rPr>
              <a:t>tent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02151" y="2644171"/>
            <a:ext cx="117236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ap</a:t>
            </a:r>
            <a:r>
              <a:rPr sz="2400" spc="-4" dirty="0" smtClean="0">
                <a:latin typeface="Arial"/>
                <a:cs typeface="Arial"/>
              </a:rPr>
              <a:t>p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ars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65801" y="2644171"/>
            <a:ext cx="32654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4" dirty="0" smtClean="0">
                <a:latin typeface="Arial"/>
                <a:cs typeface="Arial"/>
              </a:rPr>
              <a:t>to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81853" y="2644171"/>
            <a:ext cx="40944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be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81725" y="2644171"/>
            <a:ext cx="105227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400" spc="-4" dirty="0" smtClean="0">
                <a:solidFill>
                  <a:srgbClr val="FFC000"/>
                </a:solidFill>
                <a:latin typeface="Arial"/>
                <a:cs typeface="Arial"/>
              </a:rPr>
              <a:t>m</a:t>
            </a: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aller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25106" y="2644171"/>
            <a:ext cx="6642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than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81009" y="2644171"/>
            <a:ext cx="4947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C000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2718345"/>
            <a:ext cx="226811" cy="238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10"/>
              </a:lnSpc>
              <a:spcBef>
                <a:spcPts val="90"/>
              </a:spcBef>
            </a:pPr>
            <a:r>
              <a:rPr sz="1650" spc="0" dirty="0" smtClean="0">
                <a:solidFill>
                  <a:srgbClr val="FD8537"/>
                </a:solidFill>
                <a:latin typeface="Wingdings"/>
                <a:cs typeface="Wingdings"/>
              </a:rPr>
              <a:t>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459" y="3009931"/>
            <a:ext cx="8064630" cy="19458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464533" algn="just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nort</a:t>
            </a:r>
            <a:r>
              <a:rPr sz="2400" spc="4" dirty="0" smtClean="0">
                <a:latin typeface="Arial"/>
                <a:cs typeface="Arial"/>
              </a:rPr>
              <a:t>h-</a:t>
            </a:r>
            <a:r>
              <a:rPr sz="2400" spc="0" dirty="0" smtClean="0">
                <a:latin typeface="Arial"/>
                <a:cs typeface="Arial"/>
              </a:rPr>
              <a:t>south e</a:t>
            </a:r>
            <a:r>
              <a:rPr sz="2400" spc="-14" dirty="0" smtClean="0">
                <a:latin typeface="Arial"/>
                <a:cs typeface="Arial"/>
              </a:rPr>
              <a:t>x</a:t>
            </a:r>
            <a:r>
              <a:rPr sz="2400" spc="0" dirty="0" smtClean="0">
                <a:latin typeface="Arial"/>
                <a:cs typeface="Arial"/>
              </a:rPr>
              <a:t>ten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12700" algn="just">
              <a:lnSpc>
                <a:spcPct val="100041"/>
              </a:lnSpc>
              <a:spcBef>
                <a:spcPts val="592"/>
              </a:spcBef>
            </a:pPr>
            <a:r>
              <a:rPr sz="2400" spc="-4" dirty="0" smtClean="0">
                <a:latin typeface="Arial"/>
                <a:cs typeface="Arial"/>
              </a:rPr>
              <a:t>Th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time a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ng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the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19" dirty="0" smtClean="0">
                <a:latin typeface="Arial"/>
                <a:cs typeface="Arial"/>
              </a:rPr>
              <a:t>S</a:t>
            </a:r>
            <a:r>
              <a:rPr sz="2400" spc="-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4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ard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Meridi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(</a:t>
            </a:r>
            <a:r>
              <a:rPr sz="2400" spc="-4" dirty="0" smtClean="0">
                <a:latin typeface="Arial"/>
                <a:cs typeface="Arial"/>
              </a:rPr>
              <a:t>82</a:t>
            </a:r>
            <a:r>
              <a:rPr sz="2400" spc="0" dirty="0" smtClean="0">
                <a:latin typeface="Arial"/>
                <a:cs typeface="Arial"/>
              </a:rPr>
              <a:t>°</a:t>
            </a:r>
            <a:r>
              <a:rPr sz="2400" spc="-4" dirty="0" smtClean="0">
                <a:latin typeface="Arial"/>
                <a:cs typeface="Arial"/>
              </a:rPr>
              <a:t>30</a:t>
            </a:r>
            <a:r>
              <a:rPr sz="2400" spc="0" dirty="0" smtClean="0">
                <a:latin typeface="Arial"/>
                <a:cs typeface="Arial"/>
              </a:rPr>
              <a:t>'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)</a:t>
            </a:r>
            <a:r>
              <a:rPr sz="2400" spc="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g th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ou</a:t>
            </a:r>
            <a:r>
              <a:rPr sz="2400" spc="-4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4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rzapur</a:t>
            </a:r>
            <a:r>
              <a:rPr sz="2400" spc="49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49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P 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3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taken</a:t>
            </a:r>
            <a:r>
              <a:rPr sz="2400" spc="3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as</a:t>
            </a:r>
            <a:r>
              <a:rPr sz="2400" spc="3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the</a:t>
            </a:r>
            <a:r>
              <a:rPr sz="2400" spc="3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9" dirty="0" smtClean="0">
                <a:latin typeface="Arial"/>
                <a:cs typeface="Arial"/>
              </a:rPr>
              <a:t>n</a:t>
            </a:r>
            <a:r>
              <a:rPr sz="2400" spc="4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ian</a:t>
            </a:r>
            <a:r>
              <a:rPr sz="2400" spc="5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Sta</a:t>
            </a:r>
            <a:r>
              <a:rPr sz="2400" spc="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dard </a:t>
            </a:r>
            <a:r>
              <a:rPr sz="2400" spc="-8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ime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for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w</a:t>
            </a:r>
            <a:r>
              <a:rPr sz="2400" spc="-4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-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2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countr</a:t>
            </a:r>
            <a:r>
              <a:rPr sz="2400" spc="-175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12700" marR="5464" algn="just">
              <a:lnSpc>
                <a:spcPct val="95825"/>
              </a:lnSpc>
              <a:spcBef>
                <a:spcPts val="602"/>
              </a:spcBef>
            </a:pPr>
            <a:r>
              <a:rPr sz="2400" spc="0" dirty="0" smtClean="0">
                <a:latin typeface="Arial"/>
                <a:cs typeface="Arial"/>
              </a:rPr>
              <a:t>The</a:t>
            </a:r>
            <a:r>
              <a:rPr sz="2400" spc="36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time</a:t>
            </a:r>
            <a:r>
              <a:rPr sz="2400" spc="36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gap</a:t>
            </a:r>
            <a:r>
              <a:rPr sz="2400" spc="36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bet</a:t>
            </a:r>
            <a:r>
              <a:rPr sz="2400" spc="4" dirty="0" smtClean="0">
                <a:latin typeface="Arial"/>
                <a:cs typeface="Arial"/>
              </a:rPr>
              <a:t>w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37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Arunac</a:t>
            </a:r>
            <a:r>
              <a:rPr sz="2400" spc="9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al</a:t>
            </a:r>
            <a:r>
              <a:rPr sz="2400" spc="36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Pr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de</a:t>
            </a:r>
            <a:r>
              <a:rPr sz="2400" spc="4" dirty="0" smtClean="0">
                <a:latin typeface="Arial"/>
                <a:cs typeface="Arial"/>
              </a:rPr>
              <a:t>s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37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present</a:t>
            </a:r>
            <a:r>
              <a:rPr sz="2400" spc="369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37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the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3525818"/>
            <a:ext cx="227099" cy="239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10"/>
              </a:lnSpc>
              <a:spcBef>
                <a:spcPts val="90"/>
              </a:spcBef>
            </a:pPr>
            <a:r>
              <a:rPr sz="1650" spc="0" dirty="0" smtClean="0">
                <a:solidFill>
                  <a:srgbClr val="FD8537"/>
                </a:solidFill>
                <a:latin typeface="Wingdings"/>
                <a:cs typeface="Wingdings"/>
              </a:rPr>
              <a:t>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4699799"/>
            <a:ext cx="226811" cy="238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10"/>
              </a:lnSpc>
              <a:spcBef>
                <a:spcPts val="90"/>
              </a:spcBef>
            </a:pPr>
            <a:r>
              <a:rPr sz="1650" spc="0" dirty="0" smtClean="0">
                <a:solidFill>
                  <a:srgbClr val="FD8537"/>
                </a:solidFill>
                <a:latin typeface="Wingdings"/>
                <a:cs typeface="Wingdings"/>
              </a:rPr>
              <a:t>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459" y="4991138"/>
            <a:ext cx="3828054" cy="10622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18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st</a:t>
            </a:r>
            <a:r>
              <a:rPr sz="2400" spc="119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an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09" dirty="0" smtClean="0">
                <a:latin typeface="Arial"/>
                <a:cs typeface="Arial"/>
              </a:rPr>
              <a:t> </a:t>
            </a:r>
            <a:r>
              <a:rPr sz="2400" spc="-9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ujarat</a:t>
            </a:r>
            <a:r>
              <a:rPr sz="2400" spc="1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present</a:t>
            </a:r>
            <a:r>
              <a:rPr sz="2400" spc="109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in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titu</a:t>
            </a:r>
            <a:r>
              <a:rPr sz="2400" spc="9" dirty="0" smtClean="0">
                <a:latin typeface="Arial"/>
                <a:cs typeface="Arial"/>
              </a:rPr>
              <a:t>d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30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14" dirty="0" smtClean="0">
                <a:latin typeface="Arial"/>
                <a:cs typeface="Arial"/>
              </a:rPr>
              <a:t>x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nt</a:t>
            </a:r>
            <a:r>
              <a:rPr sz="2400" spc="30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fluenc</a:t>
            </a:r>
            <a:r>
              <a:rPr sz="2400" spc="-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s as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one moves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om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south </a:t>
            </a:r>
            <a:r>
              <a:rPr sz="2400" spc="4" dirty="0" smtClean="0">
                <a:latin typeface="Arial"/>
                <a:cs typeface="Arial"/>
              </a:rPr>
              <a:t>to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7431" y="4991138"/>
            <a:ext cx="4238381" cy="10622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the</a:t>
            </a:r>
            <a:r>
              <a:rPr sz="2400" spc="10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w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st</a:t>
            </a:r>
            <a:r>
              <a:rPr sz="2400" spc="114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1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4" dirty="0" smtClean="0">
                <a:latin typeface="Arial"/>
                <a:cs typeface="Arial"/>
              </a:rPr>
              <a:t>b</a:t>
            </a:r>
            <a:r>
              <a:rPr sz="2400" spc="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ut</a:t>
            </a:r>
            <a:r>
              <a:rPr sz="2400" spc="1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2</a:t>
            </a:r>
            <a:r>
              <a:rPr sz="2400" spc="10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hour</a:t>
            </a:r>
            <a:r>
              <a:rPr sz="2400" spc="-4" dirty="0" smtClean="0">
                <a:latin typeface="Arial"/>
                <a:cs typeface="Arial"/>
              </a:rPr>
              <a:t>s</a:t>
            </a:r>
            <a:r>
              <a:rPr sz="2400" spc="0" dirty="0" smtClean="0">
                <a:latin typeface="Arial"/>
                <a:cs typeface="Arial"/>
              </a:rPr>
              <a:t>.</a:t>
            </a:r>
            <a:r>
              <a:rPr sz="2400" spc="104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The</a:t>
            </a:r>
            <a:endParaRPr sz="2400" dirty="0">
              <a:latin typeface="Arial"/>
              <a:cs typeface="Arial"/>
            </a:endParaRPr>
          </a:p>
          <a:p>
            <a:pPr marL="26416" marR="4028" indent="15239">
              <a:lnSpc>
                <a:spcPct val="100041"/>
              </a:lnSpc>
            </a:pPr>
            <a:r>
              <a:rPr sz="2400" spc="0" dirty="0" smtClean="0">
                <a:latin typeface="Arial"/>
                <a:cs typeface="Arial"/>
              </a:rPr>
              <a:t>the</a:t>
            </a:r>
            <a:r>
              <a:rPr sz="2400" spc="29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durati</a:t>
            </a:r>
            <a:r>
              <a:rPr sz="2400" spc="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30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of</a:t>
            </a:r>
            <a:r>
              <a:rPr sz="2400" spc="30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day</a:t>
            </a:r>
            <a:r>
              <a:rPr sz="2400" spc="30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and</a:t>
            </a:r>
            <a:r>
              <a:rPr sz="2400" spc="30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4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ht, north.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640" y="1376172"/>
            <a:ext cx="6492240" cy="71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3"/>
              </a:spcBef>
            </a:pPr>
            <a:endParaRPr sz="550"/>
          </a:p>
        </p:txBody>
      </p:sp>
      <p:sp>
        <p:nvSpPr>
          <p:cNvPr id="2" name="object 2"/>
          <p:cNvSpPr txBox="1"/>
          <p:nvPr/>
        </p:nvSpPr>
        <p:spPr>
          <a:xfrm>
            <a:off x="548640" y="553212"/>
            <a:ext cx="4931664" cy="71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3"/>
              </a:spcBef>
            </a:pPr>
            <a:endParaRPr sz="5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63762" y="761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235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408" y="0"/>
            <a:ext cx="34748" cy="6857997"/>
          </a:xfrm>
          <a:custGeom>
            <a:avLst/>
            <a:gdLst/>
            <a:ahLst/>
            <a:cxnLst/>
            <a:rect l="l" t="t" r="r" b="b"/>
            <a:pathLst>
              <a:path w="34748" h="6857997">
                <a:moveTo>
                  <a:pt x="34747" y="0"/>
                </a:moveTo>
                <a:lnTo>
                  <a:pt x="0" y="0"/>
                </a:lnTo>
                <a:lnTo>
                  <a:pt x="1" y="6857997"/>
                </a:lnTo>
                <a:lnTo>
                  <a:pt x="34748" y="6857997"/>
                </a:lnTo>
                <a:lnTo>
                  <a:pt x="34747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244" y="0"/>
            <a:ext cx="11583" cy="6857997"/>
          </a:xfrm>
          <a:custGeom>
            <a:avLst/>
            <a:gdLst/>
            <a:ahLst/>
            <a:cxnLst/>
            <a:rect l="l" t="t" r="r" b="b"/>
            <a:pathLst>
              <a:path w="11583" h="6857997">
                <a:moveTo>
                  <a:pt x="11582" y="0"/>
                </a:moveTo>
                <a:lnTo>
                  <a:pt x="0" y="0"/>
                </a:lnTo>
                <a:lnTo>
                  <a:pt x="1" y="6857997"/>
                </a:lnTo>
                <a:lnTo>
                  <a:pt x="11583" y="6857997"/>
                </a:lnTo>
                <a:lnTo>
                  <a:pt x="11582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799" y="0"/>
                </a:moveTo>
                <a:lnTo>
                  <a:pt x="0" y="0"/>
                </a:lnTo>
                <a:lnTo>
                  <a:pt x="0" y="6857999"/>
                </a:lnTo>
                <a:lnTo>
                  <a:pt x="304799" y="6857999"/>
                </a:lnTo>
                <a:lnTo>
                  <a:pt x="304799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5400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19"/>
                </a:moveTo>
                <a:lnTo>
                  <a:pt x="909" y="296817"/>
                </a:lnTo>
                <a:lnTo>
                  <a:pt x="3590" y="318815"/>
                </a:lnTo>
                <a:lnTo>
                  <a:pt x="7971" y="340240"/>
                </a:lnTo>
                <a:lnTo>
                  <a:pt x="13984" y="361024"/>
                </a:lnTo>
                <a:lnTo>
                  <a:pt x="21556" y="381095"/>
                </a:lnTo>
                <a:lnTo>
                  <a:pt x="30617" y="400383"/>
                </a:lnTo>
                <a:lnTo>
                  <a:pt x="41097" y="418818"/>
                </a:lnTo>
                <a:lnTo>
                  <a:pt x="52925" y="436327"/>
                </a:lnTo>
                <a:lnTo>
                  <a:pt x="66030" y="452842"/>
                </a:lnTo>
                <a:lnTo>
                  <a:pt x="80343" y="468291"/>
                </a:lnTo>
                <a:lnTo>
                  <a:pt x="95792" y="482604"/>
                </a:lnTo>
                <a:lnTo>
                  <a:pt x="112306" y="495710"/>
                </a:lnTo>
                <a:lnTo>
                  <a:pt x="129816" y="507539"/>
                </a:lnTo>
                <a:lnTo>
                  <a:pt x="148250" y="518020"/>
                </a:lnTo>
                <a:lnTo>
                  <a:pt x="167538" y="527081"/>
                </a:lnTo>
                <a:lnTo>
                  <a:pt x="187610" y="534654"/>
                </a:lnTo>
                <a:lnTo>
                  <a:pt x="208395" y="540667"/>
                </a:lnTo>
                <a:lnTo>
                  <a:pt x="229821" y="545049"/>
                </a:lnTo>
                <a:lnTo>
                  <a:pt x="251820" y="547730"/>
                </a:lnTo>
                <a:lnTo>
                  <a:pt x="274320" y="548640"/>
                </a:lnTo>
                <a:lnTo>
                  <a:pt x="296819" y="547730"/>
                </a:lnTo>
                <a:lnTo>
                  <a:pt x="318818" y="545049"/>
                </a:lnTo>
                <a:lnTo>
                  <a:pt x="340244" y="540667"/>
                </a:lnTo>
                <a:lnTo>
                  <a:pt x="361029" y="534654"/>
                </a:lnTo>
                <a:lnTo>
                  <a:pt x="381101" y="527081"/>
                </a:lnTo>
                <a:lnTo>
                  <a:pt x="400389" y="518020"/>
                </a:lnTo>
                <a:lnTo>
                  <a:pt x="418823" y="507539"/>
                </a:lnTo>
                <a:lnTo>
                  <a:pt x="436333" y="495710"/>
                </a:lnTo>
                <a:lnTo>
                  <a:pt x="452847" y="482604"/>
                </a:lnTo>
                <a:lnTo>
                  <a:pt x="468296" y="468291"/>
                </a:lnTo>
                <a:lnTo>
                  <a:pt x="482609" y="452842"/>
                </a:lnTo>
                <a:lnTo>
                  <a:pt x="495714" y="436327"/>
                </a:lnTo>
                <a:lnTo>
                  <a:pt x="507542" y="418818"/>
                </a:lnTo>
                <a:lnTo>
                  <a:pt x="518022" y="400383"/>
                </a:lnTo>
                <a:lnTo>
                  <a:pt x="527083" y="381095"/>
                </a:lnTo>
                <a:lnTo>
                  <a:pt x="534655" y="361024"/>
                </a:lnTo>
                <a:lnTo>
                  <a:pt x="540668" y="340240"/>
                </a:lnTo>
                <a:lnTo>
                  <a:pt x="545049" y="318815"/>
                </a:lnTo>
                <a:lnTo>
                  <a:pt x="547730" y="296817"/>
                </a:lnTo>
                <a:lnTo>
                  <a:pt x="548640" y="274319"/>
                </a:lnTo>
                <a:lnTo>
                  <a:pt x="547730" y="251822"/>
                </a:lnTo>
                <a:lnTo>
                  <a:pt x="545049" y="229824"/>
                </a:lnTo>
                <a:lnTo>
                  <a:pt x="540668" y="208399"/>
                </a:lnTo>
                <a:lnTo>
                  <a:pt x="534655" y="187615"/>
                </a:lnTo>
                <a:lnTo>
                  <a:pt x="527083" y="167544"/>
                </a:lnTo>
                <a:lnTo>
                  <a:pt x="518022" y="148256"/>
                </a:lnTo>
                <a:lnTo>
                  <a:pt x="507542" y="129821"/>
                </a:lnTo>
                <a:lnTo>
                  <a:pt x="495714" y="112312"/>
                </a:lnTo>
                <a:lnTo>
                  <a:pt x="482609" y="95797"/>
                </a:lnTo>
                <a:lnTo>
                  <a:pt x="468296" y="80348"/>
                </a:lnTo>
                <a:lnTo>
                  <a:pt x="452847" y="66035"/>
                </a:lnTo>
                <a:lnTo>
                  <a:pt x="436333" y="52929"/>
                </a:lnTo>
                <a:lnTo>
                  <a:pt x="418823" y="41100"/>
                </a:lnTo>
                <a:lnTo>
                  <a:pt x="400389" y="30619"/>
                </a:lnTo>
                <a:lnTo>
                  <a:pt x="381101" y="21558"/>
                </a:lnTo>
                <a:lnTo>
                  <a:pt x="361029" y="13985"/>
                </a:lnTo>
                <a:lnTo>
                  <a:pt x="340244" y="7972"/>
                </a:lnTo>
                <a:lnTo>
                  <a:pt x="318818" y="3590"/>
                </a:lnTo>
                <a:lnTo>
                  <a:pt x="296819" y="909"/>
                </a:lnTo>
                <a:lnTo>
                  <a:pt x="274320" y="0"/>
                </a:lnTo>
                <a:lnTo>
                  <a:pt x="251820" y="909"/>
                </a:lnTo>
                <a:lnTo>
                  <a:pt x="229821" y="3590"/>
                </a:lnTo>
                <a:lnTo>
                  <a:pt x="208395" y="7972"/>
                </a:lnTo>
                <a:lnTo>
                  <a:pt x="187610" y="13985"/>
                </a:lnTo>
                <a:lnTo>
                  <a:pt x="167538" y="21558"/>
                </a:lnTo>
                <a:lnTo>
                  <a:pt x="148250" y="30619"/>
                </a:lnTo>
                <a:lnTo>
                  <a:pt x="129816" y="41100"/>
                </a:lnTo>
                <a:lnTo>
                  <a:pt x="112306" y="52929"/>
                </a:lnTo>
                <a:lnTo>
                  <a:pt x="95792" y="66035"/>
                </a:lnTo>
                <a:lnTo>
                  <a:pt x="80343" y="80348"/>
                </a:lnTo>
                <a:lnTo>
                  <a:pt x="66030" y="95797"/>
                </a:lnTo>
                <a:lnTo>
                  <a:pt x="52925" y="112312"/>
                </a:lnTo>
                <a:lnTo>
                  <a:pt x="41097" y="129821"/>
                </a:lnTo>
                <a:lnTo>
                  <a:pt x="30617" y="148256"/>
                </a:lnTo>
                <a:lnTo>
                  <a:pt x="21556" y="167544"/>
                </a:lnTo>
                <a:lnTo>
                  <a:pt x="13984" y="187615"/>
                </a:lnTo>
                <a:lnTo>
                  <a:pt x="7971" y="208399"/>
                </a:lnTo>
                <a:lnTo>
                  <a:pt x="3590" y="229824"/>
                </a:lnTo>
                <a:lnTo>
                  <a:pt x="909" y="251822"/>
                </a:lnTo>
                <a:lnTo>
                  <a:pt x="0" y="27431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144000" cy="60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6186971"/>
            <a:ext cx="2040557" cy="470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85"/>
              </a:lnSpc>
              <a:spcBef>
                <a:spcPts val="184"/>
              </a:spcBef>
            </a:pPr>
            <a:r>
              <a:rPr sz="3500" b="1" i="1" spc="-4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IRZAPUR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66162" y="6260078"/>
            <a:ext cx="447041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i="1" spc="-4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800" b="1" i="1" spc="166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THE</a:t>
            </a:r>
            <a:r>
              <a:rPr sz="2800" b="1" i="1" spc="154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800" b="1" i="1" spc="-209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AND</a:t>
            </a:r>
            <a:r>
              <a:rPr sz="2800" b="1" i="1" spc="-9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RD</a:t>
            </a:r>
            <a:r>
              <a:rPr sz="2800" b="1" i="1" spc="133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TI</a:t>
            </a:r>
            <a:r>
              <a:rPr sz="2800" b="1" i="1" spc="-29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2800" b="1" i="1" spc="0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CC6D14D783AE40BAEFA0EB27082C29" ma:contentTypeVersion="0" ma:contentTypeDescription="Create a new document." ma:contentTypeScope="" ma:versionID="04e945eea7add5365eff947fccc2366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2615C8-530A-4418-8725-D4F39FA5CEE1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237D5A4-7A55-4B73-9EDF-A5A48D77F5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19A0207-933B-4F2E-82C6-0C391D899E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234</TotalTime>
  <Words>1239</Words>
  <Application>Microsoft Office PowerPoint</Application>
  <PresentationFormat>On-screen Show (4:3)</PresentationFormat>
  <Paragraphs>229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Algerian</vt:lpstr>
      <vt:lpstr>Arial</vt:lpstr>
      <vt:lpstr>Arial Narrow</vt:lpstr>
      <vt:lpstr>Bookman Old Style</vt:lpstr>
      <vt:lpstr>Courier New</vt:lpstr>
      <vt:lpstr>Gill Sans MT</vt:lpstr>
      <vt:lpstr>Times New Roman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muskan and riya</dc:creator>
  <cp:lastModifiedBy>muskan and riya</cp:lastModifiedBy>
  <cp:revision>31</cp:revision>
  <dcterms:modified xsi:type="dcterms:W3CDTF">2020-06-18T10:35:21Z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0x0101005ACC6D14D783AE40BAEFA0EB27082C29</vt:lpwstr>
  </property>
</Properties>
</file>