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2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6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2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0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6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9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7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1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6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2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4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9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F26F-9944-4833-AE8F-906A27DCE469}" type="datetimeFigureOut">
              <a:rPr lang="en-IN" smtClean="0"/>
              <a:t>10-08-2020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01F3-AAE3-48B5-BB59-B38E2AEA1E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539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rmAutofit/>
          </a:bodyPr>
          <a:lstStyle/>
          <a:p>
            <a:r>
              <a:rPr lang="en-IN" sz="88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50" endPos="85000" dist="29997" dir="5400000" sy="-100000" algn="bl" rotWithShape="0"/>
                </a:effectLst>
                <a:latin typeface="Algerian" panose="04020705040A02060702" pitchFamily="82" charset="0"/>
              </a:rPr>
              <a:t>DECISION MAKING</a:t>
            </a:r>
            <a:endParaRPr lang="en-IN" sz="8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50" endPos="85000" dist="2999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89" y="483958"/>
            <a:ext cx="2733675" cy="1666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FF00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9" y="4849157"/>
            <a:ext cx="2952750" cy="1552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22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823640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I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Algerian" panose="04020705040A02060702" pitchFamily="82" charset="0"/>
              </a:rPr>
              <a:t>Important of DECION MAKING </a:t>
            </a:r>
            <a:endParaRPr lang="en-I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7" y="25247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Bradley Hand ITC" panose="03070402050302030203" pitchFamily="66" charset="0"/>
              </a:rPr>
              <a:t>An important decision is a choice that we have to make that will have a big impact in our near </a:t>
            </a:r>
            <a:r>
              <a:rPr lang="en-US" sz="3200" b="1" dirty="0" smtClean="0">
                <a:latin typeface="Bradley Hand ITC" panose="03070402050302030203" pitchFamily="66" charset="0"/>
              </a:rPr>
              <a:t>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latin typeface="Bradley Hand ITC" panose="03070402050302030203" pitchFamily="66" charset="0"/>
              </a:rPr>
              <a:t>T</a:t>
            </a:r>
            <a:r>
              <a:rPr lang="en-IN" sz="3200" b="1" dirty="0" smtClean="0">
                <a:latin typeface="Bradley Hand ITC" panose="03070402050302030203" pitchFamily="66" charset="0"/>
              </a:rPr>
              <a:t>he </a:t>
            </a:r>
            <a:r>
              <a:rPr lang="en-IN" sz="3200" b="1" dirty="0">
                <a:latin typeface="Bradley Hand ITC" panose="03070402050302030203" pitchFamily="66" charset="0"/>
              </a:rPr>
              <a:t>decision which you make impacts your life in nearby future in two </a:t>
            </a:r>
            <a:r>
              <a:rPr lang="en-IN" sz="3200" b="1" dirty="0" smtClean="0">
                <a:latin typeface="Bradley Hand ITC" panose="03070402050302030203" pitchFamily="66" charset="0"/>
              </a:rPr>
              <a:t>ways </a:t>
            </a:r>
            <a:r>
              <a:rPr lang="en-IN" sz="3200" b="1" dirty="0">
                <a:latin typeface="Bradley Hand ITC" panose="03070402050302030203" pitchFamily="66" charset="0"/>
              </a:rPr>
              <a:t>that is it can bring a great success and happiness in your life or it can </a:t>
            </a:r>
            <a:r>
              <a:rPr lang="en-IN" sz="3200" b="1" dirty="0" smtClean="0">
                <a:latin typeface="Bradley Hand ITC" panose="03070402050302030203" pitchFamily="66" charset="0"/>
              </a:rPr>
              <a:t>become  </a:t>
            </a:r>
            <a:r>
              <a:rPr lang="en-IN" sz="3200" b="1" dirty="0">
                <a:latin typeface="Bradley Hand ITC" panose="03070402050302030203" pitchFamily="66" charset="0"/>
              </a:rPr>
              <a:t>decision that will make you regret in rest of your </a:t>
            </a:r>
            <a:r>
              <a:rPr lang="en-IN" sz="3200" b="1" dirty="0" smtClean="0">
                <a:latin typeface="Bradley Hand ITC" panose="03070402050302030203" pitchFamily="66" charset="0"/>
              </a:rPr>
              <a:t>life and </a:t>
            </a:r>
            <a:r>
              <a:rPr lang="en-IN" sz="3200" b="1" dirty="0">
                <a:latin typeface="Bradley Hand ITC" panose="03070402050302030203" pitchFamily="66" charset="0"/>
              </a:rPr>
              <a:t>that’s why it is </a:t>
            </a:r>
            <a:r>
              <a:rPr lang="en-IN" sz="3200" b="1" dirty="0" smtClean="0">
                <a:latin typeface="Bradley Hand ITC" panose="03070402050302030203" pitchFamily="66" charset="0"/>
              </a:rPr>
              <a:t>really </a:t>
            </a:r>
            <a:r>
              <a:rPr lang="en-IN" sz="3200" b="1" dirty="0">
                <a:latin typeface="Bradley Hand ITC" panose="03070402050302030203" pitchFamily="66" charset="0"/>
              </a:rPr>
              <a:t>very important to choose what is best for </a:t>
            </a:r>
            <a:r>
              <a:rPr lang="en-IN" sz="3200" b="1" dirty="0" smtClean="0">
                <a:latin typeface="Bradley Hand ITC" panose="03070402050302030203" pitchFamily="66" charset="0"/>
              </a:rPr>
              <a:t>you. </a:t>
            </a:r>
            <a:endParaRPr lang="en-IN" sz="3200" b="1" dirty="0">
              <a:latin typeface="Bradley Hand ITC" panose="03070402050302030203" pitchFamily="66" charset="0"/>
            </a:endParaRPr>
          </a:p>
          <a:p>
            <a:pPr marL="0" indent="0">
              <a:buNone/>
            </a:pPr>
            <a:endParaRPr lang="en-IN" sz="3200" dirty="0" smtClean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848" y="537328"/>
            <a:ext cx="8610600" cy="13880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  <a:latin typeface="Algerian" panose="04020705040A02060702" pitchFamily="82" charset="0"/>
              </a:rPr>
              <a:t>A decision which I had to make in my life and how it impacted my life</a:t>
            </a:r>
            <a:endParaRPr lang="en-IN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Every person has to take one or other important decision in life but still there is no such decision which I have took which have impacted my life greatly.</a:t>
            </a:r>
          </a:p>
          <a:p>
            <a:r>
              <a:rPr lang="en-IN" sz="32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But yes one the decision of my to enhance my creativity has impacted my life .It was to peruse or to learn calligraphy I knew that it is not as easy but finally after lot of hard work I learned calligraphy. I am happy that I learned as it is one piece of my success in which  I am getting a good version of myself each day.</a:t>
            </a:r>
            <a:endParaRPr lang="en-IN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9" y="2057401"/>
            <a:ext cx="3124790" cy="31247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5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45" y="2057402"/>
            <a:ext cx="3442486" cy="32144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FFFF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399376" y="4248193"/>
            <a:ext cx="3464244" cy="230832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>Made by :</a:t>
            </a:r>
          </a:p>
          <a:p>
            <a:r>
              <a:rPr lang="en-IN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Muskan </a:t>
            </a:r>
            <a:r>
              <a:rPr lang="en-IN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deepak</a:t>
            </a:r>
            <a:r>
              <a:rPr lang="en-IN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32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jain</a:t>
            </a:r>
            <a:endParaRPr lang="en-IN" sz="3200" dirty="0" smtClean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800" dirty="0" smtClean="0">
                <a:latin typeface="Algerian" panose="04020705040A02060702" pitchFamily="82" charset="0"/>
              </a:rPr>
              <a:t>Grade : </a:t>
            </a:r>
            <a:r>
              <a:rPr lang="en-I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9D</a:t>
            </a:r>
          </a:p>
          <a:p>
            <a:endParaRPr lang="en-IN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211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Bradley Hand ITC</vt:lpstr>
      <vt:lpstr>Century Gothic</vt:lpstr>
      <vt:lpstr>Gabriola</vt:lpstr>
      <vt:lpstr>Wingdings</vt:lpstr>
      <vt:lpstr>Vapor Trail</vt:lpstr>
      <vt:lpstr>DECISION MAKING</vt:lpstr>
      <vt:lpstr>Important of DECION MAKING </vt:lpstr>
      <vt:lpstr>A decision which I had to make in my life and how it impacted my life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muskan and riya</dc:creator>
  <cp:lastModifiedBy>muskan and riya</cp:lastModifiedBy>
  <cp:revision>12</cp:revision>
  <dcterms:created xsi:type="dcterms:W3CDTF">2020-08-07T09:12:20Z</dcterms:created>
  <dcterms:modified xsi:type="dcterms:W3CDTF">2020-08-10T13:39:27Z</dcterms:modified>
</cp:coreProperties>
</file>