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4" r:id="rId4"/>
    <p:sldId id="268" r:id="rId5"/>
    <p:sldId id="269" r:id="rId6"/>
    <p:sldId id="270" r:id="rId7"/>
    <p:sldId id="266" r:id="rId8"/>
    <p:sldId id="271" r:id="rId9"/>
    <p:sldId id="265" r:id="rId10"/>
    <p:sldId id="264" r:id="rId11"/>
    <p:sldId id="263" r:id="rId12"/>
    <p:sldId id="261" r:id="rId13"/>
    <p:sldId id="262" r:id="rId14"/>
    <p:sldId id="260" r:id="rId15"/>
    <p:sldId id="259" r:id="rId16"/>
    <p:sldId id="25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5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2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3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3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9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6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2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5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FD31-81AD-496C-BCE7-4EA83AC0FBB4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0E81-C8EF-47FA-9977-7A8F434A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4" r="190" b="28148"/>
          <a:stretch/>
        </p:blipFill>
        <p:spPr>
          <a:xfrm>
            <a:off x="0" y="0"/>
            <a:ext cx="12192000" cy="7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5" b="27186"/>
          <a:stretch/>
        </p:blipFill>
        <p:spPr>
          <a:xfrm>
            <a:off x="838201" y="359348"/>
            <a:ext cx="10515600" cy="58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5" b="27012"/>
          <a:stretch/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5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" t="30244" r="181" b="26978"/>
          <a:stretch/>
        </p:blipFill>
        <p:spPr>
          <a:xfrm>
            <a:off x="838200" y="358775"/>
            <a:ext cx="105156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6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31252" r="493" b="26989"/>
          <a:stretch/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t="30454" r="-4635" b="27185"/>
          <a:stretch/>
        </p:blipFill>
        <p:spPr>
          <a:xfrm>
            <a:off x="838200" y="365125"/>
            <a:ext cx="1102994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2" r="1292" b="27166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30300" r="859" b="27478"/>
          <a:stretch/>
        </p:blipFill>
        <p:spPr>
          <a:xfrm>
            <a:off x="838201" y="365125"/>
            <a:ext cx="1057486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6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5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3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1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4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4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8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1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1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8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6" b="28712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6" b="28680"/>
          <a:stretch/>
        </p:blipFill>
        <p:spPr>
          <a:xfrm>
            <a:off x="838200" y="365125"/>
            <a:ext cx="10515599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2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4" b="26943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4</cp:revision>
  <dcterms:created xsi:type="dcterms:W3CDTF">2020-07-20T13:36:01Z</dcterms:created>
  <dcterms:modified xsi:type="dcterms:W3CDTF">2020-07-20T13:50:34Z</dcterms:modified>
</cp:coreProperties>
</file>