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934468-437E-4EA2-9CB6-3BD82F73473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F6C1692-1FE3-4CD2-806C-8A9F938879E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4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468-437E-4EA2-9CB6-3BD82F73473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692-1FE3-4CD2-806C-8A9F93887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81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468-437E-4EA2-9CB6-3BD82F73473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692-1FE3-4CD2-806C-8A9F938879E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43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468-437E-4EA2-9CB6-3BD82F73473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692-1FE3-4CD2-806C-8A9F938879E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96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468-437E-4EA2-9CB6-3BD82F73473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692-1FE3-4CD2-806C-8A9F93887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359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468-437E-4EA2-9CB6-3BD82F73473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692-1FE3-4CD2-806C-8A9F938879E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595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468-437E-4EA2-9CB6-3BD82F73473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692-1FE3-4CD2-806C-8A9F938879E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37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468-437E-4EA2-9CB6-3BD82F73473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692-1FE3-4CD2-806C-8A9F938879E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162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468-437E-4EA2-9CB6-3BD82F73473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692-1FE3-4CD2-806C-8A9F938879E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13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468-437E-4EA2-9CB6-3BD82F73473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692-1FE3-4CD2-806C-8A9F93887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60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468-437E-4EA2-9CB6-3BD82F73473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692-1FE3-4CD2-806C-8A9F938879E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63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468-437E-4EA2-9CB6-3BD82F73473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692-1FE3-4CD2-806C-8A9F93887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89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468-437E-4EA2-9CB6-3BD82F73473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692-1FE3-4CD2-806C-8A9F938879E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468-437E-4EA2-9CB6-3BD82F73473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692-1FE3-4CD2-806C-8A9F938879E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32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468-437E-4EA2-9CB6-3BD82F73473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692-1FE3-4CD2-806C-8A9F93887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6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468-437E-4EA2-9CB6-3BD82F73473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692-1FE3-4CD2-806C-8A9F938879E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5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468-437E-4EA2-9CB6-3BD82F73473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692-1FE3-4CD2-806C-8A9F93887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11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934468-437E-4EA2-9CB6-3BD82F734737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6C1692-1FE3-4CD2-806C-8A9F93887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08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654374"/>
          </a:xfrm>
        </p:spPr>
        <p:txBody>
          <a:bodyPr>
            <a:noAutofit/>
          </a:bodyPr>
          <a:lstStyle/>
          <a:p>
            <a:r>
              <a:rPr lang="en-IN" sz="6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Dream </a:t>
            </a:r>
            <a:r>
              <a:rPr lang="en-IN" sz="66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of astronaut</a:t>
            </a:r>
            <a:endParaRPr lang="en-IN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399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24 </a:t>
            </a:r>
            <a:r>
              <a:rPr lang="en-IN" dirty="0" err="1" smtClean="0"/>
              <a:t>april</a:t>
            </a:r>
            <a:r>
              <a:rPr lang="en-IN" dirty="0" smtClean="0"/>
              <a:t> 2020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So finally decided today that I have to prove everybody that I can do anything my dream I have to work towards it from today  have to ,</a:t>
            </a:r>
            <a:r>
              <a:rPr lang="en-IN" dirty="0" err="1" smtClean="0"/>
              <a:t>mke</a:t>
            </a:r>
            <a:r>
              <a:rPr lang="en-IN" dirty="0" smtClean="0"/>
              <a:t> my country and my parents proud </a:t>
            </a:r>
            <a:r>
              <a:rPr lang="en-IN" smtClean="0"/>
              <a:t>of myself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517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Algerian</vt:lpstr>
      <vt:lpstr>Arial</vt:lpstr>
      <vt:lpstr>Garamond</vt:lpstr>
      <vt:lpstr>Organic</vt:lpstr>
      <vt:lpstr>Dream of astronaut</vt:lpstr>
      <vt:lpstr>24 april 2020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FRIENDS FOR FOREVER</dc:title>
  <dc:creator>muskan and riya</dc:creator>
  <cp:lastModifiedBy>muskan and riya</cp:lastModifiedBy>
  <cp:revision>3</cp:revision>
  <dcterms:created xsi:type="dcterms:W3CDTF">2019-12-01T21:10:41Z</dcterms:created>
  <dcterms:modified xsi:type="dcterms:W3CDTF">2020-04-24T12:17:26Z</dcterms:modified>
</cp:coreProperties>
</file>