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7" r:id="rId13"/>
    <p:sldId id="263" r:id="rId14"/>
    <p:sldId id="268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85" d="100"/>
          <a:sy n="85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9DA0-6F32-4AE6-AD7C-579534019F8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4D29-9033-49D7-B4CC-D6160602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0" t="-3000" r="-19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bg1"/>
                </a:solidFill>
                <a:latin typeface="Showcard Gothic" pitchFamily="82" charset="0"/>
              </a:rPr>
              <a:t>Communication  skills</a:t>
            </a:r>
            <a:endParaRPr lang="en-US" sz="4800" dirty="0">
              <a:solidFill>
                <a:schemeClr val="bg1"/>
              </a:solidFill>
              <a:latin typeface="Showcard Gothi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 presentation by Dhun Mehta 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Showcard Gothic" pitchFamily="82" charset="0"/>
              </a:rPr>
              <a:t>Visual communication</a:t>
            </a:r>
            <a:endParaRPr lang="en-US" sz="3600" dirty="0">
              <a:solidFill>
                <a:schemeClr val="bg1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412776"/>
            <a:ext cx="4536504" cy="504056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This type of communication can be done using images.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Here, no face to face conversation is required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For  example ,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while travelling on the road , we come across various signs such as ‘slow down’ , ‘ speed limit’ etc.  These show visual communication where no words or people are involved. </a:t>
            </a:r>
          </a:p>
        </p:txBody>
      </p:sp>
      <p:pic>
        <p:nvPicPr>
          <p:cNvPr id="5" name="Content Placeholder 4" descr="36-Free-Vector-Communication-Icon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0032" y="1988840"/>
            <a:ext cx="3826768" cy="3607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764704"/>
            <a:ext cx="6120680" cy="5328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otefancy-1593384-3840x2160.jpg"/>
          <p:cNvPicPr>
            <a:picLocks noChangeAspect="1"/>
          </p:cNvPicPr>
          <p:nvPr/>
        </p:nvPicPr>
        <p:blipFill>
          <a:blip r:embed="rId2" cstate="print"/>
          <a:srcRect l="21515" t="26200" r="21111" b="34600"/>
          <a:stretch>
            <a:fillRect/>
          </a:stretch>
        </p:blipFill>
        <p:spPr>
          <a:xfrm>
            <a:off x="1043608" y="1196752"/>
            <a:ext cx="7200800" cy="32403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5000" t="-4000" r="-1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>
            <a:normAutofit/>
          </a:bodyPr>
          <a:lstStyle/>
          <a:p>
            <a:r>
              <a:rPr lang="en-IN" sz="8000" b="1" dirty="0" smtClean="0">
                <a:solidFill>
                  <a:schemeClr val="bg1"/>
                </a:solidFill>
                <a:latin typeface="Bradley Hand ITC" pitchFamily="66" charset="0"/>
              </a:rPr>
              <a:t>Thank You </a:t>
            </a:r>
            <a:endParaRPr lang="en-US" sz="8000" b="1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chemeClr val="bg1"/>
                </a:solidFill>
                <a:latin typeface="Showcard Gothic" pitchFamily="82" charset="0"/>
                <a:ea typeface="Arial Unicode MS" pitchFamily="34" charset="-128"/>
                <a:cs typeface="Arial Unicode MS" pitchFamily="34" charset="-128"/>
              </a:rPr>
              <a:t>What is communication</a:t>
            </a:r>
            <a:r>
              <a:rPr lang="en-IN" dirty="0" smtClean="0">
                <a:solidFill>
                  <a:schemeClr val="bg1"/>
                </a:solidFill>
                <a:latin typeface="Showcard Gothic" pitchFamily="82" charset="0"/>
                <a:ea typeface="Arial Unicode MS" pitchFamily="34" charset="-128"/>
                <a:cs typeface="Arial Unicode MS" pitchFamily="34" charset="-128"/>
              </a:rPr>
              <a:t>??</a:t>
            </a:r>
            <a:endParaRPr lang="en-US" dirty="0">
              <a:solidFill>
                <a:schemeClr val="bg1"/>
              </a:solidFill>
              <a:latin typeface="Showcard Gothi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The word ‘Communication’ comes from the Latin word </a:t>
            </a:r>
            <a:r>
              <a:rPr lang="en-US" dirty="0" smtClean="0">
                <a:solidFill>
                  <a:schemeClr val="bg1"/>
                </a:solidFill>
                <a:latin typeface="Gabriola" pitchFamily="82" charset="0"/>
              </a:rPr>
              <a:t>communicare which mean ‘to share’.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Communication is nothing but sharing information between two or more individuals or within a group .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                          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</a:t>
            </a:r>
          </a:p>
        </p:txBody>
      </p:sp>
      <p:pic>
        <p:nvPicPr>
          <p:cNvPr id="5" name="Picture 4" descr="head-communication-with-gears-vector-stock_gg7211818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05064"/>
            <a:ext cx="3672408" cy="2304256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7092280" y="3501008"/>
            <a:ext cx="1728192" cy="1008112"/>
          </a:xfrm>
          <a:prstGeom prst="borderCallout1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Communication</a:t>
            </a:r>
            <a:endParaRPr 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Line Callout 1 7"/>
          <p:cNvSpPr/>
          <p:nvPr/>
        </p:nvSpPr>
        <p:spPr>
          <a:xfrm flipH="1">
            <a:off x="395536" y="4869160"/>
            <a:ext cx="1728192" cy="1080120"/>
          </a:xfrm>
          <a:prstGeom prst="borderCallout1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Information </a:t>
            </a:r>
          </a:p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And</a:t>
            </a:r>
          </a:p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Opinions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556792"/>
            <a:ext cx="684076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Bradley Hand ITC" pitchFamily="66" charset="0"/>
              </a:rPr>
              <a:t>Types of Communication</a:t>
            </a:r>
            <a:endParaRPr lang="en-US" sz="3600" b="1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15616" y="3140968"/>
            <a:ext cx="6840760" cy="720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4535996" y="2348880"/>
            <a:ext cx="36004" cy="1296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5616" y="3140968"/>
            <a:ext cx="0" cy="10801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56376" y="3212976"/>
            <a:ext cx="0" cy="10081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203848" y="3645024"/>
            <a:ext cx="2736304" cy="9361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 pitchFamily="66" charset="0"/>
              </a:rPr>
              <a:t>Non-Verbal </a:t>
            </a:r>
          </a:p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 pitchFamily="66" charset="0"/>
              </a:rPr>
              <a:t>Communication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9552" y="4221088"/>
            <a:ext cx="2448272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 pitchFamily="66" charset="0"/>
              </a:rPr>
              <a:t>Verbal</a:t>
            </a:r>
          </a:p>
          <a:p>
            <a:pPr algn="ctr"/>
            <a:r>
              <a:rPr lang="en-IN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 pitchFamily="66" charset="0"/>
              </a:rPr>
              <a:t>Communication</a:t>
            </a:r>
            <a:endParaRPr 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56176" y="4221088"/>
            <a:ext cx="2448272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 pitchFamily="66" charset="0"/>
              </a:rPr>
              <a:t>Visual </a:t>
            </a:r>
          </a:p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mic Sans MS" pitchFamily="66" charset="0"/>
              </a:rPr>
              <a:t>Communication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Showcard Gothic" pitchFamily="82" charset="0"/>
              </a:rPr>
              <a:t>Verbal communication</a:t>
            </a:r>
            <a:endParaRPr lang="en-US" sz="3600" dirty="0">
              <a:solidFill>
                <a:schemeClr val="bg1"/>
              </a:solidFill>
              <a:latin typeface="Showcard Gothic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824536" cy="45259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Verbal Communication is nothing but sharing of information using words.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Most people use it as a daily method of communication.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In Verbal communication , using the right words is extremely important so that we don't create a sense a confusion which will make it difficult to convey what we want to.</a:t>
            </a:r>
            <a:endParaRPr lang="en-US" dirty="0">
              <a:solidFill>
                <a:schemeClr val="bg1"/>
              </a:solidFill>
              <a:latin typeface="Gabriola" pitchFamily="82" charset="0"/>
            </a:endParaRPr>
          </a:p>
        </p:txBody>
      </p:sp>
      <p:pic>
        <p:nvPicPr>
          <p:cNvPr id="6" name="Content Placeholder 5" descr="communication-clipart-business-communication-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725" y="2060848"/>
            <a:ext cx="3394075" cy="3499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Showcard Gothic" pitchFamily="82" charset="0"/>
              </a:rPr>
              <a:t>Forms of verbal Communication</a:t>
            </a:r>
            <a:endParaRPr lang="en-US" sz="2800" dirty="0">
              <a:solidFill>
                <a:schemeClr val="bg1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sz="4000" u="sng" dirty="0" smtClean="0"/>
              <a:t>   </a:t>
            </a:r>
            <a:r>
              <a:rPr lang="en-IN" sz="4000" u="sng" dirty="0" smtClean="0">
                <a:solidFill>
                  <a:schemeClr val="bg1"/>
                </a:solidFill>
                <a:latin typeface="Gabriola" pitchFamily="82" charset="0"/>
              </a:rPr>
              <a:t>Oral or Spoken 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This type of verbal communication includes talking , like :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Face to face conversation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Talking on the phone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Classroom teaching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Business discussions  and 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Public  speaking 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sz="4000" dirty="0" smtClean="0">
                <a:solidFill>
                  <a:schemeClr val="bg1"/>
                </a:solidFill>
                <a:latin typeface="Gabriola" pitchFamily="82" charset="0"/>
              </a:rPr>
              <a:t>              </a:t>
            </a:r>
            <a:r>
              <a:rPr lang="en-IN" sz="4000" u="sng" dirty="0" smtClean="0">
                <a:solidFill>
                  <a:schemeClr val="bg1"/>
                </a:solidFill>
                <a:latin typeface="Gabriola" pitchFamily="82" charset="0"/>
              </a:rPr>
              <a:t>Written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This type of verbal communication includes written or typed words, like:</a:t>
            </a:r>
            <a:endParaRPr lang="en-US" dirty="0" smtClean="0">
              <a:solidFill>
                <a:schemeClr val="bg1"/>
              </a:solidFill>
              <a:latin typeface="Gabriola" pitchFamily="82" charset="0"/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Writing letters , notes , E-mails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SMS { Short Message Service }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Books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Magazines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      Newspapers 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al-comm_or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484784"/>
            <a:ext cx="7272808" cy="3960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7150" cap="sq">
            <a:solidFill>
              <a:schemeClr val="tx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Showcard Gothic" pitchFamily="82" charset="0"/>
              </a:rPr>
              <a:t>Non-verbal communication</a:t>
            </a:r>
            <a:endParaRPr lang="en-US" sz="3600" dirty="0">
              <a:solidFill>
                <a:schemeClr val="bg1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752528" cy="4752528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No words are used in this type of communication .</a:t>
            </a:r>
          </a:p>
          <a:p>
            <a:r>
              <a:rPr lang="en-IN" dirty="0" smtClean="0">
                <a:solidFill>
                  <a:schemeClr val="bg1"/>
                </a:solidFill>
                <a:latin typeface="Gabriola" pitchFamily="82" charset="0"/>
              </a:rPr>
              <a:t>In other words , it is communication without the use of a spoken language.</a:t>
            </a:r>
          </a:p>
          <a:p>
            <a:r>
              <a:rPr lang="en-US" dirty="0" smtClean="0">
                <a:solidFill>
                  <a:schemeClr val="bg1"/>
                </a:solidFill>
                <a:latin typeface="Gabriola" pitchFamily="82" charset="0"/>
              </a:rPr>
              <a:t> </a:t>
            </a:r>
            <a:r>
              <a:rPr lang="en-US" b="1" dirty="0" smtClean="0">
                <a:solidFill>
                  <a:schemeClr val="bg1"/>
                </a:solidFill>
                <a:latin typeface="Gabriola" pitchFamily="82" charset="0"/>
              </a:rPr>
              <a:t>Non-verbal communication</a:t>
            </a:r>
            <a:r>
              <a:rPr lang="en-US" dirty="0" smtClean="0">
                <a:solidFill>
                  <a:schemeClr val="bg1"/>
                </a:solidFill>
                <a:latin typeface="Gabriola" pitchFamily="82" charset="0"/>
              </a:rPr>
              <a:t> includes gestures, facial expressions, and body language, as well as unspoken understandings and presuppositions, and cultural and environmental conditions that may affect any encounter between people.</a:t>
            </a:r>
            <a:endParaRPr lang="en-US" dirty="0">
              <a:solidFill>
                <a:schemeClr val="bg1"/>
              </a:solidFill>
              <a:latin typeface="Gabriola" pitchFamily="82" charset="0"/>
            </a:endParaRPr>
          </a:p>
        </p:txBody>
      </p:sp>
      <p:pic>
        <p:nvPicPr>
          <p:cNvPr id="5" name="Content Placeholder 4" descr="negative-gestures-flat-vector-vector-illustration_gg12211302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2083" b="8823"/>
          <a:stretch>
            <a:fillRect/>
          </a:stretch>
        </p:blipFill>
        <p:spPr>
          <a:xfrm>
            <a:off x="5076056" y="2564904"/>
            <a:ext cx="3602723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Showcard Gothic" pitchFamily="82" charset="0"/>
              </a:rPr>
              <a:t>Non-verbal communication includes</a:t>
            </a:r>
            <a:r>
              <a:rPr lang="en-IN" sz="3200" dirty="0" smtClean="0">
                <a:solidFill>
                  <a:schemeClr val="bg1"/>
                </a:solidFill>
                <a:latin typeface="Showcard Gothic" pitchFamily="82" charset="0"/>
              </a:rPr>
              <a:t>:</a:t>
            </a:r>
            <a:endParaRPr lang="en-US" sz="3200" dirty="0">
              <a:solidFill>
                <a:schemeClr val="bg1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Facial Expressions </a:t>
            </a:r>
            <a:r>
              <a:rPr lang="en-IN" sz="2800" dirty="0" smtClean="0">
                <a:solidFill>
                  <a:schemeClr val="bg1"/>
                </a:solidFill>
                <a:latin typeface="Comic Sans MS" pitchFamily="66" charset="0"/>
              </a:rPr>
              <a:t>: </a:t>
            </a:r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The facial expressions depict the mood of the person .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Body Posture : Proper body posture should be there . It shows your confidence.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Eye Contact : Proper eye contact depicts self belief which is important.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Voice Intonation / Paralanguage : Your Voice should have a proper speed and pitch , it should not be to fast or slow nor should it be to loud or to low .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Touch: It is advised to not touch anything without permission.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Gabriola" pitchFamily="82" charset="0"/>
              </a:rPr>
              <a:t>Space : There should be a proper amount of space between you and the person along .</a:t>
            </a:r>
          </a:p>
          <a:p>
            <a:endParaRPr lang="en-IN" sz="2800" dirty="0" smtClean="0">
              <a:solidFill>
                <a:schemeClr val="bg1"/>
              </a:solidFill>
              <a:latin typeface="Gabriola" pitchFamily="82" charset="0"/>
            </a:endParaRPr>
          </a:p>
          <a:p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l_570xN.1013754911_188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052736"/>
            <a:ext cx="5760640" cy="48817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30C9EF36B524181B9164F269AC3C8" ma:contentTypeVersion="6" ma:contentTypeDescription="Create a new document." ma:contentTypeScope="" ma:versionID="ae62b2f4be5c29e7580c9fa4d53b2c8b">
  <xsd:schema xmlns:xsd="http://www.w3.org/2001/XMLSchema" xmlns:xs="http://www.w3.org/2001/XMLSchema" xmlns:p="http://schemas.microsoft.com/office/2006/metadata/properties" xmlns:ns2="5f6ddef6-76e1-4cae-9fea-25d9229be862" targetNamespace="http://schemas.microsoft.com/office/2006/metadata/properties" ma:root="true" ma:fieldsID="689ce9b76d242bed9f956f34f5361c57" ns2:_="">
    <xsd:import namespace="5f6ddef6-76e1-4cae-9fea-25d9229be8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def6-76e1-4cae-9fea-25d9229be8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5F87D-D7FC-4BB1-955C-3A08E0498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6ddef6-76e1-4cae-9fea-25d9229be8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96A03-BB5A-481A-8E04-41F28B21CA61}">
  <ds:schemaRefs>
    <ds:schemaRef ds:uri="http://www.w3.org/XML/1998/namespace"/>
    <ds:schemaRef ds:uri="http://purl.org/dc/terms/"/>
    <ds:schemaRef ds:uri="http://schemas.microsoft.com/office/2006/documentManagement/types"/>
    <ds:schemaRef ds:uri="5f6ddef6-76e1-4cae-9fea-25d9229be86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8AB821-A67D-4CCA-8C49-9E3DE29B52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388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Bradley Hand ITC</vt:lpstr>
      <vt:lpstr>Calibri</vt:lpstr>
      <vt:lpstr>Comic Sans MS</vt:lpstr>
      <vt:lpstr>Gabriola</vt:lpstr>
      <vt:lpstr>Showcard Gothic</vt:lpstr>
      <vt:lpstr>Office Theme</vt:lpstr>
      <vt:lpstr>Communication  skills</vt:lpstr>
      <vt:lpstr>What is communication??</vt:lpstr>
      <vt:lpstr>PowerPoint Presentation</vt:lpstr>
      <vt:lpstr>Verbal communication</vt:lpstr>
      <vt:lpstr>Forms of verbal Communication</vt:lpstr>
      <vt:lpstr>PowerPoint Presentation</vt:lpstr>
      <vt:lpstr>Non-verbal communication</vt:lpstr>
      <vt:lpstr>Non-verbal communication includes:</vt:lpstr>
      <vt:lpstr>PowerPoint Presentation</vt:lpstr>
      <vt:lpstr>Visual communication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muskan and riya</cp:lastModifiedBy>
  <cp:revision>37</cp:revision>
  <dcterms:created xsi:type="dcterms:W3CDTF">2020-07-03T09:29:29Z</dcterms:created>
  <dcterms:modified xsi:type="dcterms:W3CDTF">2020-07-20T09:43:22Z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0x010100D4630C9EF36B524181B9164F269AC3C8</vt:lpwstr>
  </property>
</Properties>
</file>