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0"/>
  </p:notesMasterIdLst>
  <p:sldIdLst>
    <p:sldId id="256" r:id="rId2"/>
    <p:sldId id="258" r:id="rId3"/>
    <p:sldId id="259" r:id="rId4"/>
    <p:sldId id="261" r:id="rId5"/>
    <p:sldId id="277" r:id="rId6"/>
    <p:sldId id="262" r:id="rId7"/>
    <p:sldId id="301" r:id="rId8"/>
    <p:sldId id="269" r:id="rId9"/>
    <p:sldId id="298" r:id="rId10"/>
    <p:sldId id="299" r:id="rId11"/>
    <p:sldId id="266" r:id="rId12"/>
    <p:sldId id="263" r:id="rId13"/>
    <p:sldId id="304" r:id="rId14"/>
    <p:sldId id="302" r:id="rId15"/>
    <p:sldId id="303" r:id="rId16"/>
    <p:sldId id="264" r:id="rId17"/>
    <p:sldId id="260" r:id="rId18"/>
    <p:sldId id="278" r:id="rId19"/>
  </p:sldIdLst>
  <p:sldSz cx="9144000" cy="5143500" type="screen16x9"/>
  <p:notesSz cx="6858000" cy="9144000"/>
  <p:embeddedFontLst>
    <p:embeddedFont>
      <p:font typeface="Anaheim" panose="020B0604020202020204" charset="0"/>
      <p:regular r:id="rId21"/>
    </p:embeddedFont>
    <p:embeddedFont>
      <p:font typeface="Bebas Neue" panose="020B0606020202050201" pitchFamily="34" charset="0"/>
      <p:regular r:id="rId22"/>
    </p:embeddedFont>
    <p:embeddedFont>
      <p:font typeface="Calibri" panose="020F0502020204030204" pitchFamily="34" charset="0"/>
      <p:regular r:id="rId23"/>
      <p:bold r:id="rId24"/>
      <p:italic r:id="rId25"/>
      <p:boldItalic r:id="rId26"/>
    </p:embeddedFont>
    <p:embeddedFont>
      <p:font typeface="Chakra Petch" panose="020B0604020202020204" charset="-34"/>
      <p:regular r:id="rId27"/>
      <p:bold r:id="rId28"/>
      <p:italic r:id="rId29"/>
      <p:boldItalic r:id="rId30"/>
    </p:embeddedFont>
    <p:embeddedFont>
      <p:font typeface="Chakra Petch Medium" panose="020B0604020202020204" charset="-34"/>
      <p:regular r:id="rId31"/>
      <p:bold r:id="rId32"/>
      <p:italic r:id="rId33"/>
      <p:boldItalic r:id="rId34"/>
    </p:embeddedFont>
    <p:embeddedFont>
      <p:font typeface="Nunito Light" pitchFamily="2" charset="0"/>
      <p:regular r:id="rId35"/>
      <p:italic r:id="rId36"/>
    </p:embeddedFont>
    <p:embeddedFont>
      <p:font typeface="Open Sans" panose="020B0606030504020204" pitchFamily="34" charset="0"/>
      <p:regular r:id="rId37"/>
      <p:bold r:id="rId38"/>
      <p:italic r:id="rId39"/>
      <p:boldItalic r:id="rId40"/>
    </p:embeddedFont>
    <p:embeddedFont>
      <p:font typeface="Open Sans Light" panose="020B0306030504020204" pitchFamily="34" charset="0"/>
      <p:regular r:id="rId41"/>
      <p:italic r:id="rId42"/>
    </p:embeddedFont>
    <p:embeddedFont>
      <p:font typeface="Raleway"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CF3AFC-774B-471F-B944-922E09DD4719}">
  <a:tblStyle styleId="{55CF3AFC-774B-471F-B944-922E09DD471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9E70127-9736-49BA-80B3-BB46BA5BCF6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54" autoAdjust="0"/>
    <p:restoredTop sz="94161" autoAdjust="0"/>
  </p:normalViewPr>
  <p:slideViewPr>
    <p:cSldViewPr snapToGrid="0">
      <p:cViewPr varScale="1">
        <p:scale>
          <a:sx n="120" d="100"/>
          <a:sy n="120" d="100"/>
        </p:scale>
        <p:origin x="90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9.fntdata"/><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font" Target="fonts/font2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font" Target="fonts/font2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font" Target="fonts/font23.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font" Target="fonts/font26.fntdata"/><Relationship Id="rId20" Type="http://schemas.openxmlformats.org/officeDocument/2006/relationships/notesMaster" Target="notesMasters/notesMaster1.xml"/><Relationship Id="rId41"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485382d112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485382d112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190cccfa9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190cccfa9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6545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9891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8438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8"/>
        <p:cNvGrpSpPr/>
        <p:nvPr/>
      </p:nvGrpSpPr>
      <p:grpSpPr>
        <a:xfrm>
          <a:off x="0" y="0"/>
          <a:ext cx="0" cy="0"/>
          <a:chOff x="0" y="0"/>
          <a:chExt cx="0" cy="0"/>
        </a:xfrm>
      </p:grpSpPr>
      <p:sp>
        <p:nvSpPr>
          <p:cNvPr id="1579" name="Google Shape;1579;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0" name="Google Shape;1580;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2"/>
        <p:cNvGrpSpPr/>
        <p:nvPr/>
      </p:nvGrpSpPr>
      <p:grpSpPr>
        <a:xfrm>
          <a:off x="0" y="0"/>
          <a:ext cx="0" cy="0"/>
          <a:chOff x="0" y="0"/>
          <a:chExt cx="0" cy="0"/>
        </a:xfrm>
      </p:grpSpPr>
      <p:sp>
        <p:nvSpPr>
          <p:cNvPr id="1473" name="Google Shape;1473;gd44c0c1f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4" name="Google Shape;1474;gd44c0c1f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8486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190cccfa9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190cccfa9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190cccfa9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190cccfa9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1180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685550" y="47513"/>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10" name="Google Shape;10;p2"/>
          <p:cNvSpPr/>
          <p:nvPr/>
        </p:nvSpPr>
        <p:spPr>
          <a:xfrm>
            <a:off x="8433925" y="392000"/>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1" name="Google Shape;11;p2"/>
          <p:cNvSpPr/>
          <p:nvPr/>
        </p:nvSpPr>
        <p:spPr>
          <a:xfrm>
            <a:off x="7471750" y="-296975"/>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12" name="Google Shape;12;p2"/>
          <p:cNvSpPr/>
          <p:nvPr/>
        </p:nvSpPr>
        <p:spPr>
          <a:xfrm rot="10800000" flipH="1">
            <a:off x="8785800" y="4706350"/>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3" name="Google Shape;13;p2"/>
          <p:cNvSpPr/>
          <p:nvPr/>
        </p:nvSpPr>
        <p:spPr>
          <a:xfrm rot="10800000" flipH="1">
            <a:off x="8785800" y="4349975"/>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4" name="Google Shape;14;p2"/>
          <p:cNvSpPr/>
          <p:nvPr/>
        </p:nvSpPr>
        <p:spPr>
          <a:xfrm rot="10800000">
            <a:off x="-415287" y="4424800"/>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15" name="Google Shape;15;p2"/>
          <p:cNvSpPr/>
          <p:nvPr/>
        </p:nvSpPr>
        <p:spPr>
          <a:xfrm rot="10800000">
            <a:off x="-415287" y="3807113"/>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6" name="Google Shape;16;p2"/>
          <p:cNvSpPr/>
          <p:nvPr/>
        </p:nvSpPr>
        <p:spPr>
          <a:xfrm rot="10800000">
            <a:off x="-201487" y="4769288"/>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grpSp>
        <p:nvGrpSpPr>
          <p:cNvPr id="17" name="Google Shape;17;p2"/>
          <p:cNvGrpSpPr/>
          <p:nvPr/>
        </p:nvGrpSpPr>
        <p:grpSpPr>
          <a:xfrm>
            <a:off x="-339087" y="-373187"/>
            <a:ext cx="724600" cy="1187875"/>
            <a:chOff x="-84287" y="-856312"/>
            <a:chExt cx="724600" cy="1187875"/>
          </a:xfrm>
        </p:grpSpPr>
        <p:sp>
          <p:nvSpPr>
            <p:cNvPr id="18" name="Google Shape;18;p2"/>
            <p:cNvSpPr/>
            <p:nvPr/>
          </p:nvSpPr>
          <p:spPr>
            <a:xfrm flipH="1">
              <a:off x="-84287" y="-856312"/>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9" name="Google Shape;19;p2"/>
            <p:cNvSpPr/>
            <p:nvPr/>
          </p:nvSpPr>
          <p:spPr>
            <a:xfrm flipH="1">
              <a:off x="-84287" y="-499937"/>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grpSp>
      <p:sp>
        <p:nvSpPr>
          <p:cNvPr id="20" name="Google Shape;20;p2"/>
          <p:cNvSpPr txBox="1">
            <a:spLocks noGrp="1"/>
          </p:cNvSpPr>
          <p:nvPr>
            <p:ph type="ctrTitle"/>
          </p:nvPr>
        </p:nvSpPr>
        <p:spPr>
          <a:xfrm>
            <a:off x="3570725" y="1222850"/>
            <a:ext cx="4674300" cy="22725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5500">
                <a:latin typeface="Chakra Petch Medium"/>
                <a:ea typeface="Chakra Petch Medium"/>
                <a:cs typeface="Chakra Petch Medium"/>
                <a:sym typeface="Chakra Petch Medium"/>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1" name="Google Shape;21;p2"/>
          <p:cNvSpPr txBox="1">
            <a:spLocks noGrp="1"/>
          </p:cNvSpPr>
          <p:nvPr>
            <p:ph type="subTitle" idx="1"/>
          </p:nvPr>
        </p:nvSpPr>
        <p:spPr>
          <a:xfrm>
            <a:off x="3688650" y="3569281"/>
            <a:ext cx="4410900" cy="4758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5"/>
        <p:cNvGrpSpPr/>
        <p:nvPr/>
      </p:nvGrpSpPr>
      <p:grpSpPr>
        <a:xfrm>
          <a:off x="0" y="0"/>
          <a:ext cx="0" cy="0"/>
          <a:chOff x="0" y="0"/>
          <a:chExt cx="0" cy="0"/>
        </a:xfrm>
      </p:grpSpPr>
      <p:sp>
        <p:nvSpPr>
          <p:cNvPr id="96" name="Google Shape;96;p13"/>
          <p:cNvSpPr/>
          <p:nvPr/>
        </p:nvSpPr>
        <p:spPr>
          <a:xfrm rot="5400000">
            <a:off x="8178523" y="4245688"/>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97" name="Google Shape;97;p13"/>
          <p:cNvSpPr/>
          <p:nvPr/>
        </p:nvSpPr>
        <p:spPr>
          <a:xfrm rot="5400000">
            <a:off x="8000350" y="4483275"/>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98" name="Google Shape;98;p13"/>
          <p:cNvSpPr/>
          <p:nvPr/>
        </p:nvSpPr>
        <p:spPr>
          <a:xfrm rot="5400000">
            <a:off x="8451738" y="4031888"/>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99" name="Google Shape;99;p13"/>
          <p:cNvSpPr/>
          <p:nvPr/>
        </p:nvSpPr>
        <p:spPr>
          <a:xfrm rot="10800000">
            <a:off x="-59375" y="4366438"/>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00" name="Google Shape;100;p13"/>
          <p:cNvSpPr/>
          <p:nvPr/>
        </p:nvSpPr>
        <p:spPr>
          <a:xfrm rot="10800000">
            <a:off x="-59375" y="4010063"/>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01" name="Google Shape;10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2" name="Google Shape;102;p13"/>
          <p:cNvSpPr txBox="1">
            <a:spLocks noGrp="1"/>
          </p:cNvSpPr>
          <p:nvPr>
            <p:ph type="title" idx="2" hasCustomPrompt="1"/>
          </p:nvPr>
        </p:nvSpPr>
        <p:spPr>
          <a:xfrm>
            <a:off x="1034366" y="1404675"/>
            <a:ext cx="1363500" cy="4476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a:spLocks noGrp="1"/>
          </p:cNvSpPr>
          <p:nvPr>
            <p:ph type="title" idx="3" hasCustomPrompt="1"/>
          </p:nvPr>
        </p:nvSpPr>
        <p:spPr>
          <a:xfrm>
            <a:off x="1034366" y="2990496"/>
            <a:ext cx="1363500" cy="4476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3"/>
          <p:cNvSpPr txBox="1">
            <a:spLocks noGrp="1"/>
          </p:cNvSpPr>
          <p:nvPr>
            <p:ph type="title" idx="4" hasCustomPrompt="1"/>
          </p:nvPr>
        </p:nvSpPr>
        <p:spPr>
          <a:xfrm>
            <a:off x="3628532" y="1404675"/>
            <a:ext cx="1363500" cy="4476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a:spLocks noGrp="1"/>
          </p:cNvSpPr>
          <p:nvPr>
            <p:ph type="title" idx="5" hasCustomPrompt="1"/>
          </p:nvPr>
        </p:nvSpPr>
        <p:spPr>
          <a:xfrm>
            <a:off x="3628532" y="2990496"/>
            <a:ext cx="1363500" cy="4476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title" idx="6" hasCustomPrompt="1"/>
          </p:nvPr>
        </p:nvSpPr>
        <p:spPr>
          <a:xfrm>
            <a:off x="6222697" y="1404675"/>
            <a:ext cx="1363500" cy="4476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a:spLocks noGrp="1"/>
          </p:cNvSpPr>
          <p:nvPr>
            <p:ph type="title" idx="7" hasCustomPrompt="1"/>
          </p:nvPr>
        </p:nvSpPr>
        <p:spPr>
          <a:xfrm>
            <a:off x="6222697" y="2990496"/>
            <a:ext cx="1363500" cy="4476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a:spLocks noGrp="1"/>
          </p:cNvSpPr>
          <p:nvPr>
            <p:ph type="subTitle" idx="1"/>
          </p:nvPr>
        </p:nvSpPr>
        <p:spPr>
          <a:xfrm>
            <a:off x="967587" y="1988675"/>
            <a:ext cx="2020500" cy="8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Chakra Petch"/>
              <a:buNone/>
              <a:defRPr sz="2000">
                <a:solidFill>
                  <a:schemeClr val="dk1"/>
                </a:solidFill>
                <a:latin typeface="Chakra Petch"/>
                <a:ea typeface="Chakra Petch"/>
                <a:cs typeface="Chakra Petch"/>
                <a:sym typeface="Chakra Petch"/>
              </a:defRPr>
            </a:lvl1pPr>
            <a:lvl2pPr lvl="1"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109" name="Google Shape;109;p13"/>
          <p:cNvSpPr txBox="1">
            <a:spLocks noGrp="1"/>
          </p:cNvSpPr>
          <p:nvPr>
            <p:ph type="subTitle" idx="8"/>
          </p:nvPr>
        </p:nvSpPr>
        <p:spPr>
          <a:xfrm>
            <a:off x="3561750" y="1988675"/>
            <a:ext cx="2020500" cy="8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Chakra Petch"/>
              <a:buNone/>
              <a:defRPr sz="2000">
                <a:solidFill>
                  <a:schemeClr val="dk1"/>
                </a:solidFill>
                <a:latin typeface="Chakra Petch"/>
                <a:ea typeface="Chakra Petch"/>
                <a:cs typeface="Chakra Petch"/>
                <a:sym typeface="Chakra Petch"/>
              </a:defRPr>
            </a:lvl1pPr>
            <a:lvl2pPr lvl="1"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110" name="Google Shape;110;p13"/>
          <p:cNvSpPr txBox="1">
            <a:spLocks noGrp="1"/>
          </p:cNvSpPr>
          <p:nvPr>
            <p:ph type="subTitle" idx="9"/>
          </p:nvPr>
        </p:nvSpPr>
        <p:spPr>
          <a:xfrm>
            <a:off x="6155913" y="1988675"/>
            <a:ext cx="2020500" cy="8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Chakra Petch"/>
              <a:buNone/>
              <a:defRPr sz="2000">
                <a:solidFill>
                  <a:schemeClr val="dk1"/>
                </a:solidFill>
                <a:latin typeface="Chakra Petch"/>
                <a:ea typeface="Chakra Petch"/>
                <a:cs typeface="Chakra Petch"/>
                <a:sym typeface="Chakra Petch"/>
              </a:defRPr>
            </a:lvl1pPr>
            <a:lvl2pPr lvl="1"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111" name="Google Shape;111;p13"/>
          <p:cNvSpPr txBox="1">
            <a:spLocks noGrp="1"/>
          </p:cNvSpPr>
          <p:nvPr>
            <p:ph type="subTitle" idx="13"/>
          </p:nvPr>
        </p:nvSpPr>
        <p:spPr>
          <a:xfrm>
            <a:off x="967587" y="3574550"/>
            <a:ext cx="2020500" cy="8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Chakra Petch"/>
              <a:buNone/>
              <a:defRPr sz="2000">
                <a:solidFill>
                  <a:schemeClr val="dk1"/>
                </a:solidFill>
                <a:latin typeface="Chakra Petch"/>
                <a:ea typeface="Chakra Petch"/>
                <a:cs typeface="Chakra Petch"/>
                <a:sym typeface="Chakra Petch"/>
              </a:defRPr>
            </a:lvl1pPr>
            <a:lvl2pPr lvl="1"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112" name="Google Shape;112;p13"/>
          <p:cNvSpPr txBox="1">
            <a:spLocks noGrp="1"/>
          </p:cNvSpPr>
          <p:nvPr>
            <p:ph type="subTitle" idx="14"/>
          </p:nvPr>
        </p:nvSpPr>
        <p:spPr>
          <a:xfrm>
            <a:off x="3561750" y="3574550"/>
            <a:ext cx="2020500" cy="8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Chakra Petch"/>
              <a:buNone/>
              <a:defRPr sz="2000">
                <a:solidFill>
                  <a:schemeClr val="dk1"/>
                </a:solidFill>
                <a:latin typeface="Chakra Petch"/>
                <a:ea typeface="Chakra Petch"/>
                <a:cs typeface="Chakra Petch"/>
                <a:sym typeface="Chakra Petch"/>
              </a:defRPr>
            </a:lvl1pPr>
            <a:lvl2pPr lvl="1"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113" name="Google Shape;113;p13"/>
          <p:cNvSpPr txBox="1">
            <a:spLocks noGrp="1"/>
          </p:cNvSpPr>
          <p:nvPr>
            <p:ph type="subTitle" idx="15"/>
          </p:nvPr>
        </p:nvSpPr>
        <p:spPr>
          <a:xfrm>
            <a:off x="6155913" y="3574550"/>
            <a:ext cx="2020500" cy="8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Chakra Petch"/>
              <a:buNone/>
              <a:defRPr sz="2000">
                <a:solidFill>
                  <a:schemeClr val="dk1"/>
                </a:solidFill>
                <a:latin typeface="Chakra Petch"/>
                <a:ea typeface="Chakra Petch"/>
                <a:cs typeface="Chakra Petch"/>
                <a:sym typeface="Chakra Petch"/>
              </a:defRPr>
            </a:lvl1pPr>
            <a:lvl2pPr lvl="1"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123"/>
        <p:cNvGrpSpPr/>
        <p:nvPr/>
      </p:nvGrpSpPr>
      <p:grpSpPr>
        <a:xfrm>
          <a:off x="0" y="0"/>
          <a:ext cx="0" cy="0"/>
          <a:chOff x="0" y="0"/>
          <a:chExt cx="0" cy="0"/>
        </a:xfrm>
      </p:grpSpPr>
      <p:sp>
        <p:nvSpPr>
          <p:cNvPr id="124" name="Google Shape;124;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5" name="Google Shape;125;p16"/>
          <p:cNvSpPr txBox="1">
            <a:spLocks noGrp="1"/>
          </p:cNvSpPr>
          <p:nvPr>
            <p:ph type="body" idx="1"/>
          </p:nvPr>
        </p:nvSpPr>
        <p:spPr>
          <a:xfrm>
            <a:off x="720000" y="1017725"/>
            <a:ext cx="7704000" cy="16290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Font typeface="Open Sans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26"/>
        <p:cNvGrpSpPr/>
        <p:nvPr/>
      </p:nvGrpSpPr>
      <p:grpSpPr>
        <a:xfrm>
          <a:off x="0" y="0"/>
          <a:ext cx="0" cy="0"/>
          <a:chOff x="0" y="0"/>
          <a:chExt cx="0" cy="0"/>
        </a:xfrm>
      </p:grpSpPr>
      <p:sp>
        <p:nvSpPr>
          <p:cNvPr id="127" name="Google Shape;127;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8" name="Google Shape;128;p17"/>
          <p:cNvSpPr txBox="1">
            <a:spLocks noGrp="1"/>
          </p:cNvSpPr>
          <p:nvPr>
            <p:ph type="subTitle" idx="1"/>
          </p:nvPr>
        </p:nvSpPr>
        <p:spPr>
          <a:xfrm>
            <a:off x="962702" y="2527041"/>
            <a:ext cx="2160300" cy="171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9" name="Google Shape;129;p17"/>
          <p:cNvSpPr txBox="1">
            <a:spLocks noGrp="1"/>
          </p:cNvSpPr>
          <p:nvPr>
            <p:ph type="subTitle" idx="2"/>
          </p:nvPr>
        </p:nvSpPr>
        <p:spPr>
          <a:xfrm>
            <a:off x="3491848" y="2527041"/>
            <a:ext cx="2160300" cy="171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0" name="Google Shape;130;p17"/>
          <p:cNvSpPr txBox="1">
            <a:spLocks noGrp="1"/>
          </p:cNvSpPr>
          <p:nvPr>
            <p:ph type="subTitle" idx="3"/>
          </p:nvPr>
        </p:nvSpPr>
        <p:spPr>
          <a:xfrm>
            <a:off x="6020998" y="2527041"/>
            <a:ext cx="2160300" cy="171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1" name="Google Shape;131;p17"/>
          <p:cNvSpPr txBox="1">
            <a:spLocks noGrp="1"/>
          </p:cNvSpPr>
          <p:nvPr>
            <p:ph type="subTitle" idx="4"/>
          </p:nvPr>
        </p:nvSpPr>
        <p:spPr>
          <a:xfrm>
            <a:off x="962702" y="1995544"/>
            <a:ext cx="2160300" cy="50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2" name="Google Shape;132;p17"/>
          <p:cNvSpPr txBox="1">
            <a:spLocks noGrp="1"/>
          </p:cNvSpPr>
          <p:nvPr>
            <p:ph type="subTitle" idx="5"/>
          </p:nvPr>
        </p:nvSpPr>
        <p:spPr>
          <a:xfrm>
            <a:off x="3491852" y="1995544"/>
            <a:ext cx="2160300" cy="50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3" name="Google Shape;133;p17"/>
          <p:cNvSpPr txBox="1">
            <a:spLocks noGrp="1"/>
          </p:cNvSpPr>
          <p:nvPr>
            <p:ph type="subTitle" idx="6"/>
          </p:nvPr>
        </p:nvSpPr>
        <p:spPr>
          <a:xfrm>
            <a:off x="6020998" y="1995544"/>
            <a:ext cx="2160300" cy="50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4" name="Google Shape;134;p17"/>
          <p:cNvSpPr/>
          <p:nvPr/>
        </p:nvSpPr>
        <p:spPr>
          <a:xfrm rot="10800000" flipH="1">
            <a:off x="8433925" y="4312000"/>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35" name="Google Shape;135;p17"/>
          <p:cNvSpPr/>
          <p:nvPr/>
        </p:nvSpPr>
        <p:spPr>
          <a:xfrm rot="10800000" flipH="1">
            <a:off x="8433925" y="3955625"/>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36" name="Google Shape;136;p17"/>
          <p:cNvSpPr/>
          <p:nvPr/>
        </p:nvSpPr>
        <p:spPr>
          <a:xfrm rot="10800000">
            <a:off x="-59375" y="4366438"/>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37" name="Google Shape;137;p17"/>
          <p:cNvSpPr/>
          <p:nvPr/>
        </p:nvSpPr>
        <p:spPr>
          <a:xfrm rot="10800000">
            <a:off x="-59375" y="4010063"/>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38" name="Google Shape;138;p17"/>
          <p:cNvSpPr/>
          <p:nvPr/>
        </p:nvSpPr>
        <p:spPr>
          <a:xfrm>
            <a:off x="8433925" y="392000"/>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39" name="Google Shape;139;p17"/>
          <p:cNvSpPr/>
          <p:nvPr/>
        </p:nvSpPr>
        <p:spPr>
          <a:xfrm>
            <a:off x="8517075" y="-113275"/>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40"/>
        <p:cNvGrpSpPr/>
        <p:nvPr/>
      </p:nvGrpSpPr>
      <p:grpSpPr>
        <a:xfrm>
          <a:off x="0" y="0"/>
          <a:ext cx="0" cy="0"/>
          <a:chOff x="0" y="0"/>
          <a:chExt cx="0" cy="0"/>
        </a:xfrm>
      </p:grpSpPr>
      <p:sp>
        <p:nvSpPr>
          <p:cNvPr id="141" name="Google Shape;141;p18"/>
          <p:cNvSpPr/>
          <p:nvPr/>
        </p:nvSpPr>
        <p:spPr>
          <a:xfrm>
            <a:off x="7839150" y="-202500"/>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142" name="Google Shape;142;p18"/>
          <p:cNvSpPr/>
          <p:nvPr/>
        </p:nvSpPr>
        <p:spPr>
          <a:xfrm rot="10800000">
            <a:off x="-415287" y="4424800"/>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143" name="Google Shape;143;p18"/>
          <p:cNvSpPr/>
          <p:nvPr/>
        </p:nvSpPr>
        <p:spPr>
          <a:xfrm rot="10800000">
            <a:off x="-201487" y="4769288"/>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144" name="Google Shape;144;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5" name="Google Shape;145;p18"/>
          <p:cNvSpPr txBox="1">
            <a:spLocks noGrp="1"/>
          </p:cNvSpPr>
          <p:nvPr>
            <p:ph type="subTitle" idx="1"/>
          </p:nvPr>
        </p:nvSpPr>
        <p:spPr>
          <a:xfrm>
            <a:off x="1448279" y="1651706"/>
            <a:ext cx="3049500" cy="110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6" name="Google Shape;146;p18"/>
          <p:cNvSpPr txBox="1">
            <a:spLocks noGrp="1"/>
          </p:cNvSpPr>
          <p:nvPr>
            <p:ph type="subTitle" idx="2"/>
          </p:nvPr>
        </p:nvSpPr>
        <p:spPr>
          <a:xfrm>
            <a:off x="5294931" y="1651706"/>
            <a:ext cx="3049500" cy="110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7" name="Google Shape;147;p18"/>
          <p:cNvSpPr txBox="1">
            <a:spLocks noGrp="1"/>
          </p:cNvSpPr>
          <p:nvPr>
            <p:ph type="subTitle" idx="3"/>
          </p:nvPr>
        </p:nvSpPr>
        <p:spPr>
          <a:xfrm>
            <a:off x="1448279" y="3391906"/>
            <a:ext cx="3049500" cy="110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8" name="Google Shape;148;p18"/>
          <p:cNvSpPr txBox="1">
            <a:spLocks noGrp="1"/>
          </p:cNvSpPr>
          <p:nvPr>
            <p:ph type="subTitle" idx="4"/>
          </p:nvPr>
        </p:nvSpPr>
        <p:spPr>
          <a:xfrm>
            <a:off x="5294931" y="3391906"/>
            <a:ext cx="3049500" cy="110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9" name="Google Shape;149;p18"/>
          <p:cNvSpPr txBox="1">
            <a:spLocks noGrp="1"/>
          </p:cNvSpPr>
          <p:nvPr>
            <p:ph type="subTitle" idx="5"/>
          </p:nvPr>
        </p:nvSpPr>
        <p:spPr>
          <a:xfrm>
            <a:off x="1448279" y="1170206"/>
            <a:ext cx="3049500" cy="489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Chakra Petch"/>
              <a:buNone/>
              <a:defRPr sz="1800">
                <a:solidFill>
                  <a:schemeClr val="dk1"/>
                </a:solidFill>
                <a:latin typeface="Chakra Petch"/>
                <a:ea typeface="Chakra Petch"/>
                <a:cs typeface="Chakra Petch"/>
                <a:sym typeface="Chakra Petch"/>
              </a:defRPr>
            </a:lvl1pPr>
            <a:lvl2pPr lvl="1"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150" name="Google Shape;150;p18"/>
          <p:cNvSpPr txBox="1">
            <a:spLocks noGrp="1"/>
          </p:cNvSpPr>
          <p:nvPr>
            <p:ph type="subTitle" idx="6"/>
          </p:nvPr>
        </p:nvSpPr>
        <p:spPr>
          <a:xfrm>
            <a:off x="1448275" y="2910527"/>
            <a:ext cx="3049500" cy="489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Chakra Petch"/>
              <a:buNone/>
              <a:defRPr sz="1800">
                <a:solidFill>
                  <a:schemeClr val="dk1"/>
                </a:solidFill>
                <a:latin typeface="Chakra Petch"/>
                <a:ea typeface="Chakra Petch"/>
                <a:cs typeface="Chakra Petch"/>
                <a:sym typeface="Chakra Petch"/>
              </a:defRPr>
            </a:lvl1pPr>
            <a:lvl2pPr lvl="1"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151" name="Google Shape;151;p18"/>
          <p:cNvSpPr txBox="1">
            <a:spLocks noGrp="1"/>
          </p:cNvSpPr>
          <p:nvPr>
            <p:ph type="subTitle" idx="7"/>
          </p:nvPr>
        </p:nvSpPr>
        <p:spPr>
          <a:xfrm>
            <a:off x="5294904" y="1170206"/>
            <a:ext cx="3049500" cy="489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Chakra Petch"/>
              <a:buNone/>
              <a:defRPr sz="1800">
                <a:solidFill>
                  <a:schemeClr val="dk1"/>
                </a:solidFill>
                <a:latin typeface="Chakra Petch"/>
                <a:ea typeface="Chakra Petch"/>
                <a:cs typeface="Chakra Petch"/>
                <a:sym typeface="Chakra Petch"/>
              </a:defRPr>
            </a:lvl1pPr>
            <a:lvl2pPr lvl="1"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152" name="Google Shape;152;p18"/>
          <p:cNvSpPr txBox="1">
            <a:spLocks noGrp="1"/>
          </p:cNvSpPr>
          <p:nvPr>
            <p:ph type="subTitle" idx="8"/>
          </p:nvPr>
        </p:nvSpPr>
        <p:spPr>
          <a:xfrm>
            <a:off x="5294899" y="2910527"/>
            <a:ext cx="3049500" cy="489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Chakra Petch"/>
              <a:buNone/>
              <a:defRPr sz="1800">
                <a:solidFill>
                  <a:schemeClr val="dk1"/>
                </a:solidFill>
                <a:latin typeface="Chakra Petch"/>
                <a:ea typeface="Chakra Petch"/>
                <a:cs typeface="Chakra Petch"/>
                <a:sym typeface="Chakra Petch"/>
              </a:defRPr>
            </a:lvl1pPr>
            <a:lvl2pPr lvl="1"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53"/>
        <p:cNvGrpSpPr/>
        <p:nvPr/>
      </p:nvGrpSpPr>
      <p:grpSpPr>
        <a:xfrm>
          <a:off x="0" y="0"/>
          <a:ext cx="0" cy="0"/>
          <a:chOff x="0" y="0"/>
          <a:chExt cx="0" cy="0"/>
        </a:xfrm>
      </p:grpSpPr>
      <p:sp>
        <p:nvSpPr>
          <p:cNvPr id="154" name="Google Shape;154;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5" name="Google Shape;155;p19"/>
          <p:cNvSpPr txBox="1">
            <a:spLocks noGrp="1"/>
          </p:cNvSpPr>
          <p:nvPr>
            <p:ph type="subTitle" idx="1"/>
          </p:nvPr>
        </p:nvSpPr>
        <p:spPr>
          <a:xfrm>
            <a:off x="713474" y="1741641"/>
            <a:ext cx="2478000" cy="92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6" name="Google Shape;156;p19"/>
          <p:cNvSpPr txBox="1">
            <a:spLocks noGrp="1"/>
          </p:cNvSpPr>
          <p:nvPr>
            <p:ph type="subTitle" idx="2"/>
          </p:nvPr>
        </p:nvSpPr>
        <p:spPr>
          <a:xfrm>
            <a:off x="3333000" y="1741649"/>
            <a:ext cx="2478000" cy="92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7" name="Google Shape;157;p19"/>
          <p:cNvSpPr txBox="1">
            <a:spLocks noGrp="1"/>
          </p:cNvSpPr>
          <p:nvPr>
            <p:ph type="subTitle" idx="3"/>
          </p:nvPr>
        </p:nvSpPr>
        <p:spPr>
          <a:xfrm>
            <a:off x="713474" y="3377891"/>
            <a:ext cx="2478000" cy="92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8" name="Google Shape;158;p19"/>
          <p:cNvSpPr txBox="1">
            <a:spLocks noGrp="1"/>
          </p:cNvSpPr>
          <p:nvPr>
            <p:ph type="subTitle" idx="4"/>
          </p:nvPr>
        </p:nvSpPr>
        <p:spPr>
          <a:xfrm>
            <a:off x="3333000" y="3377891"/>
            <a:ext cx="2478000" cy="92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9" name="Google Shape;159;p19"/>
          <p:cNvSpPr txBox="1">
            <a:spLocks noGrp="1"/>
          </p:cNvSpPr>
          <p:nvPr>
            <p:ph type="subTitle" idx="5"/>
          </p:nvPr>
        </p:nvSpPr>
        <p:spPr>
          <a:xfrm>
            <a:off x="5952526" y="1741649"/>
            <a:ext cx="2478000" cy="92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 name="Google Shape;160;p19"/>
          <p:cNvSpPr txBox="1">
            <a:spLocks noGrp="1"/>
          </p:cNvSpPr>
          <p:nvPr>
            <p:ph type="subTitle" idx="6"/>
          </p:nvPr>
        </p:nvSpPr>
        <p:spPr>
          <a:xfrm>
            <a:off x="5952526" y="3377891"/>
            <a:ext cx="2478000" cy="92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1" name="Google Shape;161;p19"/>
          <p:cNvSpPr txBox="1">
            <a:spLocks noGrp="1"/>
          </p:cNvSpPr>
          <p:nvPr>
            <p:ph type="subTitle" idx="7"/>
          </p:nvPr>
        </p:nvSpPr>
        <p:spPr>
          <a:xfrm>
            <a:off x="714074" y="1270143"/>
            <a:ext cx="2476800" cy="474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Chakra Petch"/>
              <a:buNone/>
              <a:defRPr sz="1800">
                <a:solidFill>
                  <a:schemeClr val="dk1"/>
                </a:solidFill>
                <a:latin typeface="Chakra Petch"/>
                <a:ea typeface="Chakra Petch"/>
                <a:cs typeface="Chakra Petch"/>
                <a:sym typeface="Chakra Petch"/>
              </a:defRPr>
            </a:lvl1pPr>
            <a:lvl2pPr lvl="1"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162" name="Google Shape;162;p19"/>
          <p:cNvSpPr txBox="1">
            <a:spLocks noGrp="1"/>
          </p:cNvSpPr>
          <p:nvPr>
            <p:ph type="subTitle" idx="8"/>
          </p:nvPr>
        </p:nvSpPr>
        <p:spPr>
          <a:xfrm>
            <a:off x="3333600" y="1270150"/>
            <a:ext cx="2476800" cy="474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Chakra Petch"/>
              <a:buNone/>
              <a:defRPr sz="1800">
                <a:solidFill>
                  <a:schemeClr val="dk1"/>
                </a:solidFill>
                <a:latin typeface="Chakra Petch"/>
                <a:ea typeface="Chakra Petch"/>
                <a:cs typeface="Chakra Petch"/>
                <a:sym typeface="Chakra Petch"/>
              </a:defRPr>
            </a:lvl1pPr>
            <a:lvl2pPr lvl="1"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163" name="Google Shape;163;p19"/>
          <p:cNvSpPr txBox="1">
            <a:spLocks noGrp="1"/>
          </p:cNvSpPr>
          <p:nvPr>
            <p:ph type="subTitle" idx="9"/>
          </p:nvPr>
        </p:nvSpPr>
        <p:spPr>
          <a:xfrm>
            <a:off x="5953126" y="1270150"/>
            <a:ext cx="2476800" cy="474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Chakra Petch"/>
              <a:buNone/>
              <a:defRPr sz="1800">
                <a:solidFill>
                  <a:schemeClr val="dk1"/>
                </a:solidFill>
                <a:latin typeface="Chakra Petch"/>
                <a:ea typeface="Chakra Petch"/>
                <a:cs typeface="Chakra Petch"/>
                <a:sym typeface="Chakra Petch"/>
              </a:defRPr>
            </a:lvl1pPr>
            <a:lvl2pPr lvl="1"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164" name="Google Shape;164;p19"/>
          <p:cNvSpPr txBox="1">
            <a:spLocks noGrp="1"/>
          </p:cNvSpPr>
          <p:nvPr>
            <p:ph type="subTitle" idx="13"/>
          </p:nvPr>
        </p:nvSpPr>
        <p:spPr>
          <a:xfrm>
            <a:off x="713474" y="2903391"/>
            <a:ext cx="2478000" cy="474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Chakra Petch"/>
              <a:buNone/>
              <a:defRPr sz="1800">
                <a:solidFill>
                  <a:schemeClr val="dk1"/>
                </a:solidFill>
                <a:latin typeface="Chakra Petch"/>
                <a:ea typeface="Chakra Petch"/>
                <a:cs typeface="Chakra Petch"/>
                <a:sym typeface="Chakra Petch"/>
              </a:defRPr>
            </a:lvl1pPr>
            <a:lvl2pPr lvl="1"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165" name="Google Shape;165;p19"/>
          <p:cNvSpPr txBox="1">
            <a:spLocks noGrp="1"/>
          </p:cNvSpPr>
          <p:nvPr>
            <p:ph type="subTitle" idx="14"/>
          </p:nvPr>
        </p:nvSpPr>
        <p:spPr>
          <a:xfrm>
            <a:off x="3333900" y="2903391"/>
            <a:ext cx="2476800" cy="474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Chakra Petch"/>
              <a:buNone/>
              <a:defRPr sz="1800">
                <a:solidFill>
                  <a:schemeClr val="dk1"/>
                </a:solidFill>
                <a:latin typeface="Chakra Petch"/>
                <a:ea typeface="Chakra Petch"/>
                <a:cs typeface="Chakra Petch"/>
                <a:sym typeface="Chakra Petch"/>
              </a:defRPr>
            </a:lvl1pPr>
            <a:lvl2pPr lvl="1"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166" name="Google Shape;166;p19"/>
          <p:cNvSpPr txBox="1">
            <a:spLocks noGrp="1"/>
          </p:cNvSpPr>
          <p:nvPr>
            <p:ph type="subTitle" idx="15"/>
          </p:nvPr>
        </p:nvSpPr>
        <p:spPr>
          <a:xfrm>
            <a:off x="5953126" y="2903391"/>
            <a:ext cx="2476800" cy="474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Chakra Petch"/>
              <a:buNone/>
              <a:defRPr sz="1800">
                <a:solidFill>
                  <a:schemeClr val="dk1"/>
                </a:solidFill>
                <a:latin typeface="Chakra Petch"/>
                <a:ea typeface="Chakra Petch"/>
                <a:cs typeface="Chakra Petch"/>
                <a:sym typeface="Chakra Petch"/>
              </a:defRPr>
            </a:lvl1pPr>
            <a:lvl2pPr lvl="1"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167" name="Google Shape;167;p19"/>
          <p:cNvSpPr/>
          <p:nvPr/>
        </p:nvSpPr>
        <p:spPr>
          <a:xfrm rot="5400000">
            <a:off x="8178523" y="4245688"/>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168" name="Google Shape;168;p19"/>
          <p:cNvSpPr/>
          <p:nvPr/>
        </p:nvSpPr>
        <p:spPr>
          <a:xfrm rot="5400000">
            <a:off x="8000350" y="4483275"/>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69" name="Google Shape;169;p19"/>
          <p:cNvSpPr/>
          <p:nvPr/>
        </p:nvSpPr>
        <p:spPr>
          <a:xfrm rot="5400000">
            <a:off x="8451738" y="4031888"/>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170" name="Google Shape;170;p19"/>
          <p:cNvSpPr/>
          <p:nvPr/>
        </p:nvSpPr>
        <p:spPr>
          <a:xfrm rot="10800000">
            <a:off x="-59375" y="4366438"/>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92"/>
        <p:cNvGrpSpPr/>
        <p:nvPr/>
      </p:nvGrpSpPr>
      <p:grpSpPr>
        <a:xfrm>
          <a:off x="0" y="0"/>
          <a:ext cx="0" cy="0"/>
          <a:chOff x="0" y="0"/>
          <a:chExt cx="0" cy="0"/>
        </a:xfrm>
      </p:grpSpPr>
      <p:sp>
        <p:nvSpPr>
          <p:cNvPr id="193" name="Google Shape;193;p22"/>
          <p:cNvSpPr/>
          <p:nvPr/>
        </p:nvSpPr>
        <p:spPr>
          <a:xfrm>
            <a:off x="7685550" y="47513"/>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194" name="Google Shape;194;p22"/>
          <p:cNvSpPr/>
          <p:nvPr/>
        </p:nvSpPr>
        <p:spPr>
          <a:xfrm>
            <a:off x="8433925" y="392000"/>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95" name="Google Shape;195;p22"/>
          <p:cNvSpPr/>
          <p:nvPr/>
        </p:nvSpPr>
        <p:spPr>
          <a:xfrm>
            <a:off x="7471750" y="-296975"/>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196" name="Google Shape;196;p22"/>
          <p:cNvSpPr/>
          <p:nvPr/>
        </p:nvSpPr>
        <p:spPr>
          <a:xfrm rot="10800000" flipH="1">
            <a:off x="8785800" y="4706350"/>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97" name="Google Shape;197;p22"/>
          <p:cNvSpPr/>
          <p:nvPr/>
        </p:nvSpPr>
        <p:spPr>
          <a:xfrm rot="10800000" flipH="1">
            <a:off x="8785800" y="4349975"/>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198" name="Google Shape;198;p22"/>
          <p:cNvSpPr/>
          <p:nvPr/>
        </p:nvSpPr>
        <p:spPr>
          <a:xfrm rot="10800000">
            <a:off x="-415287" y="4424800"/>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199" name="Google Shape;199;p22"/>
          <p:cNvSpPr/>
          <p:nvPr/>
        </p:nvSpPr>
        <p:spPr>
          <a:xfrm rot="10800000">
            <a:off x="-415287" y="3807113"/>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200" name="Google Shape;200;p22"/>
          <p:cNvSpPr/>
          <p:nvPr/>
        </p:nvSpPr>
        <p:spPr>
          <a:xfrm rot="10800000">
            <a:off x="-201487" y="4769288"/>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grpSp>
        <p:nvGrpSpPr>
          <p:cNvPr id="201" name="Google Shape;201;p22"/>
          <p:cNvGrpSpPr/>
          <p:nvPr/>
        </p:nvGrpSpPr>
        <p:grpSpPr>
          <a:xfrm>
            <a:off x="-339087" y="-373187"/>
            <a:ext cx="724600" cy="1187875"/>
            <a:chOff x="-84287" y="-856312"/>
            <a:chExt cx="724600" cy="1187875"/>
          </a:xfrm>
        </p:grpSpPr>
        <p:sp>
          <p:nvSpPr>
            <p:cNvPr id="202" name="Google Shape;202;p22"/>
            <p:cNvSpPr/>
            <p:nvPr/>
          </p:nvSpPr>
          <p:spPr>
            <a:xfrm flipH="1">
              <a:off x="-84287" y="-856312"/>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203" name="Google Shape;203;p22"/>
            <p:cNvSpPr/>
            <p:nvPr/>
          </p:nvSpPr>
          <p:spPr>
            <a:xfrm flipH="1">
              <a:off x="-84287" y="-499937"/>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04"/>
        <p:cNvGrpSpPr/>
        <p:nvPr/>
      </p:nvGrpSpPr>
      <p:grpSpPr>
        <a:xfrm>
          <a:off x="0" y="0"/>
          <a:ext cx="0" cy="0"/>
          <a:chOff x="0" y="0"/>
          <a:chExt cx="0" cy="0"/>
        </a:xfrm>
      </p:grpSpPr>
      <p:sp>
        <p:nvSpPr>
          <p:cNvPr id="205" name="Google Shape;205;p23"/>
          <p:cNvSpPr/>
          <p:nvPr/>
        </p:nvSpPr>
        <p:spPr>
          <a:xfrm rot="5400000">
            <a:off x="8178523" y="4245688"/>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206" name="Google Shape;206;p23"/>
          <p:cNvSpPr/>
          <p:nvPr/>
        </p:nvSpPr>
        <p:spPr>
          <a:xfrm rot="5400000">
            <a:off x="8000350" y="4483275"/>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207" name="Google Shape;207;p23"/>
          <p:cNvSpPr/>
          <p:nvPr/>
        </p:nvSpPr>
        <p:spPr>
          <a:xfrm rot="5400000">
            <a:off x="8451738" y="4031888"/>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208" name="Google Shape;208;p23"/>
          <p:cNvSpPr/>
          <p:nvPr/>
        </p:nvSpPr>
        <p:spPr>
          <a:xfrm rot="10800000">
            <a:off x="-59375" y="4366438"/>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209" name="Google Shape;209;p23"/>
          <p:cNvSpPr/>
          <p:nvPr/>
        </p:nvSpPr>
        <p:spPr>
          <a:xfrm rot="10800000">
            <a:off x="-59375" y="4010063"/>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4" name="Google Shape;34;p4"/>
          <p:cNvSpPr txBox="1">
            <a:spLocks noGrp="1"/>
          </p:cNvSpPr>
          <p:nvPr>
            <p:ph type="body" idx="1"/>
          </p:nvPr>
        </p:nvSpPr>
        <p:spPr>
          <a:xfrm>
            <a:off x="720000" y="1017725"/>
            <a:ext cx="7704000" cy="3614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Font typeface="Open Sans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extLst>
      <p:ext uri="{BB962C8B-B14F-4D97-AF65-F5344CB8AC3E}">
        <p14:creationId xmlns:p14="http://schemas.microsoft.com/office/powerpoint/2010/main" val="298850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3286047" y="2562050"/>
            <a:ext cx="48051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4" name="Google Shape;24;p3"/>
          <p:cNvSpPr txBox="1">
            <a:spLocks noGrp="1"/>
          </p:cNvSpPr>
          <p:nvPr>
            <p:ph type="title" idx="2" hasCustomPrompt="1"/>
          </p:nvPr>
        </p:nvSpPr>
        <p:spPr>
          <a:xfrm>
            <a:off x="3286047" y="1573375"/>
            <a:ext cx="2845200" cy="8418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5" name="Google Shape;25;p3"/>
          <p:cNvSpPr/>
          <p:nvPr/>
        </p:nvSpPr>
        <p:spPr>
          <a:xfrm>
            <a:off x="7685550" y="47513"/>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26" name="Google Shape;26;p3"/>
          <p:cNvSpPr/>
          <p:nvPr/>
        </p:nvSpPr>
        <p:spPr>
          <a:xfrm>
            <a:off x="8433925" y="392000"/>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27" name="Google Shape;27;p3"/>
          <p:cNvSpPr/>
          <p:nvPr/>
        </p:nvSpPr>
        <p:spPr>
          <a:xfrm>
            <a:off x="7471750" y="-296975"/>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28" name="Google Shape;28;p3"/>
          <p:cNvSpPr/>
          <p:nvPr/>
        </p:nvSpPr>
        <p:spPr>
          <a:xfrm rot="10800000" flipH="1">
            <a:off x="8433925" y="4312000"/>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29" name="Google Shape;29;p3"/>
          <p:cNvSpPr/>
          <p:nvPr/>
        </p:nvSpPr>
        <p:spPr>
          <a:xfrm rot="10800000" flipH="1">
            <a:off x="8433925" y="3955625"/>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30" name="Google Shape;30;p3"/>
          <p:cNvSpPr/>
          <p:nvPr/>
        </p:nvSpPr>
        <p:spPr>
          <a:xfrm rot="10800000">
            <a:off x="-59375" y="4366438"/>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31" name="Google Shape;31;p3"/>
          <p:cNvSpPr/>
          <p:nvPr/>
        </p:nvSpPr>
        <p:spPr>
          <a:xfrm rot="10800000">
            <a:off x="-59375" y="4010063"/>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 name="Google Shape;37;p5"/>
          <p:cNvSpPr txBox="1">
            <a:spLocks noGrp="1"/>
          </p:cNvSpPr>
          <p:nvPr>
            <p:ph type="subTitle" idx="1"/>
          </p:nvPr>
        </p:nvSpPr>
        <p:spPr>
          <a:xfrm>
            <a:off x="4923136" y="2574149"/>
            <a:ext cx="25056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8" name="Google Shape;38;p5"/>
          <p:cNvSpPr txBox="1">
            <a:spLocks noGrp="1"/>
          </p:cNvSpPr>
          <p:nvPr>
            <p:ph type="subTitle" idx="2"/>
          </p:nvPr>
        </p:nvSpPr>
        <p:spPr>
          <a:xfrm>
            <a:off x="1715263" y="2574149"/>
            <a:ext cx="25056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9" name="Google Shape;39;p5"/>
          <p:cNvSpPr txBox="1">
            <a:spLocks noGrp="1"/>
          </p:cNvSpPr>
          <p:nvPr>
            <p:ph type="subTitle" idx="3"/>
          </p:nvPr>
        </p:nvSpPr>
        <p:spPr>
          <a:xfrm>
            <a:off x="1715263" y="2067903"/>
            <a:ext cx="2505600" cy="491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Chakra Petch"/>
              <a:buNone/>
              <a:defRPr sz="1800">
                <a:solidFill>
                  <a:schemeClr val="dk1"/>
                </a:solidFill>
                <a:latin typeface="Chakra Petch"/>
                <a:ea typeface="Chakra Petch"/>
                <a:cs typeface="Chakra Petch"/>
                <a:sym typeface="Chakra Petch"/>
              </a:defRPr>
            </a:lvl1pPr>
            <a:lvl2pPr lvl="1"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40" name="Google Shape;40;p5"/>
          <p:cNvSpPr txBox="1">
            <a:spLocks noGrp="1"/>
          </p:cNvSpPr>
          <p:nvPr>
            <p:ph type="subTitle" idx="4"/>
          </p:nvPr>
        </p:nvSpPr>
        <p:spPr>
          <a:xfrm>
            <a:off x="4923138" y="2067903"/>
            <a:ext cx="2505600" cy="491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Chakra Petch"/>
              <a:buNone/>
              <a:defRPr sz="1800">
                <a:solidFill>
                  <a:schemeClr val="dk1"/>
                </a:solidFill>
                <a:latin typeface="Chakra Petch"/>
                <a:ea typeface="Chakra Petch"/>
                <a:cs typeface="Chakra Petch"/>
                <a:sym typeface="Chakra Petch"/>
              </a:defRPr>
            </a:lvl1pPr>
            <a:lvl2pPr lvl="1"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2pPr>
            <a:lvl3pPr lvl="2"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3pPr>
            <a:lvl4pPr lvl="3"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4pPr>
            <a:lvl5pPr lvl="4"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5pPr>
            <a:lvl6pPr lvl="5"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6pPr>
            <a:lvl7pPr lvl="6"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7pPr>
            <a:lvl8pPr lvl="7"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8pPr>
            <a:lvl9pPr lvl="8" algn="ctr" rtl="0">
              <a:lnSpc>
                <a:spcPct val="100000"/>
              </a:lnSpc>
              <a:spcBef>
                <a:spcPts val="0"/>
              </a:spcBef>
              <a:spcAft>
                <a:spcPts val="0"/>
              </a:spcAft>
              <a:buSzPts val="2400"/>
              <a:buFont typeface="Chakra Petch"/>
              <a:buNone/>
              <a:defRPr sz="2400">
                <a:latin typeface="Chakra Petch"/>
                <a:ea typeface="Chakra Petch"/>
                <a:cs typeface="Chakra Petch"/>
                <a:sym typeface="Chakra Petch"/>
              </a:defRPr>
            </a:lvl9pPr>
          </a:lstStyle>
          <a:p>
            <a:endParaRPr/>
          </a:p>
        </p:txBody>
      </p:sp>
      <p:sp>
        <p:nvSpPr>
          <p:cNvPr id="41" name="Google Shape;41;p5"/>
          <p:cNvSpPr/>
          <p:nvPr/>
        </p:nvSpPr>
        <p:spPr>
          <a:xfrm rot="10800000" flipH="1">
            <a:off x="7789016" y="4511497"/>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42" name="Google Shape;42;p5"/>
          <p:cNvSpPr/>
          <p:nvPr/>
        </p:nvSpPr>
        <p:spPr>
          <a:xfrm rot="10800000" flipH="1">
            <a:off x="8537391" y="3807113"/>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43" name="Google Shape;43;p5"/>
          <p:cNvSpPr/>
          <p:nvPr/>
        </p:nvSpPr>
        <p:spPr>
          <a:xfrm rot="10800000" flipH="1">
            <a:off x="7575216" y="4769288"/>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grpSp>
        <p:nvGrpSpPr>
          <p:cNvPr id="44" name="Google Shape;44;p5"/>
          <p:cNvGrpSpPr/>
          <p:nvPr/>
        </p:nvGrpSpPr>
        <p:grpSpPr>
          <a:xfrm flipH="1">
            <a:off x="8461191" y="-373187"/>
            <a:ext cx="724600" cy="1187875"/>
            <a:chOff x="-84287" y="-856312"/>
            <a:chExt cx="724600" cy="1187875"/>
          </a:xfrm>
        </p:grpSpPr>
        <p:sp>
          <p:nvSpPr>
            <p:cNvPr id="45" name="Google Shape;45;p5"/>
            <p:cNvSpPr/>
            <p:nvPr/>
          </p:nvSpPr>
          <p:spPr>
            <a:xfrm flipH="1">
              <a:off x="-84287" y="-856312"/>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46" name="Google Shape;46;p5"/>
            <p:cNvSpPr/>
            <p:nvPr/>
          </p:nvSpPr>
          <p:spPr>
            <a:xfrm flipH="1">
              <a:off x="-84287" y="-499937"/>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9" name="Google Shape;49;p6"/>
          <p:cNvSpPr/>
          <p:nvPr/>
        </p:nvSpPr>
        <p:spPr>
          <a:xfrm>
            <a:off x="7400450" y="-113287"/>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50" name="Google Shape;50;p6"/>
          <p:cNvSpPr/>
          <p:nvPr/>
        </p:nvSpPr>
        <p:spPr>
          <a:xfrm>
            <a:off x="8433925" y="392000"/>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51" name="Google Shape;51;p6"/>
          <p:cNvSpPr/>
          <p:nvPr/>
        </p:nvSpPr>
        <p:spPr>
          <a:xfrm>
            <a:off x="8517075" y="-113275"/>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2"/>
        <p:cNvGrpSpPr/>
        <p:nvPr/>
      </p:nvGrpSpPr>
      <p:grpSpPr>
        <a:xfrm>
          <a:off x="0" y="0"/>
          <a:ext cx="0" cy="0"/>
          <a:chOff x="0" y="0"/>
          <a:chExt cx="0" cy="0"/>
        </a:xfrm>
      </p:grpSpPr>
      <p:sp>
        <p:nvSpPr>
          <p:cNvPr id="53" name="Google Shape;53;p7"/>
          <p:cNvSpPr txBox="1">
            <a:spLocks noGrp="1"/>
          </p:cNvSpPr>
          <p:nvPr>
            <p:ph type="title"/>
          </p:nvPr>
        </p:nvSpPr>
        <p:spPr>
          <a:xfrm>
            <a:off x="4942875" y="653225"/>
            <a:ext cx="2878500" cy="1098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4" name="Google Shape;54;p7"/>
          <p:cNvSpPr txBox="1">
            <a:spLocks noGrp="1"/>
          </p:cNvSpPr>
          <p:nvPr>
            <p:ph type="subTitle" idx="1"/>
          </p:nvPr>
        </p:nvSpPr>
        <p:spPr>
          <a:xfrm>
            <a:off x="4942875" y="1665925"/>
            <a:ext cx="2878500" cy="280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55" name="Google Shape;55;p7"/>
          <p:cNvSpPr/>
          <p:nvPr/>
        </p:nvSpPr>
        <p:spPr>
          <a:xfrm flipH="1">
            <a:off x="-130162" y="196000"/>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56" name="Google Shape;56;p7"/>
          <p:cNvSpPr/>
          <p:nvPr/>
        </p:nvSpPr>
        <p:spPr>
          <a:xfrm flipH="1">
            <a:off x="-130162" y="540488"/>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57" name="Google Shape;57;p7"/>
          <p:cNvSpPr/>
          <p:nvPr/>
        </p:nvSpPr>
        <p:spPr>
          <a:xfrm flipH="1">
            <a:off x="83638" y="-148487"/>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58" name="Google Shape;58;p7"/>
          <p:cNvSpPr/>
          <p:nvPr/>
        </p:nvSpPr>
        <p:spPr>
          <a:xfrm rot="10800000">
            <a:off x="-130162" y="3997213"/>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59" name="Google Shape;59;p7"/>
          <p:cNvSpPr/>
          <p:nvPr/>
        </p:nvSpPr>
        <p:spPr>
          <a:xfrm rot="10800000">
            <a:off x="-130162" y="3640838"/>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60" name="Google Shape;60;p7"/>
          <p:cNvSpPr/>
          <p:nvPr/>
        </p:nvSpPr>
        <p:spPr>
          <a:xfrm>
            <a:off x="-95025" y="4044750"/>
            <a:ext cx="974575" cy="1098750"/>
          </a:xfrm>
          <a:custGeom>
            <a:avLst/>
            <a:gdLst/>
            <a:ahLst/>
            <a:cxnLst/>
            <a:rect l="l" t="t" r="r" b="b"/>
            <a:pathLst>
              <a:path w="38983" h="43950" extrusionOk="0">
                <a:moveTo>
                  <a:pt x="0" y="43950"/>
                </a:moveTo>
                <a:lnTo>
                  <a:pt x="38983" y="0"/>
                </a:lnTo>
              </a:path>
            </a:pathLst>
          </a:custGeom>
          <a:noFill/>
          <a:ln w="19050" cap="flat" cmpd="sng">
            <a:solidFill>
              <a:schemeClr val="lt2"/>
            </a:solidFill>
            <a:prstDash val="solid"/>
            <a:round/>
            <a:headEnd type="none" w="med" len="med"/>
            <a:tailEnd type="oval" w="med" len="med"/>
          </a:ln>
        </p:spPr>
      </p:sp>
      <p:sp>
        <p:nvSpPr>
          <p:cNvPr id="61" name="Google Shape;61;p7"/>
          <p:cNvSpPr/>
          <p:nvPr/>
        </p:nvSpPr>
        <p:spPr>
          <a:xfrm rot="10800000">
            <a:off x="154938" y="4472338"/>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2"/>
        <p:cNvGrpSpPr/>
        <p:nvPr/>
      </p:nvGrpSpPr>
      <p:grpSpPr>
        <a:xfrm>
          <a:off x="0" y="0"/>
          <a:ext cx="0" cy="0"/>
          <a:chOff x="0" y="0"/>
          <a:chExt cx="0" cy="0"/>
        </a:xfrm>
      </p:grpSpPr>
      <p:sp>
        <p:nvSpPr>
          <p:cNvPr id="63" name="Google Shape;63;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4" name="Google Shape;64;p8"/>
          <p:cNvSpPr/>
          <p:nvPr/>
        </p:nvSpPr>
        <p:spPr>
          <a:xfrm>
            <a:off x="7685550" y="47513"/>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65" name="Google Shape;65;p8"/>
          <p:cNvSpPr/>
          <p:nvPr/>
        </p:nvSpPr>
        <p:spPr>
          <a:xfrm>
            <a:off x="8433925" y="392000"/>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66" name="Google Shape;66;p8"/>
          <p:cNvSpPr/>
          <p:nvPr/>
        </p:nvSpPr>
        <p:spPr>
          <a:xfrm>
            <a:off x="7471750" y="-296975"/>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67" name="Google Shape;67;p8"/>
          <p:cNvSpPr/>
          <p:nvPr/>
        </p:nvSpPr>
        <p:spPr>
          <a:xfrm rot="10800000">
            <a:off x="-415287" y="4424800"/>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68" name="Google Shape;68;p8"/>
          <p:cNvSpPr/>
          <p:nvPr/>
        </p:nvSpPr>
        <p:spPr>
          <a:xfrm rot="10800000">
            <a:off x="-415287" y="3807113"/>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69" name="Google Shape;69;p8"/>
          <p:cNvSpPr/>
          <p:nvPr/>
        </p:nvSpPr>
        <p:spPr>
          <a:xfrm rot="10800000">
            <a:off x="-201487" y="4769288"/>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0"/>
        <p:cNvGrpSpPr/>
        <p:nvPr/>
      </p:nvGrpSpPr>
      <p:grpSpPr>
        <a:xfrm>
          <a:off x="0" y="0"/>
          <a:ext cx="0" cy="0"/>
          <a:chOff x="0" y="0"/>
          <a:chExt cx="0" cy="0"/>
        </a:xfrm>
      </p:grpSpPr>
      <p:sp>
        <p:nvSpPr>
          <p:cNvPr id="71" name="Google Shape;71;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2" name="Google Shape;72;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3" name="Google Shape;73;p9"/>
          <p:cNvSpPr/>
          <p:nvPr/>
        </p:nvSpPr>
        <p:spPr>
          <a:xfrm rot="10800000" flipH="1">
            <a:off x="8785800" y="4706350"/>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74" name="Google Shape;74;p9"/>
          <p:cNvSpPr/>
          <p:nvPr/>
        </p:nvSpPr>
        <p:spPr>
          <a:xfrm rot="10800000" flipH="1">
            <a:off x="8785800" y="4349975"/>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grpSp>
        <p:nvGrpSpPr>
          <p:cNvPr id="75" name="Google Shape;75;p9"/>
          <p:cNvGrpSpPr/>
          <p:nvPr/>
        </p:nvGrpSpPr>
        <p:grpSpPr>
          <a:xfrm>
            <a:off x="-339087" y="-373187"/>
            <a:ext cx="724600" cy="1187875"/>
            <a:chOff x="-84287" y="-856312"/>
            <a:chExt cx="724600" cy="1187875"/>
          </a:xfrm>
        </p:grpSpPr>
        <p:sp>
          <p:nvSpPr>
            <p:cNvPr id="76" name="Google Shape;76;p9"/>
            <p:cNvSpPr/>
            <p:nvPr/>
          </p:nvSpPr>
          <p:spPr>
            <a:xfrm flipH="1">
              <a:off x="-84287" y="-856312"/>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77" name="Google Shape;77;p9"/>
            <p:cNvSpPr/>
            <p:nvPr/>
          </p:nvSpPr>
          <p:spPr>
            <a:xfrm flipH="1">
              <a:off x="-84287" y="-499937"/>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8"/>
        <p:cNvGrpSpPr/>
        <p:nvPr/>
      </p:nvGrpSpPr>
      <p:grpSpPr>
        <a:xfrm>
          <a:off x="0" y="0"/>
          <a:ext cx="0" cy="0"/>
          <a:chOff x="0" y="0"/>
          <a:chExt cx="0" cy="0"/>
        </a:xfrm>
      </p:grpSpPr>
      <p:sp>
        <p:nvSpPr>
          <p:cNvPr id="79" name="Google Shape;79;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0"/>
        <p:cNvGrpSpPr/>
        <p:nvPr/>
      </p:nvGrpSpPr>
      <p:grpSpPr>
        <a:xfrm>
          <a:off x="0" y="0"/>
          <a:ext cx="0" cy="0"/>
          <a:chOff x="0" y="0"/>
          <a:chExt cx="0" cy="0"/>
        </a:xfrm>
      </p:grpSpPr>
      <p:sp>
        <p:nvSpPr>
          <p:cNvPr id="81" name="Google Shape;81;p11"/>
          <p:cNvSpPr txBox="1">
            <a:spLocks noGrp="1"/>
          </p:cNvSpPr>
          <p:nvPr>
            <p:ph type="title" hasCustomPrompt="1"/>
          </p:nvPr>
        </p:nvSpPr>
        <p:spPr>
          <a:xfrm>
            <a:off x="1284000" y="1725525"/>
            <a:ext cx="6576000" cy="1130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2" name="Google Shape;82;p11"/>
          <p:cNvSpPr txBox="1">
            <a:spLocks noGrp="1"/>
          </p:cNvSpPr>
          <p:nvPr>
            <p:ph type="subTitle" idx="1"/>
          </p:nvPr>
        </p:nvSpPr>
        <p:spPr>
          <a:xfrm>
            <a:off x="1284000" y="2942475"/>
            <a:ext cx="6576000" cy="475500"/>
          </a:xfrm>
          <a:prstGeom prst="rect">
            <a:avLst/>
          </a:prstGeom>
          <a:ln w="19050"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3" name="Google Shape;83;p11"/>
          <p:cNvSpPr/>
          <p:nvPr/>
        </p:nvSpPr>
        <p:spPr>
          <a:xfrm>
            <a:off x="7685550" y="47513"/>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84" name="Google Shape;84;p11"/>
          <p:cNvSpPr/>
          <p:nvPr/>
        </p:nvSpPr>
        <p:spPr>
          <a:xfrm>
            <a:off x="8433925" y="392000"/>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85" name="Google Shape;85;p11"/>
          <p:cNvSpPr/>
          <p:nvPr/>
        </p:nvSpPr>
        <p:spPr>
          <a:xfrm>
            <a:off x="7471750" y="-296975"/>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86" name="Google Shape;86;p11"/>
          <p:cNvSpPr/>
          <p:nvPr/>
        </p:nvSpPr>
        <p:spPr>
          <a:xfrm rot="10800000" flipH="1">
            <a:off x="8785800" y="4706350"/>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87" name="Google Shape;87;p11"/>
          <p:cNvSpPr/>
          <p:nvPr/>
        </p:nvSpPr>
        <p:spPr>
          <a:xfrm rot="10800000" flipH="1">
            <a:off x="8785800" y="4349975"/>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88" name="Google Shape;88;p11"/>
          <p:cNvSpPr/>
          <p:nvPr/>
        </p:nvSpPr>
        <p:spPr>
          <a:xfrm rot="10800000">
            <a:off x="-415287" y="4424800"/>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sp>
        <p:nvSpPr>
          <p:cNvPr id="89" name="Google Shape;89;p11"/>
          <p:cNvSpPr/>
          <p:nvPr/>
        </p:nvSpPr>
        <p:spPr>
          <a:xfrm rot="10800000">
            <a:off x="-415287" y="3807113"/>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90" name="Google Shape;90;p11"/>
          <p:cNvSpPr/>
          <p:nvPr/>
        </p:nvSpPr>
        <p:spPr>
          <a:xfrm rot="10800000">
            <a:off x="-201487" y="4769288"/>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sp>
      <p:grpSp>
        <p:nvGrpSpPr>
          <p:cNvPr id="91" name="Google Shape;91;p11"/>
          <p:cNvGrpSpPr/>
          <p:nvPr/>
        </p:nvGrpSpPr>
        <p:grpSpPr>
          <a:xfrm>
            <a:off x="-339087" y="-373187"/>
            <a:ext cx="724600" cy="1187875"/>
            <a:chOff x="-84287" y="-856312"/>
            <a:chExt cx="724600" cy="1187875"/>
          </a:xfrm>
        </p:grpSpPr>
        <p:sp>
          <p:nvSpPr>
            <p:cNvPr id="92" name="Google Shape;92;p11"/>
            <p:cNvSpPr/>
            <p:nvPr/>
          </p:nvSpPr>
          <p:spPr>
            <a:xfrm flipH="1">
              <a:off x="-84287" y="-856312"/>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sp>
          <p:nvSpPr>
            <p:cNvPr id="93" name="Google Shape;93;p11"/>
            <p:cNvSpPr/>
            <p:nvPr/>
          </p:nvSpPr>
          <p:spPr>
            <a:xfrm flipH="1">
              <a:off x="-84287" y="-499937"/>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Chakra Petch"/>
              <a:buNone/>
              <a:defRPr sz="3000">
                <a:solidFill>
                  <a:schemeClr val="dk1"/>
                </a:solidFill>
                <a:latin typeface="Chakra Petch"/>
                <a:ea typeface="Chakra Petch"/>
                <a:cs typeface="Chakra Petch"/>
                <a:sym typeface="Chakra Petch"/>
              </a:defRPr>
            </a:lvl1pPr>
            <a:lvl2pPr lvl="1" rtl="0">
              <a:spcBef>
                <a:spcPts val="0"/>
              </a:spcBef>
              <a:spcAft>
                <a:spcPts val="0"/>
              </a:spcAft>
              <a:buClr>
                <a:schemeClr val="dk1"/>
              </a:buClr>
              <a:buSzPts val="3000"/>
              <a:buFont typeface="Chakra Petch"/>
              <a:buNone/>
              <a:defRPr sz="3000" b="1">
                <a:solidFill>
                  <a:schemeClr val="dk1"/>
                </a:solidFill>
                <a:latin typeface="Chakra Petch"/>
                <a:ea typeface="Chakra Petch"/>
                <a:cs typeface="Chakra Petch"/>
                <a:sym typeface="Chakra Petch"/>
              </a:defRPr>
            </a:lvl2pPr>
            <a:lvl3pPr lvl="2" rtl="0">
              <a:spcBef>
                <a:spcPts val="0"/>
              </a:spcBef>
              <a:spcAft>
                <a:spcPts val="0"/>
              </a:spcAft>
              <a:buClr>
                <a:schemeClr val="dk1"/>
              </a:buClr>
              <a:buSzPts val="3000"/>
              <a:buFont typeface="Chakra Petch"/>
              <a:buNone/>
              <a:defRPr sz="3000" b="1">
                <a:solidFill>
                  <a:schemeClr val="dk1"/>
                </a:solidFill>
                <a:latin typeface="Chakra Petch"/>
                <a:ea typeface="Chakra Petch"/>
                <a:cs typeface="Chakra Petch"/>
                <a:sym typeface="Chakra Petch"/>
              </a:defRPr>
            </a:lvl3pPr>
            <a:lvl4pPr lvl="3" rtl="0">
              <a:spcBef>
                <a:spcPts val="0"/>
              </a:spcBef>
              <a:spcAft>
                <a:spcPts val="0"/>
              </a:spcAft>
              <a:buClr>
                <a:schemeClr val="dk1"/>
              </a:buClr>
              <a:buSzPts val="3000"/>
              <a:buFont typeface="Chakra Petch"/>
              <a:buNone/>
              <a:defRPr sz="3000" b="1">
                <a:solidFill>
                  <a:schemeClr val="dk1"/>
                </a:solidFill>
                <a:latin typeface="Chakra Petch"/>
                <a:ea typeface="Chakra Petch"/>
                <a:cs typeface="Chakra Petch"/>
                <a:sym typeface="Chakra Petch"/>
              </a:defRPr>
            </a:lvl4pPr>
            <a:lvl5pPr lvl="4" rtl="0">
              <a:spcBef>
                <a:spcPts val="0"/>
              </a:spcBef>
              <a:spcAft>
                <a:spcPts val="0"/>
              </a:spcAft>
              <a:buClr>
                <a:schemeClr val="dk1"/>
              </a:buClr>
              <a:buSzPts val="3000"/>
              <a:buFont typeface="Chakra Petch"/>
              <a:buNone/>
              <a:defRPr sz="3000" b="1">
                <a:solidFill>
                  <a:schemeClr val="dk1"/>
                </a:solidFill>
                <a:latin typeface="Chakra Petch"/>
                <a:ea typeface="Chakra Petch"/>
                <a:cs typeface="Chakra Petch"/>
                <a:sym typeface="Chakra Petch"/>
              </a:defRPr>
            </a:lvl5pPr>
            <a:lvl6pPr lvl="5" rtl="0">
              <a:spcBef>
                <a:spcPts val="0"/>
              </a:spcBef>
              <a:spcAft>
                <a:spcPts val="0"/>
              </a:spcAft>
              <a:buClr>
                <a:schemeClr val="dk1"/>
              </a:buClr>
              <a:buSzPts val="3000"/>
              <a:buFont typeface="Chakra Petch"/>
              <a:buNone/>
              <a:defRPr sz="3000" b="1">
                <a:solidFill>
                  <a:schemeClr val="dk1"/>
                </a:solidFill>
                <a:latin typeface="Chakra Petch"/>
                <a:ea typeface="Chakra Petch"/>
                <a:cs typeface="Chakra Petch"/>
                <a:sym typeface="Chakra Petch"/>
              </a:defRPr>
            </a:lvl6pPr>
            <a:lvl7pPr lvl="6" rtl="0">
              <a:spcBef>
                <a:spcPts val="0"/>
              </a:spcBef>
              <a:spcAft>
                <a:spcPts val="0"/>
              </a:spcAft>
              <a:buClr>
                <a:schemeClr val="dk1"/>
              </a:buClr>
              <a:buSzPts val="3000"/>
              <a:buFont typeface="Chakra Petch"/>
              <a:buNone/>
              <a:defRPr sz="3000" b="1">
                <a:solidFill>
                  <a:schemeClr val="dk1"/>
                </a:solidFill>
                <a:latin typeface="Chakra Petch"/>
                <a:ea typeface="Chakra Petch"/>
                <a:cs typeface="Chakra Petch"/>
                <a:sym typeface="Chakra Petch"/>
              </a:defRPr>
            </a:lvl7pPr>
            <a:lvl8pPr lvl="7" rtl="0">
              <a:spcBef>
                <a:spcPts val="0"/>
              </a:spcBef>
              <a:spcAft>
                <a:spcPts val="0"/>
              </a:spcAft>
              <a:buClr>
                <a:schemeClr val="dk1"/>
              </a:buClr>
              <a:buSzPts val="3000"/>
              <a:buFont typeface="Chakra Petch"/>
              <a:buNone/>
              <a:defRPr sz="3000" b="1">
                <a:solidFill>
                  <a:schemeClr val="dk1"/>
                </a:solidFill>
                <a:latin typeface="Chakra Petch"/>
                <a:ea typeface="Chakra Petch"/>
                <a:cs typeface="Chakra Petch"/>
                <a:sym typeface="Chakra Petch"/>
              </a:defRPr>
            </a:lvl8pPr>
            <a:lvl9pPr lvl="8" rtl="0">
              <a:spcBef>
                <a:spcPts val="0"/>
              </a:spcBef>
              <a:spcAft>
                <a:spcPts val="0"/>
              </a:spcAft>
              <a:buClr>
                <a:schemeClr val="dk1"/>
              </a:buClr>
              <a:buSzPts val="3000"/>
              <a:buFont typeface="Chakra Petch"/>
              <a:buNone/>
              <a:defRPr sz="3000" b="1">
                <a:solidFill>
                  <a:schemeClr val="dk1"/>
                </a:solidFill>
                <a:latin typeface="Chakra Petch"/>
                <a:ea typeface="Chakra Petch"/>
                <a:cs typeface="Chakra Petch"/>
                <a:sym typeface="Chakra Petch"/>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 id="2147483662" r:id="rId11"/>
    <p:sldLayoutId id="2147483663" r:id="rId12"/>
    <p:sldLayoutId id="2147483664" r:id="rId13"/>
    <p:sldLayoutId id="2147483665" r:id="rId14"/>
    <p:sldLayoutId id="2147483668" r:id="rId15"/>
    <p:sldLayoutId id="2147483669" r:id="rId16"/>
    <p:sldLayoutId id="2147483673"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jespublication.com/upload/2021-V12I1116.pdf" TargetMode="External"/><Relationship Id="rId2" Type="http://schemas.openxmlformats.org/officeDocument/2006/relationships/notesSlide" Target="../notesSlides/notesSlide17.xml"/><Relationship Id="rId1" Type="http://schemas.openxmlformats.org/officeDocument/2006/relationships/slideLayout" Target="../slideLayouts/slideLayout17.xml"/><Relationship Id="rId5" Type="http://schemas.openxmlformats.org/officeDocument/2006/relationships/hyperlink" Target="https://www.geeksforgeeks.org/convert-text-speech-python/" TargetMode="External"/><Relationship Id="rId4" Type="http://schemas.openxmlformats.org/officeDocument/2006/relationships/hyperlink" Target="https://www.datacamp.com/tutorial/using-gpt-models-via-the-openai-api-in-pyth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hsankesara/flickr-image-dataset"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3E85"/>
            </a:gs>
            <a:gs pos="100000">
              <a:srgbClr val="010101"/>
            </a:gs>
          </a:gsLst>
          <a:path path="circle">
            <a:fillToRect l="50000" t="50000" r="50000" b="50000"/>
          </a:path>
          <a:tileRect/>
        </a:gradFill>
        <a:effectLst/>
      </p:bgPr>
    </p:bg>
    <p:spTree>
      <p:nvGrpSpPr>
        <p:cNvPr id="1" name="Shape 219"/>
        <p:cNvGrpSpPr/>
        <p:nvPr/>
      </p:nvGrpSpPr>
      <p:grpSpPr>
        <a:xfrm>
          <a:off x="0" y="0"/>
          <a:ext cx="0" cy="0"/>
          <a:chOff x="0" y="0"/>
          <a:chExt cx="0" cy="0"/>
        </a:xfrm>
      </p:grpSpPr>
      <p:sp>
        <p:nvSpPr>
          <p:cNvPr id="220" name="Google Shape;220;p27"/>
          <p:cNvSpPr txBox="1">
            <a:spLocks noGrp="1"/>
          </p:cNvSpPr>
          <p:nvPr>
            <p:ph type="ctrTitle"/>
          </p:nvPr>
        </p:nvSpPr>
        <p:spPr>
          <a:xfrm>
            <a:off x="3592679" y="1910014"/>
            <a:ext cx="4674300" cy="2272500"/>
          </a:xfrm>
          <a:prstGeom prst="rect">
            <a:avLst/>
          </a:prstGeom>
        </p:spPr>
        <p:txBody>
          <a:bodyPr spcFirstLastPara="1" wrap="square" lIns="91425" tIns="91425" rIns="91425" bIns="91425" anchor="b" anchorCtr="0">
            <a:noAutofit/>
          </a:bodyPr>
          <a:lstStyle/>
          <a:p>
            <a:r>
              <a:rPr lang="en-US" sz="4000" dirty="0" err="1"/>
              <a:t>VisioSpeak</a:t>
            </a:r>
            <a:r>
              <a:rPr lang="en-US" sz="4000" dirty="0"/>
              <a:t> –Integrated Image Captioning-to-Speech Accessibility Solution</a:t>
            </a:r>
            <a:endParaRPr sz="4000" dirty="0"/>
          </a:p>
        </p:txBody>
      </p:sp>
      <p:grpSp>
        <p:nvGrpSpPr>
          <p:cNvPr id="222" name="Google Shape;222;p27"/>
          <p:cNvGrpSpPr/>
          <p:nvPr/>
        </p:nvGrpSpPr>
        <p:grpSpPr>
          <a:xfrm>
            <a:off x="1095914" y="1042558"/>
            <a:ext cx="2194410" cy="3020729"/>
            <a:chOff x="5688514" y="1176028"/>
            <a:chExt cx="2194410" cy="3020729"/>
          </a:xfrm>
        </p:grpSpPr>
        <p:sp>
          <p:nvSpPr>
            <p:cNvPr id="223" name="Google Shape;223;p27"/>
            <p:cNvSpPr/>
            <p:nvPr/>
          </p:nvSpPr>
          <p:spPr>
            <a:xfrm>
              <a:off x="5688514" y="1176028"/>
              <a:ext cx="2029130" cy="2191267"/>
            </a:xfrm>
            <a:custGeom>
              <a:avLst/>
              <a:gdLst/>
              <a:ahLst/>
              <a:cxnLst/>
              <a:rect l="l" t="t" r="r" b="b"/>
              <a:pathLst>
                <a:path w="25180" h="27192" extrusionOk="0">
                  <a:moveTo>
                    <a:pt x="6203" y="3416"/>
                  </a:moveTo>
                  <a:cubicBezTo>
                    <a:pt x="7660" y="3416"/>
                    <a:pt x="9323" y="3899"/>
                    <a:pt x="10129" y="5375"/>
                  </a:cubicBezTo>
                  <a:cubicBezTo>
                    <a:pt x="12590" y="9845"/>
                    <a:pt x="6111" y="14356"/>
                    <a:pt x="8489" y="18785"/>
                  </a:cubicBezTo>
                  <a:cubicBezTo>
                    <a:pt x="4142" y="18416"/>
                    <a:pt x="718" y="14766"/>
                    <a:pt x="718" y="10337"/>
                  </a:cubicBezTo>
                  <a:cubicBezTo>
                    <a:pt x="718" y="7590"/>
                    <a:pt x="1928" y="4616"/>
                    <a:pt x="4306" y="3714"/>
                  </a:cubicBezTo>
                  <a:cubicBezTo>
                    <a:pt x="4798" y="3537"/>
                    <a:pt x="5475" y="3416"/>
                    <a:pt x="6203" y="3416"/>
                  </a:cubicBezTo>
                  <a:close/>
                  <a:moveTo>
                    <a:pt x="13433" y="11813"/>
                  </a:moveTo>
                  <a:cubicBezTo>
                    <a:pt x="15386" y="11813"/>
                    <a:pt x="18032" y="13444"/>
                    <a:pt x="19274" y="15996"/>
                  </a:cubicBezTo>
                  <a:cubicBezTo>
                    <a:pt x="21079" y="19790"/>
                    <a:pt x="21571" y="24895"/>
                    <a:pt x="19890" y="24916"/>
                  </a:cubicBezTo>
                  <a:cubicBezTo>
                    <a:pt x="19883" y="24916"/>
                    <a:pt x="19876" y="24916"/>
                    <a:pt x="19869" y="24916"/>
                  </a:cubicBezTo>
                  <a:cubicBezTo>
                    <a:pt x="16136" y="24916"/>
                    <a:pt x="10088" y="19232"/>
                    <a:pt x="9658" y="17022"/>
                  </a:cubicBezTo>
                  <a:cubicBezTo>
                    <a:pt x="9289" y="14951"/>
                    <a:pt x="11134" y="12613"/>
                    <a:pt x="12262" y="12060"/>
                  </a:cubicBezTo>
                  <a:cubicBezTo>
                    <a:pt x="12603" y="11893"/>
                    <a:pt x="13001" y="11813"/>
                    <a:pt x="13433" y="11813"/>
                  </a:cubicBezTo>
                  <a:close/>
                  <a:moveTo>
                    <a:pt x="15419" y="0"/>
                  </a:moveTo>
                  <a:cubicBezTo>
                    <a:pt x="13843" y="0"/>
                    <a:pt x="6637" y="178"/>
                    <a:pt x="3342" y="3345"/>
                  </a:cubicBezTo>
                  <a:cubicBezTo>
                    <a:pt x="1313" y="4986"/>
                    <a:pt x="0" y="7508"/>
                    <a:pt x="0" y="10337"/>
                  </a:cubicBezTo>
                  <a:cubicBezTo>
                    <a:pt x="0" y="14171"/>
                    <a:pt x="2420" y="17452"/>
                    <a:pt x="5803" y="18744"/>
                  </a:cubicBezTo>
                  <a:cubicBezTo>
                    <a:pt x="6746" y="19092"/>
                    <a:pt x="7751" y="19298"/>
                    <a:pt x="8797" y="19339"/>
                  </a:cubicBezTo>
                  <a:lnTo>
                    <a:pt x="9186" y="19790"/>
                  </a:lnTo>
                  <a:cubicBezTo>
                    <a:pt x="9309" y="19954"/>
                    <a:pt x="9432" y="20077"/>
                    <a:pt x="9596" y="20220"/>
                  </a:cubicBezTo>
                  <a:lnTo>
                    <a:pt x="9617" y="20261"/>
                  </a:lnTo>
                  <a:cubicBezTo>
                    <a:pt x="9719" y="20364"/>
                    <a:pt x="9801" y="20487"/>
                    <a:pt x="9904" y="20589"/>
                  </a:cubicBezTo>
                  <a:cubicBezTo>
                    <a:pt x="10129" y="20876"/>
                    <a:pt x="10376" y="21122"/>
                    <a:pt x="10622" y="21389"/>
                  </a:cubicBezTo>
                  <a:cubicBezTo>
                    <a:pt x="10868" y="21635"/>
                    <a:pt x="11134" y="21922"/>
                    <a:pt x="11401" y="22148"/>
                  </a:cubicBezTo>
                  <a:cubicBezTo>
                    <a:pt x="11708" y="22435"/>
                    <a:pt x="11995" y="22681"/>
                    <a:pt x="12303" y="22947"/>
                  </a:cubicBezTo>
                  <a:cubicBezTo>
                    <a:pt x="12631" y="23234"/>
                    <a:pt x="12980" y="23480"/>
                    <a:pt x="13308" y="23706"/>
                  </a:cubicBezTo>
                  <a:lnTo>
                    <a:pt x="13349" y="23767"/>
                  </a:lnTo>
                  <a:cubicBezTo>
                    <a:pt x="16076" y="25756"/>
                    <a:pt x="18946" y="26925"/>
                    <a:pt x="21099" y="27192"/>
                  </a:cubicBezTo>
                  <a:cubicBezTo>
                    <a:pt x="21448" y="27130"/>
                    <a:pt x="21735" y="26987"/>
                    <a:pt x="22002" y="26843"/>
                  </a:cubicBezTo>
                  <a:cubicBezTo>
                    <a:pt x="25036" y="24772"/>
                    <a:pt x="25180" y="19544"/>
                    <a:pt x="25180" y="12736"/>
                  </a:cubicBezTo>
                  <a:lnTo>
                    <a:pt x="25180" y="12736"/>
                  </a:lnTo>
                  <a:cubicBezTo>
                    <a:pt x="25075" y="12744"/>
                    <a:pt x="24964" y="12748"/>
                    <a:pt x="24848" y="12748"/>
                  </a:cubicBezTo>
                  <a:cubicBezTo>
                    <a:pt x="23478" y="12748"/>
                    <a:pt x="21396" y="12210"/>
                    <a:pt x="21509" y="11567"/>
                  </a:cubicBezTo>
                  <a:cubicBezTo>
                    <a:pt x="21653" y="10542"/>
                    <a:pt x="23724" y="9640"/>
                    <a:pt x="25016" y="9558"/>
                  </a:cubicBezTo>
                  <a:cubicBezTo>
                    <a:pt x="24278" y="4678"/>
                    <a:pt x="21079" y="1028"/>
                    <a:pt x="15973" y="208"/>
                  </a:cubicBezTo>
                  <a:lnTo>
                    <a:pt x="15727" y="3"/>
                  </a:lnTo>
                  <a:cubicBezTo>
                    <a:pt x="15727" y="3"/>
                    <a:pt x="15618" y="0"/>
                    <a:pt x="15419"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p:nvPr/>
          </p:nvSpPr>
          <p:spPr>
            <a:xfrm>
              <a:off x="6156149" y="3086296"/>
              <a:ext cx="609787" cy="64549"/>
            </a:xfrm>
            <a:custGeom>
              <a:avLst/>
              <a:gdLst/>
              <a:ahLst/>
              <a:cxnLst/>
              <a:rect l="l" t="t" r="r" b="b"/>
              <a:pathLst>
                <a:path w="7567" h="801" extrusionOk="0">
                  <a:moveTo>
                    <a:pt x="0" y="1"/>
                  </a:moveTo>
                  <a:lnTo>
                    <a:pt x="0" y="801"/>
                  </a:lnTo>
                  <a:lnTo>
                    <a:pt x="7566" y="801"/>
                  </a:lnTo>
                  <a:lnTo>
                    <a:pt x="7566" y="62"/>
                  </a:lnTo>
                  <a:cubicBezTo>
                    <a:pt x="7525" y="42"/>
                    <a:pt x="7525" y="1"/>
                    <a:pt x="7505"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a:off x="6156149" y="3213540"/>
              <a:ext cx="608094" cy="62856"/>
            </a:xfrm>
            <a:custGeom>
              <a:avLst/>
              <a:gdLst/>
              <a:ahLst/>
              <a:cxnLst/>
              <a:rect l="l" t="t" r="r" b="b"/>
              <a:pathLst>
                <a:path w="7546" h="780" extrusionOk="0">
                  <a:moveTo>
                    <a:pt x="0" y="1"/>
                  </a:moveTo>
                  <a:lnTo>
                    <a:pt x="0" y="780"/>
                  </a:lnTo>
                  <a:lnTo>
                    <a:pt x="7546" y="780"/>
                  </a:lnTo>
                  <a:lnTo>
                    <a:pt x="7546"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a:off x="6156149" y="3337479"/>
              <a:ext cx="611398" cy="120716"/>
            </a:xfrm>
            <a:custGeom>
              <a:avLst/>
              <a:gdLst/>
              <a:ahLst/>
              <a:cxnLst/>
              <a:rect l="l" t="t" r="r" b="b"/>
              <a:pathLst>
                <a:path w="7587" h="1498" extrusionOk="0">
                  <a:moveTo>
                    <a:pt x="0" y="1"/>
                  </a:moveTo>
                  <a:lnTo>
                    <a:pt x="0" y="1292"/>
                  </a:lnTo>
                  <a:cubicBezTo>
                    <a:pt x="533" y="1046"/>
                    <a:pt x="1169" y="862"/>
                    <a:pt x="1886" y="759"/>
                  </a:cubicBezTo>
                  <a:cubicBezTo>
                    <a:pt x="2235" y="718"/>
                    <a:pt x="2584" y="677"/>
                    <a:pt x="2994" y="677"/>
                  </a:cubicBezTo>
                  <a:cubicBezTo>
                    <a:pt x="4449" y="677"/>
                    <a:pt x="6028" y="985"/>
                    <a:pt x="7587" y="1497"/>
                  </a:cubicBezTo>
                  <a:lnTo>
                    <a:pt x="7587"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p:cNvSpPr/>
            <p:nvPr/>
          </p:nvSpPr>
          <p:spPr>
            <a:xfrm>
              <a:off x="6156149" y="2959133"/>
              <a:ext cx="523802" cy="64468"/>
            </a:xfrm>
            <a:custGeom>
              <a:avLst/>
              <a:gdLst/>
              <a:ahLst/>
              <a:cxnLst/>
              <a:rect l="l" t="t" r="r" b="b"/>
              <a:pathLst>
                <a:path w="6500" h="800" extrusionOk="0">
                  <a:moveTo>
                    <a:pt x="0" y="0"/>
                  </a:moveTo>
                  <a:lnTo>
                    <a:pt x="0" y="800"/>
                  </a:lnTo>
                  <a:lnTo>
                    <a:pt x="6500" y="800"/>
                  </a:lnTo>
                  <a:cubicBezTo>
                    <a:pt x="6192" y="533"/>
                    <a:pt x="5926" y="287"/>
                    <a:pt x="561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p:cNvSpPr/>
            <p:nvPr/>
          </p:nvSpPr>
          <p:spPr>
            <a:xfrm>
              <a:off x="6156149" y="2833501"/>
              <a:ext cx="388339" cy="62856"/>
            </a:xfrm>
            <a:custGeom>
              <a:avLst/>
              <a:gdLst/>
              <a:ahLst/>
              <a:cxnLst/>
              <a:rect l="l" t="t" r="r" b="b"/>
              <a:pathLst>
                <a:path w="4819" h="780" extrusionOk="0">
                  <a:moveTo>
                    <a:pt x="0" y="1"/>
                  </a:moveTo>
                  <a:lnTo>
                    <a:pt x="0" y="780"/>
                  </a:lnTo>
                  <a:lnTo>
                    <a:pt x="4819" y="780"/>
                  </a:lnTo>
                  <a:cubicBezTo>
                    <a:pt x="4552" y="534"/>
                    <a:pt x="4326" y="267"/>
                    <a:pt x="4101"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a:off x="6156149" y="2684821"/>
              <a:ext cx="272700" cy="85984"/>
            </a:xfrm>
            <a:custGeom>
              <a:avLst/>
              <a:gdLst/>
              <a:ahLst/>
              <a:cxnLst/>
              <a:rect l="l" t="t" r="r" b="b"/>
              <a:pathLst>
                <a:path w="3384" h="1067" extrusionOk="0">
                  <a:moveTo>
                    <a:pt x="0" y="0"/>
                  </a:moveTo>
                  <a:lnTo>
                    <a:pt x="0" y="1067"/>
                  </a:lnTo>
                  <a:lnTo>
                    <a:pt x="3383" y="1067"/>
                  </a:lnTo>
                  <a:cubicBezTo>
                    <a:pt x="3260" y="923"/>
                    <a:pt x="3117" y="759"/>
                    <a:pt x="2994" y="575"/>
                  </a:cubicBezTo>
                  <a:cubicBezTo>
                    <a:pt x="1948" y="554"/>
                    <a:pt x="923" y="349"/>
                    <a:pt x="0"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7"/>
            <p:cNvSpPr/>
            <p:nvPr/>
          </p:nvSpPr>
          <p:spPr>
            <a:xfrm>
              <a:off x="6093293" y="2769113"/>
              <a:ext cx="391724" cy="61164"/>
            </a:xfrm>
            <a:custGeom>
              <a:avLst/>
              <a:gdLst/>
              <a:ahLst/>
              <a:cxnLst/>
              <a:rect l="l" t="t" r="r" b="b"/>
              <a:pathLst>
                <a:path w="4861" h="759" extrusionOk="0">
                  <a:moveTo>
                    <a:pt x="390" y="0"/>
                  </a:moveTo>
                  <a:cubicBezTo>
                    <a:pt x="185" y="0"/>
                    <a:pt x="1" y="185"/>
                    <a:pt x="1" y="390"/>
                  </a:cubicBezTo>
                  <a:cubicBezTo>
                    <a:pt x="1" y="595"/>
                    <a:pt x="185" y="759"/>
                    <a:pt x="390" y="759"/>
                  </a:cubicBezTo>
                  <a:lnTo>
                    <a:pt x="4860" y="759"/>
                  </a:lnTo>
                  <a:cubicBezTo>
                    <a:pt x="4778" y="697"/>
                    <a:pt x="4676" y="595"/>
                    <a:pt x="4594" y="451"/>
                  </a:cubicBezTo>
                  <a:cubicBezTo>
                    <a:pt x="4450" y="308"/>
                    <a:pt x="4286" y="144"/>
                    <a:pt x="4163"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7"/>
            <p:cNvSpPr/>
            <p:nvPr/>
          </p:nvSpPr>
          <p:spPr>
            <a:xfrm>
              <a:off x="6093293" y="2896276"/>
              <a:ext cx="515663" cy="62937"/>
            </a:xfrm>
            <a:custGeom>
              <a:avLst/>
              <a:gdLst/>
              <a:ahLst/>
              <a:cxnLst/>
              <a:rect l="l" t="t" r="r" b="b"/>
              <a:pathLst>
                <a:path w="6399" h="781" extrusionOk="0">
                  <a:moveTo>
                    <a:pt x="390" y="1"/>
                  </a:moveTo>
                  <a:cubicBezTo>
                    <a:pt x="185" y="1"/>
                    <a:pt x="1" y="186"/>
                    <a:pt x="1" y="391"/>
                  </a:cubicBezTo>
                  <a:cubicBezTo>
                    <a:pt x="1" y="596"/>
                    <a:pt x="185" y="780"/>
                    <a:pt x="390" y="780"/>
                  </a:cubicBezTo>
                  <a:lnTo>
                    <a:pt x="6398" y="780"/>
                  </a:lnTo>
                  <a:cubicBezTo>
                    <a:pt x="6132" y="555"/>
                    <a:pt x="5845" y="268"/>
                    <a:pt x="5599"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7"/>
            <p:cNvSpPr/>
            <p:nvPr/>
          </p:nvSpPr>
          <p:spPr>
            <a:xfrm>
              <a:off x="6093293" y="3023520"/>
              <a:ext cx="667647" cy="61245"/>
            </a:xfrm>
            <a:custGeom>
              <a:avLst/>
              <a:gdLst/>
              <a:ahLst/>
              <a:cxnLst/>
              <a:rect l="l" t="t" r="r" b="b"/>
              <a:pathLst>
                <a:path w="8285" h="760" extrusionOk="0">
                  <a:moveTo>
                    <a:pt x="390" y="1"/>
                  </a:moveTo>
                  <a:cubicBezTo>
                    <a:pt x="185" y="1"/>
                    <a:pt x="1" y="165"/>
                    <a:pt x="1" y="370"/>
                  </a:cubicBezTo>
                  <a:cubicBezTo>
                    <a:pt x="1" y="575"/>
                    <a:pt x="185" y="759"/>
                    <a:pt x="390" y="759"/>
                  </a:cubicBezTo>
                  <a:lnTo>
                    <a:pt x="8285" y="759"/>
                  </a:lnTo>
                  <a:cubicBezTo>
                    <a:pt x="7957" y="534"/>
                    <a:pt x="7628" y="267"/>
                    <a:pt x="7280"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7"/>
            <p:cNvSpPr/>
            <p:nvPr/>
          </p:nvSpPr>
          <p:spPr>
            <a:xfrm>
              <a:off x="6093293" y="3149152"/>
              <a:ext cx="733726" cy="61164"/>
            </a:xfrm>
            <a:custGeom>
              <a:avLst/>
              <a:gdLst/>
              <a:ahLst/>
              <a:cxnLst/>
              <a:rect l="l" t="t" r="r" b="b"/>
              <a:pathLst>
                <a:path w="9105" h="759" extrusionOk="0">
                  <a:moveTo>
                    <a:pt x="390" y="0"/>
                  </a:moveTo>
                  <a:cubicBezTo>
                    <a:pt x="185" y="0"/>
                    <a:pt x="1" y="185"/>
                    <a:pt x="1" y="390"/>
                  </a:cubicBezTo>
                  <a:cubicBezTo>
                    <a:pt x="1" y="595"/>
                    <a:pt x="185" y="759"/>
                    <a:pt x="390" y="759"/>
                  </a:cubicBezTo>
                  <a:lnTo>
                    <a:pt x="8715" y="759"/>
                  </a:lnTo>
                  <a:cubicBezTo>
                    <a:pt x="8920" y="759"/>
                    <a:pt x="9105" y="595"/>
                    <a:pt x="9105" y="390"/>
                  </a:cubicBezTo>
                  <a:cubicBezTo>
                    <a:pt x="9105" y="185"/>
                    <a:pt x="8920" y="0"/>
                    <a:pt x="8715"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6093293" y="3274704"/>
              <a:ext cx="733726" cy="62856"/>
            </a:xfrm>
            <a:custGeom>
              <a:avLst/>
              <a:gdLst/>
              <a:ahLst/>
              <a:cxnLst/>
              <a:rect l="l" t="t" r="r" b="b"/>
              <a:pathLst>
                <a:path w="9105" h="780" extrusionOk="0">
                  <a:moveTo>
                    <a:pt x="390" y="0"/>
                  </a:moveTo>
                  <a:cubicBezTo>
                    <a:pt x="185" y="0"/>
                    <a:pt x="1" y="185"/>
                    <a:pt x="1" y="390"/>
                  </a:cubicBezTo>
                  <a:cubicBezTo>
                    <a:pt x="1" y="595"/>
                    <a:pt x="185" y="780"/>
                    <a:pt x="390" y="780"/>
                  </a:cubicBezTo>
                  <a:lnTo>
                    <a:pt x="8715" y="780"/>
                  </a:lnTo>
                  <a:cubicBezTo>
                    <a:pt x="8920" y="780"/>
                    <a:pt x="9105" y="595"/>
                    <a:pt x="9105" y="390"/>
                  </a:cubicBezTo>
                  <a:cubicBezTo>
                    <a:pt x="9105" y="185"/>
                    <a:pt x="8920" y="0"/>
                    <a:pt x="8715"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6308132" y="3392035"/>
              <a:ext cx="1368253" cy="803110"/>
            </a:xfrm>
            <a:custGeom>
              <a:avLst/>
              <a:gdLst/>
              <a:ahLst/>
              <a:cxnLst/>
              <a:rect l="l" t="t" r="r" b="b"/>
              <a:pathLst>
                <a:path w="16979" h="9966" extrusionOk="0">
                  <a:moveTo>
                    <a:pt x="1087" y="0"/>
                  </a:moveTo>
                  <a:cubicBezTo>
                    <a:pt x="718" y="0"/>
                    <a:pt x="349" y="41"/>
                    <a:pt x="0" y="82"/>
                  </a:cubicBezTo>
                  <a:cubicBezTo>
                    <a:pt x="6008" y="718"/>
                    <a:pt x="13000" y="5782"/>
                    <a:pt x="14661" y="9924"/>
                  </a:cubicBezTo>
                  <a:cubicBezTo>
                    <a:pt x="14661" y="9924"/>
                    <a:pt x="11114" y="9945"/>
                    <a:pt x="7054" y="9965"/>
                  </a:cubicBezTo>
                  <a:cubicBezTo>
                    <a:pt x="11934" y="9945"/>
                    <a:pt x="16978" y="9924"/>
                    <a:pt x="16978" y="9924"/>
                  </a:cubicBezTo>
                  <a:cubicBezTo>
                    <a:pt x="15604" y="6541"/>
                    <a:pt x="10683" y="2543"/>
                    <a:pt x="5680" y="820"/>
                  </a:cubicBezTo>
                  <a:cubicBezTo>
                    <a:pt x="4142" y="308"/>
                    <a:pt x="2563" y="0"/>
                    <a:pt x="1087"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7"/>
            <p:cNvSpPr/>
            <p:nvPr/>
          </p:nvSpPr>
          <p:spPr>
            <a:xfrm>
              <a:off x="5875230" y="3398643"/>
              <a:ext cx="1614440" cy="798114"/>
            </a:xfrm>
            <a:custGeom>
              <a:avLst/>
              <a:gdLst/>
              <a:ahLst/>
              <a:cxnLst/>
              <a:rect l="l" t="t" r="r" b="b"/>
              <a:pathLst>
                <a:path w="20034" h="9904" extrusionOk="0">
                  <a:moveTo>
                    <a:pt x="5372" y="0"/>
                  </a:moveTo>
                  <a:cubicBezTo>
                    <a:pt x="4655" y="103"/>
                    <a:pt x="4019" y="287"/>
                    <a:pt x="3486" y="533"/>
                  </a:cubicBezTo>
                  <a:cubicBezTo>
                    <a:pt x="615" y="1928"/>
                    <a:pt x="0" y="5557"/>
                    <a:pt x="0" y="9842"/>
                  </a:cubicBezTo>
                  <a:cubicBezTo>
                    <a:pt x="0" y="9842"/>
                    <a:pt x="861" y="9842"/>
                    <a:pt x="2338" y="9863"/>
                  </a:cubicBezTo>
                  <a:lnTo>
                    <a:pt x="2338" y="7074"/>
                  </a:lnTo>
                  <a:cubicBezTo>
                    <a:pt x="2338" y="4286"/>
                    <a:pt x="4593" y="2030"/>
                    <a:pt x="7382" y="2030"/>
                  </a:cubicBezTo>
                  <a:cubicBezTo>
                    <a:pt x="10170" y="2030"/>
                    <a:pt x="12426" y="4286"/>
                    <a:pt x="12426" y="7074"/>
                  </a:cubicBezTo>
                  <a:lnTo>
                    <a:pt x="12426" y="9904"/>
                  </a:lnTo>
                  <a:cubicBezTo>
                    <a:pt x="16486" y="9863"/>
                    <a:pt x="20033" y="9842"/>
                    <a:pt x="20033" y="9842"/>
                  </a:cubicBezTo>
                  <a:cubicBezTo>
                    <a:pt x="18372" y="5700"/>
                    <a:pt x="11380" y="615"/>
                    <a:pt x="5372"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a:off x="5848798" y="1502962"/>
              <a:ext cx="854282" cy="1185244"/>
            </a:xfrm>
            <a:custGeom>
              <a:avLst/>
              <a:gdLst/>
              <a:ahLst/>
              <a:cxnLst/>
              <a:rect l="l" t="t" r="r" b="b"/>
              <a:pathLst>
                <a:path w="10601" h="14708" extrusionOk="0">
                  <a:moveTo>
                    <a:pt x="5087" y="0"/>
                  </a:moveTo>
                  <a:cubicBezTo>
                    <a:pt x="4392" y="0"/>
                    <a:pt x="3763" y="106"/>
                    <a:pt x="3322" y="272"/>
                  </a:cubicBezTo>
                  <a:cubicBezTo>
                    <a:pt x="943" y="1154"/>
                    <a:pt x="0" y="4271"/>
                    <a:pt x="0" y="7018"/>
                  </a:cubicBezTo>
                  <a:cubicBezTo>
                    <a:pt x="0" y="9848"/>
                    <a:pt x="1374" y="12329"/>
                    <a:pt x="3486" y="13867"/>
                  </a:cubicBezTo>
                  <a:cubicBezTo>
                    <a:pt x="4388" y="14318"/>
                    <a:pt x="5413" y="14605"/>
                    <a:pt x="6500" y="14707"/>
                  </a:cubicBezTo>
                  <a:cubicBezTo>
                    <a:pt x="4101" y="10299"/>
                    <a:pt x="10601" y="5768"/>
                    <a:pt x="8140" y="1298"/>
                  </a:cubicBezTo>
                  <a:cubicBezTo>
                    <a:pt x="7956" y="970"/>
                    <a:pt x="7710" y="682"/>
                    <a:pt x="7443" y="436"/>
                  </a:cubicBezTo>
                  <a:cubicBezTo>
                    <a:pt x="6683" y="126"/>
                    <a:pt x="5845" y="0"/>
                    <a:pt x="5087"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5848798" y="1502962"/>
              <a:ext cx="854282" cy="1185244"/>
            </a:xfrm>
            <a:custGeom>
              <a:avLst/>
              <a:gdLst/>
              <a:ahLst/>
              <a:cxnLst/>
              <a:rect l="l" t="t" r="r" b="b"/>
              <a:pathLst>
                <a:path w="10601" h="14708" extrusionOk="0">
                  <a:moveTo>
                    <a:pt x="5087" y="0"/>
                  </a:moveTo>
                  <a:cubicBezTo>
                    <a:pt x="4392" y="0"/>
                    <a:pt x="3763" y="106"/>
                    <a:pt x="3322" y="272"/>
                  </a:cubicBezTo>
                  <a:cubicBezTo>
                    <a:pt x="943" y="1154"/>
                    <a:pt x="0" y="4271"/>
                    <a:pt x="0" y="7018"/>
                  </a:cubicBezTo>
                  <a:cubicBezTo>
                    <a:pt x="0" y="9848"/>
                    <a:pt x="1374" y="12329"/>
                    <a:pt x="3486" y="13867"/>
                  </a:cubicBezTo>
                  <a:cubicBezTo>
                    <a:pt x="4388" y="14318"/>
                    <a:pt x="5413" y="14605"/>
                    <a:pt x="6500" y="14707"/>
                  </a:cubicBezTo>
                  <a:cubicBezTo>
                    <a:pt x="4101" y="10299"/>
                    <a:pt x="10601" y="5768"/>
                    <a:pt x="8140" y="1298"/>
                  </a:cubicBezTo>
                  <a:cubicBezTo>
                    <a:pt x="7956" y="970"/>
                    <a:pt x="7710" y="682"/>
                    <a:pt x="7443" y="436"/>
                  </a:cubicBezTo>
                  <a:cubicBezTo>
                    <a:pt x="6683" y="126"/>
                    <a:pt x="5845" y="0"/>
                    <a:pt x="5087"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a:off x="7415854" y="1943359"/>
              <a:ext cx="424119" cy="258356"/>
            </a:xfrm>
            <a:custGeom>
              <a:avLst/>
              <a:gdLst/>
              <a:ahLst/>
              <a:cxnLst/>
              <a:rect l="l" t="t" r="r" b="b"/>
              <a:pathLst>
                <a:path w="5263" h="3206" extrusionOk="0">
                  <a:moveTo>
                    <a:pt x="3819" y="0"/>
                  </a:moveTo>
                  <a:cubicBezTo>
                    <a:pt x="3750" y="0"/>
                    <a:pt x="3683" y="5"/>
                    <a:pt x="3622" y="15"/>
                  </a:cubicBezTo>
                  <a:cubicBezTo>
                    <a:pt x="2309" y="98"/>
                    <a:pt x="259" y="1000"/>
                    <a:pt x="95" y="2025"/>
                  </a:cubicBezTo>
                  <a:cubicBezTo>
                    <a:pt x="1" y="2685"/>
                    <a:pt x="2073" y="3206"/>
                    <a:pt x="3428" y="3206"/>
                  </a:cubicBezTo>
                  <a:cubicBezTo>
                    <a:pt x="3546" y="3206"/>
                    <a:pt x="3660" y="3202"/>
                    <a:pt x="3765" y="3194"/>
                  </a:cubicBezTo>
                  <a:cubicBezTo>
                    <a:pt x="4093" y="3173"/>
                    <a:pt x="4380" y="3091"/>
                    <a:pt x="4503" y="2968"/>
                  </a:cubicBezTo>
                  <a:cubicBezTo>
                    <a:pt x="5119" y="2373"/>
                    <a:pt x="5262" y="180"/>
                    <a:pt x="4032" y="15"/>
                  </a:cubicBezTo>
                  <a:cubicBezTo>
                    <a:pt x="3960" y="5"/>
                    <a:pt x="3888" y="0"/>
                    <a:pt x="3819"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7"/>
            <p:cNvSpPr/>
            <p:nvPr/>
          </p:nvSpPr>
          <p:spPr>
            <a:xfrm>
              <a:off x="6061945" y="3562231"/>
              <a:ext cx="814634" cy="634526"/>
            </a:xfrm>
            <a:custGeom>
              <a:avLst/>
              <a:gdLst/>
              <a:ahLst/>
              <a:cxnLst/>
              <a:rect l="l" t="t" r="r" b="b"/>
              <a:pathLst>
                <a:path w="10109" h="7874" extrusionOk="0">
                  <a:moveTo>
                    <a:pt x="5065" y="0"/>
                  </a:moveTo>
                  <a:cubicBezTo>
                    <a:pt x="2256" y="0"/>
                    <a:pt x="0" y="2256"/>
                    <a:pt x="0" y="5044"/>
                  </a:cubicBezTo>
                  <a:lnTo>
                    <a:pt x="0" y="7833"/>
                  </a:lnTo>
                  <a:lnTo>
                    <a:pt x="0" y="7874"/>
                  </a:lnTo>
                  <a:lnTo>
                    <a:pt x="10109" y="7874"/>
                  </a:lnTo>
                  <a:lnTo>
                    <a:pt x="10109" y="5044"/>
                  </a:lnTo>
                  <a:cubicBezTo>
                    <a:pt x="10109" y="2256"/>
                    <a:pt x="7853" y="0"/>
                    <a:pt x="5065"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7"/>
            <p:cNvSpPr/>
            <p:nvPr/>
          </p:nvSpPr>
          <p:spPr>
            <a:xfrm>
              <a:off x="6957486" y="1176190"/>
              <a:ext cx="925438" cy="2197795"/>
            </a:xfrm>
            <a:custGeom>
              <a:avLst/>
              <a:gdLst/>
              <a:ahLst/>
              <a:cxnLst/>
              <a:rect l="l" t="t" r="r" b="b"/>
              <a:pathLst>
                <a:path w="11484" h="27273" extrusionOk="0">
                  <a:moveTo>
                    <a:pt x="1" y="1"/>
                  </a:moveTo>
                  <a:lnTo>
                    <a:pt x="247" y="206"/>
                  </a:lnTo>
                  <a:cubicBezTo>
                    <a:pt x="5332" y="1006"/>
                    <a:pt x="8531" y="4635"/>
                    <a:pt x="9269" y="9535"/>
                  </a:cubicBezTo>
                  <a:lnTo>
                    <a:pt x="9679" y="9535"/>
                  </a:lnTo>
                  <a:cubicBezTo>
                    <a:pt x="10909" y="9659"/>
                    <a:pt x="10786" y="11873"/>
                    <a:pt x="10171" y="12509"/>
                  </a:cubicBezTo>
                  <a:cubicBezTo>
                    <a:pt x="10048" y="12632"/>
                    <a:pt x="9781" y="12714"/>
                    <a:pt x="9433" y="12734"/>
                  </a:cubicBezTo>
                  <a:cubicBezTo>
                    <a:pt x="9433" y="19542"/>
                    <a:pt x="9289" y="24729"/>
                    <a:pt x="6255" y="26841"/>
                  </a:cubicBezTo>
                  <a:cubicBezTo>
                    <a:pt x="6008" y="26985"/>
                    <a:pt x="5701" y="27128"/>
                    <a:pt x="5352" y="27190"/>
                  </a:cubicBezTo>
                  <a:cubicBezTo>
                    <a:pt x="5728" y="27245"/>
                    <a:pt x="6084" y="27273"/>
                    <a:pt x="6417" y="27273"/>
                  </a:cubicBezTo>
                  <a:cubicBezTo>
                    <a:pt x="7192" y="27273"/>
                    <a:pt x="7833" y="27122"/>
                    <a:pt x="8264" y="26821"/>
                  </a:cubicBezTo>
                  <a:cubicBezTo>
                    <a:pt x="11483" y="24627"/>
                    <a:pt x="11463" y="19029"/>
                    <a:pt x="11483" y="11791"/>
                  </a:cubicBezTo>
                  <a:cubicBezTo>
                    <a:pt x="11483" y="5025"/>
                    <a:pt x="7239" y="1"/>
                    <a:pt x="1"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EMPOWERING VISUALLY IMPAIRED WITH TEXT-TO-SPEECH GUIDANCE</a:t>
            </a:r>
            <a:endParaRPr dirty="0"/>
          </a:p>
        </p:txBody>
      </p:sp>
      <p:sp>
        <p:nvSpPr>
          <p:cNvPr id="525" name="Google Shape;525;p40"/>
          <p:cNvSpPr txBox="1"/>
          <p:nvPr/>
        </p:nvSpPr>
        <p:spPr>
          <a:xfrm>
            <a:off x="696564" y="1378616"/>
            <a:ext cx="1757100" cy="460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dk1"/>
                </a:solidFill>
                <a:latin typeface="Chakra Petch"/>
                <a:ea typeface="Chakra Petch"/>
                <a:cs typeface="Chakra Petch"/>
                <a:sym typeface="Chakra Petch"/>
              </a:rPr>
              <a:t>INPUT</a:t>
            </a:r>
            <a:endParaRPr sz="1800" dirty="0">
              <a:solidFill>
                <a:schemeClr val="dk1"/>
              </a:solidFill>
              <a:latin typeface="Chakra Petch"/>
              <a:ea typeface="Chakra Petch"/>
              <a:cs typeface="Chakra Petch"/>
              <a:sym typeface="Chakra Petch"/>
            </a:endParaRPr>
          </a:p>
        </p:txBody>
      </p:sp>
      <p:sp>
        <p:nvSpPr>
          <p:cNvPr id="526" name="Google Shape;526;p40"/>
          <p:cNvSpPr txBox="1"/>
          <p:nvPr/>
        </p:nvSpPr>
        <p:spPr>
          <a:xfrm>
            <a:off x="696564" y="2194080"/>
            <a:ext cx="1757100" cy="460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dk1"/>
                </a:solidFill>
                <a:latin typeface="Chakra Petch"/>
                <a:ea typeface="Chakra Petch"/>
                <a:cs typeface="Chakra Petch"/>
                <a:sym typeface="Chakra Petch"/>
              </a:rPr>
              <a:t>OUTPUT</a:t>
            </a:r>
            <a:endParaRPr sz="1800" dirty="0">
              <a:solidFill>
                <a:schemeClr val="dk1"/>
              </a:solidFill>
              <a:latin typeface="Chakra Petch"/>
              <a:ea typeface="Chakra Petch"/>
              <a:cs typeface="Chakra Petch"/>
              <a:sym typeface="Chakra Petch"/>
            </a:endParaRPr>
          </a:p>
        </p:txBody>
      </p:sp>
      <p:sp>
        <p:nvSpPr>
          <p:cNvPr id="527" name="Google Shape;527;p40"/>
          <p:cNvSpPr txBox="1"/>
          <p:nvPr/>
        </p:nvSpPr>
        <p:spPr>
          <a:xfrm>
            <a:off x="696564" y="3122654"/>
            <a:ext cx="1757100" cy="460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dk1"/>
                </a:solidFill>
                <a:latin typeface="Chakra Petch"/>
                <a:ea typeface="Chakra Petch"/>
                <a:cs typeface="Chakra Petch"/>
                <a:sym typeface="Chakra Petch"/>
              </a:rPr>
              <a:t>TOOLS USED</a:t>
            </a:r>
            <a:endParaRPr sz="1800" dirty="0">
              <a:solidFill>
                <a:schemeClr val="dk1"/>
              </a:solidFill>
              <a:latin typeface="Chakra Petch"/>
              <a:ea typeface="Chakra Petch"/>
              <a:cs typeface="Chakra Petch"/>
              <a:sym typeface="Chakra Petch"/>
            </a:endParaRPr>
          </a:p>
        </p:txBody>
      </p:sp>
      <p:sp>
        <p:nvSpPr>
          <p:cNvPr id="531" name="Google Shape;531;p40"/>
          <p:cNvSpPr txBox="1"/>
          <p:nvPr/>
        </p:nvSpPr>
        <p:spPr>
          <a:xfrm>
            <a:off x="696565" y="1662549"/>
            <a:ext cx="8113128" cy="513300"/>
          </a:xfrm>
          <a:prstGeom prst="rect">
            <a:avLst/>
          </a:prstGeom>
          <a:noFill/>
          <a:ln>
            <a:noFill/>
          </a:ln>
        </p:spPr>
        <p:txBody>
          <a:bodyPr spcFirstLastPara="1" wrap="square" lIns="91425" tIns="91425" rIns="91425" bIns="91425" anchor="t" anchorCtr="0">
            <a:noAutofit/>
          </a:bodyPr>
          <a:lstStyle/>
          <a:p>
            <a:pPr marR="0" lvl="0" algn="just">
              <a:lnSpc>
                <a:spcPct val="115000"/>
              </a:lnSpc>
              <a:spcBef>
                <a:spcPts val="0"/>
              </a:spcBef>
            </a:pPr>
            <a:r>
              <a:rPr lang="en-US" sz="1200" u="sng" dirty="0">
                <a:solidFill>
                  <a:schemeClr val="dk1"/>
                </a:solidFill>
                <a:latin typeface="Open Sans"/>
                <a:ea typeface="Open Sans"/>
                <a:cs typeface="Open Sans"/>
              </a:rPr>
              <a:t>System Message</a:t>
            </a:r>
            <a:r>
              <a:rPr lang="en-US" sz="1200" dirty="0">
                <a:solidFill>
                  <a:schemeClr val="dk1"/>
                </a:solidFill>
                <a:latin typeface="Open Sans"/>
                <a:ea typeface="Open Sans"/>
                <a:cs typeface="Open Sans"/>
              </a:rPr>
              <a:t>: Guides GPT-3.5 on the reasoning process.</a:t>
            </a:r>
          </a:p>
          <a:p>
            <a:pPr marR="0" lvl="0" algn="just">
              <a:lnSpc>
                <a:spcPct val="115000"/>
              </a:lnSpc>
              <a:spcBef>
                <a:spcPts val="0"/>
              </a:spcBef>
              <a:spcAft>
                <a:spcPts val="1000"/>
              </a:spcAft>
            </a:pPr>
            <a:r>
              <a:rPr lang="en-US" sz="1200" u="sng" dirty="0">
                <a:solidFill>
                  <a:schemeClr val="dk1"/>
                </a:solidFill>
                <a:latin typeface="Open Sans"/>
                <a:ea typeface="Open Sans"/>
                <a:cs typeface="Open Sans"/>
              </a:rPr>
              <a:t>User Messages: </a:t>
            </a:r>
            <a:r>
              <a:rPr lang="en-US" sz="1200" dirty="0">
                <a:solidFill>
                  <a:schemeClr val="dk1"/>
                </a:solidFill>
                <a:latin typeface="Open Sans"/>
                <a:ea typeface="Open Sans"/>
                <a:cs typeface="Open Sans"/>
              </a:rPr>
              <a:t>Include image captions for contextual understanding</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32" name="Google Shape;532;p40"/>
          <p:cNvSpPr txBox="1"/>
          <p:nvPr/>
        </p:nvSpPr>
        <p:spPr>
          <a:xfrm>
            <a:off x="696564" y="2453350"/>
            <a:ext cx="5704234" cy="513300"/>
          </a:xfrm>
          <a:prstGeom prst="rect">
            <a:avLst/>
          </a:prstGeom>
          <a:noFill/>
          <a:ln>
            <a:noFill/>
          </a:ln>
        </p:spPr>
        <p:txBody>
          <a:bodyPr spcFirstLastPara="1" wrap="square" lIns="91425" tIns="91425" rIns="91425" bIns="91425" anchor="t" anchorCtr="0">
            <a:noAutofit/>
          </a:bodyPr>
          <a:lstStyle/>
          <a:p>
            <a:pPr marR="0" lvl="0" algn="just">
              <a:lnSpc>
                <a:spcPct val="115000"/>
              </a:lnSpc>
              <a:spcBef>
                <a:spcPts val="0"/>
              </a:spcBef>
              <a:spcAft>
                <a:spcPts val="0"/>
              </a:spcAft>
            </a:pPr>
            <a:r>
              <a:rPr lang="en-US" sz="1200" u="sng" dirty="0">
                <a:solidFill>
                  <a:schemeClr val="dk1"/>
                </a:solidFill>
                <a:latin typeface="Open Sans"/>
                <a:ea typeface="Open Sans"/>
                <a:cs typeface="Open Sans"/>
              </a:rPr>
              <a:t>Audio File</a:t>
            </a:r>
            <a:r>
              <a:rPr lang="en-US" sz="1200" dirty="0">
                <a:solidFill>
                  <a:schemeClr val="dk1"/>
                </a:solidFill>
                <a:latin typeface="Open Sans"/>
                <a:ea typeface="Open Sans"/>
                <a:cs typeface="Open Sans"/>
              </a:rPr>
              <a:t>: The converted audio is saved as an MP3 file in the specified working directory.</a:t>
            </a:r>
          </a:p>
          <a:p>
            <a:pPr marR="0" lvl="0" algn="just">
              <a:lnSpc>
                <a:spcPct val="115000"/>
              </a:lnSpc>
              <a:spcBef>
                <a:spcPts val="0"/>
              </a:spcBef>
              <a:spcAft>
                <a:spcPts val="1000"/>
              </a:spcAft>
            </a:pPr>
            <a:r>
              <a:rPr lang="en-US" sz="1200" dirty="0">
                <a:solidFill>
                  <a:schemeClr val="dk1"/>
                </a:solidFill>
                <a:latin typeface="Open Sans"/>
                <a:ea typeface="Open Sans"/>
                <a:cs typeface="Open Sans"/>
              </a:rPr>
              <a:t>Playing the converted audio file.</a:t>
            </a:r>
          </a:p>
          <a:p>
            <a:pPr marR="0" lvl="0" algn="just">
              <a:lnSpc>
                <a:spcPct val="115000"/>
              </a:lnSpc>
              <a:spcBef>
                <a:spcPts val="0"/>
              </a:spcBef>
              <a:spcAft>
                <a:spcPts val="0"/>
              </a:spcAft>
            </a:pPr>
            <a:endParaRPr lang="en-US" sz="1200" dirty="0">
              <a:solidFill>
                <a:schemeClr val="dk1"/>
              </a:solidFill>
              <a:latin typeface="Open Sans"/>
              <a:ea typeface="Open Sans"/>
              <a:cs typeface="Open Sans"/>
            </a:endParaRPr>
          </a:p>
        </p:txBody>
      </p:sp>
      <p:sp>
        <p:nvSpPr>
          <p:cNvPr id="533" name="Google Shape;533;p40"/>
          <p:cNvSpPr txBox="1"/>
          <p:nvPr/>
        </p:nvSpPr>
        <p:spPr>
          <a:xfrm>
            <a:off x="696564" y="3504070"/>
            <a:ext cx="5704235" cy="513300"/>
          </a:xfrm>
          <a:prstGeom prst="rect">
            <a:avLst/>
          </a:prstGeom>
          <a:noFill/>
          <a:ln>
            <a:noFill/>
          </a:ln>
        </p:spPr>
        <p:txBody>
          <a:bodyPr spcFirstLastPara="1" wrap="square" lIns="91425" tIns="91425" rIns="91425" bIns="91425" anchor="t" anchorCtr="0">
            <a:noAutofit/>
          </a:bodyPr>
          <a:lstStyle/>
          <a:p>
            <a:pPr marR="0" lvl="0" algn="just">
              <a:lnSpc>
                <a:spcPct val="115000"/>
              </a:lnSpc>
              <a:spcBef>
                <a:spcPts val="0"/>
              </a:spcBef>
              <a:spcAft>
                <a:spcPts val="0"/>
              </a:spcAft>
            </a:pPr>
            <a:r>
              <a:rPr lang="en-US" sz="1200" u="sng" dirty="0" err="1">
                <a:solidFill>
                  <a:schemeClr val="dk1"/>
                </a:solidFill>
                <a:latin typeface="Open Sans"/>
                <a:ea typeface="Open Sans"/>
                <a:cs typeface="Open Sans"/>
              </a:rPr>
              <a:t>gTTS</a:t>
            </a:r>
            <a:r>
              <a:rPr lang="en-US" sz="1200" u="sng" dirty="0">
                <a:solidFill>
                  <a:schemeClr val="dk1"/>
                </a:solidFill>
                <a:latin typeface="Open Sans"/>
                <a:ea typeface="Open Sans"/>
                <a:cs typeface="Open Sans"/>
              </a:rPr>
              <a:t>: </a:t>
            </a:r>
            <a:r>
              <a:rPr lang="en-US" sz="1200" dirty="0">
                <a:solidFill>
                  <a:schemeClr val="dk1"/>
                </a:solidFill>
                <a:latin typeface="Open Sans"/>
                <a:ea typeface="Open Sans"/>
                <a:cs typeface="Open Sans"/>
              </a:rPr>
              <a:t>This is used for text-to-speech conversion.</a:t>
            </a:r>
          </a:p>
          <a:p>
            <a:pPr marR="0" lvl="0" algn="just">
              <a:lnSpc>
                <a:spcPct val="115000"/>
              </a:lnSpc>
              <a:spcBef>
                <a:spcPts val="0"/>
              </a:spcBef>
              <a:spcAft>
                <a:spcPts val="0"/>
              </a:spcAft>
            </a:pPr>
            <a:r>
              <a:rPr lang="en-US" sz="1200" u="sng" dirty="0" err="1">
                <a:solidFill>
                  <a:schemeClr val="dk1"/>
                </a:solidFill>
                <a:latin typeface="Open Sans"/>
                <a:ea typeface="Open Sans"/>
                <a:cs typeface="Open Sans"/>
              </a:rPr>
              <a:t>os</a:t>
            </a:r>
            <a:r>
              <a:rPr lang="en-US" sz="1200" u="sng" dirty="0">
                <a:solidFill>
                  <a:schemeClr val="dk1"/>
                </a:solidFill>
                <a:latin typeface="Open Sans"/>
                <a:ea typeface="Open Sans"/>
                <a:cs typeface="Open Sans"/>
              </a:rPr>
              <a:t>: </a:t>
            </a:r>
            <a:r>
              <a:rPr lang="en-US" sz="1200" dirty="0">
                <a:solidFill>
                  <a:schemeClr val="dk1"/>
                </a:solidFill>
                <a:latin typeface="Open Sans"/>
                <a:ea typeface="Open Sans"/>
                <a:cs typeface="Open Sans"/>
              </a:rPr>
              <a:t>This module is used for interacting with the operating system, in this case, for saving the converted audio file.</a:t>
            </a:r>
          </a:p>
          <a:p>
            <a:pPr marR="0" lvl="0" algn="just">
              <a:lnSpc>
                <a:spcPct val="115000"/>
              </a:lnSpc>
              <a:spcBef>
                <a:spcPts val="0"/>
              </a:spcBef>
              <a:spcAft>
                <a:spcPts val="1000"/>
              </a:spcAft>
            </a:pPr>
            <a:r>
              <a:rPr lang="en-US" sz="1200" u="sng" dirty="0" err="1">
                <a:solidFill>
                  <a:schemeClr val="dk1"/>
                </a:solidFill>
                <a:latin typeface="Open Sans"/>
                <a:ea typeface="Open Sans"/>
                <a:cs typeface="Open Sans"/>
              </a:rPr>
              <a:t>playsound</a:t>
            </a:r>
            <a:r>
              <a:rPr lang="en-US" sz="1200" u="sng" dirty="0">
                <a:solidFill>
                  <a:schemeClr val="dk1"/>
                </a:solidFill>
                <a:latin typeface="Open Sans"/>
                <a:ea typeface="Open Sans"/>
                <a:cs typeface="Open Sans"/>
              </a:rPr>
              <a:t>: </a:t>
            </a:r>
            <a:r>
              <a:rPr lang="en-US" sz="1200" dirty="0">
                <a:solidFill>
                  <a:schemeClr val="dk1"/>
                </a:solidFill>
                <a:latin typeface="Open Sans"/>
                <a:ea typeface="Open Sans"/>
                <a:cs typeface="Open Sans"/>
              </a:rPr>
              <a:t>Used to play the converted audio file.</a:t>
            </a:r>
          </a:p>
          <a:p>
            <a:pPr marL="0" lvl="0" indent="0" algn="l" rtl="0">
              <a:spcBef>
                <a:spcPts val="0"/>
              </a:spcBef>
              <a:spcAft>
                <a:spcPts val="0"/>
              </a:spcAft>
              <a:buNone/>
            </a:pPr>
            <a:endParaRPr sz="1200" dirty="0">
              <a:solidFill>
                <a:schemeClr val="dk1"/>
              </a:solidFill>
              <a:latin typeface="Open Sans"/>
              <a:ea typeface="Open Sans"/>
              <a:cs typeface="Open Sans"/>
              <a:sym typeface="Open Sans"/>
            </a:endParaRPr>
          </a:p>
        </p:txBody>
      </p:sp>
      <p:grpSp>
        <p:nvGrpSpPr>
          <p:cNvPr id="538" name="Google Shape;538;p40"/>
          <p:cNvGrpSpPr/>
          <p:nvPr/>
        </p:nvGrpSpPr>
        <p:grpSpPr>
          <a:xfrm>
            <a:off x="6630983" y="1472580"/>
            <a:ext cx="1551654" cy="3149588"/>
            <a:chOff x="5186401" y="494525"/>
            <a:chExt cx="1834973" cy="3724678"/>
          </a:xfrm>
        </p:grpSpPr>
        <p:sp>
          <p:nvSpPr>
            <p:cNvPr id="539" name="Google Shape;539;p40"/>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0"/>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41" name="Google Shape;541;p40"/>
          <p:cNvPicPr preferRelativeResize="0"/>
          <p:nvPr/>
        </p:nvPicPr>
        <p:blipFill rotWithShape="1">
          <a:blip r:embed="rId3">
            <a:alphaModFix/>
          </a:blip>
          <a:srcRect l="29687" r="31007"/>
          <a:stretch/>
        </p:blipFill>
        <p:spPr>
          <a:xfrm>
            <a:off x="6703105" y="1626949"/>
            <a:ext cx="1407611" cy="2685915"/>
          </a:xfrm>
          <a:prstGeom prst="rect">
            <a:avLst/>
          </a:prstGeom>
          <a:noFill/>
          <a:ln w="19050" cap="flat" cmpd="sng">
            <a:solidFill>
              <a:schemeClr val="lt2"/>
            </a:solidFill>
            <a:prstDash val="solid"/>
            <a:round/>
            <a:headEnd type="none" w="sm" len="sm"/>
            <a:tailEnd type="none" w="sm" len="sm"/>
          </a:ln>
        </p:spPr>
      </p:pic>
      <p:grpSp>
        <p:nvGrpSpPr>
          <p:cNvPr id="604" name="Google Shape;604;p40"/>
          <p:cNvGrpSpPr/>
          <p:nvPr/>
        </p:nvGrpSpPr>
        <p:grpSpPr>
          <a:xfrm>
            <a:off x="8524609" y="3878015"/>
            <a:ext cx="522900" cy="474703"/>
            <a:chOff x="3461969" y="3747846"/>
            <a:chExt cx="522900" cy="474703"/>
          </a:xfrm>
        </p:grpSpPr>
        <p:sp>
          <p:nvSpPr>
            <p:cNvPr id="605" name="Google Shape;605;p40"/>
            <p:cNvSpPr/>
            <p:nvPr/>
          </p:nvSpPr>
          <p:spPr>
            <a:xfrm>
              <a:off x="3461969" y="3747846"/>
              <a:ext cx="522900" cy="474703"/>
            </a:xfrm>
            <a:custGeom>
              <a:avLst/>
              <a:gdLst/>
              <a:ahLst/>
              <a:cxnLst/>
              <a:rect l="l" t="t" r="r" b="b"/>
              <a:pathLst>
                <a:path w="17966" h="16310" extrusionOk="0">
                  <a:moveTo>
                    <a:pt x="17348" y="525"/>
                  </a:moveTo>
                  <a:cubicBezTo>
                    <a:pt x="17399" y="525"/>
                    <a:pt x="17438" y="565"/>
                    <a:pt x="17438" y="612"/>
                  </a:cubicBezTo>
                  <a:lnTo>
                    <a:pt x="17438" y="10093"/>
                  </a:lnTo>
                  <a:lnTo>
                    <a:pt x="17208" y="10093"/>
                  </a:lnTo>
                  <a:lnTo>
                    <a:pt x="17208" y="1016"/>
                  </a:lnTo>
                  <a:cubicBezTo>
                    <a:pt x="17208" y="873"/>
                    <a:pt x="17090" y="753"/>
                    <a:pt x="16947" y="753"/>
                  </a:cubicBezTo>
                  <a:lnTo>
                    <a:pt x="14946" y="753"/>
                  </a:lnTo>
                  <a:cubicBezTo>
                    <a:pt x="14803" y="753"/>
                    <a:pt x="14682" y="873"/>
                    <a:pt x="14682" y="1016"/>
                  </a:cubicBezTo>
                  <a:cubicBezTo>
                    <a:pt x="14682" y="1160"/>
                    <a:pt x="14803" y="1280"/>
                    <a:pt x="14946" y="1280"/>
                  </a:cubicBezTo>
                  <a:lnTo>
                    <a:pt x="16683" y="1280"/>
                  </a:lnTo>
                  <a:lnTo>
                    <a:pt x="16683" y="10093"/>
                  </a:lnTo>
                  <a:lnTo>
                    <a:pt x="1281" y="10093"/>
                  </a:lnTo>
                  <a:lnTo>
                    <a:pt x="1281" y="1280"/>
                  </a:lnTo>
                  <a:lnTo>
                    <a:pt x="13369" y="1280"/>
                  </a:lnTo>
                  <a:cubicBezTo>
                    <a:pt x="13512" y="1280"/>
                    <a:pt x="13630" y="1160"/>
                    <a:pt x="13630" y="1016"/>
                  </a:cubicBezTo>
                  <a:cubicBezTo>
                    <a:pt x="13630" y="873"/>
                    <a:pt x="13512" y="753"/>
                    <a:pt x="13369" y="753"/>
                  </a:cubicBezTo>
                  <a:lnTo>
                    <a:pt x="1020" y="753"/>
                  </a:lnTo>
                  <a:cubicBezTo>
                    <a:pt x="874" y="753"/>
                    <a:pt x="756" y="873"/>
                    <a:pt x="756" y="1016"/>
                  </a:cubicBezTo>
                  <a:lnTo>
                    <a:pt x="756" y="10093"/>
                  </a:lnTo>
                  <a:lnTo>
                    <a:pt x="528" y="10093"/>
                  </a:lnTo>
                  <a:lnTo>
                    <a:pt x="528" y="612"/>
                  </a:lnTo>
                  <a:cubicBezTo>
                    <a:pt x="528" y="565"/>
                    <a:pt x="565" y="525"/>
                    <a:pt x="615" y="525"/>
                  </a:cubicBezTo>
                  <a:close/>
                  <a:moveTo>
                    <a:pt x="9933" y="10618"/>
                  </a:moveTo>
                  <a:lnTo>
                    <a:pt x="9933" y="10969"/>
                  </a:lnTo>
                  <a:lnTo>
                    <a:pt x="8036" y="10969"/>
                  </a:lnTo>
                  <a:lnTo>
                    <a:pt x="8036" y="10618"/>
                  </a:lnTo>
                  <a:close/>
                  <a:moveTo>
                    <a:pt x="10346" y="13009"/>
                  </a:moveTo>
                  <a:lnTo>
                    <a:pt x="10346" y="14499"/>
                  </a:lnTo>
                  <a:lnTo>
                    <a:pt x="7618" y="14499"/>
                  </a:lnTo>
                  <a:lnTo>
                    <a:pt x="7618" y="13009"/>
                  </a:lnTo>
                  <a:close/>
                  <a:moveTo>
                    <a:pt x="615" y="0"/>
                  </a:moveTo>
                  <a:cubicBezTo>
                    <a:pt x="279" y="0"/>
                    <a:pt x="1" y="275"/>
                    <a:pt x="1" y="612"/>
                  </a:cubicBezTo>
                  <a:lnTo>
                    <a:pt x="1" y="12366"/>
                  </a:lnTo>
                  <a:cubicBezTo>
                    <a:pt x="1" y="12720"/>
                    <a:pt x="290" y="13009"/>
                    <a:pt x="644" y="13009"/>
                  </a:cubicBezTo>
                  <a:lnTo>
                    <a:pt x="3335" y="13009"/>
                  </a:lnTo>
                  <a:cubicBezTo>
                    <a:pt x="3478" y="13009"/>
                    <a:pt x="3596" y="12888"/>
                    <a:pt x="3596" y="12745"/>
                  </a:cubicBezTo>
                  <a:cubicBezTo>
                    <a:pt x="3596" y="12602"/>
                    <a:pt x="3478" y="12481"/>
                    <a:pt x="3335" y="12481"/>
                  </a:cubicBezTo>
                  <a:lnTo>
                    <a:pt x="644" y="12481"/>
                  </a:lnTo>
                  <a:cubicBezTo>
                    <a:pt x="579" y="12481"/>
                    <a:pt x="528" y="12428"/>
                    <a:pt x="528" y="12366"/>
                  </a:cubicBezTo>
                  <a:lnTo>
                    <a:pt x="528" y="10618"/>
                  </a:lnTo>
                  <a:lnTo>
                    <a:pt x="7506" y="10618"/>
                  </a:lnTo>
                  <a:lnTo>
                    <a:pt x="7506" y="11042"/>
                  </a:lnTo>
                  <a:cubicBezTo>
                    <a:pt x="7506" y="11291"/>
                    <a:pt x="7708" y="11496"/>
                    <a:pt x="7958" y="11496"/>
                  </a:cubicBezTo>
                  <a:lnTo>
                    <a:pt x="10006" y="11496"/>
                  </a:lnTo>
                  <a:cubicBezTo>
                    <a:pt x="10256" y="11496"/>
                    <a:pt x="10458" y="11291"/>
                    <a:pt x="10458" y="11042"/>
                  </a:cubicBezTo>
                  <a:lnTo>
                    <a:pt x="10458" y="10618"/>
                  </a:lnTo>
                  <a:lnTo>
                    <a:pt x="17438" y="10618"/>
                  </a:lnTo>
                  <a:lnTo>
                    <a:pt x="17438" y="12366"/>
                  </a:lnTo>
                  <a:cubicBezTo>
                    <a:pt x="17438" y="12428"/>
                    <a:pt x="17385" y="12481"/>
                    <a:pt x="17320" y="12481"/>
                  </a:cubicBezTo>
                  <a:lnTo>
                    <a:pt x="5089" y="12481"/>
                  </a:lnTo>
                  <a:cubicBezTo>
                    <a:pt x="4943" y="12481"/>
                    <a:pt x="4825" y="12602"/>
                    <a:pt x="4825" y="12745"/>
                  </a:cubicBezTo>
                  <a:cubicBezTo>
                    <a:pt x="4825" y="12888"/>
                    <a:pt x="4943" y="13009"/>
                    <a:pt x="5089" y="13009"/>
                  </a:cubicBezTo>
                  <a:lnTo>
                    <a:pt x="7090" y="13009"/>
                  </a:lnTo>
                  <a:lnTo>
                    <a:pt x="7090" y="14499"/>
                  </a:lnTo>
                  <a:lnTo>
                    <a:pt x="3840" y="14499"/>
                  </a:lnTo>
                  <a:cubicBezTo>
                    <a:pt x="3503" y="14499"/>
                    <a:pt x="3226" y="14777"/>
                    <a:pt x="3226" y="15114"/>
                  </a:cubicBezTo>
                  <a:lnTo>
                    <a:pt x="3226" y="15695"/>
                  </a:lnTo>
                  <a:cubicBezTo>
                    <a:pt x="3226" y="16032"/>
                    <a:pt x="3503" y="16310"/>
                    <a:pt x="3840" y="16310"/>
                  </a:cubicBezTo>
                  <a:lnTo>
                    <a:pt x="11544" y="16310"/>
                  </a:lnTo>
                  <a:cubicBezTo>
                    <a:pt x="11688" y="16310"/>
                    <a:pt x="11805" y="16189"/>
                    <a:pt x="11805" y="16046"/>
                  </a:cubicBezTo>
                  <a:cubicBezTo>
                    <a:pt x="11805" y="15903"/>
                    <a:pt x="11688" y="15782"/>
                    <a:pt x="11544" y="15782"/>
                  </a:cubicBezTo>
                  <a:lnTo>
                    <a:pt x="3840" y="15782"/>
                  </a:lnTo>
                  <a:cubicBezTo>
                    <a:pt x="3790" y="15782"/>
                    <a:pt x="3750" y="15746"/>
                    <a:pt x="3750" y="15695"/>
                  </a:cubicBezTo>
                  <a:lnTo>
                    <a:pt x="3750" y="15114"/>
                  </a:lnTo>
                  <a:cubicBezTo>
                    <a:pt x="3750" y="15064"/>
                    <a:pt x="3790" y="15024"/>
                    <a:pt x="3840" y="15024"/>
                  </a:cubicBezTo>
                  <a:lnTo>
                    <a:pt x="14126" y="15024"/>
                  </a:lnTo>
                  <a:cubicBezTo>
                    <a:pt x="14174" y="15024"/>
                    <a:pt x="14213" y="15064"/>
                    <a:pt x="14213" y="15114"/>
                  </a:cubicBezTo>
                  <a:lnTo>
                    <a:pt x="14213" y="15695"/>
                  </a:lnTo>
                  <a:cubicBezTo>
                    <a:pt x="14213" y="15746"/>
                    <a:pt x="14174" y="15782"/>
                    <a:pt x="14126" y="15782"/>
                  </a:cubicBezTo>
                  <a:lnTo>
                    <a:pt x="13158" y="15782"/>
                  </a:lnTo>
                  <a:cubicBezTo>
                    <a:pt x="13012" y="15782"/>
                    <a:pt x="12894" y="15903"/>
                    <a:pt x="12894" y="16046"/>
                  </a:cubicBezTo>
                  <a:cubicBezTo>
                    <a:pt x="12894" y="16189"/>
                    <a:pt x="13012" y="16310"/>
                    <a:pt x="13158" y="16310"/>
                  </a:cubicBezTo>
                  <a:lnTo>
                    <a:pt x="14126" y="16310"/>
                  </a:lnTo>
                  <a:cubicBezTo>
                    <a:pt x="14463" y="16310"/>
                    <a:pt x="14738" y="16032"/>
                    <a:pt x="14738" y="15695"/>
                  </a:cubicBezTo>
                  <a:lnTo>
                    <a:pt x="14738" y="15114"/>
                  </a:lnTo>
                  <a:cubicBezTo>
                    <a:pt x="14738" y="14777"/>
                    <a:pt x="14463" y="14499"/>
                    <a:pt x="14126" y="14499"/>
                  </a:cubicBezTo>
                  <a:lnTo>
                    <a:pt x="10874" y="14499"/>
                  </a:lnTo>
                  <a:lnTo>
                    <a:pt x="10874" y="13009"/>
                  </a:lnTo>
                  <a:lnTo>
                    <a:pt x="17326" y="13009"/>
                  </a:lnTo>
                  <a:cubicBezTo>
                    <a:pt x="17680" y="13009"/>
                    <a:pt x="17966" y="12720"/>
                    <a:pt x="17966" y="12366"/>
                  </a:cubicBezTo>
                  <a:lnTo>
                    <a:pt x="17966" y="612"/>
                  </a:lnTo>
                  <a:cubicBezTo>
                    <a:pt x="17963" y="273"/>
                    <a:pt x="17691" y="0"/>
                    <a:pt x="173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0"/>
            <p:cNvSpPr/>
            <p:nvPr/>
          </p:nvSpPr>
          <p:spPr>
            <a:xfrm>
              <a:off x="3887979" y="4074986"/>
              <a:ext cx="15367" cy="15309"/>
            </a:xfrm>
            <a:custGeom>
              <a:avLst/>
              <a:gdLst/>
              <a:ahLst/>
              <a:cxnLst/>
              <a:rect l="l" t="t" r="r" b="b"/>
              <a:pathLst>
                <a:path w="528" h="526" extrusionOk="0">
                  <a:moveTo>
                    <a:pt x="264" y="1"/>
                  </a:moveTo>
                  <a:cubicBezTo>
                    <a:pt x="194" y="1"/>
                    <a:pt x="127" y="29"/>
                    <a:pt x="79" y="77"/>
                  </a:cubicBezTo>
                  <a:cubicBezTo>
                    <a:pt x="28" y="127"/>
                    <a:pt x="0" y="192"/>
                    <a:pt x="0" y="262"/>
                  </a:cubicBezTo>
                  <a:cubicBezTo>
                    <a:pt x="0" y="332"/>
                    <a:pt x="28" y="399"/>
                    <a:pt x="79" y="450"/>
                  </a:cubicBezTo>
                  <a:cubicBezTo>
                    <a:pt x="127" y="498"/>
                    <a:pt x="194" y="526"/>
                    <a:pt x="264" y="526"/>
                  </a:cubicBezTo>
                  <a:cubicBezTo>
                    <a:pt x="334" y="526"/>
                    <a:pt x="402" y="498"/>
                    <a:pt x="449" y="450"/>
                  </a:cubicBezTo>
                  <a:cubicBezTo>
                    <a:pt x="500" y="399"/>
                    <a:pt x="528" y="332"/>
                    <a:pt x="528" y="262"/>
                  </a:cubicBezTo>
                  <a:cubicBezTo>
                    <a:pt x="528" y="192"/>
                    <a:pt x="500" y="127"/>
                    <a:pt x="449" y="77"/>
                  </a:cubicBezTo>
                  <a:cubicBezTo>
                    <a:pt x="402" y="29"/>
                    <a:pt x="334" y="1"/>
                    <a:pt x="2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0"/>
            <p:cNvSpPr/>
            <p:nvPr/>
          </p:nvSpPr>
          <p:spPr>
            <a:xfrm>
              <a:off x="3911991" y="4074986"/>
              <a:ext cx="15309" cy="15309"/>
            </a:xfrm>
            <a:custGeom>
              <a:avLst/>
              <a:gdLst/>
              <a:ahLst/>
              <a:cxnLst/>
              <a:rect l="l" t="t" r="r" b="b"/>
              <a:pathLst>
                <a:path w="526" h="526" extrusionOk="0">
                  <a:moveTo>
                    <a:pt x="264" y="1"/>
                  </a:moveTo>
                  <a:cubicBezTo>
                    <a:pt x="194" y="1"/>
                    <a:pt x="127" y="29"/>
                    <a:pt x="76" y="77"/>
                  </a:cubicBezTo>
                  <a:cubicBezTo>
                    <a:pt x="29" y="127"/>
                    <a:pt x="0" y="192"/>
                    <a:pt x="0" y="262"/>
                  </a:cubicBezTo>
                  <a:cubicBezTo>
                    <a:pt x="0" y="332"/>
                    <a:pt x="29" y="399"/>
                    <a:pt x="76" y="450"/>
                  </a:cubicBezTo>
                  <a:cubicBezTo>
                    <a:pt x="127" y="498"/>
                    <a:pt x="194" y="526"/>
                    <a:pt x="264" y="526"/>
                  </a:cubicBezTo>
                  <a:cubicBezTo>
                    <a:pt x="334" y="526"/>
                    <a:pt x="399" y="498"/>
                    <a:pt x="449" y="450"/>
                  </a:cubicBezTo>
                  <a:cubicBezTo>
                    <a:pt x="497" y="399"/>
                    <a:pt x="525" y="332"/>
                    <a:pt x="525" y="262"/>
                  </a:cubicBezTo>
                  <a:cubicBezTo>
                    <a:pt x="525" y="192"/>
                    <a:pt x="497" y="127"/>
                    <a:pt x="449" y="77"/>
                  </a:cubicBezTo>
                  <a:cubicBezTo>
                    <a:pt x="399" y="29"/>
                    <a:pt x="334" y="1"/>
                    <a:pt x="2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0"/>
            <p:cNvSpPr/>
            <p:nvPr/>
          </p:nvSpPr>
          <p:spPr>
            <a:xfrm>
              <a:off x="3936002" y="4074986"/>
              <a:ext cx="15309" cy="15309"/>
            </a:xfrm>
            <a:custGeom>
              <a:avLst/>
              <a:gdLst/>
              <a:ahLst/>
              <a:cxnLst/>
              <a:rect l="l" t="t" r="r" b="b"/>
              <a:pathLst>
                <a:path w="526" h="526" extrusionOk="0">
                  <a:moveTo>
                    <a:pt x="262" y="1"/>
                  </a:moveTo>
                  <a:cubicBezTo>
                    <a:pt x="191" y="1"/>
                    <a:pt x="127" y="29"/>
                    <a:pt x="76" y="77"/>
                  </a:cubicBezTo>
                  <a:cubicBezTo>
                    <a:pt x="26" y="127"/>
                    <a:pt x="1" y="192"/>
                    <a:pt x="1" y="262"/>
                  </a:cubicBezTo>
                  <a:cubicBezTo>
                    <a:pt x="1" y="332"/>
                    <a:pt x="29" y="399"/>
                    <a:pt x="76" y="450"/>
                  </a:cubicBezTo>
                  <a:cubicBezTo>
                    <a:pt x="127" y="498"/>
                    <a:pt x="191" y="526"/>
                    <a:pt x="262" y="526"/>
                  </a:cubicBezTo>
                  <a:cubicBezTo>
                    <a:pt x="332" y="526"/>
                    <a:pt x="399" y="498"/>
                    <a:pt x="450" y="450"/>
                  </a:cubicBezTo>
                  <a:cubicBezTo>
                    <a:pt x="497" y="399"/>
                    <a:pt x="525" y="332"/>
                    <a:pt x="525" y="262"/>
                  </a:cubicBezTo>
                  <a:cubicBezTo>
                    <a:pt x="525" y="192"/>
                    <a:pt x="497" y="127"/>
                    <a:pt x="450" y="77"/>
                  </a:cubicBezTo>
                  <a:cubicBezTo>
                    <a:pt x="399" y="29"/>
                    <a:pt x="332"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0"/>
            <p:cNvSpPr/>
            <p:nvPr/>
          </p:nvSpPr>
          <p:spPr>
            <a:xfrm>
              <a:off x="3519888" y="3822180"/>
              <a:ext cx="43337" cy="51574"/>
            </a:xfrm>
            <a:custGeom>
              <a:avLst/>
              <a:gdLst/>
              <a:ahLst/>
              <a:cxnLst/>
              <a:rect l="l" t="t" r="r" b="b"/>
              <a:pathLst>
                <a:path w="1489" h="1772" extrusionOk="0">
                  <a:moveTo>
                    <a:pt x="744" y="525"/>
                  </a:moveTo>
                  <a:cubicBezTo>
                    <a:pt x="862" y="525"/>
                    <a:pt x="961" y="623"/>
                    <a:pt x="961" y="744"/>
                  </a:cubicBezTo>
                  <a:lnTo>
                    <a:pt x="961" y="1028"/>
                  </a:lnTo>
                  <a:cubicBezTo>
                    <a:pt x="961" y="1146"/>
                    <a:pt x="862" y="1244"/>
                    <a:pt x="744" y="1244"/>
                  </a:cubicBezTo>
                  <a:cubicBezTo>
                    <a:pt x="624" y="1244"/>
                    <a:pt x="526" y="1146"/>
                    <a:pt x="526" y="1028"/>
                  </a:cubicBezTo>
                  <a:lnTo>
                    <a:pt x="526" y="744"/>
                  </a:lnTo>
                  <a:cubicBezTo>
                    <a:pt x="526" y="623"/>
                    <a:pt x="624" y="525"/>
                    <a:pt x="744" y="525"/>
                  </a:cubicBezTo>
                  <a:close/>
                  <a:moveTo>
                    <a:pt x="744" y="0"/>
                  </a:moveTo>
                  <a:cubicBezTo>
                    <a:pt x="335" y="0"/>
                    <a:pt x="1" y="332"/>
                    <a:pt x="1" y="744"/>
                  </a:cubicBezTo>
                  <a:lnTo>
                    <a:pt x="1" y="1028"/>
                  </a:lnTo>
                  <a:cubicBezTo>
                    <a:pt x="1" y="1437"/>
                    <a:pt x="335" y="1771"/>
                    <a:pt x="744" y="1771"/>
                  </a:cubicBezTo>
                  <a:cubicBezTo>
                    <a:pt x="1154" y="1771"/>
                    <a:pt x="1488" y="1437"/>
                    <a:pt x="1488" y="1028"/>
                  </a:cubicBezTo>
                  <a:lnTo>
                    <a:pt x="1488" y="744"/>
                  </a:lnTo>
                  <a:cubicBezTo>
                    <a:pt x="1488" y="332"/>
                    <a:pt x="1154" y="0"/>
                    <a:pt x="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0"/>
            <p:cNvSpPr/>
            <p:nvPr/>
          </p:nvSpPr>
          <p:spPr>
            <a:xfrm>
              <a:off x="3595619" y="3822180"/>
              <a:ext cx="43308" cy="51574"/>
            </a:xfrm>
            <a:custGeom>
              <a:avLst/>
              <a:gdLst/>
              <a:ahLst/>
              <a:cxnLst/>
              <a:rect l="l" t="t" r="r" b="b"/>
              <a:pathLst>
                <a:path w="1488" h="1772" extrusionOk="0">
                  <a:moveTo>
                    <a:pt x="744" y="525"/>
                  </a:moveTo>
                  <a:cubicBezTo>
                    <a:pt x="865" y="525"/>
                    <a:pt x="963" y="623"/>
                    <a:pt x="963" y="744"/>
                  </a:cubicBezTo>
                  <a:lnTo>
                    <a:pt x="963" y="1028"/>
                  </a:lnTo>
                  <a:cubicBezTo>
                    <a:pt x="963" y="1146"/>
                    <a:pt x="865" y="1244"/>
                    <a:pt x="744" y="1244"/>
                  </a:cubicBezTo>
                  <a:cubicBezTo>
                    <a:pt x="626" y="1244"/>
                    <a:pt x="528" y="1146"/>
                    <a:pt x="528" y="1028"/>
                  </a:cubicBezTo>
                  <a:lnTo>
                    <a:pt x="528" y="744"/>
                  </a:lnTo>
                  <a:cubicBezTo>
                    <a:pt x="528" y="623"/>
                    <a:pt x="626" y="525"/>
                    <a:pt x="744" y="525"/>
                  </a:cubicBezTo>
                  <a:close/>
                  <a:moveTo>
                    <a:pt x="744" y="0"/>
                  </a:moveTo>
                  <a:cubicBezTo>
                    <a:pt x="334" y="0"/>
                    <a:pt x="0" y="332"/>
                    <a:pt x="0" y="744"/>
                  </a:cubicBezTo>
                  <a:lnTo>
                    <a:pt x="0" y="1028"/>
                  </a:lnTo>
                  <a:cubicBezTo>
                    <a:pt x="0" y="1437"/>
                    <a:pt x="334" y="1771"/>
                    <a:pt x="744" y="1771"/>
                  </a:cubicBezTo>
                  <a:cubicBezTo>
                    <a:pt x="1157" y="1771"/>
                    <a:pt x="1488" y="1437"/>
                    <a:pt x="1488" y="1028"/>
                  </a:cubicBezTo>
                  <a:lnTo>
                    <a:pt x="1488" y="744"/>
                  </a:lnTo>
                  <a:cubicBezTo>
                    <a:pt x="1488" y="332"/>
                    <a:pt x="1157" y="0"/>
                    <a:pt x="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0"/>
            <p:cNvSpPr/>
            <p:nvPr/>
          </p:nvSpPr>
          <p:spPr>
            <a:xfrm>
              <a:off x="3699350" y="3822180"/>
              <a:ext cx="43337" cy="51574"/>
            </a:xfrm>
            <a:custGeom>
              <a:avLst/>
              <a:gdLst/>
              <a:ahLst/>
              <a:cxnLst/>
              <a:rect l="l" t="t" r="r" b="b"/>
              <a:pathLst>
                <a:path w="1489" h="1772" extrusionOk="0">
                  <a:moveTo>
                    <a:pt x="745" y="525"/>
                  </a:moveTo>
                  <a:cubicBezTo>
                    <a:pt x="865" y="525"/>
                    <a:pt x="963" y="623"/>
                    <a:pt x="963" y="744"/>
                  </a:cubicBezTo>
                  <a:lnTo>
                    <a:pt x="963" y="1028"/>
                  </a:lnTo>
                  <a:cubicBezTo>
                    <a:pt x="963" y="1146"/>
                    <a:pt x="865" y="1244"/>
                    <a:pt x="745" y="1244"/>
                  </a:cubicBezTo>
                  <a:cubicBezTo>
                    <a:pt x="627" y="1244"/>
                    <a:pt x="528" y="1146"/>
                    <a:pt x="528" y="1028"/>
                  </a:cubicBezTo>
                  <a:lnTo>
                    <a:pt x="528" y="744"/>
                  </a:lnTo>
                  <a:cubicBezTo>
                    <a:pt x="528" y="623"/>
                    <a:pt x="627" y="525"/>
                    <a:pt x="745" y="525"/>
                  </a:cubicBezTo>
                  <a:close/>
                  <a:moveTo>
                    <a:pt x="745" y="0"/>
                  </a:moveTo>
                  <a:cubicBezTo>
                    <a:pt x="335" y="0"/>
                    <a:pt x="1" y="332"/>
                    <a:pt x="1" y="744"/>
                  </a:cubicBezTo>
                  <a:lnTo>
                    <a:pt x="1" y="1028"/>
                  </a:lnTo>
                  <a:cubicBezTo>
                    <a:pt x="1" y="1437"/>
                    <a:pt x="335" y="1771"/>
                    <a:pt x="745" y="1771"/>
                  </a:cubicBezTo>
                  <a:cubicBezTo>
                    <a:pt x="1157" y="1771"/>
                    <a:pt x="1488" y="1437"/>
                    <a:pt x="1488" y="1028"/>
                  </a:cubicBezTo>
                  <a:lnTo>
                    <a:pt x="1488" y="744"/>
                  </a:lnTo>
                  <a:cubicBezTo>
                    <a:pt x="1488" y="332"/>
                    <a:pt x="1152" y="0"/>
                    <a:pt x="7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0"/>
            <p:cNvSpPr/>
            <p:nvPr/>
          </p:nvSpPr>
          <p:spPr>
            <a:xfrm>
              <a:off x="3747053" y="3822180"/>
              <a:ext cx="43337" cy="51574"/>
            </a:xfrm>
            <a:custGeom>
              <a:avLst/>
              <a:gdLst/>
              <a:ahLst/>
              <a:cxnLst/>
              <a:rect l="l" t="t" r="r" b="b"/>
              <a:pathLst>
                <a:path w="1489" h="1772" extrusionOk="0">
                  <a:moveTo>
                    <a:pt x="745" y="525"/>
                  </a:moveTo>
                  <a:cubicBezTo>
                    <a:pt x="865" y="525"/>
                    <a:pt x="964" y="623"/>
                    <a:pt x="964" y="744"/>
                  </a:cubicBezTo>
                  <a:lnTo>
                    <a:pt x="964" y="1028"/>
                  </a:lnTo>
                  <a:cubicBezTo>
                    <a:pt x="964" y="1146"/>
                    <a:pt x="865" y="1244"/>
                    <a:pt x="745" y="1244"/>
                  </a:cubicBezTo>
                  <a:cubicBezTo>
                    <a:pt x="627" y="1244"/>
                    <a:pt x="529" y="1146"/>
                    <a:pt x="529" y="1028"/>
                  </a:cubicBezTo>
                  <a:lnTo>
                    <a:pt x="529" y="744"/>
                  </a:lnTo>
                  <a:cubicBezTo>
                    <a:pt x="529" y="623"/>
                    <a:pt x="627" y="525"/>
                    <a:pt x="745" y="525"/>
                  </a:cubicBezTo>
                  <a:close/>
                  <a:moveTo>
                    <a:pt x="745" y="0"/>
                  </a:moveTo>
                  <a:cubicBezTo>
                    <a:pt x="335" y="0"/>
                    <a:pt x="1" y="332"/>
                    <a:pt x="1" y="744"/>
                  </a:cubicBezTo>
                  <a:lnTo>
                    <a:pt x="1" y="1028"/>
                  </a:lnTo>
                  <a:cubicBezTo>
                    <a:pt x="1" y="1437"/>
                    <a:pt x="335" y="1771"/>
                    <a:pt x="745" y="1771"/>
                  </a:cubicBezTo>
                  <a:cubicBezTo>
                    <a:pt x="1154" y="1771"/>
                    <a:pt x="1488" y="1437"/>
                    <a:pt x="1488" y="1028"/>
                  </a:cubicBezTo>
                  <a:lnTo>
                    <a:pt x="1488" y="744"/>
                  </a:lnTo>
                  <a:cubicBezTo>
                    <a:pt x="1488" y="332"/>
                    <a:pt x="1154" y="0"/>
                    <a:pt x="7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0"/>
            <p:cNvSpPr/>
            <p:nvPr/>
          </p:nvSpPr>
          <p:spPr>
            <a:xfrm>
              <a:off x="3566136" y="3822180"/>
              <a:ext cx="23138" cy="51661"/>
            </a:xfrm>
            <a:custGeom>
              <a:avLst/>
              <a:gdLst/>
              <a:ahLst/>
              <a:cxnLst/>
              <a:rect l="l" t="t" r="r" b="b"/>
              <a:pathLst>
                <a:path w="795" h="1775" extrusionOk="0">
                  <a:moveTo>
                    <a:pt x="264" y="0"/>
                  </a:moveTo>
                  <a:cubicBezTo>
                    <a:pt x="121" y="0"/>
                    <a:pt x="0" y="118"/>
                    <a:pt x="0" y="261"/>
                  </a:cubicBezTo>
                  <a:cubicBezTo>
                    <a:pt x="0" y="407"/>
                    <a:pt x="121" y="525"/>
                    <a:pt x="264" y="525"/>
                  </a:cubicBezTo>
                  <a:lnTo>
                    <a:pt x="267" y="525"/>
                  </a:lnTo>
                  <a:lnTo>
                    <a:pt x="267" y="1510"/>
                  </a:lnTo>
                  <a:cubicBezTo>
                    <a:pt x="267" y="1656"/>
                    <a:pt x="388" y="1774"/>
                    <a:pt x="531" y="1774"/>
                  </a:cubicBezTo>
                  <a:cubicBezTo>
                    <a:pt x="674" y="1774"/>
                    <a:pt x="794" y="1656"/>
                    <a:pt x="794" y="1510"/>
                  </a:cubicBezTo>
                  <a:lnTo>
                    <a:pt x="794" y="261"/>
                  </a:lnTo>
                  <a:cubicBezTo>
                    <a:pt x="794" y="118"/>
                    <a:pt x="677" y="0"/>
                    <a:pt x="5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0"/>
            <p:cNvSpPr/>
            <p:nvPr/>
          </p:nvSpPr>
          <p:spPr>
            <a:xfrm>
              <a:off x="3641285" y="3822180"/>
              <a:ext cx="23138" cy="51661"/>
            </a:xfrm>
            <a:custGeom>
              <a:avLst/>
              <a:gdLst/>
              <a:ahLst/>
              <a:cxnLst/>
              <a:rect l="l" t="t" r="r" b="b"/>
              <a:pathLst>
                <a:path w="795" h="1775" extrusionOk="0">
                  <a:moveTo>
                    <a:pt x="264" y="0"/>
                  </a:moveTo>
                  <a:cubicBezTo>
                    <a:pt x="121" y="0"/>
                    <a:pt x="0" y="118"/>
                    <a:pt x="0" y="261"/>
                  </a:cubicBezTo>
                  <a:cubicBezTo>
                    <a:pt x="0" y="407"/>
                    <a:pt x="121" y="525"/>
                    <a:pt x="264" y="525"/>
                  </a:cubicBezTo>
                  <a:lnTo>
                    <a:pt x="267" y="525"/>
                  </a:lnTo>
                  <a:lnTo>
                    <a:pt x="267" y="1510"/>
                  </a:lnTo>
                  <a:cubicBezTo>
                    <a:pt x="267" y="1656"/>
                    <a:pt x="388" y="1774"/>
                    <a:pt x="531" y="1774"/>
                  </a:cubicBezTo>
                  <a:cubicBezTo>
                    <a:pt x="674" y="1774"/>
                    <a:pt x="795" y="1656"/>
                    <a:pt x="795" y="1510"/>
                  </a:cubicBezTo>
                  <a:lnTo>
                    <a:pt x="795" y="261"/>
                  </a:lnTo>
                  <a:cubicBezTo>
                    <a:pt x="795" y="118"/>
                    <a:pt x="674" y="0"/>
                    <a:pt x="5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0"/>
            <p:cNvSpPr/>
            <p:nvPr/>
          </p:nvSpPr>
          <p:spPr>
            <a:xfrm>
              <a:off x="3669779" y="3822180"/>
              <a:ext cx="23080" cy="51661"/>
            </a:xfrm>
            <a:custGeom>
              <a:avLst/>
              <a:gdLst/>
              <a:ahLst/>
              <a:cxnLst/>
              <a:rect l="l" t="t" r="r" b="b"/>
              <a:pathLst>
                <a:path w="793" h="1775" extrusionOk="0">
                  <a:moveTo>
                    <a:pt x="265" y="0"/>
                  </a:moveTo>
                  <a:cubicBezTo>
                    <a:pt x="119" y="0"/>
                    <a:pt x="1" y="118"/>
                    <a:pt x="1" y="261"/>
                  </a:cubicBezTo>
                  <a:cubicBezTo>
                    <a:pt x="1" y="407"/>
                    <a:pt x="119" y="525"/>
                    <a:pt x="265" y="525"/>
                  </a:cubicBezTo>
                  <a:lnTo>
                    <a:pt x="267" y="525"/>
                  </a:lnTo>
                  <a:lnTo>
                    <a:pt x="267" y="1510"/>
                  </a:lnTo>
                  <a:cubicBezTo>
                    <a:pt x="267" y="1656"/>
                    <a:pt x="385" y="1774"/>
                    <a:pt x="531" y="1774"/>
                  </a:cubicBezTo>
                  <a:cubicBezTo>
                    <a:pt x="674" y="1774"/>
                    <a:pt x="792" y="1656"/>
                    <a:pt x="792" y="1510"/>
                  </a:cubicBezTo>
                  <a:lnTo>
                    <a:pt x="792" y="261"/>
                  </a:lnTo>
                  <a:cubicBezTo>
                    <a:pt x="792" y="118"/>
                    <a:pt x="674" y="0"/>
                    <a:pt x="5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0"/>
            <p:cNvSpPr/>
            <p:nvPr/>
          </p:nvSpPr>
          <p:spPr>
            <a:xfrm>
              <a:off x="3747053" y="3887201"/>
              <a:ext cx="43337" cy="51574"/>
            </a:xfrm>
            <a:custGeom>
              <a:avLst/>
              <a:gdLst/>
              <a:ahLst/>
              <a:cxnLst/>
              <a:rect l="l" t="t" r="r" b="b"/>
              <a:pathLst>
                <a:path w="1489" h="1772" extrusionOk="0">
                  <a:moveTo>
                    <a:pt x="745" y="525"/>
                  </a:moveTo>
                  <a:cubicBezTo>
                    <a:pt x="865" y="525"/>
                    <a:pt x="964" y="624"/>
                    <a:pt x="964" y="744"/>
                  </a:cubicBezTo>
                  <a:lnTo>
                    <a:pt x="964" y="1028"/>
                  </a:lnTo>
                  <a:cubicBezTo>
                    <a:pt x="964" y="1148"/>
                    <a:pt x="865" y="1247"/>
                    <a:pt x="745" y="1247"/>
                  </a:cubicBezTo>
                  <a:cubicBezTo>
                    <a:pt x="627" y="1247"/>
                    <a:pt x="529" y="1148"/>
                    <a:pt x="529" y="1028"/>
                  </a:cubicBezTo>
                  <a:lnTo>
                    <a:pt x="529" y="744"/>
                  </a:lnTo>
                  <a:cubicBezTo>
                    <a:pt x="529" y="624"/>
                    <a:pt x="627" y="525"/>
                    <a:pt x="745" y="525"/>
                  </a:cubicBezTo>
                  <a:close/>
                  <a:moveTo>
                    <a:pt x="745" y="0"/>
                  </a:moveTo>
                  <a:cubicBezTo>
                    <a:pt x="335" y="0"/>
                    <a:pt x="1" y="334"/>
                    <a:pt x="1" y="744"/>
                  </a:cubicBezTo>
                  <a:lnTo>
                    <a:pt x="1" y="1028"/>
                  </a:lnTo>
                  <a:cubicBezTo>
                    <a:pt x="1" y="1437"/>
                    <a:pt x="335" y="1771"/>
                    <a:pt x="745" y="1771"/>
                  </a:cubicBezTo>
                  <a:cubicBezTo>
                    <a:pt x="1154" y="1771"/>
                    <a:pt x="1488" y="1437"/>
                    <a:pt x="1488" y="1028"/>
                  </a:cubicBezTo>
                  <a:lnTo>
                    <a:pt x="1488" y="744"/>
                  </a:lnTo>
                  <a:cubicBezTo>
                    <a:pt x="1488" y="334"/>
                    <a:pt x="1154" y="0"/>
                    <a:pt x="7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0"/>
            <p:cNvSpPr/>
            <p:nvPr/>
          </p:nvSpPr>
          <p:spPr>
            <a:xfrm>
              <a:off x="3671351" y="3887201"/>
              <a:ext cx="43308" cy="51574"/>
            </a:xfrm>
            <a:custGeom>
              <a:avLst/>
              <a:gdLst/>
              <a:ahLst/>
              <a:cxnLst/>
              <a:rect l="l" t="t" r="r" b="b"/>
              <a:pathLst>
                <a:path w="1488" h="1772" extrusionOk="0">
                  <a:moveTo>
                    <a:pt x="744" y="525"/>
                  </a:moveTo>
                  <a:cubicBezTo>
                    <a:pt x="862" y="525"/>
                    <a:pt x="960" y="624"/>
                    <a:pt x="960" y="744"/>
                  </a:cubicBezTo>
                  <a:lnTo>
                    <a:pt x="960" y="1028"/>
                  </a:lnTo>
                  <a:cubicBezTo>
                    <a:pt x="960" y="1148"/>
                    <a:pt x="862" y="1247"/>
                    <a:pt x="744" y="1247"/>
                  </a:cubicBezTo>
                  <a:cubicBezTo>
                    <a:pt x="623" y="1247"/>
                    <a:pt x="525" y="1148"/>
                    <a:pt x="525" y="1028"/>
                  </a:cubicBezTo>
                  <a:lnTo>
                    <a:pt x="525" y="744"/>
                  </a:lnTo>
                  <a:cubicBezTo>
                    <a:pt x="525" y="624"/>
                    <a:pt x="623" y="525"/>
                    <a:pt x="744" y="525"/>
                  </a:cubicBezTo>
                  <a:close/>
                  <a:moveTo>
                    <a:pt x="744" y="0"/>
                  </a:moveTo>
                  <a:cubicBezTo>
                    <a:pt x="331" y="0"/>
                    <a:pt x="0" y="334"/>
                    <a:pt x="0" y="744"/>
                  </a:cubicBezTo>
                  <a:lnTo>
                    <a:pt x="0" y="1028"/>
                  </a:lnTo>
                  <a:cubicBezTo>
                    <a:pt x="0" y="1437"/>
                    <a:pt x="331" y="1771"/>
                    <a:pt x="744" y="1771"/>
                  </a:cubicBezTo>
                  <a:cubicBezTo>
                    <a:pt x="1154" y="1771"/>
                    <a:pt x="1488" y="1437"/>
                    <a:pt x="1488" y="1028"/>
                  </a:cubicBezTo>
                  <a:lnTo>
                    <a:pt x="1488" y="744"/>
                  </a:lnTo>
                  <a:cubicBezTo>
                    <a:pt x="1488" y="334"/>
                    <a:pt x="1154" y="0"/>
                    <a:pt x="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0"/>
            <p:cNvSpPr/>
            <p:nvPr/>
          </p:nvSpPr>
          <p:spPr>
            <a:xfrm>
              <a:off x="3567591" y="3887201"/>
              <a:ext cx="43337" cy="51574"/>
            </a:xfrm>
            <a:custGeom>
              <a:avLst/>
              <a:gdLst/>
              <a:ahLst/>
              <a:cxnLst/>
              <a:rect l="l" t="t" r="r" b="b"/>
              <a:pathLst>
                <a:path w="1489" h="1772" extrusionOk="0">
                  <a:moveTo>
                    <a:pt x="744" y="525"/>
                  </a:moveTo>
                  <a:cubicBezTo>
                    <a:pt x="862" y="525"/>
                    <a:pt x="961" y="624"/>
                    <a:pt x="961" y="744"/>
                  </a:cubicBezTo>
                  <a:lnTo>
                    <a:pt x="961" y="1028"/>
                  </a:lnTo>
                  <a:cubicBezTo>
                    <a:pt x="961" y="1148"/>
                    <a:pt x="862" y="1247"/>
                    <a:pt x="744" y="1247"/>
                  </a:cubicBezTo>
                  <a:cubicBezTo>
                    <a:pt x="624" y="1247"/>
                    <a:pt x="526" y="1148"/>
                    <a:pt x="526" y="1028"/>
                  </a:cubicBezTo>
                  <a:lnTo>
                    <a:pt x="526" y="744"/>
                  </a:lnTo>
                  <a:cubicBezTo>
                    <a:pt x="526" y="624"/>
                    <a:pt x="624" y="525"/>
                    <a:pt x="744" y="525"/>
                  </a:cubicBezTo>
                  <a:close/>
                  <a:moveTo>
                    <a:pt x="744" y="0"/>
                  </a:moveTo>
                  <a:cubicBezTo>
                    <a:pt x="332" y="0"/>
                    <a:pt x="1" y="334"/>
                    <a:pt x="1" y="744"/>
                  </a:cubicBezTo>
                  <a:lnTo>
                    <a:pt x="1" y="1028"/>
                  </a:lnTo>
                  <a:cubicBezTo>
                    <a:pt x="1" y="1437"/>
                    <a:pt x="332" y="1771"/>
                    <a:pt x="744" y="1771"/>
                  </a:cubicBezTo>
                  <a:cubicBezTo>
                    <a:pt x="1154" y="1771"/>
                    <a:pt x="1488" y="1437"/>
                    <a:pt x="1488" y="1028"/>
                  </a:cubicBezTo>
                  <a:lnTo>
                    <a:pt x="1488" y="744"/>
                  </a:lnTo>
                  <a:cubicBezTo>
                    <a:pt x="1488" y="334"/>
                    <a:pt x="1154" y="0"/>
                    <a:pt x="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3519888" y="3887201"/>
              <a:ext cx="43337" cy="51574"/>
            </a:xfrm>
            <a:custGeom>
              <a:avLst/>
              <a:gdLst/>
              <a:ahLst/>
              <a:cxnLst/>
              <a:rect l="l" t="t" r="r" b="b"/>
              <a:pathLst>
                <a:path w="1489" h="1772" extrusionOk="0">
                  <a:moveTo>
                    <a:pt x="744" y="525"/>
                  </a:moveTo>
                  <a:cubicBezTo>
                    <a:pt x="862" y="525"/>
                    <a:pt x="961" y="624"/>
                    <a:pt x="961" y="744"/>
                  </a:cubicBezTo>
                  <a:lnTo>
                    <a:pt x="961" y="1028"/>
                  </a:lnTo>
                  <a:cubicBezTo>
                    <a:pt x="961" y="1148"/>
                    <a:pt x="862" y="1247"/>
                    <a:pt x="744" y="1247"/>
                  </a:cubicBezTo>
                  <a:cubicBezTo>
                    <a:pt x="624" y="1247"/>
                    <a:pt x="526" y="1148"/>
                    <a:pt x="526" y="1028"/>
                  </a:cubicBezTo>
                  <a:lnTo>
                    <a:pt x="526" y="744"/>
                  </a:lnTo>
                  <a:cubicBezTo>
                    <a:pt x="526" y="624"/>
                    <a:pt x="624" y="525"/>
                    <a:pt x="744" y="525"/>
                  </a:cubicBezTo>
                  <a:close/>
                  <a:moveTo>
                    <a:pt x="744" y="0"/>
                  </a:moveTo>
                  <a:cubicBezTo>
                    <a:pt x="335" y="0"/>
                    <a:pt x="1" y="334"/>
                    <a:pt x="1" y="744"/>
                  </a:cubicBezTo>
                  <a:lnTo>
                    <a:pt x="1" y="1028"/>
                  </a:lnTo>
                  <a:cubicBezTo>
                    <a:pt x="1" y="1437"/>
                    <a:pt x="335" y="1771"/>
                    <a:pt x="744" y="1771"/>
                  </a:cubicBezTo>
                  <a:cubicBezTo>
                    <a:pt x="1154" y="1771"/>
                    <a:pt x="1488" y="1437"/>
                    <a:pt x="1488" y="1028"/>
                  </a:cubicBezTo>
                  <a:lnTo>
                    <a:pt x="1488" y="744"/>
                  </a:lnTo>
                  <a:cubicBezTo>
                    <a:pt x="1488" y="334"/>
                    <a:pt x="1154" y="0"/>
                    <a:pt x="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3717657" y="3887201"/>
              <a:ext cx="23138" cy="51661"/>
            </a:xfrm>
            <a:custGeom>
              <a:avLst/>
              <a:gdLst/>
              <a:ahLst/>
              <a:cxnLst/>
              <a:rect l="l" t="t" r="r" b="b"/>
              <a:pathLst>
                <a:path w="795" h="1775" extrusionOk="0">
                  <a:moveTo>
                    <a:pt x="264" y="0"/>
                  </a:moveTo>
                  <a:cubicBezTo>
                    <a:pt x="121" y="0"/>
                    <a:pt x="0" y="118"/>
                    <a:pt x="0" y="264"/>
                  </a:cubicBezTo>
                  <a:cubicBezTo>
                    <a:pt x="0" y="407"/>
                    <a:pt x="121" y="525"/>
                    <a:pt x="264" y="525"/>
                  </a:cubicBezTo>
                  <a:lnTo>
                    <a:pt x="267" y="525"/>
                  </a:lnTo>
                  <a:lnTo>
                    <a:pt x="267" y="1513"/>
                  </a:lnTo>
                  <a:cubicBezTo>
                    <a:pt x="267" y="1656"/>
                    <a:pt x="388" y="1774"/>
                    <a:pt x="531" y="1774"/>
                  </a:cubicBezTo>
                  <a:cubicBezTo>
                    <a:pt x="674" y="1774"/>
                    <a:pt x="795" y="1656"/>
                    <a:pt x="795" y="1513"/>
                  </a:cubicBezTo>
                  <a:lnTo>
                    <a:pt x="795" y="264"/>
                  </a:lnTo>
                  <a:cubicBezTo>
                    <a:pt x="795" y="116"/>
                    <a:pt x="677" y="0"/>
                    <a:pt x="5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3613432" y="3887201"/>
              <a:ext cx="23051" cy="51661"/>
            </a:xfrm>
            <a:custGeom>
              <a:avLst/>
              <a:gdLst/>
              <a:ahLst/>
              <a:cxnLst/>
              <a:rect l="l" t="t" r="r" b="b"/>
              <a:pathLst>
                <a:path w="792" h="1775" extrusionOk="0">
                  <a:moveTo>
                    <a:pt x="264" y="0"/>
                  </a:moveTo>
                  <a:cubicBezTo>
                    <a:pt x="118" y="0"/>
                    <a:pt x="0" y="118"/>
                    <a:pt x="0" y="264"/>
                  </a:cubicBezTo>
                  <a:cubicBezTo>
                    <a:pt x="0" y="407"/>
                    <a:pt x="118" y="525"/>
                    <a:pt x="264" y="525"/>
                  </a:cubicBezTo>
                  <a:lnTo>
                    <a:pt x="267" y="525"/>
                  </a:lnTo>
                  <a:lnTo>
                    <a:pt x="267" y="1513"/>
                  </a:lnTo>
                  <a:cubicBezTo>
                    <a:pt x="267" y="1656"/>
                    <a:pt x="385" y="1774"/>
                    <a:pt x="531" y="1774"/>
                  </a:cubicBezTo>
                  <a:cubicBezTo>
                    <a:pt x="674" y="1774"/>
                    <a:pt x="792" y="1656"/>
                    <a:pt x="792" y="1513"/>
                  </a:cubicBezTo>
                  <a:lnTo>
                    <a:pt x="792" y="264"/>
                  </a:lnTo>
                  <a:cubicBezTo>
                    <a:pt x="792" y="116"/>
                    <a:pt x="677" y="0"/>
                    <a:pt x="5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3642013" y="3887201"/>
              <a:ext cx="23080" cy="51661"/>
            </a:xfrm>
            <a:custGeom>
              <a:avLst/>
              <a:gdLst/>
              <a:ahLst/>
              <a:cxnLst/>
              <a:rect l="l" t="t" r="r" b="b"/>
              <a:pathLst>
                <a:path w="793" h="1775" extrusionOk="0">
                  <a:moveTo>
                    <a:pt x="264" y="0"/>
                  </a:moveTo>
                  <a:cubicBezTo>
                    <a:pt x="118" y="0"/>
                    <a:pt x="1" y="118"/>
                    <a:pt x="1" y="264"/>
                  </a:cubicBezTo>
                  <a:cubicBezTo>
                    <a:pt x="1" y="407"/>
                    <a:pt x="118" y="525"/>
                    <a:pt x="264" y="525"/>
                  </a:cubicBezTo>
                  <a:lnTo>
                    <a:pt x="267" y="525"/>
                  </a:lnTo>
                  <a:lnTo>
                    <a:pt x="267" y="1513"/>
                  </a:lnTo>
                  <a:cubicBezTo>
                    <a:pt x="267" y="1656"/>
                    <a:pt x="385" y="1774"/>
                    <a:pt x="531" y="1774"/>
                  </a:cubicBezTo>
                  <a:cubicBezTo>
                    <a:pt x="674" y="1774"/>
                    <a:pt x="792" y="1656"/>
                    <a:pt x="792" y="1513"/>
                  </a:cubicBezTo>
                  <a:lnTo>
                    <a:pt x="792" y="264"/>
                  </a:lnTo>
                  <a:cubicBezTo>
                    <a:pt x="792" y="116"/>
                    <a:pt x="674" y="0"/>
                    <a:pt x="5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3519888" y="3952134"/>
              <a:ext cx="43337" cy="51574"/>
            </a:xfrm>
            <a:custGeom>
              <a:avLst/>
              <a:gdLst/>
              <a:ahLst/>
              <a:cxnLst/>
              <a:rect l="l" t="t" r="r" b="b"/>
              <a:pathLst>
                <a:path w="1489" h="1772" extrusionOk="0">
                  <a:moveTo>
                    <a:pt x="744" y="531"/>
                  </a:moveTo>
                  <a:cubicBezTo>
                    <a:pt x="862" y="531"/>
                    <a:pt x="961" y="629"/>
                    <a:pt x="961" y="747"/>
                  </a:cubicBezTo>
                  <a:lnTo>
                    <a:pt x="961" y="1031"/>
                  </a:lnTo>
                  <a:cubicBezTo>
                    <a:pt x="961" y="1151"/>
                    <a:pt x="862" y="1250"/>
                    <a:pt x="744" y="1250"/>
                  </a:cubicBezTo>
                  <a:cubicBezTo>
                    <a:pt x="624" y="1250"/>
                    <a:pt x="526" y="1151"/>
                    <a:pt x="526" y="1031"/>
                  </a:cubicBezTo>
                  <a:lnTo>
                    <a:pt x="526" y="747"/>
                  </a:lnTo>
                  <a:cubicBezTo>
                    <a:pt x="526" y="629"/>
                    <a:pt x="624" y="531"/>
                    <a:pt x="744" y="531"/>
                  </a:cubicBezTo>
                  <a:close/>
                  <a:moveTo>
                    <a:pt x="744" y="1"/>
                  </a:moveTo>
                  <a:cubicBezTo>
                    <a:pt x="335" y="1"/>
                    <a:pt x="1" y="335"/>
                    <a:pt x="1" y="744"/>
                  </a:cubicBezTo>
                  <a:lnTo>
                    <a:pt x="1" y="1028"/>
                  </a:lnTo>
                  <a:cubicBezTo>
                    <a:pt x="1" y="1438"/>
                    <a:pt x="335" y="1772"/>
                    <a:pt x="744" y="1772"/>
                  </a:cubicBezTo>
                  <a:cubicBezTo>
                    <a:pt x="1154" y="1772"/>
                    <a:pt x="1488" y="1438"/>
                    <a:pt x="1488" y="1028"/>
                  </a:cubicBezTo>
                  <a:lnTo>
                    <a:pt x="1488" y="744"/>
                  </a:lnTo>
                  <a:cubicBezTo>
                    <a:pt x="1488" y="335"/>
                    <a:pt x="1154" y="1"/>
                    <a:pt x="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3595619" y="3952134"/>
              <a:ext cx="43308" cy="51574"/>
            </a:xfrm>
            <a:custGeom>
              <a:avLst/>
              <a:gdLst/>
              <a:ahLst/>
              <a:cxnLst/>
              <a:rect l="l" t="t" r="r" b="b"/>
              <a:pathLst>
                <a:path w="1488" h="1772" extrusionOk="0">
                  <a:moveTo>
                    <a:pt x="744" y="531"/>
                  </a:moveTo>
                  <a:cubicBezTo>
                    <a:pt x="865" y="531"/>
                    <a:pt x="963" y="629"/>
                    <a:pt x="963" y="747"/>
                  </a:cubicBezTo>
                  <a:lnTo>
                    <a:pt x="963" y="1031"/>
                  </a:lnTo>
                  <a:cubicBezTo>
                    <a:pt x="963" y="1151"/>
                    <a:pt x="865" y="1250"/>
                    <a:pt x="744" y="1250"/>
                  </a:cubicBezTo>
                  <a:cubicBezTo>
                    <a:pt x="626" y="1250"/>
                    <a:pt x="528" y="1151"/>
                    <a:pt x="528" y="1031"/>
                  </a:cubicBezTo>
                  <a:lnTo>
                    <a:pt x="528" y="747"/>
                  </a:lnTo>
                  <a:cubicBezTo>
                    <a:pt x="528" y="629"/>
                    <a:pt x="626" y="531"/>
                    <a:pt x="744" y="531"/>
                  </a:cubicBezTo>
                  <a:close/>
                  <a:moveTo>
                    <a:pt x="744" y="1"/>
                  </a:moveTo>
                  <a:cubicBezTo>
                    <a:pt x="334" y="1"/>
                    <a:pt x="0" y="335"/>
                    <a:pt x="0" y="744"/>
                  </a:cubicBezTo>
                  <a:lnTo>
                    <a:pt x="0" y="1028"/>
                  </a:lnTo>
                  <a:cubicBezTo>
                    <a:pt x="0" y="1438"/>
                    <a:pt x="334" y="1772"/>
                    <a:pt x="744" y="1772"/>
                  </a:cubicBezTo>
                  <a:cubicBezTo>
                    <a:pt x="1157" y="1772"/>
                    <a:pt x="1488" y="1438"/>
                    <a:pt x="1488" y="1028"/>
                  </a:cubicBezTo>
                  <a:lnTo>
                    <a:pt x="1488" y="744"/>
                  </a:lnTo>
                  <a:cubicBezTo>
                    <a:pt x="1488" y="335"/>
                    <a:pt x="1157" y="1"/>
                    <a:pt x="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699350" y="3952134"/>
              <a:ext cx="43337" cy="51574"/>
            </a:xfrm>
            <a:custGeom>
              <a:avLst/>
              <a:gdLst/>
              <a:ahLst/>
              <a:cxnLst/>
              <a:rect l="l" t="t" r="r" b="b"/>
              <a:pathLst>
                <a:path w="1489" h="1772" extrusionOk="0">
                  <a:moveTo>
                    <a:pt x="745" y="531"/>
                  </a:moveTo>
                  <a:cubicBezTo>
                    <a:pt x="865" y="531"/>
                    <a:pt x="963" y="629"/>
                    <a:pt x="963" y="747"/>
                  </a:cubicBezTo>
                  <a:lnTo>
                    <a:pt x="963" y="1031"/>
                  </a:lnTo>
                  <a:cubicBezTo>
                    <a:pt x="963" y="1151"/>
                    <a:pt x="865" y="1250"/>
                    <a:pt x="745" y="1250"/>
                  </a:cubicBezTo>
                  <a:cubicBezTo>
                    <a:pt x="627" y="1250"/>
                    <a:pt x="528" y="1151"/>
                    <a:pt x="528" y="1031"/>
                  </a:cubicBezTo>
                  <a:lnTo>
                    <a:pt x="528" y="747"/>
                  </a:lnTo>
                  <a:cubicBezTo>
                    <a:pt x="528" y="629"/>
                    <a:pt x="627" y="531"/>
                    <a:pt x="745" y="531"/>
                  </a:cubicBezTo>
                  <a:close/>
                  <a:moveTo>
                    <a:pt x="745" y="1"/>
                  </a:moveTo>
                  <a:cubicBezTo>
                    <a:pt x="335" y="1"/>
                    <a:pt x="1" y="335"/>
                    <a:pt x="1" y="744"/>
                  </a:cubicBezTo>
                  <a:lnTo>
                    <a:pt x="1" y="1028"/>
                  </a:lnTo>
                  <a:cubicBezTo>
                    <a:pt x="1" y="1438"/>
                    <a:pt x="335" y="1772"/>
                    <a:pt x="745" y="1772"/>
                  </a:cubicBezTo>
                  <a:cubicBezTo>
                    <a:pt x="1157" y="1772"/>
                    <a:pt x="1488" y="1438"/>
                    <a:pt x="1488" y="1028"/>
                  </a:cubicBezTo>
                  <a:lnTo>
                    <a:pt x="1488" y="744"/>
                  </a:lnTo>
                  <a:cubicBezTo>
                    <a:pt x="1488" y="335"/>
                    <a:pt x="1152" y="1"/>
                    <a:pt x="7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747053" y="3952134"/>
              <a:ext cx="43337" cy="51574"/>
            </a:xfrm>
            <a:custGeom>
              <a:avLst/>
              <a:gdLst/>
              <a:ahLst/>
              <a:cxnLst/>
              <a:rect l="l" t="t" r="r" b="b"/>
              <a:pathLst>
                <a:path w="1489" h="1772" extrusionOk="0">
                  <a:moveTo>
                    <a:pt x="745" y="531"/>
                  </a:moveTo>
                  <a:cubicBezTo>
                    <a:pt x="865" y="531"/>
                    <a:pt x="964" y="629"/>
                    <a:pt x="964" y="747"/>
                  </a:cubicBezTo>
                  <a:lnTo>
                    <a:pt x="964" y="1031"/>
                  </a:lnTo>
                  <a:cubicBezTo>
                    <a:pt x="964" y="1151"/>
                    <a:pt x="865" y="1250"/>
                    <a:pt x="745" y="1250"/>
                  </a:cubicBezTo>
                  <a:cubicBezTo>
                    <a:pt x="627" y="1250"/>
                    <a:pt x="529" y="1151"/>
                    <a:pt x="529" y="1031"/>
                  </a:cubicBezTo>
                  <a:lnTo>
                    <a:pt x="529" y="747"/>
                  </a:lnTo>
                  <a:cubicBezTo>
                    <a:pt x="529" y="629"/>
                    <a:pt x="627" y="531"/>
                    <a:pt x="745" y="531"/>
                  </a:cubicBezTo>
                  <a:close/>
                  <a:moveTo>
                    <a:pt x="745" y="1"/>
                  </a:moveTo>
                  <a:cubicBezTo>
                    <a:pt x="335" y="1"/>
                    <a:pt x="1" y="335"/>
                    <a:pt x="1" y="744"/>
                  </a:cubicBezTo>
                  <a:lnTo>
                    <a:pt x="1" y="1028"/>
                  </a:lnTo>
                  <a:cubicBezTo>
                    <a:pt x="1" y="1438"/>
                    <a:pt x="335" y="1772"/>
                    <a:pt x="745" y="1772"/>
                  </a:cubicBezTo>
                  <a:cubicBezTo>
                    <a:pt x="1154" y="1772"/>
                    <a:pt x="1488" y="1438"/>
                    <a:pt x="1488" y="1028"/>
                  </a:cubicBezTo>
                  <a:lnTo>
                    <a:pt x="1488" y="744"/>
                  </a:lnTo>
                  <a:cubicBezTo>
                    <a:pt x="1488" y="335"/>
                    <a:pt x="1154" y="1"/>
                    <a:pt x="7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3566136" y="3952134"/>
              <a:ext cx="23138" cy="51661"/>
            </a:xfrm>
            <a:custGeom>
              <a:avLst/>
              <a:gdLst/>
              <a:ahLst/>
              <a:cxnLst/>
              <a:rect l="l" t="t" r="r" b="b"/>
              <a:pathLst>
                <a:path w="795" h="1775" extrusionOk="0">
                  <a:moveTo>
                    <a:pt x="264" y="1"/>
                  </a:moveTo>
                  <a:cubicBezTo>
                    <a:pt x="121" y="1"/>
                    <a:pt x="0" y="119"/>
                    <a:pt x="0" y="265"/>
                  </a:cubicBezTo>
                  <a:cubicBezTo>
                    <a:pt x="0" y="408"/>
                    <a:pt x="121" y="526"/>
                    <a:pt x="264" y="526"/>
                  </a:cubicBezTo>
                  <a:lnTo>
                    <a:pt x="267" y="526"/>
                  </a:lnTo>
                  <a:lnTo>
                    <a:pt x="267" y="1514"/>
                  </a:lnTo>
                  <a:cubicBezTo>
                    <a:pt x="267" y="1657"/>
                    <a:pt x="388" y="1775"/>
                    <a:pt x="531" y="1775"/>
                  </a:cubicBezTo>
                  <a:cubicBezTo>
                    <a:pt x="674" y="1775"/>
                    <a:pt x="794" y="1657"/>
                    <a:pt x="794" y="1514"/>
                  </a:cubicBezTo>
                  <a:lnTo>
                    <a:pt x="794" y="265"/>
                  </a:lnTo>
                  <a:cubicBezTo>
                    <a:pt x="794" y="119"/>
                    <a:pt x="677" y="1"/>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0"/>
            <p:cNvSpPr/>
            <p:nvPr/>
          </p:nvSpPr>
          <p:spPr>
            <a:xfrm>
              <a:off x="3641285" y="3952134"/>
              <a:ext cx="23138" cy="51661"/>
            </a:xfrm>
            <a:custGeom>
              <a:avLst/>
              <a:gdLst/>
              <a:ahLst/>
              <a:cxnLst/>
              <a:rect l="l" t="t" r="r" b="b"/>
              <a:pathLst>
                <a:path w="795" h="1775" extrusionOk="0">
                  <a:moveTo>
                    <a:pt x="264" y="1"/>
                  </a:moveTo>
                  <a:cubicBezTo>
                    <a:pt x="121" y="1"/>
                    <a:pt x="0" y="119"/>
                    <a:pt x="0" y="265"/>
                  </a:cubicBezTo>
                  <a:cubicBezTo>
                    <a:pt x="0" y="408"/>
                    <a:pt x="121" y="526"/>
                    <a:pt x="264" y="526"/>
                  </a:cubicBezTo>
                  <a:lnTo>
                    <a:pt x="267" y="526"/>
                  </a:lnTo>
                  <a:lnTo>
                    <a:pt x="267" y="1514"/>
                  </a:lnTo>
                  <a:cubicBezTo>
                    <a:pt x="267" y="1657"/>
                    <a:pt x="388" y="1775"/>
                    <a:pt x="531" y="1775"/>
                  </a:cubicBezTo>
                  <a:cubicBezTo>
                    <a:pt x="674" y="1775"/>
                    <a:pt x="795" y="1657"/>
                    <a:pt x="795" y="1514"/>
                  </a:cubicBezTo>
                  <a:lnTo>
                    <a:pt x="795" y="265"/>
                  </a:lnTo>
                  <a:cubicBezTo>
                    <a:pt x="795" y="119"/>
                    <a:pt x="674" y="1"/>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3669779" y="3952134"/>
              <a:ext cx="23080" cy="51661"/>
            </a:xfrm>
            <a:custGeom>
              <a:avLst/>
              <a:gdLst/>
              <a:ahLst/>
              <a:cxnLst/>
              <a:rect l="l" t="t" r="r" b="b"/>
              <a:pathLst>
                <a:path w="793" h="1775" extrusionOk="0">
                  <a:moveTo>
                    <a:pt x="265" y="1"/>
                  </a:moveTo>
                  <a:cubicBezTo>
                    <a:pt x="119" y="1"/>
                    <a:pt x="1" y="119"/>
                    <a:pt x="1" y="265"/>
                  </a:cubicBezTo>
                  <a:cubicBezTo>
                    <a:pt x="1" y="408"/>
                    <a:pt x="119" y="526"/>
                    <a:pt x="265" y="526"/>
                  </a:cubicBezTo>
                  <a:lnTo>
                    <a:pt x="267" y="526"/>
                  </a:lnTo>
                  <a:lnTo>
                    <a:pt x="267" y="1514"/>
                  </a:lnTo>
                  <a:cubicBezTo>
                    <a:pt x="267" y="1657"/>
                    <a:pt x="385" y="1775"/>
                    <a:pt x="531" y="1775"/>
                  </a:cubicBezTo>
                  <a:cubicBezTo>
                    <a:pt x="674" y="1775"/>
                    <a:pt x="792" y="1657"/>
                    <a:pt x="792" y="1514"/>
                  </a:cubicBezTo>
                  <a:lnTo>
                    <a:pt x="792" y="265"/>
                  </a:lnTo>
                  <a:cubicBezTo>
                    <a:pt x="792" y="119"/>
                    <a:pt x="674" y="1"/>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3804739" y="3802971"/>
              <a:ext cx="118545" cy="71365"/>
            </a:xfrm>
            <a:custGeom>
              <a:avLst/>
              <a:gdLst/>
              <a:ahLst/>
              <a:cxnLst/>
              <a:rect l="l" t="t" r="r" b="b"/>
              <a:pathLst>
                <a:path w="4073" h="2452" extrusionOk="0">
                  <a:moveTo>
                    <a:pt x="3169" y="1"/>
                  </a:moveTo>
                  <a:cubicBezTo>
                    <a:pt x="3026" y="1"/>
                    <a:pt x="2905" y="119"/>
                    <a:pt x="2905" y="262"/>
                  </a:cubicBezTo>
                  <a:lnTo>
                    <a:pt x="2905" y="1926"/>
                  </a:lnTo>
                  <a:lnTo>
                    <a:pt x="2678" y="1926"/>
                  </a:lnTo>
                  <a:lnTo>
                    <a:pt x="2678" y="1323"/>
                  </a:lnTo>
                  <a:cubicBezTo>
                    <a:pt x="2678" y="1180"/>
                    <a:pt x="2557" y="1059"/>
                    <a:pt x="2414" y="1059"/>
                  </a:cubicBezTo>
                  <a:cubicBezTo>
                    <a:pt x="2271" y="1059"/>
                    <a:pt x="2150" y="1180"/>
                    <a:pt x="2150" y="1323"/>
                  </a:cubicBezTo>
                  <a:lnTo>
                    <a:pt x="2150" y="1926"/>
                  </a:lnTo>
                  <a:lnTo>
                    <a:pt x="1923" y="1926"/>
                  </a:lnTo>
                  <a:lnTo>
                    <a:pt x="1923" y="680"/>
                  </a:lnTo>
                  <a:cubicBezTo>
                    <a:pt x="1923" y="537"/>
                    <a:pt x="1805" y="416"/>
                    <a:pt x="1659" y="416"/>
                  </a:cubicBezTo>
                  <a:cubicBezTo>
                    <a:pt x="1516" y="416"/>
                    <a:pt x="1398" y="537"/>
                    <a:pt x="1398" y="680"/>
                  </a:cubicBezTo>
                  <a:lnTo>
                    <a:pt x="1398" y="1926"/>
                  </a:lnTo>
                  <a:lnTo>
                    <a:pt x="1168" y="1926"/>
                  </a:lnTo>
                  <a:lnTo>
                    <a:pt x="1168" y="1323"/>
                  </a:lnTo>
                  <a:cubicBezTo>
                    <a:pt x="1168" y="1180"/>
                    <a:pt x="1050" y="1059"/>
                    <a:pt x="907" y="1059"/>
                  </a:cubicBezTo>
                  <a:cubicBezTo>
                    <a:pt x="764" y="1059"/>
                    <a:pt x="643" y="1180"/>
                    <a:pt x="643" y="1323"/>
                  </a:cubicBezTo>
                  <a:lnTo>
                    <a:pt x="643" y="1926"/>
                  </a:lnTo>
                  <a:lnTo>
                    <a:pt x="264" y="1926"/>
                  </a:lnTo>
                  <a:cubicBezTo>
                    <a:pt x="121" y="1926"/>
                    <a:pt x="0" y="2044"/>
                    <a:pt x="0" y="2190"/>
                  </a:cubicBezTo>
                  <a:cubicBezTo>
                    <a:pt x="0" y="2333"/>
                    <a:pt x="121" y="2451"/>
                    <a:pt x="264" y="2451"/>
                  </a:cubicBezTo>
                  <a:lnTo>
                    <a:pt x="3812" y="2451"/>
                  </a:lnTo>
                  <a:cubicBezTo>
                    <a:pt x="3955" y="2451"/>
                    <a:pt x="4073" y="2333"/>
                    <a:pt x="4073" y="2190"/>
                  </a:cubicBezTo>
                  <a:cubicBezTo>
                    <a:pt x="4073" y="2044"/>
                    <a:pt x="3955" y="1926"/>
                    <a:pt x="3812" y="1926"/>
                  </a:cubicBezTo>
                  <a:lnTo>
                    <a:pt x="3433" y="1926"/>
                  </a:lnTo>
                  <a:lnTo>
                    <a:pt x="3433" y="262"/>
                  </a:lnTo>
                  <a:cubicBezTo>
                    <a:pt x="3433" y="119"/>
                    <a:pt x="3312" y="1"/>
                    <a:pt x="3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0"/>
            <p:cNvSpPr/>
            <p:nvPr/>
          </p:nvSpPr>
          <p:spPr>
            <a:xfrm>
              <a:off x="3804739" y="3890868"/>
              <a:ext cx="55736" cy="15309"/>
            </a:xfrm>
            <a:custGeom>
              <a:avLst/>
              <a:gdLst/>
              <a:ahLst/>
              <a:cxnLst/>
              <a:rect l="l" t="t" r="r" b="b"/>
              <a:pathLst>
                <a:path w="1915" h="526" extrusionOk="0">
                  <a:moveTo>
                    <a:pt x="264" y="1"/>
                  </a:moveTo>
                  <a:cubicBezTo>
                    <a:pt x="121" y="1"/>
                    <a:pt x="0" y="119"/>
                    <a:pt x="0" y="265"/>
                  </a:cubicBezTo>
                  <a:cubicBezTo>
                    <a:pt x="0" y="408"/>
                    <a:pt x="121" y="526"/>
                    <a:pt x="264" y="526"/>
                  </a:cubicBezTo>
                  <a:lnTo>
                    <a:pt x="1651" y="526"/>
                  </a:lnTo>
                  <a:cubicBezTo>
                    <a:pt x="1794" y="526"/>
                    <a:pt x="1914" y="408"/>
                    <a:pt x="1914" y="265"/>
                  </a:cubicBezTo>
                  <a:cubicBezTo>
                    <a:pt x="1914" y="119"/>
                    <a:pt x="1794" y="1"/>
                    <a:pt x="16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0"/>
            <p:cNvSpPr/>
            <p:nvPr/>
          </p:nvSpPr>
          <p:spPr>
            <a:xfrm>
              <a:off x="3804739" y="3914065"/>
              <a:ext cx="55736" cy="15309"/>
            </a:xfrm>
            <a:custGeom>
              <a:avLst/>
              <a:gdLst/>
              <a:ahLst/>
              <a:cxnLst/>
              <a:rect l="l" t="t" r="r" b="b"/>
              <a:pathLst>
                <a:path w="1915" h="526" extrusionOk="0">
                  <a:moveTo>
                    <a:pt x="264" y="1"/>
                  </a:moveTo>
                  <a:cubicBezTo>
                    <a:pt x="121" y="1"/>
                    <a:pt x="0" y="119"/>
                    <a:pt x="0" y="262"/>
                  </a:cubicBezTo>
                  <a:cubicBezTo>
                    <a:pt x="0" y="408"/>
                    <a:pt x="121" y="526"/>
                    <a:pt x="264" y="526"/>
                  </a:cubicBezTo>
                  <a:lnTo>
                    <a:pt x="1651" y="526"/>
                  </a:lnTo>
                  <a:cubicBezTo>
                    <a:pt x="1794" y="526"/>
                    <a:pt x="1914" y="408"/>
                    <a:pt x="1914" y="262"/>
                  </a:cubicBezTo>
                  <a:cubicBezTo>
                    <a:pt x="1914" y="119"/>
                    <a:pt x="1794" y="1"/>
                    <a:pt x="16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0"/>
            <p:cNvSpPr/>
            <p:nvPr/>
          </p:nvSpPr>
          <p:spPr>
            <a:xfrm>
              <a:off x="3804739" y="3937203"/>
              <a:ext cx="55736" cy="15367"/>
            </a:xfrm>
            <a:custGeom>
              <a:avLst/>
              <a:gdLst/>
              <a:ahLst/>
              <a:cxnLst/>
              <a:rect l="l" t="t" r="r" b="b"/>
              <a:pathLst>
                <a:path w="1915" h="528" extrusionOk="0">
                  <a:moveTo>
                    <a:pt x="264" y="0"/>
                  </a:moveTo>
                  <a:cubicBezTo>
                    <a:pt x="121" y="0"/>
                    <a:pt x="0" y="121"/>
                    <a:pt x="0" y="264"/>
                  </a:cubicBezTo>
                  <a:cubicBezTo>
                    <a:pt x="0" y="407"/>
                    <a:pt x="121" y="528"/>
                    <a:pt x="264" y="528"/>
                  </a:cubicBezTo>
                  <a:lnTo>
                    <a:pt x="1651" y="528"/>
                  </a:lnTo>
                  <a:cubicBezTo>
                    <a:pt x="1794" y="528"/>
                    <a:pt x="1914" y="407"/>
                    <a:pt x="1914" y="264"/>
                  </a:cubicBezTo>
                  <a:cubicBezTo>
                    <a:pt x="1914" y="118"/>
                    <a:pt x="1794" y="0"/>
                    <a:pt x="16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0"/>
            <p:cNvSpPr/>
            <p:nvPr/>
          </p:nvSpPr>
          <p:spPr>
            <a:xfrm>
              <a:off x="3867635" y="3890868"/>
              <a:ext cx="55736" cy="15309"/>
            </a:xfrm>
            <a:custGeom>
              <a:avLst/>
              <a:gdLst/>
              <a:ahLst/>
              <a:cxnLst/>
              <a:rect l="l" t="t" r="r" b="b"/>
              <a:pathLst>
                <a:path w="1915" h="526" extrusionOk="0">
                  <a:moveTo>
                    <a:pt x="264" y="1"/>
                  </a:moveTo>
                  <a:cubicBezTo>
                    <a:pt x="121" y="1"/>
                    <a:pt x="0" y="119"/>
                    <a:pt x="0" y="265"/>
                  </a:cubicBezTo>
                  <a:cubicBezTo>
                    <a:pt x="0" y="408"/>
                    <a:pt x="121" y="526"/>
                    <a:pt x="264" y="526"/>
                  </a:cubicBezTo>
                  <a:lnTo>
                    <a:pt x="1651" y="526"/>
                  </a:lnTo>
                  <a:cubicBezTo>
                    <a:pt x="1794" y="526"/>
                    <a:pt x="1915" y="408"/>
                    <a:pt x="1915" y="265"/>
                  </a:cubicBezTo>
                  <a:cubicBezTo>
                    <a:pt x="1915" y="119"/>
                    <a:pt x="1794" y="1"/>
                    <a:pt x="16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0"/>
            <p:cNvSpPr/>
            <p:nvPr/>
          </p:nvSpPr>
          <p:spPr>
            <a:xfrm>
              <a:off x="3867635" y="3914065"/>
              <a:ext cx="55736" cy="15309"/>
            </a:xfrm>
            <a:custGeom>
              <a:avLst/>
              <a:gdLst/>
              <a:ahLst/>
              <a:cxnLst/>
              <a:rect l="l" t="t" r="r" b="b"/>
              <a:pathLst>
                <a:path w="1915" h="526" extrusionOk="0">
                  <a:moveTo>
                    <a:pt x="264" y="1"/>
                  </a:moveTo>
                  <a:cubicBezTo>
                    <a:pt x="121" y="1"/>
                    <a:pt x="0" y="119"/>
                    <a:pt x="0" y="262"/>
                  </a:cubicBezTo>
                  <a:cubicBezTo>
                    <a:pt x="0" y="408"/>
                    <a:pt x="121" y="526"/>
                    <a:pt x="264" y="526"/>
                  </a:cubicBezTo>
                  <a:lnTo>
                    <a:pt x="1651" y="526"/>
                  </a:lnTo>
                  <a:cubicBezTo>
                    <a:pt x="1794" y="526"/>
                    <a:pt x="1915" y="408"/>
                    <a:pt x="1915" y="262"/>
                  </a:cubicBezTo>
                  <a:cubicBezTo>
                    <a:pt x="1915" y="119"/>
                    <a:pt x="1794" y="1"/>
                    <a:pt x="16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0"/>
            <p:cNvSpPr/>
            <p:nvPr/>
          </p:nvSpPr>
          <p:spPr>
            <a:xfrm>
              <a:off x="3867635" y="3937203"/>
              <a:ext cx="55736" cy="15367"/>
            </a:xfrm>
            <a:custGeom>
              <a:avLst/>
              <a:gdLst/>
              <a:ahLst/>
              <a:cxnLst/>
              <a:rect l="l" t="t" r="r" b="b"/>
              <a:pathLst>
                <a:path w="1915" h="528" extrusionOk="0">
                  <a:moveTo>
                    <a:pt x="264" y="0"/>
                  </a:moveTo>
                  <a:cubicBezTo>
                    <a:pt x="121" y="0"/>
                    <a:pt x="0" y="121"/>
                    <a:pt x="0" y="264"/>
                  </a:cubicBezTo>
                  <a:cubicBezTo>
                    <a:pt x="0" y="407"/>
                    <a:pt x="121" y="528"/>
                    <a:pt x="264" y="528"/>
                  </a:cubicBezTo>
                  <a:lnTo>
                    <a:pt x="1651" y="528"/>
                  </a:lnTo>
                  <a:cubicBezTo>
                    <a:pt x="1794" y="528"/>
                    <a:pt x="1915" y="407"/>
                    <a:pt x="1915" y="264"/>
                  </a:cubicBezTo>
                  <a:cubicBezTo>
                    <a:pt x="1915" y="118"/>
                    <a:pt x="1794" y="0"/>
                    <a:pt x="16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0"/>
            <p:cNvSpPr/>
            <p:nvPr/>
          </p:nvSpPr>
          <p:spPr>
            <a:xfrm>
              <a:off x="3805292" y="3968404"/>
              <a:ext cx="15309" cy="33500"/>
            </a:xfrm>
            <a:custGeom>
              <a:avLst/>
              <a:gdLst/>
              <a:ahLst/>
              <a:cxnLst/>
              <a:rect l="l" t="t" r="r" b="b"/>
              <a:pathLst>
                <a:path w="526" h="1151" extrusionOk="0">
                  <a:moveTo>
                    <a:pt x="262" y="0"/>
                  </a:moveTo>
                  <a:cubicBezTo>
                    <a:pt x="119" y="0"/>
                    <a:pt x="1" y="118"/>
                    <a:pt x="1" y="261"/>
                  </a:cubicBezTo>
                  <a:lnTo>
                    <a:pt x="1" y="887"/>
                  </a:lnTo>
                  <a:cubicBezTo>
                    <a:pt x="1" y="1030"/>
                    <a:pt x="119" y="1151"/>
                    <a:pt x="262" y="1151"/>
                  </a:cubicBezTo>
                  <a:cubicBezTo>
                    <a:pt x="408" y="1151"/>
                    <a:pt x="526" y="1030"/>
                    <a:pt x="526" y="887"/>
                  </a:cubicBezTo>
                  <a:lnTo>
                    <a:pt x="526" y="261"/>
                  </a:lnTo>
                  <a:cubicBezTo>
                    <a:pt x="526" y="118"/>
                    <a:pt x="408" y="0"/>
                    <a:pt x="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0"/>
            <p:cNvSpPr/>
            <p:nvPr/>
          </p:nvSpPr>
          <p:spPr>
            <a:xfrm>
              <a:off x="3825898" y="3968404"/>
              <a:ext cx="15367" cy="33500"/>
            </a:xfrm>
            <a:custGeom>
              <a:avLst/>
              <a:gdLst/>
              <a:ahLst/>
              <a:cxnLst/>
              <a:rect l="l" t="t" r="r" b="b"/>
              <a:pathLst>
                <a:path w="528" h="1151" extrusionOk="0">
                  <a:moveTo>
                    <a:pt x="264" y="0"/>
                  </a:moveTo>
                  <a:cubicBezTo>
                    <a:pt x="121" y="0"/>
                    <a:pt x="0" y="118"/>
                    <a:pt x="0" y="261"/>
                  </a:cubicBezTo>
                  <a:lnTo>
                    <a:pt x="0" y="887"/>
                  </a:lnTo>
                  <a:cubicBezTo>
                    <a:pt x="0" y="1030"/>
                    <a:pt x="121" y="1151"/>
                    <a:pt x="264" y="1151"/>
                  </a:cubicBezTo>
                  <a:cubicBezTo>
                    <a:pt x="407" y="1151"/>
                    <a:pt x="528" y="1030"/>
                    <a:pt x="528" y="887"/>
                  </a:cubicBezTo>
                  <a:lnTo>
                    <a:pt x="528" y="261"/>
                  </a:lnTo>
                  <a:cubicBezTo>
                    <a:pt x="528" y="118"/>
                    <a:pt x="407"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0"/>
            <p:cNvSpPr/>
            <p:nvPr/>
          </p:nvSpPr>
          <p:spPr>
            <a:xfrm>
              <a:off x="3846563" y="3968404"/>
              <a:ext cx="15309" cy="33500"/>
            </a:xfrm>
            <a:custGeom>
              <a:avLst/>
              <a:gdLst/>
              <a:ahLst/>
              <a:cxnLst/>
              <a:rect l="l" t="t" r="r" b="b"/>
              <a:pathLst>
                <a:path w="526" h="1151" extrusionOk="0">
                  <a:moveTo>
                    <a:pt x="261" y="0"/>
                  </a:moveTo>
                  <a:cubicBezTo>
                    <a:pt x="118" y="0"/>
                    <a:pt x="0" y="118"/>
                    <a:pt x="0" y="261"/>
                  </a:cubicBezTo>
                  <a:lnTo>
                    <a:pt x="0" y="887"/>
                  </a:lnTo>
                  <a:cubicBezTo>
                    <a:pt x="0" y="1030"/>
                    <a:pt x="118" y="1151"/>
                    <a:pt x="261" y="1151"/>
                  </a:cubicBezTo>
                  <a:cubicBezTo>
                    <a:pt x="407" y="1151"/>
                    <a:pt x="525" y="1030"/>
                    <a:pt x="525" y="887"/>
                  </a:cubicBezTo>
                  <a:lnTo>
                    <a:pt x="525" y="261"/>
                  </a:lnTo>
                  <a:cubicBezTo>
                    <a:pt x="525" y="118"/>
                    <a:pt x="410" y="0"/>
                    <a:pt x="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0"/>
            <p:cNvSpPr/>
            <p:nvPr/>
          </p:nvSpPr>
          <p:spPr>
            <a:xfrm>
              <a:off x="3867227" y="3968404"/>
              <a:ext cx="15397" cy="33500"/>
            </a:xfrm>
            <a:custGeom>
              <a:avLst/>
              <a:gdLst/>
              <a:ahLst/>
              <a:cxnLst/>
              <a:rect l="l" t="t" r="r" b="b"/>
              <a:pathLst>
                <a:path w="529" h="1151" extrusionOk="0">
                  <a:moveTo>
                    <a:pt x="264" y="0"/>
                  </a:moveTo>
                  <a:cubicBezTo>
                    <a:pt x="121" y="0"/>
                    <a:pt x="0" y="118"/>
                    <a:pt x="0" y="261"/>
                  </a:cubicBezTo>
                  <a:lnTo>
                    <a:pt x="0" y="887"/>
                  </a:lnTo>
                  <a:cubicBezTo>
                    <a:pt x="0" y="1030"/>
                    <a:pt x="121" y="1151"/>
                    <a:pt x="264" y="1151"/>
                  </a:cubicBezTo>
                  <a:cubicBezTo>
                    <a:pt x="407" y="1151"/>
                    <a:pt x="528" y="1030"/>
                    <a:pt x="528" y="887"/>
                  </a:cubicBezTo>
                  <a:lnTo>
                    <a:pt x="528" y="261"/>
                  </a:lnTo>
                  <a:cubicBezTo>
                    <a:pt x="528" y="118"/>
                    <a:pt x="407"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0"/>
            <p:cNvSpPr/>
            <p:nvPr/>
          </p:nvSpPr>
          <p:spPr>
            <a:xfrm>
              <a:off x="3887892" y="3968404"/>
              <a:ext cx="15309" cy="33500"/>
            </a:xfrm>
            <a:custGeom>
              <a:avLst/>
              <a:gdLst/>
              <a:ahLst/>
              <a:cxnLst/>
              <a:rect l="l" t="t" r="r" b="b"/>
              <a:pathLst>
                <a:path w="526" h="1151" extrusionOk="0">
                  <a:moveTo>
                    <a:pt x="264" y="0"/>
                  </a:moveTo>
                  <a:cubicBezTo>
                    <a:pt x="118" y="0"/>
                    <a:pt x="0" y="118"/>
                    <a:pt x="0" y="261"/>
                  </a:cubicBezTo>
                  <a:lnTo>
                    <a:pt x="0" y="887"/>
                  </a:lnTo>
                  <a:cubicBezTo>
                    <a:pt x="0" y="1030"/>
                    <a:pt x="118" y="1151"/>
                    <a:pt x="264" y="1151"/>
                  </a:cubicBezTo>
                  <a:cubicBezTo>
                    <a:pt x="407" y="1151"/>
                    <a:pt x="525" y="1030"/>
                    <a:pt x="525" y="887"/>
                  </a:cubicBezTo>
                  <a:lnTo>
                    <a:pt x="525" y="261"/>
                  </a:lnTo>
                  <a:cubicBezTo>
                    <a:pt x="525" y="118"/>
                    <a:pt x="407"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0"/>
            <p:cNvSpPr/>
            <p:nvPr/>
          </p:nvSpPr>
          <p:spPr>
            <a:xfrm>
              <a:off x="3908469" y="3968404"/>
              <a:ext cx="15397" cy="33500"/>
            </a:xfrm>
            <a:custGeom>
              <a:avLst/>
              <a:gdLst/>
              <a:ahLst/>
              <a:cxnLst/>
              <a:rect l="l" t="t" r="r" b="b"/>
              <a:pathLst>
                <a:path w="529" h="1151" extrusionOk="0">
                  <a:moveTo>
                    <a:pt x="265" y="0"/>
                  </a:moveTo>
                  <a:cubicBezTo>
                    <a:pt x="121" y="0"/>
                    <a:pt x="1" y="118"/>
                    <a:pt x="1" y="261"/>
                  </a:cubicBezTo>
                  <a:lnTo>
                    <a:pt x="1" y="887"/>
                  </a:lnTo>
                  <a:cubicBezTo>
                    <a:pt x="1" y="1030"/>
                    <a:pt x="121" y="1151"/>
                    <a:pt x="265" y="1151"/>
                  </a:cubicBezTo>
                  <a:cubicBezTo>
                    <a:pt x="408" y="1151"/>
                    <a:pt x="528" y="1030"/>
                    <a:pt x="528" y="887"/>
                  </a:cubicBezTo>
                  <a:lnTo>
                    <a:pt x="528" y="261"/>
                  </a:lnTo>
                  <a:cubicBezTo>
                    <a:pt x="528" y="118"/>
                    <a:pt x="408" y="0"/>
                    <a:pt x="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40"/>
          <p:cNvGrpSpPr/>
          <p:nvPr/>
        </p:nvGrpSpPr>
        <p:grpSpPr>
          <a:xfrm>
            <a:off x="8536106" y="2715500"/>
            <a:ext cx="511404" cy="522900"/>
            <a:chOff x="4091860" y="3739027"/>
            <a:chExt cx="511404" cy="522900"/>
          </a:xfrm>
        </p:grpSpPr>
        <p:sp>
          <p:nvSpPr>
            <p:cNvPr id="644" name="Google Shape;644;p40"/>
            <p:cNvSpPr/>
            <p:nvPr/>
          </p:nvSpPr>
          <p:spPr>
            <a:xfrm>
              <a:off x="4301969" y="4043320"/>
              <a:ext cx="91914" cy="36847"/>
            </a:xfrm>
            <a:custGeom>
              <a:avLst/>
              <a:gdLst/>
              <a:ahLst/>
              <a:cxnLst/>
              <a:rect l="l" t="t" r="r" b="b"/>
              <a:pathLst>
                <a:path w="3158" h="1266" extrusionOk="0">
                  <a:moveTo>
                    <a:pt x="301" y="0"/>
                  </a:moveTo>
                  <a:cubicBezTo>
                    <a:pt x="257" y="0"/>
                    <a:pt x="213" y="12"/>
                    <a:pt x="171" y="36"/>
                  </a:cubicBezTo>
                  <a:cubicBezTo>
                    <a:pt x="45" y="107"/>
                    <a:pt x="0" y="267"/>
                    <a:pt x="73" y="393"/>
                  </a:cubicBezTo>
                  <a:cubicBezTo>
                    <a:pt x="379" y="935"/>
                    <a:pt x="949" y="1266"/>
                    <a:pt x="1564" y="1266"/>
                  </a:cubicBezTo>
                  <a:lnTo>
                    <a:pt x="1592" y="1266"/>
                  </a:lnTo>
                  <a:cubicBezTo>
                    <a:pt x="2209" y="1266"/>
                    <a:pt x="2782" y="935"/>
                    <a:pt x="3082" y="393"/>
                  </a:cubicBezTo>
                  <a:cubicBezTo>
                    <a:pt x="3158" y="267"/>
                    <a:pt x="3110" y="109"/>
                    <a:pt x="2984" y="36"/>
                  </a:cubicBezTo>
                  <a:cubicBezTo>
                    <a:pt x="2943" y="14"/>
                    <a:pt x="2898" y="3"/>
                    <a:pt x="2854" y="3"/>
                  </a:cubicBezTo>
                  <a:cubicBezTo>
                    <a:pt x="2763" y="3"/>
                    <a:pt x="2675" y="49"/>
                    <a:pt x="2627" y="135"/>
                  </a:cubicBezTo>
                  <a:cubicBezTo>
                    <a:pt x="2417" y="505"/>
                    <a:pt x="2021" y="741"/>
                    <a:pt x="1592" y="741"/>
                  </a:cubicBezTo>
                  <a:lnTo>
                    <a:pt x="1564" y="741"/>
                  </a:lnTo>
                  <a:cubicBezTo>
                    <a:pt x="1137" y="741"/>
                    <a:pt x="744" y="508"/>
                    <a:pt x="528" y="135"/>
                  </a:cubicBezTo>
                  <a:cubicBezTo>
                    <a:pt x="481" y="50"/>
                    <a:pt x="393" y="0"/>
                    <a:pt x="3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0"/>
            <p:cNvSpPr/>
            <p:nvPr/>
          </p:nvSpPr>
          <p:spPr>
            <a:xfrm>
              <a:off x="4173295" y="3739027"/>
              <a:ext cx="348270" cy="522900"/>
            </a:xfrm>
            <a:custGeom>
              <a:avLst/>
              <a:gdLst/>
              <a:ahLst/>
              <a:cxnLst/>
              <a:rect l="l" t="t" r="r" b="b"/>
              <a:pathLst>
                <a:path w="11966" h="17966" extrusionOk="0">
                  <a:moveTo>
                    <a:pt x="4716" y="528"/>
                  </a:moveTo>
                  <a:cubicBezTo>
                    <a:pt x="5951" y="528"/>
                    <a:pt x="7003" y="1384"/>
                    <a:pt x="7290" y="2549"/>
                  </a:cubicBezTo>
                  <a:cubicBezTo>
                    <a:pt x="6852" y="2507"/>
                    <a:pt x="6417" y="2495"/>
                    <a:pt x="6024" y="2495"/>
                  </a:cubicBezTo>
                  <a:lnTo>
                    <a:pt x="5979" y="2495"/>
                  </a:lnTo>
                  <a:cubicBezTo>
                    <a:pt x="5013" y="2495"/>
                    <a:pt x="3790" y="2551"/>
                    <a:pt x="2906" y="3001"/>
                  </a:cubicBezTo>
                  <a:cubicBezTo>
                    <a:pt x="2560" y="3175"/>
                    <a:pt x="2280" y="3405"/>
                    <a:pt x="2064" y="3680"/>
                  </a:cubicBezTo>
                  <a:lnTo>
                    <a:pt x="2064" y="3144"/>
                  </a:lnTo>
                  <a:cubicBezTo>
                    <a:pt x="2064" y="3104"/>
                    <a:pt x="2055" y="3062"/>
                    <a:pt x="2038" y="3029"/>
                  </a:cubicBezTo>
                  <a:lnTo>
                    <a:pt x="1137" y="1154"/>
                  </a:lnTo>
                  <a:lnTo>
                    <a:pt x="2226" y="1154"/>
                  </a:lnTo>
                  <a:cubicBezTo>
                    <a:pt x="2319" y="1154"/>
                    <a:pt x="2406" y="1106"/>
                    <a:pt x="2451" y="1028"/>
                  </a:cubicBezTo>
                  <a:cubicBezTo>
                    <a:pt x="2499" y="952"/>
                    <a:pt x="2501" y="851"/>
                    <a:pt x="2459" y="769"/>
                  </a:cubicBezTo>
                  <a:lnTo>
                    <a:pt x="2330" y="528"/>
                  </a:lnTo>
                  <a:close/>
                  <a:moveTo>
                    <a:pt x="7287" y="985"/>
                  </a:moveTo>
                  <a:cubicBezTo>
                    <a:pt x="8749" y="985"/>
                    <a:pt x="9939" y="2175"/>
                    <a:pt x="9939" y="3638"/>
                  </a:cubicBezTo>
                  <a:lnTo>
                    <a:pt x="9939" y="3680"/>
                  </a:lnTo>
                  <a:cubicBezTo>
                    <a:pt x="9726" y="3399"/>
                    <a:pt x="9445" y="3172"/>
                    <a:pt x="9097" y="3001"/>
                  </a:cubicBezTo>
                  <a:cubicBezTo>
                    <a:pt x="8724" y="2810"/>
                    <a:pt x="8289" y="2692"/>
                    <a:pt x="7845" y="2616"/>
                  </a:cubicBezTo>
                  <a:cubicBezTo>
                    <a:pt x="7733" y="1996"/>
                    <a:pt x="7441" y="1437"/>
                    <a:pt x="7026" y="999"/>
                  </a:cubicBezTo>
                  <a:cubicBezTo>
                    <a:pt x="7110" y="994"/>
                    <a:pt x="7200" y="985"/>
                    <a:pt x="7287" y="985"/>
                  </a:cubicBezTo>
                  <a:close/>
                  <a:moveTo>
                    <a:pt x="1042" y="5411"/>
                  </a:moveTo>
                  <a:lnTo>
                    <a:pt x="1042" y="9189"/>
                  </a:lnTo>
                  <a:lnTo>
                    <a:pt x="778" y="9189"/>
                  </a:lnTo>
                  <a:cubicBezTo>
                    <a:pt x="644" y="9189"/>
                    <a:pt x="534" y="9080"/>
                    <a:pt x="534" y="8942"/>
                  </a:cubicBezTo>
                  <a:lnTo>
                    <a:pt x="534" y="5656"/>
                  </a:lnTo>
                  <a:cubicBezTo>
                    <a:pt x="534" y="5524"/>
                    <a:pt x="641" y="5411"/>
                    <a:pt x="778" y="5411"/>
                  </a:cubicBezTo>
                  <a:close/>
                  <a:moveTo>
                    <a:pt x="6027" y="3020"/>
                  </a:moveTo>
                  <a:cubicBezTo>
                    <a:pt x="7374" y="3020"/>
                    <a:pt x="8247" y="3158"/>
                    <a:pt x="8861" y="3469"/>
                  </a:cubicBezTo>
                  <a:cubicBezTo>
                    <a:pt x="9448" y="3770"/>
                    <a:pt x="9785" y="4224"/>
                    <a:pt x="9897" y="4887"/>
                  </a:cubicBezTo>
                  <a:lnTo>
                    <a:pt x="9080" y="4887"/>
                  </a:lnTo>
                  <a:cubicBezTo>
                    <a:pt x="8934" y="4887"/>
                    <a:pt x="8816" y="5007"/>
                    <a:pt x="8816" y="5150"/>
                  </a:cubicBezTo>
                  <a:cubicBezTo>
                    <a:pt x="8816" y="5294"/>
                    <a:pt x="8934" y="5414"/>
                    <a:pt x="9080" y="5414"/>
                  </a:cubicBezTo>
                  <a:lnTo>
                    <a:pt x="10427" y="5414"/>
                  </a:lnTo>
                  <a:lnTo>
                    <a:pt x="10427" y="9189"/>
                  </a:lnTo>
                  <a:lnTo>
                    <a:pt x="7374" y="9189"/>
                  </a:lnTo>
                  <a:lnTo>
                    <a:pt x="7166" y="8589"/>
                  </a:lnTo>
                  <a:cubicBezTo>
                    <a:pt x="7085" y="8350"/>
                    <a:pt x="6835" y="8170"/>
                    <a:pt x="6582" y="8170"/>
                  </a:cubicBezTo>
                  <a:lnTo>
                    <a:pt x="5395" y="8170"/>
                  </a:lnTo>
                  <a:cubicBezTo>
                    <a:pt x="5143" y="8170"/>
                    <a:pt x="4893" y="8350"/>
                    <a:pt x="4809" y="8589"/>
                  </a:cubicBezTo>
                  <a:lnTo>
                    <a:pt x="4604" y="9189"/>
                  </a:lnTo>
                  <a:lnTo>
                    <a:pt x="1573" y="9189"/>
                  </a:lnTo>
                  <a:lnTo>
                    <a:pt x="1573" y="5414"/>
                  </a:lnTo>
                  <a:lnTo>
                    <a:pt x="7500" y="5414"/>
                  </a:lnTo>
                  <a:cubicBezTo>
                    <a:pt x="7643" y="5414"/>
                    <a:pt x="7764" y="5294"/>
                    <a:pt x="7764" y="5150"/>
                  </a:cubicBezTo>
                  <a:cubicBezTo>
                    <a:pt x="7764" y="5007"/>
                    <a:pt x="7643" y="4887"/>
                    <a:pt x="7500" y="4887"/>
                  </a:cubicBezTo>
                  <a:lnTo>
                    <a:pt x="2111" y="4887"/>
                  </a:lnTo>
                  <a:cubicBezTo>
                    <a:pt x="2224" y="4224"/>
                    <a:pt x="2560" y="3764"/>
                    <a:pt x="3147" y="3469"/>
                  </a:cubicBezTo>
                  <a:cubicBezTo>
                    <a:pt x="3762" y="3158"/>
                    <a:pt x="4635" y="3020"/>
                    <a:pt x="5982" y="3020"/>
                  </a:cubicBezTo>
                  <a:close/>
                  <a:moveTo>
                    <a:pt x="11199" y="5414"/>
                  </a:moveTo>
                  <a:cubicBezTo>
                    <a:pt x="11331" y="5414"/>
                    <a:pt x="11443" y="5524"/>
                    <a:pt x="11443" y="5658"/>
                  </a:cubicBezTo>
                  <a:lnTo>
                    <a:pt x="11443" y="8948"/>
                  </a:lnTo>
                  <a:cubicBezTo>
                    <a:pt x="11443" y="9080"/>
                    <a:pt x="11334" y="9192"/>
                    <a:pt x="11199" y="9192"/>
                  </a:cubicBezTo>
                  <a:lnTo>
                    <a:pt x="10949" y="9192"/>
                  </a:lnTo>
                  <a:lnTo>
                    <a:pt x="10949" y="5414"/>
                  </a:lnTo>
                  <a:close/>
                  <a:moveTo>
                    <a:pt x="7887" y="13349"/>
                  </a:moveTo>
                  <a:lnTo>
                    <a:pt x="7887" y="14227"/>
                  </a:lnTo>
                  <a:lnTo>
                    <a:pt x="7531" y="14227"/>
                  </a:lnTo>
                  <a:cubicBezTo>
                    <a:pt x="7388" y="14227"/>
                    <a:pt x="7270" y="14345"/>
                    <a:pt x="7270" y="14491"/>
                  </a:cubicBezTo>
                  <a:cubicBezTo>
                    <a:pt x="7270" y="14634"/>
                    <a:pt x="7388" y="14752"/>
                    <a:pt x="7531" y="14752"/>
                  </a:cubicBezTo>
                  <a:lnTo>
                    <a:pt x="11340" y="14752"/>
                  </a:lnTo>
                  <a:cubicBezTo>
                    <a:pt x="11387" y="14752"/>
                    <a:pt x="11427" y="14791"/>
                    <a:pt x="11427" y="14842"/>
                  </a:cubicBezTo>
                  <a:lnTo>
                    <a:pt x="11427" y="17348"/>
                  </a:lnTo>
                  <a:cubicBezTo>
                    <a:pt x="11427" y="17398"/>
                    <a:pt x="11387" y="17438"/>
                    <a:pt x="11340" y="17438"/>
                  </a:cubicBezTo>
                  <a:lnTo>
                    <a:pt x="635" y="17438"/>
                  </a:lnTo>
                  <a:cubicBezTo>
                    <a:pt x="585" y="17438"/>
                    <a:pt x="548" y="17398"/>
                    <a:pt x="548" y="17348"/>
                  </a:cubicBezTo>
                  <a:lnTo>
                    <a:pt x="548" y="14842"/>
                  </a:lnTo>
                  <a:cubicBezTo>
                    <a:pt x="548" y="14791"/>
                    <a:pt x="585" y="14752"/>
                    <a:pt x="635" y="14752"/>
                  </a:cubicBezTo>
                  <a:lnTo>
                    <a:pt x="5844" y="14752"/>
                  </a:lnTo>
                  <a:cubicBezTo>
                    <a:pt x="5987" y="14752"/>
                    <a:pt x="6108" y="14634"/>
                    <a:pt x="6108" y="14491"/>
                  </a:cubicBezTo>
                  <a:cubicBezTo>
                    <a:pt x="6108" y="14345"/>
                    <a:pt x="5987" y="14227"/>
                    <a:pt x="5844" y="14227"/>
                  </a:cubicBezTo>
                  <a:lnTo>
                    <a:pt x="4087" y="14227"/>
                  </a:lnTo>
                  <a:lnTo>
                    <a:pt x="4087" y="13349"/>
                  </a:lnTo>
                  <a:close/>
                  <a:moveTo>
                    <a:pt x="2235" y="0"/>
                  </a:moveTo>
                  <a:cubicBezTo>
                    <a:pt x="2069" y="0"/>
                    <a:pt x="1915" y="87"/>
                    <a:pt x="1828" y="228"/>
                  </a:cubicBezTo>
                  <a:cubicBezTo>
                    <a:pt x="1755" y="348"/>
                    <a:pt x="1741" y="494"/>
                    <a:pt x="1786" y="629"/>
                  </a:cubicBezTo>
                  <a:lnTo>
                    <a:pt x="1042" y="629"/>
                  </a:lnTo>
                  <a:cubicBezTo>
                    <a:pt x="876" y="629"/>
                    <a:pt x="731" y="713"/>
                    <a:pt x="641" y="851"/>
                  </a:cubicBezTo>
                  <a:cubicBezTo>
                    <a:pt x="554" y="985"/>
                    <a:pt x="542" y="1159"/>
                    <a:pt x="618" y="1305"/>
                  </a:cubicBezTo>
                  <a:lnTo>
                    <a:pt x="1530" y="3203"/>
                  </a:lnTo>
                  <a:lnTo>
                    <a:pt x="1530" y="4887"/>
                  </a:lnTo>
                  <a:lnTo>
                    <a:pt x="773" y="4887"/>
                  </a:lnTo>
                  <a:cubicBezTo>
                    <a:pt x="346" y="4887"/>
                    <a:pt x="1" y="5235"/>
                    <a:pt x="1" y="5658"/>
                  </a:cubicBezTo>
                  <a:lnTo>
                    <a:pt x="1" y="8948"/>
                  </a:lnTo>
                  <a:cubicBezTo>
                    <a:pt x="1" y="9372"/>
                    <a:pt x="346" y="9720"/>
                    <a:pt x="773" y="9720"/>
                  </a:cubicBezTo>
                  <a:lnTo>
                    <a:pt x="1581" y="9720"/>
                  </a:lnTo>
                  <a:cubicBezTo>
                    <a:pt x="1789" y="11075"/>
                    <a:pt x="2614" y="12234"/>
                    <a:pt x="3756" y="12897"/>
                  </a:cubicBezTo>
                  <a:cubicBezTo>
                    <a:pt x="3638" y="12975"/>
                    <a:pt x="3557" y="13110"/>
                    <a:pt x="3557" y="13264"/>
                  </a:cubicBezTo>
                  <a:lnTo>
                    <a:pt x="3557" y="14230"/>
                  </a:lnTo>
                  <a:lnTo>
                    <a:pt x="632" y="14230"/>
                  </a:lnTo>
                  <a:cubicBezTo>
                    <a:pt x="295" y="14230"/>
                    <a:pt x="18" y="14508"/>
                    <a:pt x="18" y="14844"/>
                  </a:cubicBezTo>
                  <a:lnTo>
                    <a:pt x="18" y="17354"/>
                  </a:lnTo>
                  <a:cubicBezTo>
                    <a:pt x="18" y="17690"/>
                    <a:pt x="295" y="17965"/>
                    <a:pt x="632" y="17965"/>
                  </a:cubicBezTo>
                  <a:lnTo>
                    <a:pt x="11334" y="17965"/>
                  </a:lnTo>
                  <a:cubicBezTo>
                    <a:pt x="11671" y="17965"/>
                    <a:pt x="11949" y="17690"/>
                    <a:pt x="11949" y="17354"/>
                  </a:cubicBezTo>
                  <a:lnTo>
                    <a:pt x="11949" y="14842"/>
                  </a:lnTo>
                  <a:cubicBezTo>
                    <a:pt x="11949" y="14505"/>
                    <a:pt x="11671" y="14227"/>
                    <a:pt x="11334" y="14227"/>
                  </a:cubicBezTo>
                  <a:lnTo>
                    <a:pt x="8409" y="14227"/>
                  </a:lnTo>
                  <a:lnTo>
                    <a:pt x="8409" y="13262"/>
                  </a:lnTo>
                  <a:cubicBezTo>
                    <a:pt x="8409" y="13116"/>
                    <a:pt x="8336" y="12981"/>
                    <a:pt x="8224" y="12905"/>
                  </a:cubicBezTo>
                  <a:cubicBezTo>
                    <a:pt x="8527" y="12728"/>
                    <a:pt x="8816" y="12515"/>
                    <a:pt x="9080" y="12268"/>
                  </a:cubicBezTo>
                  <a:cubicBezTo>
                    <a:pt x="9184" y="12167"/>
                    <a:pt x="9187" y="12001"/>
                    <a:pt x="9089" y="11898"/>
                  </a:cubicBezTo>
                  <a:cubicBezTo>
                    <a:pt x="9036" y="11842"/>
                    <a:pt x="8967" y="11815"/>
                    <a:pt x="8898" y="11815"/>
                  </a:cubicBezTo>
                  <a:cubicBezTo>
                    <a:pt x="8833" y="11815"/>
                    <a:pt x="8768" y="11839"/>
                    <a:pt x="8718" y="11886"/>
                  </a:cubicBezTo>
                  <a:cubicBezTo>
                    <a:pt x="8244" y="12335"/>
                    <a:pt x="7671" y="12655"/>
                    <a:pt x="7054" y="12824"/>
                  </a:cubicBezTo>
                  <a:lnTo>
                    <a:pt x="4946" y="12824"/>
                  </a:lnTo>
                  <a:cubicBezTo>
                    <a:pt x="3498" y="12428"/>
                    <a:pt x="2378" y="11216"/>
                    <a:pt x="2120" y="9714"/>
                  </a:cubicBezTo>
                  <a:lnTo>
                    <a:pt x="4606" y="9714"/>
                  </a:lnTo>
                  <a:cubicBezTo>
                    <a:pt x="4828" y="9714"/>
                    <a:pt x="5025" y="9574"/>
                    <a:pt x="5095" y="9369"/>
                  </a:cubicBezTo>
                  <a:lnTo>
                    <a:pt x="5230" y="8970"/>
                  </a:lnTo>
                  <a:lnTo>
                    <a:pt x="5230" y="9551"/>
                  </a:lnTo>
                  <a:cubicBezTo>
                    <a:pt x="5230" y="9888"/>
                    <a:pt x="5507" y="10163"/>
                    <a:pt x="5844" y="10163"/>
                  </a:cubicBezTo>
                  <a:lnTo>
                    <a:pt x="6358" y="10163"/>
                  </a:lnTo>
                  <a:cubicBezTo>
                    <a:pt x="6501" y="10163"/>
                    <a:pt x="6619" y="10045"/>
                    <a:pt x="6619" y="9902"/>
                  </a:cubicBezTo>
                  <a:cubicBezTo>
                    <a:pt x="6619" y="9756"/>
                    <a:pt x="6501" y="9638"/>
                    <a:pt x="6358" y="9638"/>
                  </a:cubicBezTo>
                  <a:lnTo>
                    <a:pt x="5844" y="9638"/>
                  </a:lnTo>
                  <a:cubicBezTo>
                    <a:pt x="5796" y="9638"/>
                    <a:pt x="5757" y="9599"/>
                    <a:pt x="5757" y="9551"/>
                  </a:cubicBezTo>
                  <a:lnTo>
                    <a:pt x="5757" y="8698"/>
                  </a:lnTo>
                  <a:lnTo>
                    <a:pt x="6577" y="8698"/>
                  </a:lnTo>
                  <a:cubicBezTo>
                    <a:pt x="6605" y="8698"/>
                    <a:pt x="6658" y="8732"/>
                    <a:pt x="6667" y="8760"/>
                  </a:cubicBezTo>
                  <a:lnTo>
                    <a:pt x="6877" y="9369"/>
                  </a:lnTo>
                  <a:cubicBezTo>
                    <a:pt x="6950" y="9574"/>
                    <a:pt x="7144" y="9714"/>
                    <a:pt x="7363" y="9714"/>
                  </a:cubicBezTo>
                  <a:lnTo>
                    <a:pt x="9874" y="9714"/>
                  </a:lnTo>
                  <a:cubicBezTo>
                    <a:pt x="9816" y="10062"/>
                    <a:pt x="9712" y="10402"/>
                    <a:pt x="9557" y="10724"/>
                  </a:cubicBezTo>
                  <a:cubicBezTo>
                    <a:pt x="9496" y="10859"/>
                    <a:pt x="9552" y="11016"/>
                    <a:pt x="9684" y="11081"/>
                  </a:cubicBezTo>
                  <a:cubicBezTo>
                    <a:pt x="9719" y="11098"/>
                    <a:pt x="9757" y="11106"/>
                    <a:pt x="9795" y="11106"/>
                  </a:cubicBezTo>
                  <a:cubicBezTo>
                    <a:pt x="9893" y="11106"/>
                    <a:pt x="9988" y="11051"/>
                    <a:pt x="10034" y="10957"/>
                  </a:cubicBezTo>
                  <a:cubicBezTo>
                    <a:pt x="10223" y="10562"/>
                    <a:pt x="10349" y="10146"/>
                    <a:pt x="10413" y="9720"/>
                  </a:cubicBezTo>
                  <a:lnTo>
                    <a:pt x="11194" y="9720"/>
                  </a:lnTo>
                  <a:cubicBezTo>
                    <a:pt x="11620" y="9720"/>
                    <a:pt x="11965" y="9372"/>
                    <a:pt x="11965" y="8948"/>
                  </a:cubicBezTo>
                  <a:lnTo>
                    <a:pt x="11965" y="5658"/>
                  </a:lnTo>
                  <a:cubicBezTo>
                    <a:pt x="11965" y="5235"/>
                    <a:pt x="11620" y="4887"/>
                    <a:pt x="11194" y="4887"/>
                  </a:cubicBezTo>
                  <a:lnTo>
                    <a:pt x="10461" y="4887"/>
                  </a:lnTo>
                  <a:lnTo>
                    <a:pt x="10461" y="3638"/>
                  </a:lnTo>
                  <a:cubicBezTo>
                    <a:pt x="10461" y="1884"/>
                    <a:pt x="9038" y="461"/>
                    <a:pt x="7284" y="461"/>
                  </a:cubicBezTo>
                  <a:cubicBezTo>
                    <a:pt x="7020" y="461"/>
                    <a:pt x="6759" y="491"/>
                    <a:pt x="6504" y="559"/>
                  </a:cubicBezTo>
                  <a:cubicBezTo>
                    <a:pt x="5993" y="208"/>
                    <a:pt x="5375" y="0"/>
                    <a:pt x="47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p:nvPr/>
          </p:nvSpPr>
          <p:spPr>
            <a:xfrm>
              <a:off x="4227867" y="3913250"/>
              <a:ext cx="239534" cy="46597"/>
            </a:xfrm>
            <a:custGeom>
              <a:avLst/>
              <a:gdLst/>
              <a:ahLst/>
              <a:cxnLst/>
              <a:rect l="l" t="t" r="r" b="b"/>
              <a:pathLst>
                <a:path w="8230" h="1601" extrusionOk="0">
                  <a:moveTo>
                    <a:pt x="7430" y="528"/>
                  </a:moveTo>
                  <a:cubicBezTo>
                    <a:pt x="7578" y="528"/>
                    <a:pt x="7702" y="652"/>
                    <a:pt x="7702" y="803"/>
                  </a:cubicBezTo>
                  <a:cubicBezTo>
                    <a:pt x="7702" y="955"/>
                    <a:pt x="7578" y="1076"/>
                    <a:pt x="7430" y="1076"/>
                  </a:cubicBezTo>
                  <a:lnTo>
                    <a:pt x="801" y="1076"/>
                  </a:lnTo>
                  <a:cubicBezTo>
                    <a:pt x="649" y="1076"/>
                    <a:pt x="528" y="955"/>
                    <a:pt x="528" y="803"/>
                  </a:cubicBezTo>
                  <a:cubicBezTo>
                    <a:pt x="528" y="652"/>
                    <a:pt x="649" y="528"/>
                    <a:pt x="801" y="528"/>
                  </a:cubicBezTo>
                  <a:close/>
                  <a:moveTo>
                    <a:pt x="801" y="1"/>
                  </a:moveTo>
                  <a:cubicBezTo>
                    <a:pt x="360" y="1"/>
                    <a:pt x="1" y="357"/>
                    <a:pt x="1" y="801"/>
                  </a:cubicBezTo>
                  <a:cubicBezTo>
                    <a:pt x="1" y="1241"/>
                    <a:pt x="360" y="1601"/>
                    <a:pt x="801" y="1601"/>
                  </a:cubicBezTo>
                  <a:lnTo>
                    <a:pt x="7430" y="1601"/>
                  </a:lnTo>
                  <a:cubicBezTo>
                    <a:pt x="7870" y="1601"/>
                    <a:pt x="8230" y="1241"/>
                    <a:pt x="8230" y="801"/>
                  </a:cubicBezTo>
                  <a:cubicBezTo>
                    <a:pt x="8230" y="357"/>
                    <a:pt x="7870" y="1"/>
                    <a:pt x="7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0"/>
            <p:cNvSpPr/>
            <p:nvPr/>
          </p:nvSpPr>
          <p:spPr>
            <a:xfrm>
              <a:off x="4443041" y="3978037"/>
              <a:ext cx="15367" cy="15397"/>
            </a:xfrm>
            <a:custGeom>
              <a:avLst/>
              <a:gdLst/>
              <a:ahLst/>
              <a:cxnLst/>
              <a:rect l="l" t="t" r="r" b="b"/>
              <a:pathLst>
                <a:path w="528" h="529" extrusionOk="0">
                  <a:moveTo>
                    <a:pt x="264" y="0"/>
                  </a:moveTo>
                  <a:cubicBezTo>
                    <a:pt x="194" y="0"/>
                    <a:pt x="127" y="29"/>
                    <a:pt x="76" y="79"/>
                  </a:cubicBezTo>
                  <a:cubicBezTo>
                    <a:pt x="28" y="127"/>
                    <a:pt x="0" y="194"/>
                    <a:pt x="0" y="264"/>
                  </a:cubicBezTo>
                  <a:cubicBezTo>
                    <a:pt x="0" y="334"/>
                    <a:pt x="28" y="402"/>
                    <a:pt x="76" y="450"/>
                  </a:cubicBezTo>
                  <a:cubicBezTo>
                    <a:pt x="127" y="500"/>
                    <a:pt x="194" y="528"/>
                    <a:pt x="264" y="528"/>
                  </a:cubicBezTo>
                  <a:cubicBezTo>
                    <a:pt x="334" y="528"/>
                    <a:pt x="402" y="500"/>
                    <a:pt x="449" y="450"/>
                  </a:cubicBezTo>
                  <a:cubicBezTo>
                    <a:pt x="500" y="402"/>
                    <a:pt x="528" y="334"/>
                    <a:pt x="528" y="264"/>
                  </a:cubicBezTo>
                  <a:cubicBezTo>
                    <a:pt x="528" y="194"/>
                    <a:pt x="500" y="127"/>
                    <a:pt x="449" y="79"/>
                  </a:cubicBezTo>
                  <a:cubicBezTo>
                    <a:pt x="402" y="29"/>
                    <a:pt x="334"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4413703" y="3978037"/>
              <a:ext cx="15397" cy="15397"/>
            </a:xfrm>
            <a:custGeom>
              <a:avLst/>
              <a:gdLst/>
              <a:ahLst/>
              <a:cxnLst/>
              <a:rect l="l" t="t" r="r" b="b"/>
              <a:pathLst>
                <a:path w="529" h="529" extrusionOk="0">
                  <a:moveTo>
                    <a:pt x="264" y="0"/>
                  </a:moveTo>
                  <a:cubicBezTo>
                    <a:pt x="194" y="0"/>
                    <a:pt x="127" y="29"/>
                    <a:pt x="79" y="79"/>
                  </a:cubicBezTo>
                  <a:cubicBezTo>
                    <a:pt x="29" y="127"/>
                    <a:pt x="1" y="194"/>
                    <a:pt x="1" y="264"/>
                  </a:cubicBezTo>
                  <a:cubicBezTo>
                    <a:pt x="1" y="334"/>
                    <a:pt x="29" y="402"/>
                    <a:pt x="79" y="450"/>
                  </a:cubicBezTo>
                  <a:cubicBezTo>
                    <a:pt x="127" y="500"/>
                    <a:pt x="194" y="528"/>
                    <a:pt x="264" y="528"/>
                  </a:cubicBezTo>
                  <a:cubicBezTo>
                    <a:pt x="335" y="528"/>
                    <a:pt x="402" y="500"/>
                    <a:pt x="450" y="450"/>
                  </a:cubicBezTo>
                  <a:cubicBezTo>
                    <a:pt x="500" y="402"/>
                    <a:pt x="528" y="334"/>
                    <a:pt x="528" y="264"/>
                  </a:cubicBezTo>
                  <a:cubicBezTo>
                    <a:pt x="528" y="194"/>
                    <a:pt x="500" y="127"/>
                    <a:pt x="450" y="79"/>
                  </a:cubicBezTo>
                  <a:cubicBezTo>
                    <a:pt x="402" y="29"/>
                    <a:pt x="335"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0"/>
            <p:cNvSpPr/>
            <p:nvPr/>
          </p:nvSpPr>
          <p:spPr>
            <a:xfrm>
              <a:off x="4534430" y="3900938"/>
              <a:ext cx="35974" cy="101373"/>
            </a:xfrm>
            <a:custGeom>
              <a:avLst/>
              <a:gdLst/>
              <a:ahLst/>
              <a:cxnLst/>
              <a:rect l="l" t="t" r="r" b="b"/>
              <a:pathLst>
                <a:path w="1236" h="3483" extrusionOk="0">
                  <a:moveTo>
                    <a:pt x="296" y="1"/>
                  </a:moveTo>
                  <a:cubicBezTo>
                    <a:pt x="221" y="1"/>
                    <a:pt x="147" y="32"/>
                    <a:pt x="96" y="93"/>
                  </a:cubicBezTo>
                  <a:cubicBezTo>
                    <a:pt x="1" y="202"/>
                    <a:pt x="15" y="370"/>
                    <a:pt x="124" y="466"/>
                  </a:cubicBezTo>
                  <a:cubicBezTo>
                    <a:pt x="495" y="783"/>
                    <a:pt x="708" y="1252"/>
                    <a:pt x="708" y="1743"/>
                  </a:cubicBezTo>
                  <a:cubicBezTo>
                    <a:pt x="708" y="2234"/>
                    <a:pt x="495" y="2697"/>
                    <a:pt x="124" y="3020"/>
                  </a:cubicBezTo>
                  <a:cubicBezTo>
                    <a:pt x="15" y="3113"/>
                    <a:pt x="1" y="3278"/>
                    <a:pt x="96" y="3390"/>
                  </a:cubicBezTo>
                  <a:cubicBezTo>
                    <a:pt x="147" y="3449"/>
                    <a:pt x="223" y="3483"/>
                    <a:pt x="296" y="3483"/>
                  </a:cubicBezTo>
                  <a:cubicBezTo>
                    <a:pt x="354" y="3483"/>
                    <a:pt x="419" y="3461"/>
                    <a:pt x="467" y="3418"/>
                  </a:cubicBezTo>
                  <a:cubicBezTo>
                    <a:pt x="955" y="2997"/>
                    <a:pt x="1236" y="2388"/>
                    <a:pt x="1236" y="1746"/>
                  </a:cubicBezTo>
                  <a:cubicBezTo>
                    <a:pt x="1236" y="1097"/>
                    <a:pt x="958" y="486"/>
                    <a:pt x="467" y="65"/>
                  </a:cubicBezTo>
                  <a:cubicBezTo>
                    <a:pt x="418" y="22"/>
                    <a:pt x="357" y="1"/>
                    <a:pt x="2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0"/>
            <p:cNvSpPr/>
            <p:nvPr/>
          </p:nvSpPr>
          <p:spPr>
            <a:xfrm>
              <a:off x="4559111" y="3881962"/>
              <a:ext cx="44152" cy="139326"/>
            </a:xfrm>
            <a:custGeom>
              <a:avLst/>
              <a:gdLst/>
              <a:ahLst/>
              <a:cxnLst/>
              <a:rect l="l" t="t" r="r" b="b"/>
              <a:pathLst>
                <a:path w="1517" h="4787" extrusionOk="0">
                  <a:moveTo>
                    <a:pt x="295" y="0"/>
                  </a:moveTo>
                  <a:cubicBezTo>
                    <a:pt x="222" y="0"/>
                    <a:pt x="149" y="30"/>
                    <a:pt x="96" y="88"/>
                  </a:cubicBezTo>
                  <a:cubicBezTo>
                    <a:pt x="0" y="197"/>
                    <a:pt x="12" y="363"/>
                    <a:pt x="121" y="461"/>
                  </a:cubicBezTo>
                  <a:cubicBezTo>
                    <a:pt x="674" y="952"/>
                    <a:pt x="994" y="1654"/>
                    <a:pt x="994" y="2395"/>
                  </a:cubicBezTo>
                  <a:cubicBezTo>
                    <a:pt x="994" y="3130"/>
                    <a:pt x="674" y="3835"/>
                    <a:pt x="121" y="4326"/>
                  </a:cubicBezTo>
                  <a:cubicBezTo>
                    <a:pt x="12" y="4421"/>
                    <a:pt x="0" y="4590"/>
                    <a:pt x="96" y="4699"/>
                  </a:cubicBezTo>
                  <a:cubicBezTo>
                    <a:pt x="149" y="4758"/>
                    <a:pt x="219" y="4786"/>
                    <a:pt x="292" y="4786"/>
                  </a:cubicBezTo>
                  <a:cubicBezTo>
                    <a:pt x="357" y="4786"/>
                    <a:pt x="416" y="4766"/>
                    <a:pt x="469" y="4719"/>
                  </a:cubicBezTo>
                  <a:cubicBezTo>
                    <a:pt x="1134" y="4129"/>
                    <a:pt x="1516" y="3282"/>
                    <a:pt x="1516" y="2392"/>
                  </a:cubicBezTo>
                  <a:cubicBezTo>
                    <a:pt x="1516" y="1502"/>
                    <a:pt x="1134" y="655"/>
                    <a:pt x="469" y="65"/>
                  </a:cubicBezTo>
                  <a:cubicBezTo>
                    <a:pt x="419" y="22"/>
                    <a:pt x="357" y="0"/>
                    <a:pt x="2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4124690" y="3900880"/>
              <a:ext cx="35974" cy="101111"/>
            </a:xfrm>
            <a:custGeom>
              <a:avLst/>
              <a:gdLst/>
              <a:ahLst/>
              <a:cxnLst/>
              <a:rect l="l" t="t" r="r" b="b"/>
              <a:pathLst>
                <a:path w="1236" h="3474" extrusionOk="0">
                  <a:moveTo>
                    <a:pt x="939" y="0"/>
                  </a:moveTo>
                  <a:cubicBezTo>
                    <a:pt x="879" y="0"/>
                    <a:pt x="817" y="21"/>
                    <a:pt x="767" y="64"/>
                  </a:cubicBezTo>
                  <a:cubicBezTo>
                    <a:pt x="282" y="485"/>
                    <a:pt x="1" y="1094"/>
                    <a:pt x="1" y="1736"/>
                  </a:cubicBezTo>
                  <a:cubicBezTo>
                    <a:pt x="1" y="2379"/>
                    <a:pt x="282" y="2994"/>
                    <a:pt x="767" y="3409"/>
                  </a:cubicBezTo>
                  <a:cubicBezTo>
                    <a:pt x="818" y="3451"/>
                    <a:pt x="879" y="3474"/>
                    <a:pt x="941" y="3474"/>
                  </a:cubicBezTo>
                  <a:cubicBezTo>
                    <a:pt x="1014" y="3474"/>
                    <a:pt x="1087" y="3440"/>
                    <a:pt x="1140" y="3381"/>
                  </a:cubicBezTo>
                  <a:cubicBezTo>
                    <a:pt x="1236" y="3277"/>
                    <a:pt x="1225" y="3112"/>
                    <a:pt x="1112" y="3016"/>
                  </a:cubicBezTo>
                  <a:cubicBezTo>
                    <a:pt x="739" y="2699"/>
                    <a:pt x="526" y="2230"/>
                    <a:pt x="526" y="1739"/>
                  </a:cubicBezTo>
                  <a:cubicBezTo>
                    <a:pt x="526" y="1248"/>
                    <a:pt x="739" y="785"/>
                    <a:pt x="1112" y="462"/>
                  </a:cubicBezTo>
                  <a:cubicBezTo>
                    <a:pt x="1222" y="370"/>
                    <a:pt x="1236" y="204"/>
                    <a:pt x="1140" y="92"/>
                  </a:cubicBezTo>
                  <a:cubicBezTo>
                    <a:pt x="1088" y="31"/>
                    <a:pt x="1014" y="0"/>
                    <a:pt x="9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4091860" y="3881845"/>
              <a:ext cx="44152" cy="139267"/>
            </a:xfrm>
            <a:custGeom>
              <a:avLst/>
              <a:gdLst/>
              <a:ahLst/>
              <a:cxnLst/>
              <a:rect l="l" t="t" r="r" b="b"/>
              <a:pathLst>
                <a:path w="1517" h="4785" extrusionOk="0">
                  <a:moveTo>
                    <a:pt x="1225" y="0"/>
                  </a:moveTo>
                  <a:cubicBezTo>
                    <a:pt x="1163" y="0"/>
                    <a:pt x="1100" y="21"/>
                    <a:pt x="1050" y="64"/>
                  </a:cubicBezTo>
                  <a:cubicBezTo>
                    <a:pt x="385" y="653"/>
                    <a:pt x="1" y="1504"/>
                    <a:pt x="1" y="2390"/>
                  </a:cubicBezTo>
                  <a:cubicBezTo>
                    <a:pt x="1" y="3277"/>
                    <a:pt x="385" y="4128"/>
                    <a:pt x="1050" y="4717"/>
                  </a:cubicBezTo>
                  <a:cubicBezTo>
                    <a:pt x="1101" y="4762"/>
                    <a:pt x="1163" y="4785"/>
                    <a:pt x="1227" y="4785"/>
                  </a:cubicBezTo>
                  <a:cubicBezTo>
                    <a:pt x="1300" y="4785"/>
                    <a:pt x="1370" y="4751"/>
                    <a:pt x="1424" y="4695"/>
                  </a:cubicBezTo>
                  <a:cubicBezTo>
                    <a:pt x="1516" y="4591"/>
                    <a:pt x="1508" y="4422"/>
                    <a:pt x="1398" y="4327"/>
                  </a:cubicBezTo>
                  <a:cubicBezTo>
                    <a:pt x="843" y="3836"/>
                    <a:pt x="525" y="3134"/>
                    <a:pt x="525" y="2393"/>
                  </a:cubicBezTo>
                  <a:cubicBezTo>
                    <a:pt x="525" y="1658"/>
                    <a:pt x="843" y="953"/>
                    <a:pt x="1398" y="462"/>
                  </a:cubicBezTo>
                  <a:cubicBezTo>
                    <a:pt x="1508" y="367"/>
                    <a:pt x="1516" y="199"/>
                    <a:pt x="1424" y="89"/>
                  </a:cubicBezTo>
                  <a:cubicBezTo>
                    <a:pt x="1372" y="30"/>
                    <a:pt x="1299" y="0"/>
                    <a:pt x="12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40"/>
          <p:cNvGrpSpPr/>
          <p:nvPr/>
        </p:nvGrpSpPr>
        <p:grpSpPr>
          <a:xfrm>
            <a:off x="8483485" y="1621500"/>
            <a:ext cx="442687" cy="522900"/>
            <a:chOff x="4769861" y="3727909"/>
            <a:chExt cx="442687" cy="522900"/>
          </a:xfrm>
        </p:grpSpPr>
        <p:sp>
          <p:nvSpPr>
            <p:cNvPr id="654" name="Google Shape;654;p40"/>
            <p:cNvSpPr/>
            <p:nvPr/>
          </p:nvSpPr>
          <p:spPr>
            <a:xfrm>
              <a:off x="4769861" y="3727909"/>
              <a:ext cx="442687" cy="522900"/>
            </a:xfrm>
            <a:custGeom>
              <a:avLst/>
              <a:gdLst/>
              <a:ahLst/>
              <a:cxnLst/>
              <a:rect l="l" t="t" r="r" b="b"/>
              <a:pathLst>
                <a:path w="15210" h="17966" extrusionOk="0">
                  <a:moveTo>
                    <a:pt x="7545" y="3526"/>
                  </a:moveTo>
                  <a:cubicBezTo>
                    <a:pt x="8201" y="3526"/>
                    <a:pt x="8743" y="4014"/>
                    <a:pt x="8833" y="4646"/>
                  </a:cubicBezTo>
                  <a:lnTo>
                    <a:pt x="6256" y="4646"/>
                  </a:lnTo>
                  <a:cubicBezTo>
                    <a:pt x="6343" y="4014"/>
                    <a:pt x="6888" y="3526"/>
                    <a:pt x="7545" y="3526"/>
                  </a:cubicBezTo>
                  <a:close/>
                  <a:moveTo>
                    <a:pt x="10054" y="5170"/>
                  </a:moveTo>
                  <a:cubicBezTo>
                    <a:pt x="10132" y="5170"/>
                    <a:pt x="10200" y="5238"/>
                    <a:pt x="10200" y="5319"/>
                  </a:cubicBezTo>
                  <a:lnTo>
                    <a:pt x="10200" y="6579"/>
                  </a:lnTo>
                  <a:lnTo>
                    <a:pt x="528" y="6579"/>
                  </a:lnTo>
                  <a:lnTo>
                    <a:pt x="528" y="5319"/>
                  </a:lnTo>
                  <a:cubicBezTo>
                    <a:pt x="528" y="5238"/>
                    <a:pt x="596" y="5170"/>
                    <a:pt x="674" y="5170"/>
                  </a:cubicBezTo>
                  <a:close/>
                  <a:moveTo>
                    <a:pt x="10200" y="7104"/>
                  </a:moveTo>
                  <a:lnTo>
                    <a:pt x="10200" y="17435"/>
                  </a:lnTo>
                  <a:lnTo>
                    <a:pt x="528" y="17435"/>
                  </a:lnTo>
                  <a:lnTo>
                    <a:pt x="528" y="7104"/>
                  </a:lnTo>
                  <a:close/>
                  <a:moveTo>
                    <a:pt x="5156" y="1"/>
                  </a:moveTo>
                  <a:cubicBezTo>
                    <a:pt x="4783" y="1"/>
                    <a:pt x="4483" y="301"/>
                    <a:pt x="4483" y="674"/>
                  </a:cubicBezTo>
                  <a:lnTo>
                    <a:pt x="4483" y="1056"/>
                  </a:lnTo>
                  <a:lnTo>
                    <a:pt x="4483" y="2459"/>
                  </a:lnTo>
                  <a:lnTo>
                    <a:pt x="4483" y="4648"/>
                  </a:lnTo>
                  <a:lnTo>
                    <a:pt x="674" y="4648"/>
                  </a:lnTo>
                  <a:cubicBezTo>
                    <a:pt x="304" y="4648"/>
                    <a:pt x="1" y="4951"/>
                    <a:pt x="1" y="5322"/>
                  </a:cubicBezTo>
                  <a:lnTo>
                    <a:pt x="1" y="5704"/>
                  </a:lnTo>
                  <a:lnTo>
                    <a:pt x="1" y="7107"/>
                  </a:lnTo>
                  <a:lnTo>
                    <a:pt x="1" y="17528"/>
                  </a:lnTo>
                  <a:cubicBezTo>
                    <a:pt x="1" y="17769"/>
                    <a:pt x="197" y="17966"/>
                    <a:pt x="441" y="17966"/>
                  </a:cubicBezTo>
                  <a:lnTo>
                    <a:pt x="10287" y="17966"/>
                  </a:lnTo>
                  <a:cubicBezTo>
                    <a:pt x="10531" y="17966"/>
                    <a:pt x="10727" y="17769"/>
                    <a:pt x="10727" y="17528"/>
                  </a:cubicBezTo>
                  <a:lnTo>
                    <a:pt x="10727" y="13318"/>
                  </a:lnTo>
                  <a:lnTo>
                    <a:pt x="14772" y="13318"/>
                  </a:lnTo>
                  <a:cubicBezTo>
                    <a:pt x="15013" y="13318"/>
                    <a:pt x="15210" y="13122"/>
                    <a:pt x="15210" y="12880"/>
                  </a:cubicBezTo>
                  <a:lnTo>
                    <a:pt x="15210" y="8985"/>
                  </a:lnTo>
                  <a:cubicBezTo>
                    <a:pt x="15210" y="8841"/>
                    <a:pt x="15092" y="8721"/>
                    <a:pt x="14946" y="8721"/>
                  </a:cubicBezTo>
                  <a:cubicBezTo>
                    <a:pt x="14803" y="8721"/>
                    <a:pt x="14685" y="8841"/>
                    <a:pt x="14685" y="8985"/>
                  </a:cubicBezTo>
                  <a:lnTo>
                    <a:pt x="14685" y="12790"/>
                  </a:lnTo>
                  <a:lnTo>
                    <a:pt x="10727" y="12790"/>
                  </a:lnTo>
                  <a:lnTo>
                    <a:pt x="10727" y="11174"/>
                  </a:lnTo>
                  <a:lnTo>
                    <a:pt x="13958" y="11174"/>
                  </a:lnTo>
                  <a:cubicBezTo>
                    <a:pt x="14101" y="11174"/>
                    <a:pt x="14222" y="11056"/>
                    <a:pt x="14222" y="10910"/>
                  </a:cubicBezTo>
                  <a:cubicBezTo>
                    <a:pt x="14222" y="10767"/>
                    <a:pt x="14101" y="10649"/>
                    <a:pt x="13958" y="10649"/>
                  </a:cubicBezTo>
                  <a:lnTo>
                    <a:pt x="10727" y="10649"/>
                  </a:lnTo>
                  <a:lnTo>
                    <a:pt x="10727" y="10371"/>
                  </a:lnTo>
                  <a:lnTo>
                    <a:pt x="13958" y="10371"/>
                  </a:lnTo>
                  <a:cubicBezTo>
                    <a:pt x="14101" y="10371"/>
                    <a:pt x="14222" y="10250"/>
                    <a:pt x="14222" y="10107"/>
                  </a:cubicBezTo>
                  <a:cubicBezTo>
                    <a:pt x="14222" y="9964"/>
                    <a:pt x="14101" y="9843"/>
                    <a:pt x="13958" y="9843"/>
                  </a:cubicBezTo>
                  <a:lnTo>
                    <a:pt x="10727" y="9843"/>
                  </a:lnTo>
                  <a:lnTo>
                    <a:pt x="10727" y="9282"/>
                  </a:lnTo>
                  <a:lnTo>
                    <a:pt x="13958" y="9282"/>
                  </a:lnTo>
                  <a:cubicBezTo>
                    <a:pt x="14101" y="9282"/>
                    <a:pt x="14222" y="9164"/>
                    <a:pt x="14222" y="9021"/>
                  </a:cubicBezTo>
                  <a:cubicBezTo>
                    <a:pt x="14222" y="8875"/>
                    <a:pt x="14101" y="8757"/>
                    <a:pt x="13958" y="8757"/>
                  </a:cubicBezTo>
                  <a:lnTo>
                    <a:pt x="13677" y="8757"/>
                  </a:lnTo>
                  <a:lnTo>
                    <a:pt x="13677" y="6882"/>
                  </a:lnTo>
                  <a:cubicBezTo>
                    <a:pt x="13677" y="6739"/>
                    <a:pt x="13556" y="6621"/>
                    <a:pt x="13413" y="6621"/>
                  </a:cubicBezTo>
                  <a:cubicBezTo>
                    <a:pt x="13270" y="6621"/>
                    <a:pt x="13150" y="6739"/>
                    <a:pt x="13150" y="6882"/>
                  </a:cubicBezTo>
                  <a:lnTo>
                    <a:pt x="13150" y="8757"/>
                  </a:lnTo>
                  <a:lnTo>
                    <a:pt x="12729" y="8757"/>
                  </a:lnTo>
                  <a:lnTo>
                    <a:pt x="12729" y="7694"/>
                  </a:lnTo>
                  <a:cubicBezTo>
                    <a:pt x="12729" y="7550"/>
                    <a:pt x="12611" y="7430"/>
                    <a:pt x="12468" y="7430"/>
                  </a:cubicBezTo>
                  <a:cubicBezTo>
                    <a:pt x="12322" y="7430"/>
                    <a:pt x="12204" y="7550"/>
                    <a:pt x="12204" y="7694"/>
                  </a:cubicBezTo>
                  <a:lnTo>
                    <a:pt x="12204" y="8757"/>
                  </a:lnTo>
                  <a:lnTo>
                    <a:pt x="11755" y="8757"/>
                  </a:lnTo>
                  <a:lnTo>
                    <a:pt x="11755" y="5979"/>
                  </a:lnTo>
                  <a:cubicBezTo>
                    <a:pt x="11755" y="5836"/>
                    <a:pt x="11634" y="5715"/>
                    <a:pt x="11491" y="5715"/>
                  </a:cubicBezTo>
                  <a:cubicBezTo>
                    <a:pt x="11348" y="5715"/>
                    <a:pt x="11227" y="5836"/>
                    <a:pt x="11227" y="5979"/>
                  </a:cubicBezTo>
                  <a:lnTo>
                    <a:pt x="11227" y="8757"/>
                  </a:lnTo>
                  <a:lnTo>
                    <a:pt x="10727" y="8757"/>
                  </a:lnTo>
                  <a:lnTo>
                    <a:pt x="10727" y="7107"/>
                  </a:lnTo>
                  <a:lnTo>
                    <a:pt x="10727" y="5704"/>
                  </a:lnTo>
                  <a:lnTo>
                    <a:pt x="10727" y="5322"/>
                  </a:lnTo>
                  <a:cubicBezTo>
                    <a:pt x="10727" y="4951"/>
                    <a:pt x="10424" y="4648"/>
                    <a:pt x="10054" y="4648"/>
                  </a:cubicBezTo>
                  <a:lnTo>
                    <a:pt x="9361" y="4648"/>
                  </a:lnTo>
                  <a:cubicBezTo>
                    <a:pt x="9271" y="3725"/>
                    <a:pt x="8491" y="3004"/>
                    <a:pt x="7545" y="3004"/>
                  </a:cubicBezTo>
                  <a:cubicBezTo>
                    <a:pt x="6596" y="3004"/>
                    <a:pt x="5819" y="3725"/>
                    <a:pt x="5726" y="4648"/>
                  </a:cubicBezTo>
                  <a:lnTo>
                    <a:pt x="5010" y="4648"/>
                  </a:lnTo>
                  <a:lnTo>
                    <a:pt x="5010" y="2459"/>
                  </a:lnTo>
                  <a:lnTo>
                    <a:pt x="7115" y="2459"/>
                  </a:lnTo>
                  <a:cubicBezTo>
                    <a:pt x="7261" y="2459"/>
                    <a:pt x="7379" y="2341"/>
                    <a:pt x="7379" y="2195"/>
                  </a:cubicBezTo>
                  <a:cubicBezTo>
                    <a:pt x="7379" y="2052"/>
                    <a:pt x="7261" y="1934"/>
                    <a:pt x="7115" y="1934"/>
                  </a:cubicBezTo>
                  <a:lnTo>
                    <a:pt x="5010" y="1934"/>
                  </a:lnTo>
                  <a:lnTo>
                    <a:pt x="5010" y="674"/>
                  </a:lnTo>
                  <a:cubicBezTo>
                    <a:pt x="5010" y="593"/>
                    <a:pt x="5078" y="525"/>
                    <a:pt x="5159" y="525"/>
                  </a:cubicBezTo>
                  <a:lnTo>
                    <a:pt x="14536" y="525"/>
                  </a:lnTo>
                  <a:cubicBezTo>
                    <a:pt x="14617" y="525"/>
                    <a:pt x="14682" y="593"/>
                    <a:pt x="14682" y="674"/>
                  </a:cubicBezTo>
                  <a:lnTo>
                    <a:pt x="14682" y="1934"/>
                  </a:lnTo>
                  <a:lnTo>
                    <a:pt x="8656" y="1934"/>
                  </a:lnTo>
                  <a:cubicBezTo>
                    <a:pt x="8513" y="1934"/>
                    <a:pt x="8392" y="2052"/>
                    <a:pt x="8392" y="2195"/>
                  </a:cubicBezTo>
                  <a:cubicBezTo>
                    <a:pt x="8392" y="2341"/>
                    <a:pt x="8513" y="2459"/>
                    <a:pt x="8656" y="2459"/>
                  </a:cubicBezTo>
                  <a:lnTo>
                    <a:pt x="14679" y="2459"/>
                  </a:lnTo>
                  <a:lnTo>
                    <a:pt x="14679" y="7649"/>
                  </a:lnTo>
                  <a:cubicBezTo>
                    <a:pt x="14679" y="7792"/>
                    <a:pt x="14800" y="7912"/>
                    <a:pt x="14943" y="7912"/>
                  </a:cubicBezTo>
                  <a:cubicBezTo>
                    <a:pt x="15086" y="7912"/>
                    <a:pt x="15207" y="7792"/>
                    <a:pt x="15207" y="7649"/>
                  </a:cubicBezTo>
                  <a:lnTo>
                    <a:pt x="15207" y="2459"/>
                  </a:lnTo>
                  <a:lnTo>
                    <a:pt x="15207" y="1056"/>
                  </a:lnTo>
                  <a:lnTo>
                    <a:pt x="15207" y="674"/>
                  </a:lnTo>
                  <a:cubicBezTo>
                    <a:pt x="15210" y="301"/>
                    <a:pt x="14904" y="1"/>
                    <a:pt x="145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5116530" y="3755355"/>
              <a:ext cx="15397" cy="15397"/>
            </a:xfrm>
            <a:custGeom>
              <a:avLst/>
              <a:gdLst/>
              <a:ahLst/>
              <a:cxnLst/>
              <a:rect l="l" t="t" r="r" b="b"/>
              <a:pathLst>
                <a:path w="529" h="529" extrusionOk="0">
                  <a:moveTo>
                    <a:pt x="265" y="1"/>
                  </a:moveTo>
                  <a:cubicBezTo>
                    <a:pt x="194" y="1"/>
                    <a:pt x="127" y="29"/>
                    <a:pt x="79" y="79"/>
                  </a:cubicBezTo>
                  <a:cubicBezTo>
                    <a:pt x="29" y="127"/>
                    <a:pt x="1" y="194"/>
                    <a:pt x="1" y="264"/>
                  </a:cubicBezTo>
                  <a:cubicBezTo>
                    <a:pt x="1" y="335"/>
                    <a:pt x="29" y="402"/>
                    <a:pt x="79" y="450"/>
                  </a:cubicBezTo>
                  <a:cubicBezTo>
                    <a:pt x="127" y="500"/>
                    <a:pt x="194" y="528"/>
                    <a:pt x="265" y="528"/>
                  </a:cubicBezTo>
                  <a:cubicBezTo>
                    <a:pt x="335" y="528"/>
                    <a:pt x="402" y="500"/>
                    <a:pt x="450" y="450"/>
                  </a:cubicBezTo>
                  <a:cubicBezTo>
                    <a:pt x="500" y="402"/>
                    <a:pt x="528" y="335"/>
                    <a:pt x="528" y="264"/>
                  </a:cubicBezTo>
                  <a:cubicBezTo>
                    <a:pt x="528" y="194"/>
                    <a:pt x="500" y="127"/>
                    <a:pt x="450" y="79"/>
                  </a:cubicBezTo>
                  <a:cubicBezTo>
                    <a:pt x="402" y="29"/>
                    <a:pt x="335" y="1"/>
                    <a:pt x="2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0"/>
            <p:cNvSpPr/>
            <p:nvPr/>
          </p:nvSpPr>
          <p:spPr>
            <a:xfrm>
              <a:off x="5143074" y="3755355"/>
              <a:ext cx="15397" cy="15397"/>
            </a:xfrm>
            <a:custGeom>
              <a:avLst/>
              <a:gdLst/>
              <a:ahLst/>
              <a:cxnLst/>
              <a:rect l="l" t="t" r="r" b="b"/>
              <a:pathLst>
                <a:path w="529" h="529" extrusionOk="0">
                  <a:moveTo>
                    <a:pt x="265" y="1"/>
                  </a:moveTo>
                  <a:cubicBezTo>
                    <a:pt x="195" y="1"/>
                    <a:pt x="127" y="29"/>
                    <a:pt x="80" y="79"/>
                  </a:cubicBezTo>
                  <a:cubicBezTo>
                    <a:pt x="29" y="127"/>
                    <a:pt x="1" y="194"/>
                    <a:pt x="1" y="264"/>
                  </a:cubicBezTo>
                  <a:cubicBezTo>
                    <a:pt x="1" y="335"/>
                    <a:pt x="29" y="402"/>
                    <a:pt x="80" y="450"/>
                  </a:cubicBezTo>
                  <a:cubicBezTo>
                    <a:pt x="127" y="500"/>
                    <a:pt x="195" y="528"/>
                    <a:pt x="265" y="528"/>
                  </a:cubicBezTo>
                  <a:cubicBezTo>
                    <a:pt x="335" y="528"/>
                    <a:pt x="402" y="500"/>
                    <a:pt x="450" y="450"/>
                  </a:cubicBezTo>
                  <a:cubicBezTo>
                    <a:pt x="501" y="402"/>
                    <a:pt x="529" y="335"/>
                    <a:pt x="529" y="264"/>
                  </a:cubicBezTo>
                  <a:cubicBezTo>
                    <a:pt x="529" y="194"/>
                    <a:pt x="501" y="127"/>
                    <a:pt x="450" y="79"/>
                  </a:cubicBezTo>
                  <a:cubicBezTo>
                    <a:pt x="402" y="29"/>
                    <a:pt x="335" y="1"/>
                    <a:pt x="2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0"/>
            <p:cNvSpPr/>
            <p:nvPr/>
          </p:nvSpPr>
          <p:spPr>
            <a:xfrm>
              <a:off x="5169647" y="3755355"/>
              <a:ext cx="15367" cy="15397"/>
            </a:xfrm>
            <a:custGeom>
              <a:avLst/>
              <a:gdLst/>
              <a:ahLst/>
              <a:cxnLst/>
              <a:rect l="l" t="t" r="r" b="b"/>
              <a:pathLst>
                <a:path w="528" h="529" extrusionOk="0">
                  <a:moveTo>
                    <a:pt x="264" y="1"/>
                  </a:moveTo>
                  <a:cubicBezTo>
                    <a:pt x="194" y="1"/>
                    <a:pt x="126" y="29"/>
                    <a:pt x="79" y="79"/>
                  </a:cubicBezTo>
                  <a:cubicBezTo>
                    <a:pt x="28" y="127"/>
                    <a:pt x="0" y="194"/>
                    <a:pt x="0" y="264"/>
                  </a:cubicBezTo>
                  <a:cubicBezTo>
                    <a:pt x="0" y="335"/>
                    <a:pt x="28" y="402"/>
                    <a:pt x="79" y="450"/>
                  </a:cubicBezTo>
                  <a:cubicBezTo>
                    <a:pt x="126" y="500"/>
                    <a:pt x="194" y="528"/>
                    <a:pt x="264" y="528"/>
                  </a:cubicBezTo>
                  <a:cubicBezTo>
                    <a:pt x="334" y="528"/>
                    <a:pt x="401" y="500"/>
                    <a:pt x="449" y="450"/>
                  </a:cubicBezTo>
                  <a:cubicBezTo>
                    <a:pt x="500" y="402"/>
                    <a:pt x="528" y="335"/>
                    <a:pt x="528" y="264"/>
                  </a:cubicBezTo>
                  <a:cubicBezTo>
                    <a:pt x="528" y="194"/>
                    <a:pt x="500" y="127"/>
                    <a:pt x="449" y="79"/>
                  </a:cubicBezTo>
                  <a:cubicBezTo>
                    <a:pt x="401" y="29"/>
                    <a:pt x="334" y="1"/>
                    <a:pt x="2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5101250" y="3821365"/>
              <a:ext cx="76575" cy="15309"/>
            </a:xfrm>
            <a:custGeom>
              <a:avLst/>
              <a:gdLst/>
              <a:ahLst/>
              <a:cxnLst/>
              <a:rect l="l" t="t" r="r" b="b"/>
              <a:pathLst>
                <a:path w="2631" h="526" extrusionOk="0">
                  <a:moveTo>
                    <a:pt x="262" y="0"/>
                  </a:moveTo>
                  <a:cubicBezTo>
                    <a:pt x="119" y="0"/>
                    <a:pt x="1" y="118"/>
                    <a:pt x="1" y="261"/>
                  </a:cubicBezTo>
                  <a:cubicBezTo>
                    <a:pt x="1" y="407"/>
                    <a:pt x="119" y="525"/>
                    <a:pt x="262" y="525"/>
                  </a:cubicBezTo>
                  <a:lnTo>
                    <a:pt x="2367" y="525"/>
                  </a:lnTo>
                  <a:cubicBezTo>
                    <a:pt x="2513" y="525"/>
                    <a:pt x="2631" y="407"/>
                    <a:pt x="2631" y="261"/>
                  </a:cubicBezTo>
                  <a:cubicBezTo>
                    <a:pt x="2631" y="118"/>
                    <a:pt x="2510" y="0"/>
                    <a:pt x="23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5101250" y="3844795"/>
              <a:ext cx="76575" cy="15397"/>
            </a:xfrm>
            <a:custGeom>
              <a:avLst/>
              <a:gdLst/>
              <a:ahLst/>
              <a:cxnLst/>
              <a:rect l="l" t="t" r="r" b="b"/>
              <a:pathLst>
                <a:path w="2631" h="529" extrusionOk="0">
                  <a:moveTo>
                    <a:pt x="262" y="1"/>
                  </a:moveTo>
                  <a:cubicBezTo>
                    <a:pt x="119" y="1"/>
                    <a:pt x="1" y="122"/>
                    <a:pt x="1" y="265"/>
                  </a:cubicBezTo>
                  <a:cubicBezTo>
                    <a:pt x="1" y="408"/>
                    <a:pt x="119" y="528"/>
                    <a:pt x="262" y="528"/>
                  </a:cubicBezTo>
                  <a:lnTo>
                    <a:pt x="2367" y="528"/>
                  </a:lnTo>
                  <a:cubicBezTo>
                    <a:pt x="2513" y="528"/>
                    <a:pt x="2631" y="408"/>
                    <a:pt x="2631" y="265"/>
                  </a:cubicBezTo>
                  <a:cubicBezTo>
                    <a:pt x="2631" y="116"/>
                    <a:pt x="2510" y="1"/>
                    <a:pt x="23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5127823" y="3868166"/>
              <a:ext cx="50002" cy="15397"/>
            </a:xfrm>
            <a:custGeom>
              <a:avLst/>
              <a:gdLst/>
              <a:ahLst/>
              <a:cxnLst/>
              <a:rect l="l" t="t" r="r" b="b"/>
              <a:pathLst>
                <a:path w="1718" h="529" extrusionOk="0">
                  <a:moveTo>
                    <a:pt x="261" y="1"/>
                  </a:moveTo>
                  <a:cubicBezTo>
                    <a:pt x="118" y="1"/>
                    <a:pt x="0" y="121"/>
                    <a:pt x="0" y="264"/>
                  </a:cubicBezTo>
                  <a:cubicBezTo>
                    <a:pt x="0" y="408"/>
                    <a:pt x="118" y="528"/>
                    <a:pt x="261" y="528"/>
                  </a:cubicBezTo>
                  <a:lnTo>
                    <a:pt x="1454" y="528"/>
                  </a:lnTo>
                  <a:cubicBezTo>
                    <a:pt x="1600" y="528"/>
                    <a:pt x="1718" y="408"/>
                    <a:pt x="1718" y="264"/>
                  </a:cubicBezTo>
                  <a:cubicBezTo>
                    <a:pt x="1718" y="121"/>
                    <a:pt x="1597" y="1"/>
                    <a:pt x="14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5101920" y="4061103"/>
              <a:ext cx="81872" cy="15309"/>
            </a:xfrm>
            <a:custGeom>
              <a:avLst/>
              <a:gdLst/>
              <a:ahLst/>
              <a:cxnLst/>
              <a:rect l="l" t="t" r="r" b="b"/>
              <a:pathLst>
                <a:path w="2813" h="526" extrusionOk="0">
                  <a:moveTo>
                    <a:pt x="264" y="1"/>
                  </a:moveTo>
                  <a:cubicBezTo>
                    <a:pt x="121" y="1"/>
                    <a:pt x="0" y="119"/>
                    <a:pt x="0" y="262"/>
                  </a:cubicBezTo>
                  <a:cubicBezTo>
                    <a:pt x="0" y="408"/>
                    <a:pt x="121" y="526"/>
                    <a:pt x="264" y="526"/>
                  </a:cubicBezTo>
                  <a:lnTo>
                    <a:pt x="2549" y="526"/>
                  </a:lnTo>
                  <a:cubicBezTo>
                    <a:pt x="2692" y="526"/>
                    <a:pt x="2813" y="408"/>
                    <a:pt x="2813" y="262"/>
                  </a:cubicBezTo>
                  <a:cubicBezTo>
                    <a:pt x="2813" y="119"/>
                    <a:pt x="2695" y="1"/>
                    <a:pt x="25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0"/>
            <p:cNvSpPr/>
            <p:nvPr/>
          </p:nvSpPr>
          <p:spPr>
            <a:xfrm>
              <a:off x="4925310" y="3755355"/>
              <a:ext cx="50031" cy="15397"/>
            </a:xfrm>
            <a:custGeom>
              <a:avLst/>
              <a:gdLst/>
              <a:ahLst/>
              <a:cxnLst/>
              <a:rect l="l" t="t" r="r" b="b"/>
              <a:pathLst>
                <a:path w="1719" h="529" extrusionOk="0">
                  <a:moveTo>
                    <a:pt x="264" y="1"/>
                  </a:moveTo>
                  <a:cubicBezTo>
                    <a:pt x="118" y="1"/>
                    <a:pt x="1" y="121"/>
                    <a:pt x="1" y="264"/>
                  </a:cubicBezTo>
                  <a:cubicBezTo>
                    <a:pt x="1" y="408"/>
                    <a:pt x="118" y="528"/>
                    <a:pt x="264" y="528"/>
                  </a:cubicBezTo>
                  <a:lnTo>
                    <a:pt x="1457" y="528"/>
                  </a:lnTo>
                  <a:cubicBezTo>
                    <a:pt x="1600" y="528"/>
                    <a:pt x="1718" y="408"/>
                    <a:pt x="1718" y="264"/>
                  </a:cubicBezTo>
                  <a:cubicBezTo>
                    <a:pt x="1718" y="121"/>
                    <a:pt x="1603" y="1"/>
                    <a:pt x="14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a:off x="4988614" y="3890635"/>
              <a:ext cx="15309" cy="15367"/>
            </a:xfrm>
            <a:custGeom>
              <a:avLst/>
              <a:gdLst/>
              <a:ahLst/>
              <a:cxnLst/>
              <a:rect l="l" t="t" r="r" b="b"/>
              <a:pathLst>
                <a:path w="526" h="528" extrusionOk="0">
                  <a:moveTo>
                    <a:pt x="264" y="0"/>
                  </a:moveTo>
                  <a:cubicBezTo>
                    <a:pt x="194" y="0"/>
                    <a:pt x="127" y="28"/>
                    <a:pt x="76" y="79"/>
                  </a:cubicBezTo>
                  <a:cubicBezTo>
                    <a:pt x="29" y="127"/>
                    <a:pt x="1" y="194"/>
                    <a:pt x="1" y="264"/>
                  </a:cubicBezTo>
                  <a:cubicBezTo>
                    <a:pt x="1" y="334"/>
                    <a:pt x="29" y="402"/>
                    <a:pt x="76" y="449"/>
                  </a:cubicBezTo>
                  <a:cubicBezTo>
                    <a:pt x="127" y="500"/>
                    <a:pt x="194" y="528"/>
                    <a:pt x="264" y="528"/>
                  </a:cubicBezTo>
                  <a:cubicBezTo>
                    <a:pt x="335" y="528"/>
                    <a:pt x="399" y="500"/>
                    <a:pt x="450" y="449"/>
                  </a:cubicBezTo>
                  <a:cubicBezTo>
                    <a:pt x="497" y="402"/>
                    <a:pt x="525" y="334"/>
                    <a:pt x="525" y="264"/>
                  </a:cubicBezTo>
                  <a:cubicBezTo>
                    <a:pt x="525" y="194"/>
                    <a:pt x="497" y="127"/>
                    <a:pt x="450" y="79"/>
                  </a:cubicBezTo>
                  <a:cubicBezTo>
                    <a:pt x="399" y="28"/>
                    <a:pt x="335"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5015158" y="3890635"/>
              <a:ext cx="15309" cy="15367"/>
            </a:xfrm>
            <a:custGeom>
              <a:avLst/>
              <a:gdLst/>
              <a:ahLst/>
              <a:cxnLst/>
              <a:rect l="l" t="t" r="r" b="b"/>
              <a:pathLst>
                <a:path w="526" h="528" extrusionOk="0">
                  <a:moveTo>
                    <a:pt x="265" y="0"/>
                  </a:moveTo>
                  <a:cubicBezTo>
                    <a:pt x="194" y="0"/>
                    <a:pt x="127" y="28"/>
                    <a:pt x="77" y="79"/>
                  </a:cubicBezTo>
                  <a:cubicBezTo>
                    <a:pt x="29" y="127"/>
                    <a:pt x="1" y="194"/>
                    <a:pt x="1" y="264"/>
                  </a:cubicBezTo>
                  <a:cubicBezTo>
                    <a:pt x="1" y="334"/>
                    <a:pt x="29" y="402"/>
                    <a:pt x="77" y="449"/>
                  </a:cubicBezTo>
                  <a:cubicBezTo>
                    <a:pt x="127" y="500"/>
                    <a:pt x="194" y="528"/>
                    <a:pt x="265" y="528"/>
                  </a:cubicBezTo>
                  <a:cubicBezTo>
                    <a:pt x="335" y="528"/>
                    <a:pt x="399" y="500"/>
                    <a:pt x="450" y="449"/>
                  </a:cubicBezTo>
                  <a:cubicBezTo>
                    <a:pt x="498" y="402"/>
                    <a:pt x="526" y="334"/>
                    <a:pt x="526" y="264"/>
                  </a:cubicBezTo>
                  <a:cubicBezTo>
                    <a:pt x="526" y="194"/>
                    <a:pt x="498" y="127"/>
                    <a:pt x="450" y="79"/>
                  </a:cubicBezTo>
                  <a:cubicBezTo>
                    <a:pt x="399" y="28"/>
                    <a:pt x="335" y="0"/>
                    <a:pt x="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a:off x="5041701" y="3890635"/>
              <a:ext cx="15309" cy="15367"/>
            </a:xfrm>
            <a:custGeom>
              <a:avLst/>
              <a:gdLst/>
              <a:ahLst/>
              <a:cxnLst/>
              <a:rect l="l" t="t" r="r" b="b"/>
              <a:pathLst>
                <a:path w="526" h="528" extrusionOk="0">
                  <a:moveTo>
                    <a:pt x="265" y="0"/>
                  </a:moveTo>
                  <a:cubicBezTo>
                    <a:pt x="195" y="0"/>
                    <a:pt x="127" y="28"/>
                    <a:pt x="77" y="79"/>
                  </a:cubicBezTo>
                  <a:cubicBezTo>
                    <a:pt x="29" y="127"/>
                    <a:pt x="1" y="194"/>
                    <a:pt x="1" y="264"/>
                  </a:cubicBezTo>
                  <a:cubicBezTo>
                    <a:pt x="1" y="334"/>
                    <a:pt x="29" y="402"/>
                    <a:pt x="77" y="449"/>
                  </a:cubicBezTo>
                  <a:cubicBezTo>
                    <a:pt x="127" y="500"/>
                    <a:pt x="195" y="528"/>
                    <a:pt x="265" y="528"/>
                  </a:cubicBezTo>
                  <a:cubicBezTo>
                    <a:pt x="335" y="528"/>
                    <a:pt x="399" y="500"/>
                    <a:pt x="450" y="449"/>
                  </a:cubicBezTo>
                  <a:cubicBezTo>
                    <a:pt x="498" y="402"/>
                    <a:pt x="526" y="334"/>
                    <a:pt x="526" y="264"/>
                  </a:cubicBezTo>
                  <a:cubicBezTo>
                    <a:pt x="526" y="194"/>
                    <a:pt x="498" y="127"/>
                    <a:pt x="450" y="79"/>
                  </a:cubicBezTo>
                  <a:cubicBezTo>
                    <a:pt x="399" y="28"/>
                    <a:pt x="335" y="0"/>
                    <a:pt x="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4804088" y="4003271"/>
              <a:ext cx="243289" cy="212758"/>
            </a:xfrm>
            <a:custGeom>
              <a:avLst/>
              <a:gdLst/>
              <a:ahLst/>
              <a:cxnLst/>
              <a:rect l="l" t="t" r="r" b="b"/>
              <a:pathLst>
                <a:path w="8359" h="7310" extrusionOk="0">
                  <a:moveTo>
                    <a:pt x="1541" y="5050"/>
                  </a:moveTo>
                  <a:lnTo>
                    <a:pt x="1541" y="6781"/>
                  </a:lnTo>
                  <a:lnTo>
                    <a:pt x="1008" y="6781"/>
                  </a:lnTo>
                  <a:lnTo>
                    <a:pt x="1008" y="5050"/>
                  </a:lnTo>
                  <a:close/>
                  <a:moveTo>
                    <a:pt x="5426" y="2906"/>
                  </a:moveTo>
                  <a:lnTo>
                    <a:pt x="5426" y="6781"/>
                  </a:lnTo>
                  <a:lnTo>
                    <a:pt x="4892" y="6781"/>
                  </a:lnTo>
                  <a:lnTo>
                    <a:pt x="4892" y="2906"/>
                  </a:lnTo>
                  <a:close/>
                  <a:moveTo>
                    <a:pt x="7368" y="531"/>
                  </a:moveTo>
                  <a:lnTo>
                    <a:pt x="7368" y="6781"/>
                  </a:lnTo>
                  <a:lnTo>
                    <a:pt x="6835" y="6781"/>
                  </a:lnTo>
                  <a:lnTo>
                    <a:pt x="6835" y="531"/>
                  </a:lnTo>
                  <a:close/>
                  <a:moveTo>
                    <a:pt x="6776" y="1"/>
                  </a:moveTo>
                  <a:cubicBezTo>
                    <a:pt x="6515" y="1"/>
                    <a:pt x="6304" y="211"/>
                    <a:pt x="6304" y="472"/>
                  </a:cubicBezTo>
                  <a:lnTo>
                    <a:pt x="6304" y="6781"/>
                  </a:lnTo>
                  <a:lnTo>
                    <a:pt x="5948" y="6781"/>
                  </a:lnTo>
                  <a:lnTo>
                    <a:pt x="5948" y="2847"/>
                  </a:lnTo>
                  <a:cubicBezTo>
                    <a:pt x="5948" y="2586"/>
                    <a:pt x="5737" y="2375"/>
                    <a:pt x="5476" y="2375"/>
                  </a:cubicBezTo>
                  <a:lnTo>
                    <a:pt x="4828" y="2375"/>
                  </a:lnTo>
                  <a:cubicBezTo>
                    <a:pt x="4570" y="2375"/>
                    <a:pt x="4359" y="2586"/>
                    <a:pt x="4359" y="2847"/>
                  </a:cubicBezTo>
                  <a:lnTo>
                    <a:pt x="4359" y="6781"/>
                  </a:lnTo>
                  <a:lnTo>
                    <a:pt x="4000" y="6781"/>
                  </a:lnTo>
                  <a:lnTo>
                    <a:pt x="4000" y="3450"/>
                  </a:lnTo>
                  <a:cubicBezTo>
                    <a:pt x="4000" y="3307"/>
                    <a:pt x="3882" y="3186"/>
                    <a:pt x="3736" y="3186"/>
                  </a:cubicBezTo>
                  <a:cubicBezTo>
                    <a:pt x="3593" y="3186"/>
                    <a:pt x="3475" y="3307"/>
                    <a:pt x="3475" y="3450"/>
                  </a:cubicBezTo>
                  <a:lnTo>
                    <a:pt x="3475" y="6781"/>
                  </a:lnTo>
                  <a:lnTo>
                    <a:pt x="2942" y="6781"/>
                  </a:lnTo>
                  <a:lnTo>
                    <a:pt x="2942" y="1295"/>
                  </a:lnTo>
                  <a:lnTo>
                    <a:pt x="3475" y="1295"/>
                  </a:lnTo>
                  <a:lnTo>
                    <a:pt x="3475" y="2047"/>
                  </a:lnTo>
                  <a:cubicBezTo>
                    <a:pt x="3475" y="2190"/>
                    <a:pt x="3593" y="2311"/>
                    <a:pt x="3736" y="2311"/>
                  </a:cubicBezTo>
                  <a:cubicBezTo>
                    <a:pt x="3882" y="2311"/>
                    <a:pt x="4000" y="2190"/>
                    <a:pt x="4000" y="2047"/>
                  </a:cubicBezTo>
                  <a:lnTo>
                    <a:pt x="4000" y="1238"/>
                  </a:lnTo>
                  <a:cubicBezTo>
                    <a:pt x="4000" y="980"/>
                    <a:pt x="3789" y="770"/>
                    <a:pt x="3531" y="770"/>
                  </a:cubicBezTo>
                  <a:lnTo>
                    <a:pt x="2880" y="770"/>
                  </a:lnTo>
                  <a:cubicBezTo>
                    <a:pt x="2622" y="770"/>
                    <a:pt x="2411" y="980"/>
                    <a:pt x="2411" y="1238"/>
                  </a:cubicBezTo>
                  <a:lnTo>
                    <a:pt x="2411" y="6781"/>
                  </a:lnTo>
                  <a:lnTo>
                    <a:pt x="2052" y="6781"/>
                  </a:lnTo>
                  <a:lnTo>
                    <a:pt x="2052" y="4991"/>
                  </a:lnTo>
                  <a:cubicBezTo>
                    <a:pt x="2052" y="4730"/>
                    <a:pt x="1842" y="4519"/>
                    <a:pt x="1583" y="4519"/>
                  </a:cubicBezTo>
                  <a:lnTo>
                    <a:pt x="935" y="4519"/>
                  </a:lnTo>
                  <a:cubicBezTo>
                    <a:pt x="674" y="4519"/>
                    <a:pt x="464" y="4730"/>
                    <a:pt x="464" y="4991"/>
                  </a:cubicBezTo>
                  <a:lnTo>
                    <a:pt x="464" y="6781"/>
                  </a:lnTo>
                  <a:lnTo>
                    <a:pt x="264" y="6781"/>
                  </a:lnTo>
                  <a:cubicBezTo>
                    <a:pt x="121" y="6781"/>
                    <a:pt x="0" y="6902"/>
                    <a:pt x="0" y="7045"/>
                  </a:cubicBezTo>
                  <a:cubicBezTo>
                    <a:pt x="0" y="7188"/>
                    <a:pt x="121" y="7309"/>
                    <a:pt x="264" y="7309"/>
                  </a:cubicBezTo>
                  <a:lnTo>
                    <a:pt x="8078" y="7309"/>
                  </a:lnTo>
                  <a:cubicBezTo>
                    <a:pt x="8221" y="7309"/>
                    <a:pt x="8339" y="7188"/>
                    <a:pt x="8339" y="7045"/>
                  </a:cubicBezTo>
                  <a:cubicBezTo>
                    <a:pt x="8359" y="6899"/>
                    <a:pt x="8238" y="6781"/>
                    <a:pt x="8095" y="6781"/>
                  </a:cubicBezTo>
                  <a:lnTo>
                    <a:pt x="7896" y="6781"/>
                  </a:lnTo>
                  <a:lnTo>
                    <a:pt x="7896" y="472"/>
                  </a:lnTo>
                  <a:cubicBezTo>
                    <a:pt x="7896" y="211"/>
                    <a:pt x="7685" y="1"/>
                    <a:pt x="74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p:cNvSpPr/>
            <p:nvPr/>
          </p:nvSpPr>
          <p:spPr>
            <a:xfrm>
              <a:off x="4804583" y="3956645"/>
              <a:ext cx="76633" cy="15280"/>
            </a:xfrm>
            <a:custGeom>
              <a:avLst/>
              <a:gdLst/>
              <a:ahLst/>
              <a:cxnLst/>
              <a:rect l="l" t="t" r="r" b="b"/>
              <a:pathLst>
                <a:path w="2633" h="525" extrusionOk="0">
                  <a:moveTo>
                    <a:pt x="264" y="0"/>
                  </a:moveTo>
                  <a:cubicBezTo>
                    <a:pt x="121" y="0"/>
                    <a:pt x="0" y="118"/>
                    <a:pt x="0" y="264"/>
                  </a:cubicBezTo>
                  <a:cubicBezTo>
                    <a:pt x="0" y="407"/>
                    <a:pt x="121" y="525"/>
                    <a:pt x="264" y="525"/>
                  </a:cubicBezTo>
                  <a:lnTo>
                    <a:pt x="2369" y="525"/>
                  </a:lnTo>
                  <a:cubicBezTo>
                    <a:pt x="2512" y="525"/>
                    <a:pt x="2633" y="407"/>
                    <a:pt x="2633" y="264"/>
                  </a:cubicBezTo>
                  <a:cubicBezTo>
                    <a:pt x="2633" y="118"/>
                    <a:pt x="2518" y="0"/>
                    <a:pt x="23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p:cNvSpPr/>
            <p:nvPr/>
          </p:nvSpPr>
          <p:spPr>
            <a:xfrm>
              <a:off x="4804583" y="3979987"/>
              <a:ext cx="76633" cy="15397"/>
            </a:xfrm>
            <a:custGeom>
              <a:avLst/>
              <a:gdLst/>
              <a:ahLst/>
              <a:cxnLst/>
              <a:rect l="l" t="t" r="r" b="b"/>
              <a:pathLst>
                <a:path w="2633" h="529" extrusionOk="0">
                  <a:moveTo>
                    <a:pt x="264" y="1"/>
                  </a:moveTo>
                  <a:cubicBezTo>
                    <a:pt x="121" y="1"/>
                    <a:pt x="0" y="121"/>
                    <a:pt x="0" y="265"/>
                  </a:cubicBezTo>
                  <a:cubicBezTo>
                    <a:pt x="0" y="408"/>
                    <a:pt x="121" y="528"/>
                    <a:pt x="264" y="528"/>
                  </a:cubicBezTo>
                  <a:lnTo>
                    <a:pt x="2369" y="528"/>
                  </a:lnTo>
                  <a:cubicBezTo>
                    <a:pt x="2512" y="528"/>
                    <a:pt x="2633" y="408"/>
                    <a:pt x="2633" y="265"/>
                  </a:cubicBezTo>
                  <a:cubicBezTo>
                    <a:pt x="2633" y="121"/>
                    <a:pt x="2518" y="1"/>
                    <a:pt x="23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0"/>
            <p:cNvSpPr/>
            <p:nvPr/>
          </p:nvSpPr>
          <p:spPr>
            <a:xfrm>
              <a:off x="4804583" y="4003533"/>
              <a:ext cx="43250" cy="15280"/>
            </a:xfrm>
            <a:custGeom>
              <a:avLst/>
              <a:gdLst/>
              <a:ahLst/>
              <a:cxnLst/>
              <a:rect l="l" t="t" r="r" b="b"/>
              <a:pathLst>
                <a:path w="1486" h="525" extrusionOk="0">
                  <a:moveTo>
                    <a:pt x="264" y="0"/>
                  </a:moveTo>
                  <a:cubicBezTo>
                    <a:pt x="121" y="0"/>
                    <a:pt x="0" y="118"/>
                    <a:pt x="0" y="261"/>
                  </a:cubicBezTo>
                  <a:cubicBezTo>
                    <a:pt x="0" y="407"/>
                    <a:pt x="121" y="525"/>
                    <a:pt x="264" y="525"/>
                  </a:cubicBezTo>
                  <a:lnTo>
                    <a:pt x="1221" y="525"/>
                  </a:lnTo>
                  <a:cubicBezTo>
                    <a:pt x="1367" y="525"/>
                    <a:pt x="1485" y="407"/>
                    <a:pt x="1485" y="261"/>
                  </a:cubicBezTo>
                  <a:cubicBezTo>
                    <a:pt x="1485" y="115"/>
                    <a:pt x="1367" y="0"/>
                    <a:pt x="12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0"/>
            <p:cNvSpPr/>
            <p:nvPr/>
          </p:nvSpPr>
          <p:spPr>
            <a:xfrm>
              <a:off x="4975313" y="3956645"/>
              <a:ext cx="59229" cy="15280"/>
            </a:xfrm>
            <a:custGeom>
              <a:avLst/>
              <a:gdLst/>
              <a:ahLst/>
              <a:cxnLst/>
              <a:rect l="l" t="t" r="r" b="b"/>
              <a:pathLst>
                <a:path w="2035" h="525" extrusionOk="0">
                  <a:moveTo>
                    <a:pt x="264" y="0"/>
                  </a:moveTo>
                  <a:cubicBezTo>
                    <a:pt x="121" y="0"/>
                    <a:pt x="0" y="118"/>
                    <a:pt x="0" y="264"/>
                  </a:cubicBezTo>
                  <a:cubicBezTo>
                    <a:pt x="0" y="407"/>
                    <a:pt x="121" y="525"/>
                    <a:pt x="264" y="525"/>
                  </a:cubicBezTo>
                  <a:lnTo>
                    <a:pt x="1774" y="525"/>
                  </a:lnTo>
                  <a:cubicBezTo>
                    <a:pt x="1917" y="525"/>
                    <a:pt x="2035" y="407"/>
                    <a:pt x="2035" y="264"/>
                  </a:cubicBezTo>
                  <a:cubicBezTo>
                    <a:pt x="2035" y="118"/>
                    <a:pt x="1920" y="0"/>
                    <a:pt x="17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0"/>
            <p:cNvSpPr/>
            <p:nvPr/>
          </p:nvSpPr>
          <p:spPr>
            <a:xfrm>
              <a:off x="4797481" y="3890635"/>
              <a:ext cx="50002" cy="15367"/>
            </a:xfrm>
            <a:custGeom>
              <a:avLst/>
              <a:gdLst/>
              <a:ahLst/>
              <a:cxnLst/>
              <a:rect l="l" t="t" r="r" b="b"/>
              <a:pathLst>
                <a:path w="1718" h="528" extrusionOk="0">
                  <a:moveTo>
                    <a:pt x="264" y="0"/>
                  </a:moveTo>
                  <a:cubicBezTo>
                    <a:pt x="118" y="0"/>
                    <a:pt x="0" y="121"/>
                    <a:pt x="0" y="264"/>
                  </a:cubicBezTo>
                  <a:cubicBezTo>
                    <a:pt x="0" y="407"/>
                    <a:pt x="118" y="528"/>
                    <a:pt x="264" y="528"/>
                  </a:cubicBezTo>
                  <a:lnTo>
                    <a:pt x="1457" y="528"/>
                  </a:lnTo>
                  <a:cubicBezTo>
                    <a:pt x="1600" y="528"/>
                    <a:pt x="1718" y="407"/>
                    <a:pt x="1718" y="264"/>
                  </a:cubicBezTo>
                  <a:cubicBezTo>
                    <a:pt x="1718" y="118"/>
                    <a:pt x="1600" y="0"/>
                    <a:pt x="14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32668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37"/>
          <p:cNvSpPr txBox="1">
            <a:spLocks noGrp="1"/>
          </p:cNvSpPr>
          <p:nvPr>
            <p:ph type="title"/>
          </p:nvPr>
        </p:nvSpPr>
        <p:spPr>
          <a:xfrm>
            <a:off x="1284000" y="1725525"/>
            <a:ext cx="6576000" cy="11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Evaluation</a:t>
            </a:r>
            <a:endParaRPr dirty="0"/>
          </a:p>
        </p:txBody>
      </p:sp>
      <p:grpSp>
        <p:nvGrpSpPr>
          <p:cNvPr id="2" name="Google Shape;1515;p48">
            <a:extLst>
              <a:ext uri="{FF2B5EF4-FFF2-40B4-BE49-F238E27FC236}">
                <a16:creationId xmlns:a16="http://schemas.microsoft.com/office/drawing/2014/main" id="{731C32F7-AE4E-96FE-DF47-5A5B790D3DE8}"/>
              </a:ext>
            </a:extLst>
          </p:cNvPr>
          <p:cNvGrpSpPr/>
          <p:nvPr/>
        </p:nvGrpSpPr>
        <p:grpSpPr>
          <a:xfrm>
            <a:off x="276726" y="1432671"/>
            <a:ext cx="1782285" cy="1888081"/>
            <a:chOff x="1373550" y="3103550"/>
            <a:chExt cx="932450" cy="987800"/>
          </a:xfrm>
        </p:grpSpPr>
        <p:sp>
          <p:nvSpPr>
            <p:cNvPr id="3" name="Google Shape;1516;p48">
              <a:extLst>
                <a:ext uri="{FF2B5EF4-FFF2-40B4-BE49-F238E27FC236}">
                  <a16:creationId xmlns:a16="http://schemas.microsoft.com/office/drawing/2014/main" id="{625369C2-F3FA-85F6-7F59-A6968C92B1AA}"/>
                </a:ext>
              </a:extLst>
            </p:cNvPr>
            <p:cNvSpPr/>
            <p:nvPr/>
          </p:nvSpPr>
          <p:spPr>
            <a:xfrm>
              <a:off x="1508875" y="3276800"/>
              <a:ext cx="341425" cy="560825"/>
            </a:xfrm>
            <a:custGeom>
              <a:avLst/>
              <a:gdLst/>
              <a:ahLst/>
              <a:cxnLst/>
              <a:rect l="l" t="t" r="r" b="b"/>
              <a:pathLst>
                <a:path w="13657" h="22433" fill="none" extrusionOk="0">
                  <a:moveTo>
                    <a:pt x="13656" y="1"/>
                  </a:moveTo>
                  <a:lnTo>
                    <a:pt x="13656" y="22432"/>
                  </a:lnTo>
                  <a:lnTo>
                    <a:pt x="1" y="13308"/>
                  </a:lnTo>
                  <a:lnTo>
                    <a:pt x="1354" y="4286"/>
                  </a:lnTo>
                </a:path>
              </a:pathLst>
            </a:custGeom>
            <a:noFill/>
            <a:ln w="19050" cap="rnd"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517;p48">
              <a:extLst>
                <a:ext uri="{FF2B5EF4-FFF2-40B4-BE49-F238E27FC236}">
                  <a16:creationId xmlns:a16="http://schemas.microsoft.com/office/drawing/2014/main" id="{E46D8B1D-93EB-0C08-4E15-D89215FF37CF}"/>
                </a:ext>
              </a:extLst>
            </p:cNvPr>
            <p:cNvSpPr/>
            <p:nvPr/>
          </p:nvSpPr>
          <p:spPr>
            <a:xfrm>
              <a:off x="1850275" y="3501825"/>
              <a:ext cx="356300" cy="335800"/>
            </a:xfrm>
            <a:custGeom>
              <a:avLst/>
              <a:gdLst/>
              <a:ahLst/>
              <a:cxnLst/>
              <a:rect l="l" t="t" r="r" b="b"/>
              <a:pathLst>
                <a:path w="14252" h="13432" fill="none" extrusionOk="0">
                  <a:moveTo>
                    <a:pt x="0" y="13431"/>
                  </a:moveTo>
                  <a:lnTo>
                    <a:pt x="12734" y="9187"/>
                  </a:lnTo>
                  <a:lnTo>
                    <a:pt x="14251" y="1"/>
                  </a:lnTo>
                </a:path>
              </a:pathLst>
            </a:custGeom>
            <a:noFill/>
            <a:ln w="19050" cap="rnd"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18;p48">
              <a:extLst>
                <a:ext uri="{FF2B5EF4-FFF2-40B4-BE49-F238E27FC236}">
                  <a16:creationId xmlns:a16="http://schemas.microsoft.com/office/drawing/2014/main" id="{6E41EB9C-2890-3E5D-BA2E-12D28768BA70}"/>
                </a:ext>
              </a:extLst>
            </p:cNvPr>
            <p:cNvSpPr/>
            <p:nvPr/>
          </p:nvSpPr>
          <p:spPr>
            <a:xfrm>
              <a:off x="1594475" y="4040075"/>
              <a:ext cx="512125" cy="51275"/>
            </a:xfrm>
            <a:custGeom>
              <a:avLst/>
              <a:gdLst/>
              <a:ahLst/>
              <a:cxnLst/>
              <a:rect l="l" t="t" r="r" b="b"/>
              <a:pathLst>
                <a:path w="20485" h="2051" extrusionOk="0">
                  <a:moveTo>
                    <a:pt x="1026" y="0"/>
                  </a:moveTo>
                  <a:cubicBezTo>
                    <a:pt x="472" y="0"/>
                    <a:pt x="1" y="452"/>
                    <a:pt x="1" y="1026"/>
                  </a:cubicBezTo>
                  <a:cubicBezTo>
                    <a:pt x="1" y="1579"/>
                    <a:pt x="472" y="2051"/>
                    <a:pt x="1026" y="2051"/>
                  </a:cubicBezTo>
                  <a:lnTo>
                    <a:pt x="19459" y="2051"/>
                  </a:lnTo>
                  <a:cubicBezTo>
                    <a:pt x="20034" y="2051"/>
                    <a:pt x="20485" y="1579"/>
                    <a:pt x="20485" y="1026"/>
                  </a:cubicBezTo>
                  <a:cubicBezTo>
                    <a:pt x="20485" y="452"/>
                    <a:pt x="20034" y="0"/>
                    <a:pt x="19459"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19;p48">
              <a:extLst>
                <a:ext uri="{FF2B5EF4-FFF2-40B4-BE49-F238E27FC236}">
                  <a16:creationId xmlns:a16="http://schemas.microsoft.com/office/drawing/2014/main" id="{45CFB6E9-A788-6882-4EA5-7F706B539C17}"/>
                </a:ext>
              </a:extLst>
            </p:cNvPr>
            <p:cNvSpPr/>
            <p:nvPr/>
          </p:nvSpPr>
          <p:spPr>
            <a:xfrm>
              <a:off x="1776450" y="3764300"/>
              <a:ext cx="146125" cy="146100"/>
            </a:xfrm>
            <a:custGeom>
              <a:avLst/>
              <a:gdLst/>
              <a:ahLst/>
              <a:cxnLst/>
              <a:rect l="l" t="t" r="r" b="b"/>
              <a:pathLst>
                <a:path w="5845" h="5844" extrusionOk="0">
                  <a:moveTo>
                    <a:pt x="2933" y="0"/>
                  </a:moveTo>
                  <a:cubicBezTo>
                    <a:pt x="1313" y="0"/>
                    <a:pt x="1" y="1312"/>
                    <a:pt x="1" y="2932"/>
                  </a:cubicBezTo>
                  <a:cubicBezTo>
                    <a:pt x="1" y="4532"/>
                    <a:pt x="1313" y="5844"/>
                    <a:pt x="2933" y="5844"/>
                  </a:cubicBezTo>
                  <a:cubicBezTo>
                    <a:pt x="4532" y="5844"/>
                    <a:pt x="5845" y="4532"/>
                    <a:pt x="5845" y="2932"/>
                  </a:cubicBezTo>
                  <a:cubicBezTo>
                    <a:pt x="5845" y="1312"/>
                    <a:pt x="4553" y="0"/>
                    <a:pt x="2933"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20;p48">
              <a:extLst>
                <a:ext uri="{FF2B5EF4-FFF2-40B4-BE49-F238E27FC236}">
                  <a16:creationId xmlns:a16="http://schemas.microsoft.com/office/drawing/2014/main" id="{A49A5A9F-9C80-48DC-D882-00EBA8EF694A}"/>
                </a:ext>
              </a:extLst>
            </p:cNvPr>
            <p:cNvSpPr/>
            <p:nvPr/>
          </p:nvSpPr>
          <p:spPr>
            <a:xfrm>
              <a:off x="1812850" y="3800175"/>
              <a:ext cx="74350" cy="74350"/>
            </a:xfrm>
            <a:custGeom>
              <a:avLst/>
              <a:gdLst/>
              <a:ahLst/>
              <a:cxnLst/>
              <a:rect l="l" t="t" r="r" b="b"/>
              <a:pathLst>
                <a:path w="2974" h="2974" extrusionOk="0">
                  <a:moveTo>
                    <a:pt x="1497" y="0"/>
                  </a:moveTo>
                  <a:cubicBezTo>
                    <a:pt x="677" y="0"/>
                    <a:pt x="1" y="677"/>
                    <a:pt x="1" y="1497"/>
                  </a:cubicBezTo>
                  <a:cubicBezTo>
                    <a:pt x="1" y="2317"/>
                    <a:pt x="677" y="2974"/>
                    <a:pt x="1497" y="2974"/>
                  </a:cubicBezTo>
                  <a:cubicBezTo>
                    <a:pt x="2318" y="2974"/>
                    <a:pt x="2974" y="2317"/>
                    <a:pt x="2974" y="1497"/>
                  </a:cubicBezTo>
                  <a:cubicBezTo>
                    <a:pt x="2974" y="677"/>
                    <a:pt x="2318" y="0"/>
                    <a:pt x="1497"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21;p48">
              <a:extLst>
                <a:ext uri="{FF2B5EF4-FFF2-40B4-BE49-F238E27FC236}">
                  <a16:creationId xmlns:a16="http://schemas.microsoft.com/office/drawing/2014/main" id="{FE946368-BC42-28B1-2E24-2259B97CA931}"/>
                </a:ext>
              </a:extLst>
            </p:cNvPr>
            <p:cNvSpPr/>
            <p:nvPr/>
          </p:nvSpPr>
          <p:spPr>
            <a:xfrm>
              <a:off x="2120925" y="3684325"/>
              <a:ext cx="92300" cy="92300"/>
            </a:xfrm>
            <a:custGeom>
              <a:avLst/>
              <a:gdLst/>
              <a:ahLst/>
              <a:cxnLst/>
              <a:rect l="l" t="t" r="r" b="b"/>
              <a:pathLst>
                <a:path w="3692" h="3692" extrusionOk="0">
                  <a:moveTo>
                    <a:pt x="1846" y="0"/>
                  </a:moveTo>
                  <a:cubicBezTo>
                    <a:pt x="821" y="0"/>
                    <a:pt x="1" y="821"/>
                    <a:pt x="1" y="1846"/>
                  </a:cubicBezTo>
                  <a:cubicBezTo>
                    <a:pt x="1" y="2871"/>
                    <a:pt x="821" y="3691"/>
                    <a:pt x="1846" y="3691"/>
                  </a:cubicBezTo>
                  <a:cubicBezTo>
                    <a:pt x="2871" y="3691"/>
                    <a:pt x="3692" y="2871"/>
                    <a:pt x="3692" y="1846"/>
                  </a:cubicBezTo>
                  <a:cubicBezTo>
                    <a:pt x="3692" y="841"/>
                    <a:pt x="2871" y="21"/>
                    <a:pt x="1846"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22;p48">
              <a:extLst>
                <a:ext uri="{FF2B5EF4-FFF2-40B4-BE49-F238E27FC236}">
                  <a16:creationId xmlns:a16="http://schemas.microsoft.com/office/drawing/2014/main" id="{93000793-3452-94B9-08DF-DD09F755F497}"/>
                </a:ext>
              </a:extLst>
            </p:cNvPr>
            <p:cNvSpPr/>
            <p:nvPr/>
          </p:nvSpPr>
          <p:spPr>
            <a:xfrm>
              <a:off x="2142975" y="3706875"/>
              <a:ext cx="47700" cy="47200"/>
            </a:xfrm>
            <a:custGeom>
              <a:avLst/>
              <a:gdLst/>
              <a:ahLst/>
              <a:cxnLst/>
              <a:rect l="l" t="t" r="r" b="b"/>
              <a:pathLst>
                <a:path w="1908" h="1888" extrusionOk="0">
                  <a:moveTo>
                    <a:pt x="964" y="1"/>
                  </a:moveTo>
                  <a:cubicBezTo>
                    <a:pt x="452" y="1"/>
                    <a:pt x="1" y="431"/>
                    <a:pt x="1" y="944"/>
                  </a:cubicBezTo>
                  <a:cubicBezTo>
                    <a:pt x="1" y="1477"/>
                    <a:pt x="452" y="1887"/>
                    <a:pt x="964" y="1887"/>
                  </a:cubicBezTo>
                  <a:cubicBezTo>
                    <a:pt x="1477" y="1887"/>
                    <a:pt x="1907" y="1456"/>
                    <a:pt x="1907" y="944"/>
                  </a:cubicBezTo>
                  <a:cubicBezTo>
                    <a:pt x="1907" y="431"/>
                    <a:pt x="1497" y="1"/>
                    <a:pt x="964"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23;p48">
              <a:extLst>
                <a:ext uri="{FF2B5EF4-FFF2-40B4-BE49-F238E27FC236}">
                  <a16:creationId xmlns:a16="http://schemas.microsoft.com/office/drawing/2014/main" id="{1AA4D2D6-E61F-7CE3-498F-D6717CD48A33}"/>
                </a:ext>
              </a:extLst>
            </p:cNvPr>
            <p:cNvSpPr/>
            <p:nvPr/>
          </p:nvSpPr>
          <p:spPr>
            <a:xfrm>
              <a:off x="1806200" y="3470050"/>
              <a:ext cx="92275" cy="92300"/>
            </a:xfrm>
            <a:custGeom>
              <a:avLst/>
              <a:gdLst/>
              <a:ahLst/>
              <a:cxnLst/>
              <a:rect l="l" t="t" r="r" b="b"/>
              <a:pathLst>
                <a:path w="3691" h="3692" extrusionOk="0">
                  <a:moveTo>
                    <a:pt x="1846" y="1"/>
                  </a:moveTo>
                  <a:cubicBezTo>
                    <a:pt x="820" y="1"/>
                    <a:pt x="0" y="821"/>
                    <a:pt x="0" y="1846"/>
                  </a:cubicBezTo>
                  <a:cubicBezTo>
                    <a:pt x="0" y="2871"/>
                    <a:pt x="820" y="3691"/>
                    <a:pt x="1846" y="3691"/>
                  </a:cubicBezTo>
                  <a:cubicBezTo>
                    <a:pt x="2871" y="3691"/>
                    <a:pt x="3691" y="2871"/>
                    <a:pt x="3691" y="1846"/>
                  </a:cubicBezTo>
                  <a:cubicBezTo>
                    <a:pt x="3691" y="821"/>
                    <a:pt x="2871" y="1"/>
                    <a:pt x="1846"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24;p48">
              <a:extLst>
                <a:ext uri="{FF2B5EF4-FFF2-40B4-BE49-F238E27FC236}">
                  <a16:creationId xmlns:a16="http://schemas.microsoft.com/office/drawing/2014/main" id="{3483E738-9F33-A1CB-9521-A83215FBB2C7}"/>
                </a:ext>
              </a:extLst>
            </p:cNvPr>
            <p:cNvSpPr/>
            <p:nvPr/>
          </p:nvSpPr>
          <p:spPr>
            <a:xfrm>
              <a:off x="1828750" y="3492600"/>
              <a:ext cx="47175" cy="47700"/>
            </a:xfrm>
            <a:custGeom>
              <a:avLst/>
              <a:gdLst/>
              <a:ahLst/>
              <a:cxnLst/>
              <a:rect l="l" t="t" r="r" b="b"/>
              <a:pathLst>
                <a:path w="1887" h="1908" extrusionOk="0">
                  <a:moveTo>
                    <a:pt x="944" y="1"/>
                  </a:moveTo>
                  <a:cubicBezTo>
                    <a:pt x="410" y="1"/>
                    <a:pt x="0" y="431"/>
                    <a:pt x="0" y="944"/>
                  </a:cubicBezTo>
                  <a:cubicBezTo>
                    <a:pt x="0" y="1498"/>
                    <a:pt x="431" y="1908"/>
                    <a:pt x="944" y="1908"/>
                  </a:cubicBezTo>
                  <a:cubicBezTo>
                    <a:pt x="1477" y="1908"/>
                    <a:pt x="1887" y="1457"/>
                    <a:pt x="1887" y="944"/>
                  </a:cubicBezTo>
                  <a:cubicBezTo>
                    <a:pt x="1887" y="411"/>
                    <a:pt x="1456" y="1"/>
                    <a:pt x="944"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25;p48">
              <a:extLst>
                <a:ext uri="{FF2B5EF4-FFF2-40B4-BE49-F238E27FC236}">
                  <a16:creationId xmlns:a16="http://schemas.microsoft.com/office/drawing/2014/main" id="{A05017F8-936C-C254-F281-D26A8AFACF95}"/>
                </a:ext>
              </a:extLst>
            </p:cNvPr>
            <p:cNvSpPr/>
            <p:nvPr/>
          </p:nvSpPr>
          <p:spPr>
            <a:xfrm>
              <a:off x="1462750" y="3561800"/>
              <a:ext cx="92275" cy="92300"/>
            </a:xfrm>
            <a:custGeom>
              <a:avLst/>
              <a:gdLst/>
              <a:ahLst/>
              <a:cxnLst/>
              <a:rect l="l" t="t" r="r" b="b"/>
              <a:pathLst>
                <a:path w="3691" h="3692" extrusionOk="0">
                  <a:moveTo>
                    <a:pt x="1846" y="1"/>
                  </a:moveTo>
                  <a:cubicBezTo>
                    <a:pt x="820" y="1"/>
                    <a:pt x="0" y="821"/>
                    <a:pt x="0" y="1846"/>
                  </a:cubicBezTo>
                  <a:cubicBezTo>
                    <a:pt x="0" y="2872"/>
                    <a:pt x="820" y="3692"/>
                    <a:pt x="1846" y="3692"/>
                  </a:cubicBezTo>
                  <a:cubicBezTo>
                    <a:pt x="2871" y="3692"/>
                    <a:pt x="3691" y="2872"/>
                    <a:pt x="3691" y="1846"/>
                  </a:cubicBezTo>
                  <a:cubicBezTo>
                    <a:pt x="3691" y="821"/>
                    <a:pt x="2871" y="1"/>
                    <a:pt x="1846"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26;p48">
              <a:extLst>
                <a:ext uri="{FF2B5EF4-FFF2-40B4-BE49-F238E27FC236}">
                  <a16:creationId xmlns:a16="http://schemas.microsoft.com/office/drawing/2014/main" id="{A6E08F99-90B4-44ED-CDC2-C7E19529C6B8}"/>
                </a:ext>
              </a:extLst>
            </p:cNvPr>
            <p:cNvSpPr/>
            <p:nvPr/>
          </p:nvSpPr>
          <p:spPr>
            <a:xfrm>
              <a:off x="1485300" y="3584375"/>
              <a:ext cx="47175" cy="47175"/>
            </a:xfrm>
            <a:custGeom>
              <a:avLst/>
              <a:gdLst/>
              <a:ahLst/>
              <a:cxnLst/>
              <a:rect l="l" t="t" r="r" b="b"/>
              <a:pathLst>
                <a:path w="1887" h="1887" extrusionOk="0">
                  <a:moveTo>
                    <a:pt x="944" y="0"/>
                  </a:moveTo>
                  <a:cubicBezTo>
                    <a:pt x="431" y="0"/>
                    <a:pt x="0" y="431"/>
                    <a:pt x="0" y="943"/>
                  </a:cubicBezTo>
                  <a:cubicBezTo>
                    <a:pt x="0" y="1476"/>
                    <a:pt x="431" y="1886"/>
                    <a:pt x="944" y="1886"/>
                  </a:cubicBezTo>
                  <a:cubicBezTo>
                    <a:pt x="1456" y="1886"/>
                    <a:pt x="1887" y="1456"/>
                    <a:pt x="1887" y="943"/>
                  </a:cubicBezTo>
                  <a:cubicBezTo>
                    <a:pt x="1887" y="431"/>
                    <a:pt x="1456" y="0"/>
                    <a:pt x="944"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27;p48">
              <a:extLst>
                <a:ext uri="{FF2B5EF4-FFF2-40B4-BE49-F238E27FC236}">
                  <a16:creationId xmlns:a16="http://schemas.microsoft.com/office/drawing/2014/main" id="{FA4F94D7-FE5E-AD55-045A-54B6A18B510A}"/>
                </a:ext>
              </a:extLst>
            </p:cNvPr>
            <p:cNvSpPr/>
            <p:nvPr/>
          </p:nvSpPr>
          <p:spPr>
            <a:xfrm>
              <a:off x="2150150" y="3475700"/>
              <a:ext cx="99475" cy="101075"/>
            </a:xfrm>
            <a:custGeom>
              <a:avLst/>
              <a:gdLst/>
              <a:ahLst/>
              <a:cxnLst/>
              <a:rect l="l" t="t" r="r" b="b"/>
              <a:pathLst>
                <a:path w="3979" h="4043" extrusionOk="0">
                  <a:moveTo>
                    <a:pt x="206" y="0"/>
                  </a:moveTo>
                  <a:lnTo>
                    <a:pt x="83" y="2030"/>
                  </a:lnTo>
                  <a:cubicBezTo>
                    <a:pt x="1" y="3055"/>
                    <a:pt x="800" y="3958"/>
                    <a:pt x="1846" y="4040"/>
                  </a:cubicBezTo>
                  <a:cubicBezTo>
                    <a:pt x="1884" y="4042"/>
                    <a:pt x="1922" y="4043"/>
                    <a:pt x="1959" y="4043"/>
                  </a:cubicBezTo>
                  <a:cubicBezTo>
                    <a:pt x="2937" y="4043"/>
                    <a:pt x="3776" y="3283"/>
                    <a:pt x="3835" y="2276"/>
                  </a:cubicBezTo>
                  <a:lnTo>
                    <a:pt x="3978" y="246"/>
                  </a:lnTo>
                  <a:lnTo>
                    <a:pt x="206"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28;p48">
              <a:extLst>
                <a:ext uri="{FF2B5EF4-FFF2-40B4-BE49-F238E27FC236}">
                  <a16:creationId xmlns:a16="http://schemas.microsoft.com/office/drawing/2014/main" id="{58EDF558-0FDF-5C13-BCBC-E02E728C6ED5}"/>
                </a:ext>
              </a:extLst>
            </p:cNvPr>
            <p:cNvSpPr/>
            <p:nvPr/>
          </p:nvSpPr>
          <p:spPr>
            <a:xfrm>
              <a:off x="2113750" y="3349600"/>
              <a:ext cx="192250" cy="156350"/>
            </a:xfrm>
            <a:custGeom>
              <a:avLst/>
              <a:gdLst/>
              <a:ahLst/>
              <a:cxnLst/>
              <a:rect l="l" t="t" r="r" b="b"/>
              <a:pathLst>
                <a:path w="7690" h="6254" fill="none" extrusionOk="0">
                  <a:moveTo>
                    <a:pt x="7382" y="1333"/>
                  </a:moveTo>
                  <a:cubicBezTo>
                    <a:pt x="7690" y="2440"/>
                    <a:pt x="7464" y="3650"/>
                    <a:pt x="6665" y="4593"/>
                  </a:cubicBezTo>
                  <a:cubicBezTo>
                    <a:pt x="5414" y="6090"/>
                    <a:pt x="3179" y="6254"/>
                    <a:pt x="1662" y="5003"/>
                  </a:cubicBezTo>
                  <a:cubicBezTo>
                    <a:pt x="165" y="3752"/>
                    <a:pt x="1" y="1517"/>
                    <a:pt x="1252" y="0"/>
                  </a:cubicBezTo>
                </a:path>
              </a:pathLst>
            </a:custGeom>
            <a:noFill/>
            <a:ln w="19050" cap="rnd"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29;p48">
              <a:extLst>
                <a:ext uri="{FF2B5EF4-FFF2-40B4-BE49-F238E27FC236}">
                  <a16:creationId xmlns:a16="http://schemas.microsoft.com/office/drawing/2014/main" id="{41FBB9FB-5EB0-065E-F3D1-3E777FDC7DC3}"/>
                </a:ext>
              </a:extLst>
            </p:cNvPr>
            <p:cNvSpPr/>
            <p:nvPr/>
          </p:nvSpPr>
          <p:spPr>
            <a:xfrm>
              <a:off x="1802100" y="3216325"/>
              <a:ext cx="94850" cy="97925"/>
            </a:xfrm>
            <a:custGeom>
              <a:avLst/>
              <a:gdLst/>
              <a:ahLst/>
              <a:cxnLst/>
              <a:rect l="l" t="t" r="r" b="b"/>
              <a:pathLst>
                <a:path w="3794" h="3917" extrusionOk="0">
                  <a:moveTo>
                    <a:pt x="0" y="0"/>
                  </a:moveTo>
                  <a:lnTo>
                    <a:pt x="0" y="2030"/>
                  </a:lnTo>
                  <a:cubicBezTo>
                    <a:pt x="0" y="3076"/>
                    <a:pt x="841" y="3916"/>
                    <a:pt x="1907" y="3916"/>
                  </a:cubicBezTo>
                  <a:cubicBezTo>
                    <a:pt x="2953" y="3916"/>
                    <a:pt x="3793" y="3076"/>
                    <a:pt x="3793" y="2030"/>
                  </a:cubicBezTo>
                  <a:lnTo>
                    <a:pt x="3793"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30;p48">
              <a:extLst>
                <a:ext uri="{FF2B5EF4-FFF2-40B4-BE49-F238E27FC236}">
                  <a16:creationId xmlns:a16="http://schemas.microsoft.com/office/drawing/2014/main" id="{368F5BA6-7CD5-A461-FA10-558D6D7B0F3D}"/>
                </a:ext>
              </a:extLst>
            </p:cNvPr>
            <p:cNvSpPr/>
            <p:nvPr/>
          </p:nvSpPr>
          <p:spPr>
            <a:xfrm>
              <a:off x="1751850" y="3103550"/>
              <a:ext cx="192775" cy="145075"/>
            </a:xfrm>
            <a:custGeom>
              <a:avLst/>
              <a:gdLst/>
              <a:ahLst/>
              <a:cxnLst/>
              <a:rect l="l" t="t" r="r" b="b"/>
              <a:pathLst>
                <a:path w="7711" h="5803" fill="none" extrusionOk="0">
                  <a:moveTo>
                    <a:pt x="7095" y="0"/>
                  </a:moveTo>
                  <a:cubicBezTo>
                    <a:pt x="7649" y="1005"/>
                    <a:pt x="7710" y="2235"/>
                    <a:pt x="7177" y="3342"/>
                  </a:cubicBezTo>
                  <a:cubicBezTo>
                    <a:pt x="6296" y="5085"/>
                    <a:pt x="4163" y="5803"/>
                    <a:pt x="2420" y="4901"/>
                  </a:cubicBezTo>
                  <a:cubicBezTo>
                    <a:pt x="677" y="4039"/>
                    <a:pt x="1" y="1907"/>
                    <a:pt x="862" y="164"/>
                  </a:cubicBezTo>
                </a:path>
              </a:pathLst>
            </a:custGeom>
            <a:noFill/>
            <a:ln w="19050" cap="rnd"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31;p48">
              <a:extLst>
                <a:ext uri="{FF2B5EF4-FFF2-40B4-BE49-F238E27FC236}">
                  <a16:creationId xmlns:a16="http://schemas.microsoft.com/office/drawing/2014/main" id="{0D10E286-5973-12C8-8978-B703E56A0BEF}"/>
                </a:ext>
              </a:extLst>
            </p:cNvPr>
            <p:cNvSpPr/>
            <p:nvPr/>
          </p:nvSpPr>
          <p:spPr>
            <a:xfrm>
              <a:off x="1463250" y="3311150"/>
              <a:ext cx="122550" cy="116025"/>
            </a:xfrm>
            <a:custGeom>
              <a:avLst/>
              <a:gdLst/>
              <a:ahLst/>
              <a:cxnLst/>
              <a:rect l="l" t="t" r="r" b="b"/>
              <a:pathLst>
                <a:path w="4902" h="4641" extrusionOk="0">
                  <a:moveTo>
                    <a:pt x="3097" y="0"/>
                  </a:moveTo>
                  <a:lnTo>
                    <a:pt x="1" y="2194"/>
                  </a:lnTo>
                  <a:lnTo>
                    <a:pt x="1190" y="3835"/>
                  </a:lnTo>
                  <a:cubicBezTo>
                    <a:pt x="1565" y="4360"/>
                    <a:pt x="2146" y="4641"/>
                    <a:pt x="2733" y="4641"/>
                  </a:cubicBezTo>
                  <a:cubicBezTo>
                    <a:pt x="3108" y="4641"/>
                    <a:pt x="3486" y="4526"/>
                    <a:pt x="3814" y="4286"/>
                  </a:cubicBezTo>
                  <a:cubicBezTo>
                    <a:pt x="4696" y="3671"/>
                    <a:pt x="4901" y="2502"/>
                    <a:pt x="4286" y="1641"/>
                  </a:cubicBezTo>
                  <a:lnTo>
                    <a:pt x="3097"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32;p48">
              <a:extLst>
                <a:ext uri="{FF2B5EF4-FFF2-40B4-BE49-F238E27FC236}">
                  <a16:creationId xmlns:a16="http://schemas.microsoft.com/office/drawing/2014/main" id="{08FA0616-F28B-64E2-A9C5-7540FD9037B2}"/>
                </a:ext>
              </a:extLst>
            </p:cNvPr>
            <p:cNvSpPr/>
            <p:nvPr/>
          </p:nvSpPr>
          <p:spPr>
            <a:xfrm>
              <a:off x="1373550" y="3202475"/>
              <a:ext cx="182000" cy="173800"/>
            </a:xfrm>
            <a:custGeom>
              <a:avLst/>
              <a:gdLst/>
              <a:ahLst/>
              <a:cxnLst/>
              <a:rect l="l" t="t" r="r" b="b"/>
              <a:pathLst>
                <a:path w="7280" h="6952" fill="none" extrusionOk="0">
                  <a:moveTo>
                    <a:pt x="5085" y="0"/>
                  </a:moveTo>
                  <a:cubicBezTo>
                    <a:pt x="6111" y="513"/>
                    <a:pt x="6849" y="1477"/>
                    <a:pt x="7033" y="2686"/>
                  </a:cubicBezTo>
                  <a:cubicBezTo>
                    <a:pt x="7279" y="4634"/>
                    <a:pt x="5926" y="6398"/>
                    <a:pt x="3999" y="6685"/>
                  </a:cubicBezTo>
                  <a:cubicBezTo>
                    <a:pt x="2051" y="6951"/>
                    <a:pt x="287" y="5578"/>
                    <a:pt x="0" y="3671"/>
                  </a:cubicBezTo>
                </a:path>
              </a:pathLst>
            </a:custGeom>
            <a:noFill/>
            <a:ln w="19050" cap="rnd"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33;p48">
              <a:extLst>
                <a:ext uri="{FF2B5EF4-FFF2-40B4-BE49-F238E27FC236}">
                  <a16:creationId xmlns:a16="http://schemas.microsoft.com/office/drawing/2014/main" id="{59D185A0-1AFD-C6C7-DBA0-17ACA82349C5}"/>
                </a:ext>
              </a:extLst>
            </p:cNvPr>
            <p:cNvSpPr/>
            <p:nvPr/>
          </p:nvSpPr>
          <p:spPr>
            <a:xfrm>
              <a:off x="1632925" y="3707400"/>
              <a:ext cx="376275" cy="364475"/>
            </a:xfrm>
            <a:custGeom>
              <a:avLst/>
              <a:gdLst/>
              <a:ahLst/>
              <a:cxnLst/>
              <a:rect l="l" t="t" r="r" b="b"/>
              <a:pathLst>
                <a:path w="15051" h="14579" extrusionOk="0">
                  <a:moveTo>
                    <a:pt x="6808" y="0"/>
                  </a:moveTo>
                  <a:cubicBezTo>
                    <a:pt x="2933" y="861"/>
                    <a:pt x="1" y="4327"/>
                    <a:pt x="1" y="8448"/>
                  </a:cubicBezTo>
                  <a:lnTo>
                    <a:pt x="1" y="14579"/>
                  </a:lnTo>
                  <a:lnTo>
                    <a:pt x="15030" y="14579"/>
                  </a:lnTo>
                  <a:lnTo>
                    <a:pt x="15030" y="8632"/>
                  </a:lnTo>
                  <a:cubicBezTo>
                    <a:pt x="15051" y="3998"/>
                    <a:pt x="11381" y="205"/>
                    <a:pt x="680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34;p48">
              <a:extLst>
                <a:ext uri="{FF2B5EF4-FFF2-40B4-BE49-F238E27FC236}">
                  <a16:creationId xmlns:a16="http://schemas.microsoft.com/office/drawing/2014/main" id="{F55A58A0-2316-D580-CE5A-E5CAF331D6D4}"/>
                </a:ext>
              </a:extLst>
            </p:cNvPr>
            <p:cNvSpPr/>
            <p:nvPr/>
          </p:nvSpPr>
          <p:spPr>
            <a:xfrm>
              <a:off x="1802600" y="3702275"/>
              <a:ext cx="264025" cy="370125"/>
            </a:xfrm>
            <a:custGeom>
              <a:avLst/>
              <a:gdLst/>
              <a:ahLst/>
              <a:cxnLst/>
              <a:rect l="l" t="t" r="r" b="b"/>
              <a:pathLst>
                <a:path w="10561" h="14805" extrusionOk="0">
                  <a:moveTo>
                    <a:pt x="1907" y="0"/>
                  </a:moveTo>
                  <a:cubicBezTo>
                    <a:pt x="1272" y="0"/>
                    <a:pt x="616" y="82"/>
                    <a:pt x="1" y="205"/>
                  </a:cubicBezTo>
                  <a:cubicBezTo>
                    <a:pt x="4594" y="431"/>
                    <a:pt x="8264" y="4224"/>
                    <a:pt x="8264" y="8858"/>
                  </a:cubicBezTo>
                  <a:lnTo>
                    <a:pt x="8264" y="14804"/>
                  </a:lnTo>
                  <a:lnTo>
                    <a:pt x="10560" y="14804"/>
                  </a:lnTo>
                  <a:lnTo>
                    <a:pt x="10560" y="8653"/>
                  </a:lnTo>
                  <a:cubicBezTo>
                    <a:pt x="10560" y="3875"/>
                    <a:pt x="6706" y="0"/>
                    <a:pt x="1907"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1478;p48">
            <a:extLst>
              <a:ext uri="{FF2B5EF4-FFF2-40B4-BE49-F238E27FC236}">
                <a16:creationId xmlns:a16="http://schemas.microsoft.com/office/drawing/2014/main" id="{23DCE746-9EAD-92F5-8B1B-CA6FB362C4C3}"/>
              </a:ext>
            </a:extLst>
          </p:cNvPr>
          <p:cNvGrpSpPr/>
          <p:nvPr/>
        </p:nvGrpSpPr>
        <p:grpSpPr>
          <a:xfrm>
            <a:off x="6589256" y="3138687"/>
            <a:ext cx="1782249" cy="1672130"/>
            <a:chOff x="3989400" y="3206050"/>
            <a:chExt cx="854550" cy="801750"/>
          </a:xfrm>
        </p:grpSpPr>
        <p:sp>
          <p:nvSpPr>
            <p:cNvPr id="23" name="Google Shape;1479;p48">
              <a:extLst>
                <a:ext uri="{FF2B5EF4-FFF2-40B4-BE49-F238E27FC236}">
                  <a16:creationId xmlns:a16="http://schemas.microsoft.com/office/drawing/2014/main" id="{F57BE282-D0B1-481A-659A-C7323BE6D67D}"/>
                </a:ext>
              </a:extLst>
            </p:cNvPr>
            <p:cNvSpPr/>
            <p:nvPr/>
          </p:nvSpPr>
          <p:spPr>
            <a:xfrm>
              <a:off x="4401025" y="3867325"/>
              <a:ext cx="34375" cy="140475"/>
            </a:xfrm>
            <a:custGeom>
              <a:avLst/>
              <a:gdLst/>
              <a:ahLst/>
              <a:cxnLst/>
              <a:rect l="l" t="t" r="r" b="b"/>
              <a:pathLst>
                <a:path w="1375" h="5619" extrusionOk="0">
                  <a:moveTo>
                    <a:pt x="1" y="0"/>
                  </a:moveTo>
                  <a:lnTo>
                    <a:pt x="1" y="5619"/>
                  </a:lnTo>
                  <a:lnTo>
                    <a:pt x="1374" y="5619"/>
                  </a:lnTo>
                  <a:lnTo>
                    <a:pt x="1374"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80;p48">
              <a:extLst>
                <a:ext uri="{FF2B5EF4-FFF2-40B4-BE49-F238E27FC236}">
                  <a16:creationId xmlns:a16="http://schemas.microsoft.com/office/drawing/2014/main" id="{8F008D50-4E8A-D1A8-959C-224698F01CB5}"/>
                </a:ext>
              </a:extLst>
            </p:cNvPr>
            <p:cNvSpPr/>
            <p:nvPr/>
          </p:nvSpPr>
          <p:spPr>
            <a:xfrm>
              <a:off x="4551225" y="3346525"/>
              <a:ext cx="187650" cy="74850"/>
            </a:xfrm>
            <a:custGeom>
              <a:avLst/>
              <a:gdLst/>
              <a:ahLst/>
              <a:cxnLst/>
              <a:rect l="l" t="t" r="r" b="b"/>
              <a:pathLst>
                <a:path w="7506" h="2994" fill="none" extrusionOk="0">
                  <a:moveTo>
                    <a:pt x="0" y="2994"/>
                  </a:moveTo>
                  <a:lnTo>
                    <a:pt x="4511" y="2994"/>
                  </a:lnTo>
                  <a:lnTo>
                    <a:pt x="7505" y="0"/>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481;p48">
              <a:extLst>
                <a:ext uri="{FF2B5EF4-FFF2-40B4-BE49-F238E27FC236}">
                  <a16:creationId xmlns:a16="http://schemas.microsoft.com/office/drawing/2014/main" id="{8A85765E-E6E8-E333-FF6F-E56191A2D13F}"/>
                </a:ext>
              </a:extLst>
            </p:cNvPr>
            <p:cNvSpPr/>
            <p:nvPr/>
          </p:nvSpPr>
          <p:spPr>
            <a:xfrm>
              <a:off x="4439475" y="3522850"/>
              <a:ext cx="150725" cy="180475"/>
            </a:xfrm>
            <a:custGeom>
              <a:avLst/>
              <a:gdLst/>
              <a:ahLst/>
              <a:cxnLst/>
              <a:rect l="l" t="t" r="r" b="b"/>
              <a:pathLst>
                <a:path w="6029" h="7219" fill="none" extrusionOk="0">
                  <a:moveTo>
                    <a:pt x="6029" y="7218"/>
                  </a:moveTo>
                  <a:lnTo>
                    <a:pt x="4245" y="5619"/>
                  </a:lnTo>
                  <a:lnTo>
                    <a:pt x="4163" y="3773"/>
                  </a:lnTo>
                  <a:lnTo>
                    <a:pt x="0" y="1"/>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482;p48">
              <a:extLst>
                <a:ext uri="{FF2B5EF4-FFF2-40B4-BE49-F238E27FC236}">
                  <a16:creationId xmlns:a16="http://schemas.microsoft.com/office/drawing/2014/main" id="{4263A43C-E3D4-83B8-EE4E-E2B5804D6B46}"/>
                </a:ext>
              </a:extLst>
            </p:cNvPr>
            <p:cNvSpPr/>
            <p:nvPr/>
          </p:nvSpPr>
          <p:spPr>
            <a:xfrm>
              <a:off x="4546600" y="3472100"/>
              <a:ext cx="286575" cy="32825"/>
            </a:xfrm>
            <a:custGeom>
              <a:avLst/>
              <a:gdLst/>
              <a:ahLst/>
              <a:cxnLst/>
              <a:rect l="l" t="t" r="r" b="b"/>
              <a:pathLst>
                <a:path w="11463" h="1313" fill="none" extrusionOk="0">
                  <a:moveTo>
                    <a:pt x="11463" y="1"/>
                  </a:moveTo>
                  <a:lnTo>
                    <a:pt x="6890" y="1"/>
                  </a:lnTo>
                  <a:lnTo>
                    <a:pt x="5599" y="1313"/>
                  </a:lnTo>
                  <a:lnTo>
                    <a:pt x="1" y="1313"/>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83;p48">
              <a:extLst>
                <a:ext uri="{FF2B5EF4-FFF2-40B4-BE49-F238E27FC236}">
                  <a16:creationId xmlns:a16="http://schemas.microsoft.com/office/drawing/2014/main" id="{5FF45BE5-D719-920D-42C7-698B80BD2C64}"/>
                </a:ext>
              </a:extLst>
            </p:cNvPr>
            <p:cNvSpPr/>
            <p:nvPr/>
          </p:nvSpPr>
          <p:spPr>
            <a:xfrm>
              <a:off x="4492275" y="3226050"/>
              <a:ext cx="236850" cy="164575"/>
            </a:xfrm>
            <a:custGeom>
              <a:avLst/>
              <a:gdLst/>
              <a:ahLst/>
              <a:cxnLst/>
              <a:rect l="l" t="t" r="r" b="b"/>
              <a:pathLst>
                <a:path w="9474" h="6583" fill="none" extrusionOk="0">
                  <a:moveTo>
                    <a:pt x="0" y="6582"/>
                  </a:moveTo>
                  <a:lnTo>
                    <a:pt x="3425" y="3589"/>
                  </a:lnTo>
                  <a:lnTo>
                    <a:pt x="5270" y="3691"/>
                  </a:lnTo>
                  <a:lnTo>
                    <a:pt x="9473" y="1"/>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84;p48">
              <a:extLst>
                <a:ext uri="{FF2B5EF4-FFF2-40B4-BE49-F238E27FC236}">
                  <a16:creationId xmlns:a16="http://schemas.microsoft.com/office/drawing/2014/main" id="{DA893B56-E458-BA5B-DCCF-79E8C27D648E}"/>
                </a:ext>
              </a:extLst>
            </p:cNvPr>
            <p:cNvSpPr/>
            <p:nvPr/>
          </p:nvSpPr>
          <p:spPr>
            <a:xfrm>
              <a:off x="4528675" y="3549000"/>
              <a:ext cx="150225" cy="146125"/>
            </a:xfrm>
            <a:custGeom>
              <a:avLst/>
              <a:gdLst/>
              <a:ahLst/>
              <a:cxnLst/>
              <a:rect l="l" t="t" r="r" b="b"/>
              <a:pathLst>
                <a:path w="6009" h="5845" fill="none" extrusionOk="0">
                  <a:moveTo>
                    <a:pt x="0" y="0"/>
                  </a:moveTo>
                  <a:lnTo>
                    <a:pt x="4634" y="2133"/>
                  </a:lnTo>
                  <a:lnTo>
                    <a:pt x="6008" y="5844"/>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85;p48">
              <a:extLst>
                <a:ext uri="{FF2B5EF4-FFF2-40B4-BE49-F238E27FC236}">
                  <a16:creationId xmlns:a16="http://schemas.microsoft.com/office/drawing/2014/main" id="{F09F2E43-AA48-C96B-8651-CFC069055A74}"/>
                </a:ext>
              </a:extLst>
            </p:cNvPr>
            <p:cNvSpPr/>
            <p:nvPr/>
          </p:nvSpPr>
          <p:spPr>
            <a:xfrm>
              <a:off x="4431775" y="3217850"/>
              <a:ext cx="74375" cy="136900"/>
            </a:xfrm>
            <a:custGeom>
              <a:avLst/>
              <a:gdLst/>
              <a:ahLst/>
              <a:cxnLst/>
              <a:rect l="l" t="t" r="r" b="b"/>
              <a:pathLst>
                <a:path w="2975" h="5476" fill="none" extrusionOk="0">
                  <a:moveTo>
                    <a:pt x="1" y="5475"/>
                  </a:moveTo>
                  <a:lnTo>
                    <a:pt x="2974" y="2502"/>
                  </a:lnTo>
                  <a:lnTo>
                    <a:pt x="2974" y="1"/>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86;p48">
              <a:extLst>
                <a:ext uri="{FF2B5EF4-FFF2-40B4-BE49-F238E27FC236}">
                  <a16:creationId xmlns:a16="http://schemas.microsoft.com/office/drawing/2014/main" id="{F3EC9211-1830-0320-F430-19FE4335A7E1}"/>
                </a:ext>
              </a:extLst>
            </p:cNvPr>
            <p:cNvSpPr/>
            <p:nvPr/>
          </p:nvSpPr>
          <p:spPr>
            <a:xfrm>
              <a:off x="4416400" y="3554625"/>
              <a:ext cx="25" cy="86675"/>
            </a:xfrm>
            <a:custGeom>
              <a:avLst/>
              <a:gdLst/>
              <a:ahLst/>
              <a:cxnLst/>
              <a:rect l="l" t="t" r="r" b="b"/>
              <a:pathLst>
                <a:path w="1" h="3467" fill="none" extrusionOk="0">
                  <a:moveTo>
                    <a:pt x="1" y="1"/>
                  </a:moveTo>
                  <a:lnTo>
                    <a:pt x="1" y="3466"/>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87;p48">
              <a:extLst>
                <a:ext uri="{FF2B5EF4-FFF2-40B4-BE49-F238E27FC236}">
                  <a16:creationId xmlns:a16="http://schemas.microsoft.com/office/drawing/2014/main" id="{A4DE4685-7E2C-4E53-0254-0BEBEB7A28F9}"/>
                </a:ext>
              </a:extLst>
            </p:cNvPr>
            <p:cNvSpPr/>
            <p:nvPr/>
          </p:nvSpPr>
          <p:spPr>
            <a:xfrm>
              <a:off x="4717825" y="3214775"/>
              <a:ext cx="23100" cy="23100"/>
            </a:xfrm>
            <a:custGeom>
              <a:avLst/>
              <a:gdLst/>
              <a:ahLst/>
              <a:cxnLst/>
              <a:rect l="l" t="t" r="r" b="b"/>
              <a:pathLst>
                <a:path w="924" h="924" extrusionOk="0">
                  <a:moveTo>
                    <a:pt x="451" y="0"/>
                  </a:moveTo>
                  <a:cubicBezTo>
                    <a:pt x="205" y="0"/>
                    <a:pt x="0" y="206"/>
                    <a:pt x="0" y="452"/>
                  </a:cubicBezTo>
                  <a:cubicBezTo>
                    <a:pt x="0" y="718"/>
                    <a:pt x="205" y="923"/>
                    <a:pt x="451" y="923"/>
                  </a:cubicBezTo>
                  <a:cubicBezTo>
                    <a:pt x="718" y="923"/>
                    <a:pt x="923" y="718"/>
                    <a:pt x="923" y="452"/>
                  </a:cubicBezTo>
                  <a:cubicBezTo>
                    <a:pt x="923" y="206"/>
                    <a:pt x="718" y="0"/>
                    <a:pt x="451" y="0"/>
                  </a:cubicBezTo>
                  <a:close/>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88;p48">
              <a:extLst>
                <a:ext uri="{FF2B5EF4-FFF2-40B4-BE49-F238E27FC236}">
                  <a16:creationId xmlns:a16="http://schemas.microsoft.com/office/drawing/2014/main" id="{0F8FCC13-F1C8-3B81-10D0-9299729B4F01}"/>
                </a:ext>
              </a:extLst>
            </p:cNvPr>
            <p:cNvSpPr/>
            <p:nvPr/>
          </p:nvSpPr>
          <p:spPr>
            <a:xfrm>
              <a:off x="4727550" y="3335250"/>
              <a:ext cx="23100" cy="23075"/>
            </a:xfrm>
            <a:custGeom>
              <a:avLst/>
              <a:gdLst/>
              <a:ahLst/>
              <a:cxnLst/>
              <a:rect l="l" t="t" r="r" b="b"/>
              <a:pathLst>
                <a:path w="924" h="923" extrusionOk="0">
                  <a:moveTo>
                    <a:pt x="452" y="0"/>
                  </a:moveTo>
                  <a:cubicBezTo>
                    <a:pt x="206" y="0"/>
                    <a:pt x="1" y="205"/>
                    <a:pt x="1" y="451"/>
                  </a:cubicBezTo>
                  <a:cubicBezTo>
                    <a:pt x="1" y="718"/>
                    <a:pt x="206" y="923"/>
                    <a:pt x="452" y="923"/>
                  </a:cubicBezTo>
                  <a:cubicBezTo>
                    <a:pt x="719" y="923"/>
                    <a:pt x="924" y="718"/>
                    <a:pt x="924" y="451"/>
                  </a:cubicBezTo>
                  <a:cubicBezTo>
                    <a:pt x="924" y="205"/>
                    <a:pt x="719" y="0"/>
                    <a:pt x="452" y="0"/>
                  </a:cubicBezTo>
                  <a:close/>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89;p48">
              <a:extLst>
                <a:ext uri="{FF2B5EF4-FFF2-40B4-BE49-F238E27FC236}">
                  <a16:creationId xmlns:a16="http://schemas.microsoft.com/office/drawing/2014/main" id="{9EAF49F8-79CC-9C08-CA41-1D8F580DE5DE}"/>
                </a:ext>
              </a:extLst>
            </p:cNvPr>
            <p:cNvSpPr/>
            <p:nvPr/>
          </p:nvSpPr>
          <p:spPr>
            <a:xfrm>
              <a:off x="4820850" y="3460825"/>
              <a:ext cx="23100" cy="23100"/>
            </a:xfrm>
            <a:custGeom>
              <a:avLst/>
              <a:gdLst/>
              <a:ahLst/>
              <a:cxnLst/>
              <a:rect l="l" t="t" r="r" b="b"/>
              <a:pathLst>
                <a:path w="924" h="924" extrusionOk="0">
                  <a:moveTo>
                    <a:pt x="472" y="1"/>
                  </a:moveTo>
                  <a:cubicBezTo>
                    <a:pt x="206" y="1"/>
                    <a:pt x="1" y="206"/>
                    <a:pt x="1" y="452"/>
                  </a:cubicBezTo>
                  <a:cubicBezTo>
                    <a:pt x="1" y="718"/>
                    <a:pt x="206" y="923"/>
                    <a:pt x="472" y="923"/>
                  </a:cubicBezTo>
                  <a:cubicBezTo>
                    <a:pt x="718" y="923"/>
                    <a:pt x="923" y="718"/>
                    <a:pt x="923" y="452"/>
                  </a:cubicBezTo>
                  <a:cubicBezTo>
                    <a:pt x="923" y="206"/>
                    <a:pt x="718" y="1"/>
                    <a:pt x="472" y="1"/>
                  </a:cubicBezTo>
                  <a:close/>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90;p48">
              <a:extLst>
                <a:ext uri="{FF2B5EF4-FFF2-40B4-BE49-F238E27FC236}">
                  <a16:creationId xmlns:a16="http://schemas.microsoft.com/office/drawing/2014/main" id="{3ED81E8C-8156-645A-1CAC-7557F75F1E76}"/>
                </a:ext>
              </a:extLst>
            </p:cNvPr>
            <p:cNvSpPr/>
            <p:nvPr/>
          </p:nvSpPr>
          <p:spPr>
            <a:xfrm>
              <a:off x="4667075" y="3684325"/>
              <a:ext cx="23100" cy="23100"/>
            </a:xfrm>
            <a:custGeom>
              <a:avLst/>
              <a:gdLst/>
              <a:ahLst/>
              <a:cxnLst/>
              <a:rect l="l" t="t" r="r" b="b"/>
              <a:pathLst>
                <a:path w="924" h="924" extrusionOk="0">
                  <a:moveTo>
                    <a:pt x="472" y="0"/>
                  </a:moveTo>
                  <a:cubicBezTo>
                    <a:pt x="205" y="0"/>
                    <a:pt x="0" y="205"/>
                    <a:pt x="0" y="452"/>
                  </a:cubicBezTo>
                  <a:cubicBezTo>
                    <a:pt x="0" y="718"/>
                    <a:pt x="205" y="923"/>
                    <a:pt x="472" y="923"/>
                  </a:cubicBezTo>
                  <a:cubicBezTo>
                    <a:pt x="718" y="923"/>
                    <a:pt x="923" y="718"/>
                    <a:pt x="923" y="452"/>
                  </a:cubicBezTo>
                  <a:cubicBezTo>
                    <a:pt x="923" y="205"/>
                    <a:pt x="718" y="0"/>
                    <a:pt x="472" y="0"/>
                  </a:cubicBezTo>
                  <a:close/>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91;p48">
              <a:extLst>
                <a:ext uri="{FF2B5EF4-FFF2-40B4-BE49-F238E27FC236}">
                  <a16:creationId xmlns:a16="http://schemas.microsoft.com/office/drawing/2014/main" id="{0BF2D51D-B860-FB16-1F52-98FE8EA73708}"/>
                </a:ext>
              </a:extLst>
            </p:cNvPr>
            <p:cNvSpPr/>
            <p:nvPr/>
          </p:nvSpPr>
          <p:spPr>
            <a:xfrm>
              <a:off x="4578900" y="3692025"/>
              <a:ext cx="23100" cy="23075"/>
            </a:xfrm>
            <a:custGeom>
              <a:avLst/>
              <a:gdLst/>
              <a:ahLst/>
              <a:cxnLst/>
              <a:rect l="l" t="t" r="r" b="b"/>
              <a:pathLst>
                <a:path w="924" h="923" extrusionOk="0">
                  <a:moveTo>
                    <a:pt x="452" y="0"/>
                  </a:moveTo>
                  <a:cubicBezTo>
                    <a:pt x="206" y="0"/>
                    <a:pt x="1" y="205"/>
                    <a:pt x="1" y="451"/>
                  </a:cubicBezTo>
                  <a:cubicBezTo>
                    <a:pt x="1" y="718"/>
                    <a:pt x="206" y="923"/>
                    <a:pt x="452" y="923"/>
                  </a:cubicBezTo>
                  <a:cubicBezTo>
                    <a:pt x="718" y="923"/>
                    <a:pt x="923" y="718"/>
                    <a:pt x="923" y="451"/>
                  </a:cubicBezTo>
                  <a:cubicBezTo>
                    <a:pt x="923" y="226"/>
                    <a:pt x="718" y="21"/>
                    <a:pt x="452" y="0"/>
                  </a:cubicBezTo>
                  <a:close/>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92;p48">
              <a:extLst>
                <a:ext uri="{FF2B5EF4-FFF2-40B4-BE49-F238E27FC236}">
                  <a16:creationId xmlns:a16="http://schemas.microsoft.com/office/drawing/2014/main" id="{ADB95309-EEC2-972C-43D6-6E52DA4E929F}"/>
                </a:ext>
              </a:extLst>
            </p:cNvPr>
            <p:cNvSpPr/>
            <p:nvPr/>
          </p:nvSpPr>
          <p:spPr>
            <a:xfrm>
              <a:off x="4495850" y="3206050"/>
              <a:ext cx="23100" cy="23100"/>
            </a:xfrm>
            <a:custGeom>
              <a:avLst/>
              <a:gdLst/>
              <a:ahLst/>
              <a:cxnLst/>
              <a:rect l="l" t="t" r="r" b="b"/>
              <a:pathLst>
                <a:path w="924" h="924" extrusionOk="0">
                  <a:moveTo>
                    <a:pt x="473" y="1"/>
                  </a:moveTo>
                  <a:cubicBezTo>
                    <a:pt x="206" y="1"/>
                    <a:pt x="1" y="206"/>
                    <a:pt x="1" y="473"/>
                  </a:cubicBezTo>
                  <a:cubicBezTo>
                    <a:pt x="1" y="719"/>
                    <a:pt x="206" y="924"/>
                    <a:pt x="473" y="924"/>
                  </a:cubicBezTo>
                  <a:cubicBezTo>
                    <a:pt x="719" y="924"/>
                    <a:pt x="924" y="719"/>
                    <a:pt x="924" y="473"/>
                  </a:cubicBezTo>
                  <a:cubicBezTo>
                    <a:pt x="924" y="206"/>
                    <a:pt x="719" y="1"/>
                    <a:pt x="473" y="1"/>
                  </a:cubicBezTo>
                  <a:close/>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93;p48">
              <a:extLst>
                <a:ext uri="{FF2B5EF4-FFF2-40B4-BE49-F238E27FC236}">
                  <a16:creationId xmlns:a16="http://schemas.microsoft.com/office/drawing/2014/main" id="{15C02993-6170-4530-0EA0-81F851A7E012}"/>
                </a:ext>
              </a:extLst>
            </p:cNvPr>
            <p:cNvSpPr/>
            <p:nvPr/>
          </p:nvSpPr>
          <p:spPr>
            <a:xfrm>
              <a:off x="4093975" y="3346525"/>
              <a:ext cx="188150" cy="74850"/>
            </a:xfrm>
            <a:custGeom>
              <a:avLst/>
              <a:gdLst/>
              <a:ahLst/>
              <a:cxnLst/>
              <a:rect l="l" t="t" r="r" b="b"/>
              <a:pathLst>
                <a:path w="7526" h="2994" fill="none" extrusionOk="0">
                  <a:moveTo>
                    <a:pt x="7526" y="2994"/>
                  </a:moveTo>
                  <a:lnTo>
                    <a:pt x="3015" y="2994"/>
                  </a:lnTo>
                  <a:lnTo>
                    <a:pt x="0" y="0"/>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94;p48">
              <a:extLst>
                <a:ext uri="{FF2B5EF4-FFF2-40B4-BE49-F238E27FC236}">
                  <a16:creationId xmlns:a16="http://schemas.microsoft.com/office/drawing/2014/main" id="{318C684B-77DD-5413-71A2-F8841574AA33}"/>
                </a:ext>
              </a:extLst>
            </p:cNvPr>
            <p:cNvSpPr/>
            <p:nvPr/>
          </p:nvSpPr>
          <p:spPr>
            <a:xfrm>
              <a:off x="4243150" y="3522850"/>
              <a:ext cx="151250" cy="180475"/>
            </a:xfrm>
            <a:custGeom>
              <a:avLst/>
              <a:gdLst/>
              <a:ahLst/>
              <a:cxnLst/>
              <a:rect l="l" t="t" r="r" b="b"/>
              <a:pathLst>
                <a:path w="6050" h="7219" fill="none" extrusionOk="0">
                  <a:moveTo>
                    <a:pt x="0" y="7218"/>
                  </a:moveTo>
                  <a:lnTo>
                    <a:pt x="1805" y="5619"/>
                  </a:lnTo>
                  <a:lnTo>
                    <a:pt x="1887" y="3773"/>
                  </a:lnTo>
                  <a:lnTo>
                    <a:pt x="6049" y="1"/>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95;p48">
              <a:extLst>
                <a:ext uri="{FF2B5EF4-FFF2-40B4-BE49-F238E27FC236}">
                  <a16:creationId xmlns:a16="http://schemas.microsoft.com/office/drawing/2014/main" id="{F07B880E-9EDE-1701-F571-3A3BE62BDB48}"/>
                </a:ext>
              </a:extLst>
            </p:cNvPr>
            <p:cNvSpPr/>
            <p:nvPr/>
          </p:nvSpPr>
          <p:spPr>
            <a:xfrm>
              <a:off x="4000675" y="3472100"/>
              <a:ext cx="286575" cy="32825"/>
            </a:xfrm>
            <a:custGeom>
              <a:avLst/>
              <a:gdLst/>
              <a:ahLst/>
              <a:cxnLst/>
              <a:rect l="l" t="t" r="r" b="b"/>
              <a:pathLst>
                <a:path w="11463" h="1313" fill="none" extrusionOk="0">
                  <a:moveTo>
                    <a:pt x="1" y="1"/>
                  </a:moveTo>
                  <a:lnTo>
                    <a:pt x="4573" y="1"/>
                  </a:lnTo>
                  <a:lnTo>
                    <a:pt x="5865" y="1313"/>
                  </a:lnTo>
                  <a:lnTo>
                    <a:pt x="11463" y="1313"/>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96;p48">
              <a:extLst>
                <a:ext uri="{FF2B5EF4-FFF2-40B4-BE49-F238E27FC236}">
                  <a16:creationId xmlns:a16="http://schemas.microsoft.com/office/drawing/2014/main" id="{93E353C0-0363-F508-BC63-D20738B80AED}"/>
                </a:ext>
              </a:extLst>
            </p:cNvPr>
            <p:cNvSpPr/>
            <p:nvPr/>
          </p:nvSpPr>
          <p:spPr>
            <a:xfrm>
              <a:off x="4104750" y="3226050"/>
              <a:ext cx="236325" cy="164575"/>
            </a:xfrm>
            <a:custGeom>
              <a:avLst/>
              <a:gdLst/>
              <a:ahLst/>
              <a:cxnLst/>
              <a:rect l="l" t="t" r="r" b="b"/>
              <a:pathLst>
                <a:path w="9453" h="6583" fill="none" extrusionOk="0">
                  <a:moveTo>
                    <a:pt x="9453" y="6582"/>
                  </a:moveTo>
                  <a:lnTo>
                    <a:pt x="6049" y="3589"/>
                  </a:lnTo>
                  <a:lnTo>
                    <a:pt x="4183" y="3691"/>
                  </a:lnTo>
                  <a:lnTo>
                    <a:pt x="0" y="1"/>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97;p48">
              <a:extLst>
                <a:ext uri="{FF2B5EF4-FFF2-40B4-BE49-F238E27FC236}">
                  <a16:creationId xmlns:a16="http://schemas.microsoft.com/office/drawing/2014/main" id="{296F3319-D0EA-6E60-97B7-EE8B2D90FBD9}"/>
                </a:ext>
              </a:extLst>
            </p:cNvPr>
            <p:cNvSpPr/>
            <p:nvPr/>
          </p:nvSpPr>
          <p:spPr>
            <a:xfrm>
              <a:off x="4154975" y="3549000"/>
              <a:ext cx="150225" cy="146125"/>
            </a:xfrm>
            <a:custGeom>
              <a:avLst/>
              <a:gdLst/>
              <a:ahLst/>
              <a:cxnLst/>
              <a:rect l="l" t="t" r="r" b="b"/>
              <a:pathLst>
                <a:path w="6009" h="5845" fill="none" extrusionOk="0">
                  <a:moveTo>
                    <a:pt x="6008" y="0"/>
                  </a:moveTo>
                  <a:lnTo>
                    <a:pt x="1374" y="2133"/>
                  </a:lnTo>
                  <a:lnTo>
                    <a:pt x="1" y="5844"/>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98;p48">
              <a:extLst>
                <a:ext uri="{FF2B5EF4-FFF2-40B4-BE49-F238E27FC236}">
                  <a16:creationId xmlns:a16="http://schemas.microsoft.com/office/drawing/2014/main" id="{6362B1C4-AC61-0578-A41E-276B2CC7E01E}"/>
                </a:ext>
              </a:extLst>
            </p:cNvPr>
            <p:cNvSpPr/>
            <p:nvPr/>
          </p:nvSpPr>
          <p:spPr>
            <a:xfrm>
              <a:off x="4327725" y="3217850"/>
              <a:ext cx="73325" cy="136900"/>
            </a:xfrm>
            <a:custGeom>
              <a:avLst/>
              <a:gdLst/>
              <a:ahLst/>
              <a:cxnLst/>
              <a:rect l="l" t="t" r="r" b="b"/>
              <a:pathLst>
                <a:path w="2933" h="5476" fill="none" extrusionOk="0">
                  <a:moveTo>
                    <a:pt x="2933" y="5475"/>
                  </a:moveTo>
                  <a:lnTo>
                    <a:pt x="1" y="2502"/>
                  </a:lnTo>
                  <a:lnTo>
                    <a:pt x="1" y="1"/>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99;p48">
              <a:extLst>
                <a:ext uri="{FF2B5EF4-FFF2-40B4-BE49-F238E27FC236}">
                  <a16:creationId xmlns:a16="http://schemas.microsoft.com/office/drawing/2014/main" id="{DDE75C5C-C3AB-3FA8-FBD7-3D0859CF376A}"/>
                </a:ext>
              </a:extLst>
            </p:cNvPr>
            <p:cNvSpPr/>
            <p:nvPr/>
          </p:nvSpPr>
          <p:spPr>
            <a:xfrm>
              <a:off x="4417425" y="3554625"/>
              <a:ext cx="25" cy="86675"/>
            </a:xfrm>
            <a:custGeom>
              <a:avLst/>
              <a:gdLst/>
              <a:ahLst/>
              <a:cxnLst/>
              <a:rect l="l" t="t" r="r" b="b"/>
              <a:pathLst>
                <a:path w="1" h="3467" fill="none" extrusionOk="0">
                  <a:moveTo>
                    <a:pt x="1" y="1"/>
                  </a:moveTo>
                  <a:lnTo>
                    <a:pt x="1" y="3466"/>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1500;p48">
              <a:extLst>
                <a:ext uri="{FF2B5EF4-FFF2-40B4-BE49-F238E27FC236}">
                  <a16:creationId xmlns:a16="http://schemas.microsoft.com/office/drawing/2014/main" id="{FD37B864-9915-ED5F-E662-9D1930D3F14F}"/>
                </a:ext>
              </a:extLst>
            </p:cNvPr>
            <p:cNvSpPr/>
            <p:nvPr/>
          </p:nvSpPr>
          <p:spPr>
            <a:xfrm>
              <a:off x="4092950" y="3214775"/>
              <a:ext cx="23100" cy="23100"/>
            </a:xfrm>
            <a:custGeom>
              <a:avLst/>
              <a:gdLst/>
              <a:ahLst/>
              <a:cxnLst/>
              <a:rect l="l" t="t" r="r" b="b"/>
              <a:pathLst>
                <a:path w="924" h="924" extrusionOk="0">
                  <a:moveTo>
                    <a:pt x="472" y="0"/>
                  </a:moveTo>
                  <a:cubicBezTo>
                    <a:pt x="206" y="0"/>
                    <a:pt x="0" y="206"/>
                    <a:pt x="0" y="452"/>
                  </a:cubicBezTo>
                  <a:cubicBezTo>
                    <a:pt x="0" y="718"/>
                    <a:pt x="206" y="923"/>
                    <a:pt x="472" y="923"/>
                  </a:cubicBezTo>
                  <a:cubicBezTo>
                    <a:pt x="718" y="923"/>
                    <a:pt x="923" y="718"/>
                    <a:pt x="923" y="452"/>
                  </a:cubicBezTo>
                  <a:cubicBezTo>
                    <a:pt x="923" y="206"/>
                    <a:pt x="718" y="0"/>
                    <a:pt x="472" y="0"/>
                  </a:cubicBezTo>
                  <a:close/>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01;p48">
              <a:extLst>
                <a:ext uri="{FF2B5EF4-FFF2-40B4-BE49-F238E27FC236}">
                  <a16:creationId xmlns:a16="http://schemas.microsoft.com/office/drawing/2014/main" id="{DFCDDCC1-F1B5-1F4E-1CE6-D8A636EE9086}"/>
                </a:ext>
              </a:extLst>
            </p:cNvPr>
            <p:cNvSpPr/>
            <p:nvPr/>
          </p:nvSpPr>
          <p:spPr>
            <a:xfrm>
              <a:off x="4083200" y="3335250"/>
              <a:ext cx="23100" cy="23075"/>
            </a:xfrm>
            <a:custGeom>
              <a:avLst/>
              <a:gdLst/>
              <a:ahLst/>
              <a:cxnLst/>
              <a:rect l="l" t="t" r="r" b="b"/>
              <a:pathLst>
                <a:path w="924" h="923" extrusionOk="0">
                  <a:moveTo>
                    <a:pt x="472" y="0"/>
                  </a:moveTo>
                  <a:cubicBezTo>
                    <a:pt x="206" y="0"/>
                    <a:pt x="1" y="205"/>
                    <a:pt x="1" y="451"/>
                  </a:cubicBezTo>
                  <a:cubicBezTo>
                    <a:pt x="1" y="718"/>
                    <a:pt x="206" y="923"/>
                    <a:pt x="472" y="923"/>
                  </a:cubicBezTo>
                  <a:cubicBezTo>
                    <a:pt x="719" y="923"/>
                    <a:pt x="924" y="718"/>
                    <a:pt x="924" y="451"/>
                  </a:cubicBezTo>
                  <a:cubicBezTo>
                    <a:pt x="924" y="205"/>
                    <a:pt x="719" y="0"/>
                    <a:pt x="472" y="0"/>
                  </a:cubicBezTo>
                  <a:close/>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02;p48">
              <a:extLst>
                <a:ext uri="{FF2B5EF4-FFF2-40B4-BE49-F238E27FC236}">
                  <a16:creationId xmlns:a16="http://schemas.microsoft.com/office/drawing/2014/main" id="{1522480D-B985-C73C-D0BA-69687A1E1650}"/>
                </a:ext>
              </a:extLst>
            </p:cNvPr>
            <p:cNvSpPr/>
            <p:nvPr/>
          </p:nvSpPr>
          <p:spPr>
            <a:xfrm>
              <a:off x="3989400" y="3460825"/>
              <a:ext cx="22575" cy="23100"/>
            </a:xfrm>
            <a:custGeom>
              <a:avLst/>
              <a:gdLst/>
              <a:ahLst/>
              <a:cxnLst/>
              <a:rect l="l" t="t" r="r" b="b"/>
              <a:pathLst>
                <a:path w="903" h="924" extrusionOk="0">
                  <a:moveTo>
                    <a:pt x="452" y="1"/>
                  </a:moveTo>
                  <a:cubicBezTo>
                    <a:pt x="185" y="1"/>
                    <a:pt x="1" y="206"/>
                    <a:pt x="1" y="452"/>
                  </a:cubicBezTo>
                  <a:cubicBezTo>
                    <a:pt x="1" y="718"/>
                    <a:pt x="185" y="923"/>
                    <a:pt x="452" y="923"/>
                  </a:cubicBezTo>
                  <a:cubicBezTo>
                    <a:pt x="698" y="923"/>
                    <a:pt x="903" y="718"/>
                    <a:pt x="903" y="452"/>
                  </a:cubicBezTo>
                  <a:cubicBezTo>
                    <a:pt x="903" y="206"/>
                    <a:pt x="698" y="1"/>
                    <a:pt x="452" y="1"/>
                  </a:cubicBezTo>
                  <a:close/>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03;p48">
              <a:extLst>
                <a:ext uri="{FF2B5EF4-FFF2-40B4-BE49-F238E27FC236}">
                  <a16:creationId xmlns:a16="http://schemas.microsoft.com/office/drawing/2014/main" id="{FBD14762-1FC0-AF4D-65D5-9AB9346B88CF}"/>
                </a:ext>
              </a:extLst>
            </p:cNvPr>
            <p:cNvSpPr/>
            <p:nvPr/>
          </p:nvSpPr>
          <p:spPr>
            <a:xfrm>
              <a:off x="4143700" y="3684325"/>
              <a:ext cx="23100" cy="23100"/>
            </a:xfrm>
            <a:custGeom>
              <a:avLst/>
              <a:gdLst/>
              <a:ahLst/>
              <a:cxnLst/>
              <a:rect l="l" t="t" r="r" b="b"/>
              <a:pathLst>
                <a:path w="924" h="924" extrusionOk="0">
                  <a:moveTo>
                    <a:pt x="452" y="0"/>
                  </a:moveTo>
                  <a:cubicBezTo>
                    <a:pt x="205" y="0"/>
                    <a:pt x="0" y="205"/>
                    <a:pt x="0" y="452"/>
                  </a:cubicBezTo>
                  <a:cubicBezTo>
                    <a:pt x="0" y="718"/>
                    <a:pt x="205" y="923"/>
                    <a:pt x="452" y="923"/>
                  </a:cubicBezTo>
                  <a:cubicBezTo>
                    <a:pt x="718" y="923"/>
                    <a:pt x="923" y="718"/>
                    <a:pt x="923" y="452"/>
                  </a:cubicBezTo>
                  <a:cubicBezTo>
                    <a:pt x="923" y="205"/>
                    <a:pt x="718" y="0"/>
                    <a:pt x="452" y="0"/>
                  </a:cubicBezTo>
                  <a:close/>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04;p48">
              <a:extLst>
                <a:ext uri="{FF2B5EF4-FFF2-40B4-BE49-F238E27FC236}">
                  <a16:creationId xmlns:a16="http://schemas.microsoft.com/office/drawing/2014/main" id="{134EF0C6-DBA3-0DBD-2B98-2D905D13BBAE}"/>
                </a:ext>
              </a:extLst>
            </p:cNvPr>
            <p:cNvSpPr/>
            <p:nvPr/>
          </p:nvSpPr>
          <p:spPr>
            <a:xfrm>
              <a:off x="4231875" y="3692025"/>
              <a:ext cx="23075" cy="23075"/>
            </a:xfrm>
            <a:custGeom>
              <a:avLst/>
              <a:gdLst/>
              <a:ahLst/>
              <a:cxnLst/>
              <a:rect l="l" t="t" r="r" b="b"/>
              <a:pathLst>
                <a:path w="923" h="923" extrusionOk="0">
                  <a:moveTo>
                    <a:pt x="472" y="0"/>
                  </a:moveTo>
                  <a:cubicBezTo>
                    <a:pt x="205" y="21"/>
                    <a:pt x="0" y="226"/>
                    <a:pt x="0" y="451"/>
                  </a:cubicBezTo>
                  <a:cubicBezTo>
                    <a:pt x="0" y="718"/>
                    <a:pt x="205" y="923"/>
                    <a:pt x="472" y="923"/>
                  </a:cubicBezTo>
                  <a:cubicBezTo>
                    <a:pt x="718" y="923"/>
                    <a:pt x="923" y="718"/>
                    <a:pt x="923" y="451"/>
                  </a:cubicBezTo>
                  <a:cubicBezTo>
                    <a:pt x="923" y="205"/>
                    <a:pt x="718" y="0"/>
                    <a:pt x="472" y="0"/>
                  </a:cubicBezTo>
                  <a:close/>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05;p48">
              <a:extLst>
                <a:ext uri="{FF2B5EF4-FFF2-40B4-BE49-F238E27FC236}">
                  <a16:creationId xmlns:a16="http://schemas.microsoft.com/office/drawing/2014/main" id="{77768968-223B-0DEE-4441-8BDE705266E0}"/>
                </a:ext>
              </a:extLst>
            </p:cNvPr>
            <p:cNvSpPr/>
            <p:nvPr/>
          </p:nvSpPr>
          <p:spPr>
            <a:xfrm>
              <a:off x="4314900" y="3206050"/>
              <a:ext cx="22600" cy="23100"/>
            </a:xfrm>
            <a:custGeom>
              <a:avLst/>
              <a:gdLst/>
              <a:ahLst/>
              <a:cxnLst/>
              <a:rect l="l" t="t" r="r" b="b"/>
              <a:pathLst>
                <a:path w="904" h="924" extrusionOk="0">
                  <a:moveTo>
                    <a:pt x="452" y="1"/>
                  </a:moveTo>
                  <a:cubicBezTo>
                    <a:pt x="206" y="1"/>
                    <a:pt x="1" y="206"/>
                    <a:pt x="1" y="473"/>
                  </a:cubicBezTo>
                  <a:cubicBezTo>
                    <a:pt x="1" y="719"/>
                    <a:pt x="206" y="924"/>
                    <a:pt x="452" y="924"/>
                  </a:cubicBezTo>
                  <a:cubicBezTo>
                    <a:pt x="719" y="924"/>
                    <a:pt x="903" y="719"/>
                    <a:pt x="903" y="473"/>
                  </a:cubicBezTo>
                  <a:cubicBezTo>
                    <a:pt x="903" y="206"/>
                    <a:pt x="719" y="1"/>
                    <a:pt x="452" y="1"/>
                  </a:cubicBezTo>
                  <a:close/>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06;p48">
              <a:extLst>
                <a:ext uri="{FF2B5EF4-FFF2-40B4-BE49-F238E27FC236}">
                  <a16:creationId xmlns:a16="http://schemas.microsoft.com/office/drawing/2014/main" id="{B49B7867-1156-9072-5A62-3D26F61D93F6}"/>
                </a:ext>
              </a:extLst>
            </p:cNvPr>
            <p:cNvSpPr/>
            <p:nvPr/>
          </p:nvSpPr>
          <p:spPr>
            <a:xfrm>
              <a:off x="4248775" y="3300875"/>
              <a:ext cx="335275" cy="444475"/>
            </a:xfrm>
            <a:custGeom>
              <a:avLst/>
              <a:gdLst/>
              <a:ahLst/>
              <a:cxnLst/>
              <a:rect l="l" t="t" r="r" b="b"/>
              <a:pathLst>
                <a:path w="13411" h="17779" extrusionOk="0">
                  <a:moveTo>
                    <a:pt x="6733" y="1"/>
                  </a:moveTo>
                  <a:cubicBezTo>
                    <a:pt x="3076" y="1"/>
                    <a:pt x="82" y="2959"/>
                    <a:pt x="21" y="6624"/>
                  </a:cubicBezTo>
                  <a:cubicBezTo>
                    <a:pt x="1" y="8244"/>
                    <a:pt x="554" y="9720"/>
                    <a:pt x="1477" y="10869"/>
                  </a:cubicBezTo>
                  <a:cubicBezTo>
                    <a:pt x="2810" y="12550"/>
                    <a:pt x="3507" y="14621"/>
                    <a:pt x="3507" y="16753"/>
                  </a:cubicBezTo>
                  <a:lnTo>
                    <a:pt x="3507" y="17778"/>
                  </a:lnTo>
                  <a:lnTo>
                    <a:pt x="9884" y="17778"/>
                  </a:lnTo>
                  <a:lnTo>
                    <a:pt x="9884" y="16610"/>
                  </a:lnTo>
                  <a:cubicBezTo>
                    <a:pt x="9884" y="14518"/>
                    <a:pt x="10602" y="12488"/>
                    <a:pt x="11934" y="10827"/>
                  </a:cubicBezTo>
                  <a:cubicBezTo>
                    <a:pt x="12857" y="9720"/>
                    <a:pt x="13411" y="8264"/>
                    <a:pt x="13411" y="6706"/>
                  </a:cubicBezTo>
                  <a:cubicBezTo>
                    <a:pt x="13411" y="3036"/>
                    <a:pt x="10479" y="83"/>
                    <a:pt x="6808" y="1"/>
                  </a:cubicBezTo>
                  <a:cubicBezTo>
                    <a:pt x="6783" y="1"/>
                    <a:pt x="6758" y="1"/>
                    <a:pt x="6733"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07;p48">
              <a:extLst>
                <a:ext uri="{FF2B5EF4-FFF2-40B4-BE49-F238E27FC236}">
                  <a16:creationId xmlns:a16="http://schemas.microsoft.com/office/drawing/2014/main" id="{EB2BB134-6824-7C33-1B24-0A88C52A3232}"/>
                </a:ext>
              </a:extLst>
            </p:cNvPr>
            <p:cNvSpPr/>
            <p:nvPr/>
          </p:nvSpPr>
          <p:spPr>
            <a:xfrm>
              <a:off x="4288775" y="3414175"/>
              <a:ext cx="255800" cy="91275"/>
            </a:xfrm>
            <a:custGeom>
              <a:avLst/>
              <a:gdLst/>
              <a:ahLst/>
              <a:cxnLst/>
              <a:rect l="l" t="t" r="r" b="b"/>
              <a:pathLst>
                <a:path w="10232" h="3651" extrusionOk="0">
                  <a:moveTo>
                    <a:pt x="1825" y="1"/>
                  </a:moveTo>
                  <a:cubicBezTo>
                    <a:pt x="841" y="1"/>
                    <a:pt x="0" y="841"/>
                    <a:pt x="0" y="1826"/>
                  </a:cubicBezTo>
                  <a:cubicBezTo>
                    <a:pt x="0" y="2830"/>
                    <a:pt x="841" y="3650"/>
                    <a:pt x="1825" y="3650"/>
                  </a:cubicBezTo>
                  <a:lnTo>
                    <a:pt x="8427" y="3650"/>
                  </a:lnTo>
                  <a:cubicBezTo>
                    <a:pt x="9412" y="3650"/>
                    <a:pt x="10232" y="2830"/>
                    <a:pt x="10232" y="1826"/>
                  </a:cubicBezTo>
                  <a:cubicBezTo>
                    <a:pt x="10232" y="821"/>
                    <a:pt x="9412" y="1"/>
                    <a:pt x="8427"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08;p48">
              <a:extLst>
                <a:ext uri="{FF2B5EF4-FFF2-40B4-BE49-F238E27FC236}">
                  <a16:creationId xmlns:a16="http://schemas.microsoft.com/office/drawing/2014/main" id="{B4F45723-E274-9636-A8B1-FFED9E061F4F}"/>
                </a:ext>
              </a:extLst>
            </p:cNvPr>
            <p:cNvSpPr/>
            <p:nvPr/>
          </p:nvSpPr>
          <p:spPr>
            <a:xfrm>
              <a:off x="4298500" y="3422900"/>
              <a:ext cx="236350" cy="74350"/>
            </a:xfrm>
            <a:custGeom>
              <a:avLst/>
              <a:gdLst/>
              <a:ahLst/>
              <a:cxnLst/>
              <a:rect l="l" t="t" r="r" b="b"/>
              <a:pathLst>
                <a:path w="9454" h="2974" extrusionOk="0">
                  <a:moveTo>
                    <a:pt x="1498" y="0"/>
                  </a:moveTo>
                  <a:cubicBezTo>
                    <a:pt x="677" y="0"/>
                    <a:pt x="1" y="656"/>
                    <a:pt x="1" y="1477"/>
                  </a:cubicBezTo>
                  <a:cubicBezTo>
                    <a:pt x="1" y="2297"/>
                    <a:pt x="677" y="2973"/>
                    <a:pt x="1498" y="2973"/>
                  </a:cubicBezTo>
                  <a:lnTo>
                    <a:pt x="7977" y="2973"/>
                  </a:lnTo>
                  <a:cubicBezTo>
                    <a:pt x="8797" y="2973"/>
                    <a:pt x="9433" y="2297"/>
                    <a:pt x="9453" y="1477"/>
                  </a:cubicBezTo>
                  <a:cubicBezTo>
                    <a:pt x="9453" y="656"/>
                    <a:pt x="8797" y="0"/>
                    <a:pt x="7977"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09;p48">
              <a:extLst>
                <a:ext uri="{FF2B5EF4-FFF2-40B4-BE49-F238E27FC236}">
                  <a16:creationId xmlns:a16="http://schemas.microsoft.com/office/drawing/2014/main" id="{B0F10AE7-AC36-0233-581B-A916F9F68442}"/>
                </a:ext>
              </a:extLst>
            </p:cNvPr>
            <p:cNvSpPr/>
            <p:nvPr/>
          </p:nvSpPr>
          <p:spPr>
            <a:xfrm>
              <a:off x="4326175" y="3451075"/>
              <a:ext cx="181500" cy="17975"/>
            </a:xfrm>
            <a:custGeom>
              <a:avLst/>
              <a:gdLst/>
              <a:ahLst/>
              <a:cxnLst/>
              <a:rect l="l" t="t" r="r" b="b"/>
              <a:pathLst>
                <a:path w="7260" h="719" extrusionOk="0">
                  <a:moveTo>
                    <a:pt x="370" y="1"/>
                  </a:moveTo>
                  <a:cubicBezTo>
                    <a:pt x="165" y="1"/>
                    <a:pt x="1" y="145"/>
                    <a:pt x="1" y="350"/>
                  </a:cubicBezTo>
                  <a:cubicBezTo>
                    <a:pt x="1" y="555"/>
                    <a:pt x="165" y="719"/>
                    <a:pt x="370" y="719"/>
                  </a:cubicBezTo>
                  <a:lnTo>
                    <a:pt x="6890" y="719"/>
                  </a:lnTo>
                  <a:cubicBezTo>
                    <a:pt x="7096" y="719"/>
                    <a:pt x="7260" y="555"/>
                    <a:pt x="7260" y="350"/>
                  </a:cubicBezTo>
                  <a:cubicBezTo>
                    <a:pt x="7260" y="145"/>
                    <a:pt x="7096" y="1"/>
                    <a:pt x="6890"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10;p48">
              <a:extLst>
                <a:ext uri="{FF2B5EF4-FFF2-40B4-BE49-F238E27FC236}">
                  <a16:creationId xmlns:a16="http://schemas.microsoft.com/office/drawing/2014/main" id="{1A138700-73D1-088A-355A-48F1684CB235}"/>
                </a:ext>
              </a:extLst>
            </p:cNvPr>
            <p:cNvSpPr/>
            <p:nvPr/>
          </p:nvSpPr>
          <p:spPr>
            <a:xfrm>
              <a:off x="4326700" y="3663300"/>
              <a:ext cx="179450" cy="146625"/>
            </a:xfrm>
            <a:custGeom>
              <a:avLst/>
              <a:gdLst/>
              <a:ahLst/>
              <a:cxnLst/>
              <a:rect l="l" t="t" r="r" b="b"/>
              <a:pathLst>
                <a:path w="7178" h="5865" extrusionOk="0">
                  <a:moveTo>
                    <a:pt x="0" y="1"/>
                  </a:moveTo>
                  <a:lnTo>
                    <a:pt x="0" y="5865"/>
                  </a:lnTo>
                  <a:lnTo>
                    <a:pt x="7177" y="5865"/>
                  </a:lnTo>
                  <a:lnTo>
                    <a:pt x="7177"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11;p48">
              <a:extLst>
                <a:ext uri="{FF2B5EF4-FFF2-40B4-BE49-F238E27FC236}">
                  <a16:creationId xmlns:a16="http://schemas.microsoft.com/office/drawing/2014/main" id="{B0B44167-61DF-CD19-C5E9-34F3A61FBDF2}"/>
                </a:ext>
              </a:extLst>
            </p:cNvPr>
            <p:cNvSpPr/>
            <p:nvPr/>
          </p:nvSpPr>
          <p:spPr>
            <a:xfrm>
              <a:off x="4326700" y="3717650"/>
              <a:ext cx="179450" cy="179425"/>
            </a:xfrm>
            <a:custGeom>
              <a:avLst/>
              <a:gdLst/>
              <a:ahLst/>
              <a:cxnLst/>
              <a:rect l="l" t="t" r="r" b="b"/>
              <a:pathLst>
                <a:path w="7178" h="7177" extrusionOk="0">
                  <a:moveTo>
                    <a:pt x="3589" y="0"/>
                  </a:moveTo>
                  <a:cubicBezTo>
                    <a:pt x="1620" y="0"/>
                    <a:pt x="0" y="1600"/>
                    <a:pt x="0" y="3588"/>
                  </a:cubicBezTo>
                  <a:cubicBezTo>
                    <a:pt x="0" y="5557"/>
                    <a:pt x="1620" y="7177"/>
                    <a:pt x="3589" y="7177"/>
                  </a:cubicBezTo>
                  <a:cubicBezTo>
                    <a:pt x="5578" y="7177"/>
                    <a:pt x="7177" y="5557"/>
                    <a:pt x="7177" y="3588"/>
                  </a:cubicBezTo>
                  <a:cubicBezTo>
                    <a:pt x="7177" y="1600"/>
                    <a:pt x="5578" y="0"/>
                    <a:pt x="3589"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12;p48">
              <a:extLst>
                <a:ext uri="{FF2B5EF4-FFF2-40B4-BE49-F238E27FC236}">
                  <a16:creationId xmlns:a16="http://schemas.microsoft.com/office/drawing/2014/main" id="{A6445A5C-22C2-9605-A1FC-C16542C48FCD}"/>
                </a:ext>
              </a:extLst>
            </p:cNvPr>
            <p:cNvSpPr/>
            <p:nvPr/>
          </p:nvSpPr>
          <p:spPr>
            <a:xfrm>
              <a:off x="4309775" y="3684825"/>
              <a:ext cx="213800" cy="37450"/>
            </a:xfrm>
            <a:custGeom>
              <a:avLst/>
              <a:gdLst/>
              <a:ahLst/>
              <a:cxnLst/>
              <a:rect l="l" t="t" r="r" b="b"/>
              <a:pathLst>
                <a:path w="8552" h="1498" extrusionOk="0">
                  <a:moveTo>
                    <a:pt x="739" y="1"/>
                  </a:moveTo>
                  <a:cubicBezTo>
                    <a:pt x="329" y="1"/>
                    <a:pt x="1" y="329"/>
                    <a:pt x="1" y="739"/>
                  </a:cubicBezTo>
                  <a:cubicBezTo>
                    <a:pt x="1" y="1149"/>
                    <a:pt x="329" y="1498"/>
                    <a:pt x="739" y="1498"/>
                  </a:cubicBezTo>
                  <a:lnTo>
                    <a:pt x="7813" y="1498"/>
                  </a:lnTo>
                  <a:cubicBezTo>
                    <a:pt x="8223" y="1498"/>
                    <a:pt x="8551" y="1149"/>
                    <a:pt x="8551" y="739"/>
                  </a:cubicBezTo>
                  <a:cubicBezTo>
                    <a:pt x="8551" y="329"/>
                    <a:pt x="8223" y="1"/>
                    <a:pt x="7813"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13;p48">
              <a:extLst>
                <a:ext uri="{FF2B5EF4-FFF2-40B4-BE49-F238E27FC236}">
                  <a16:creationId xmlns:a16="http://schemas.microsoft.com/office/drawing/2014/main" id="{6CD19D6D-B274-9582-0D59-424B81656C12}"/>
                </a:ext>
              </a:extLst>
            </p:cNvPr>
            <p:cNvSpPr/>
            <p:nvPr/>
          </p:nvSpPr>
          <p:spPr>
            <a:xfrm>
              <a:off x="4309775" y="3736600"/>
              <a:ext cx="213800" cy="37450"/>
            </a:xfrm>
            <a:custGeom>
              <a:avLst/>
              <a:gdLst/>
              <a:ahLst/>
              <a:cxnLst/>
              <a:rect l="l" t="t" r="r" b="b"/>
              <a:pathLst>
                <a:path w="8552" h="1498" extrusionOk="0">
                  <a:moveTo>
                    <a:pt x="739" y="1"/>
                  </a:moveTo>
                  <a:cubicBezTo>
                    <a:pt x="329" y="1"/>
                    <a:pt x="1" y="349"/>
                    <a:pt x="1" y="760"/>
                  </a:cubicBezTo>
                  <a:cubicBezTo>
                    <a:pt x="1" y="1170"/>
                    <a:pt x="329" y="1498"/>
                    <a:pt x="739" y="1498"/>
                  </a:cubicBezTo>
                  <a:lnTo>
                    <a:pt x="7813" y="1498"/>
                  </a:lnTo>
                  <a:cubicBezTo>
                    <a:pt x="8223" y="1498"/>
                    <a:pt x="8551" y="1170"/>
                    <a:pt x="8551" y="760"/>
                  </a:cubicBezTo>
                  <a:cubicBezTo>
                    <a:pt x="8551" y="349"/>
                    <a:pt x="8223" y="1"/>
                    <a:pt x="7813"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14;p48">
              <a:extLst>
                <a:ext uri="{FF2B5EF4-FFF2-40B4-BE49-F238E27FC236}">
                  <a16:creationId xmlns:a16="http://schemas.microsoft.com/office/drawing/2014/main" id="{0348AC27-764B-E489-CF79-B6ED6723B849}"/>
                </a:ext>
              </a:extLst>
            </p:cNvPr>
            <p:cNvSpPr/>
            <p:nvPr/>
          </p:nvSpPr>
          <p:spPr>
            <a:xfrm>
              <a:off x="4309775" y="3787875"/>
              <a:ext cx="213800" cy="37450"/>
            </a:xfrm>
            <a:custGeom>
              <a:avLst/>
              <a:gdLst/>
              <a:ahLst/>
              <a:cxnLst/>
              <a:rect l="l" t="t" r="r" b="b"/>
              <a:pathLst>
                <a:path w="8552" h="1498" extrusionOk="0">
                  <a:moveTo>
                    <a:pt x="739" y="0"/>
                  </a:moveTo>
                  <a:cubicBezTo>
                    <a:pt x="329" y="0"/>
                    <a:pt x="1" y="349"/>
                    <a:pt x="1" y="759"/>
                  </a:cubicBezTo>
                  <a:cubicBezTo>
                    <a:pt x="1" y="1169"/>
                    <a:pt x="329" y="1497"/>
                    <a:pt x="739" y="1497"/>
                  </a:cubicBezTo>
                  <a:lnTo>
                    <a:pt x="7813" y="1497"/>
                  </a:lnTo>
                  <a:cubicBezTo>
                    <a:pt x="8223" y="1497"/>
                    <a:pt x="8551" y="1169"/>
                    <a:pt x="8551" y="759"/>
                  </a:cubicBezTo>
                  <a:cubicBezTo>
                    <a:pt x="8551" y="349"/>
                    <a:pt x="8223" y="0"/>
                    <a:pt x="7813"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1535;p48">
            <a:extLst>
              <a:ext uri="{FF2B5EF4-FFF2-40B4-BE49-F238E27FC236}">
                <a16:creationId xmlns:a16="http://schemas.microsoft.com/office/drawing/2014/main" id="{D74A960F-6E7A-BCAD-AA31-5783E6E1841E}"/>
              </a:ext>
            </a:extLst>
          </p:cNvPr>
          <p:cNvGrpSpPr/>
          <p:nvPr/>
        </p:nvGrpSpPr>
        <p:grpSpPr>
          <a:xfrm>
            <a:off x="6174126" y="271909"/>
            <a:ext cx="1273615" cy="1291229"/>
            <a:chOff x="1467875" y="2099850"/>
            <a:chExt cx="744325" cy="754575"/>
          </a:xfrm>
        </p:grpSpPr>
        <p:sp>
          <p:nvSpPr>
            <p:cNvPr id="60" name="Google Shape;1536;p48">
              <a:extLst>
                <a:ext uri="{FF2B5EF4-FFF2-40B4-BE49-F238E27FC236}">
                  <a16:creationId xmlns:a16="http://schemas.microsoft.com/office/drawing/2014/main" id="{13BC47A1-71F5-2254-529E-66BCA31F8111}"/>
                </a:ext>
              </a:extLst>
            </p:cNvPr>
            <p:cNvSpPr/>
            <p:nvPr/>
          </p:nvSpPr>
          <p:spPr>
            <a:xfrm>
              <a:off x="1854375" y="2099850"/>
              <a:ext cx="357325" cy="754575"/>
            </a:xfrm>
            <a:custGeom>
              <a:avLst/>
              <a:gdLst/>
              <a:ahLst/>
              <a:cxnLst/>
              <a:rect l="l" t="t" r="r" b="b"/>
              <a:pathLst>
                <a:path w="14293" h="30183" extrusionOk="0">
                  <a:moveTo>
                    <a:pt x="4429" y="1"/>
                  </a:moveTo>
                  <a:cubicBezTo>
                    <a:pt x="1989" y="1"/>
                    <a:pt x="1" y="1969"/>
                    <a:pt x="1" y="4430"/>
                  </a:cubicBezTo>
                  <a:cubicBezTo>
                    <a:pt x="1" y="6788"/>
                    <a:pt x="21" y="23417"/>
                    <a:pt x="1" y="25693"/>
                  </a:cubicBezTo>
                  <a:cubicBezTo>
                    <a:pt x="1" y="28194"/>
                    <a:pt x="2010" y="30183"/>
                    <a:pt x="4471" y="30183"/>
                  </a:cubicBezTo>
                  <a:cubicBezTo>
                    <a:pt x="6767" y="30183"/>
                    <a:pt x="8653" y="28461"/>
                    <a:pt x="8920" y="26246"/>
                  </a:cubicBezTo>
                  <a:lnTo>
                    <a:pt x="8940" y="26246"/>
                  </a:lnTo>
                  <a:cubicBezTo>
                    <a:pt x="11729" y="26246"/>
                    <a:pt x="13985" y="23991"/>
                    <a:pt x="13985" y="21182"/>
                  </a:cubicBezTo>
                  <a:cubicBezTo>
                    <a:pt x="13985" y="20115"/>
                    <a:pt x="13636" y="19090"/>
                    <a:pt x="13041" y="18270"/>
                  </a:cubicBezTo>
                  <a:cubicBezTo>
                    <a:pt x="13800" y="17634"/>
                    <a:pt x="14292" y="16650"/>
                    <a:pt x="14292" y="15584"/>
                  </a:cubicBezTo>
                  <a:cubicBezTo>
                    <a:pt x="14292" y="14149"/>
                    <a:pt x="13451" y="12918"/>
                    <a:pt x="12221" y="12365"/>
                  </a:cubicBezTo>
                  <a:cubicBezTo>
                    <a:pt x="12672" y="11647"/>
                    <a:pt x="12939" y="10827"/>
                    <a:pt x="12939" y="9945"/>
                  </a:cubicBezTo>
                  <a:cubicBezTo>
                    <a:pt x="12939" y="7546"/>
                    <a:pt x="11093" y="5639"/>
                    <a:pt x="8735" y="5496"/>
                  </a:cubicBezTo>
                  <a:cubicBezTo>
                    <a:pt x="8817" y="5168"/>
                    <a:pt x="8858" y="4819"/>
                    <a:pt x="8858" y="4430"/>
                  </a:cubicBezTo>
                  <a:cubicBezTo>
                    <a:pt x="8858" y="1990"/>
                    <a:pt x="6890" y="1"/>
                    <a:pt x="4429"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37;p48">
              <a:extLst>
                <a:ext uri="{FF2B5EF4-FFF2-40B4-BE49-F238E27FC236}">
                  <a16:creationId xmlns:a16="http://schemas.microsoft.com/office/drawing/2014/main" id="{54CB3F00-27F0-2FD1-4E37-D2A725F7AA9C}"/>
                </a:ext>
              </a:extLst>
            </p:cNvPr>
            <p:cNvSpPr/>
            <p:nvPr/>
          </p:nvSpPr>
          <p:spPr>
            <a:xfrm>
              <a:off x="1467875" y="2099850"/>
              <a:ext cx="358325" cy="754575"/>
            </a:xfrm>
            <a:custGeom>
              <a:avLst/>
              <a:gdLst/>
              <a:ahLst/>
              <a:cxnLst/>
              <a:rect l="l" t="t" r="r" b="b"/>
              <a:pathLst>
                <a:path w="14333" h="30183" extrusionOk="0">
                  <a:moveTo>
                    <a:pt x="9863" y="1"/>
                  </a:moveTo>
                  <a:cubicBezTo>
                    <a:pt x="7402" y="1"/>
                    <a:pt x="5434" y="1990"/>
                    <a:pt x="5434" y="4430"/>
                  </a:cubicBezTo>
                  <a:cubicBezTo>
                    <a:pt x="5434" y="4819"/>
                    <a:pt x="5475" y="5168"/>
                    <a:pt x="5557" y="5496"/>
                  </a:cubicBezTo>
                  <a:cubicBezTo>
                    <a:pt x="3199" y="5639"/>
                    <a:pt x="1353" y="7546"/>
                    <a:pt x="1353" y="9945"/>
                  </a:cubicBezTo>
                  <a:cubicBezTo>
                    <a:pt x="1353" y="10827"/>
                    <a:pt x="1620" y="11647"/>
                    <a:pt x="2071" y="12365"/>
                  </a:cubicBezTo>
                  <a:cubicBezTo>
                    <a:pt x="841" y="12918"/>
                    <a:pt x="0" y="14149"/>
                    <a:pt x="0" y="15584"/>
                  </a:cubicBezTo>
                  <a:cubicBezTo>
                    <a:pt x="0" y="16650"/>
                    <a:pt x="492" y="17634"/>
                    <a:pt x="1251" y="18270"/>
                  </a:cubicBezTo>
                  <a:cubicBezTo>
                    <a:pt x="656" y="19090"/>
                    <a:pt x="308" y="20115"/>
                    <a:pt x="308" y="21182"/>
                  </a:cubicBezTo>
                  <a:cubicBezTo>
                    <a:pt x="308" y="22494"/>
                    <a:pt x="820" y="23704"/>
                    <a:pt x="1641" y="24606"/>
                  </a:cubicBezTo>
                  <a:cubicBezTo>
                    <a:pt x="2399" y="25446"/>
                    <a:pt x="3486" y="26041"/>
                    <a:pt x="4655" y="26185"/>
                  </a:cubicBezTo>
                  <a:cubicBezTo>
                    <a:pt x="4901" y="26205"/>
                    <a:pt x="5126" y="26246"/>
                    <a:pt x="5352" y="26246"/>
                  </a:cubicBezTo>
                  <a:lnTo>
                    <a:pt x="5372" y="26246"/>
                  </a:lnTo>
                  <a:cubicBezTo>
                    <a:pt x="5475" y="27169"/>
                    <a:pt x="5885" y="28010"/>
                    <a:pt x="6480" y="28666"/>
                  </a:cubicBezTo>
                  <a:cubicBezTo>
                    <a:pt x="7300" y="29588"/>
                    <a:pt x="8510" y="30183"/>
                    <a:pt x="9842" y="30183"/>
                  </a:cubicBezTo>
                  <a:cubicBezTo>
                    <a:pt x="12303" y="30183"/>
                    <a:pt x="14333" y="28194"/>
                    <a:pt x="14333" y="25693"/>
                  </a:cubicBezTo>
                  <a:lnTo>
                    <a:pt x="14333" y="4430"/>
                  </a:lnTo>
                  <a:cubicBezTo>
                    <a:pt x="14333" y="2892"/>
                    <a:pt x="13533" y="1538"/>
                    <a:pt x="12323" y="739"/>
                  </a:cubicBezTo>
                  <a:cubicBezTo>
                    <a:pt x="11626" y="267"/>
                    <a:pt x="10786" y="1"/>
                    <a:pt x="9863"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38;p48">
              <a:extLst>
                <a:ext uri="{FF2B5EF4-FFF2-40B4-BE49-F238E27FC236}">
                  <a16:creationId xmlns:a16="http://schemas.microsoft.com/office/drawing/2014/main" id="{6FFC3FCB-32BD-2388-AB8C-265C6A81C1F9}"/>
                </a:ext>
              </a:extLst>
            </p:cNvPr>
            <p:cNvSpPr/>
            <p:nvPr/>
          </p:nvSpPr>
          <p:spPr>
            <a:xfrm>
              <a:off x="2096325" y="2713950"/>
              <a:ext cx="75900" cy="40025"/>
            </a:xfrm>
            <a:custGeom>
              <a:avLst/>
              <a:gdLst/>
              <a:ahLst/>
              <a:cxnLst/>
              <a:rect l="l" t="t" r="r" b="b"/>
              <a:pathLst>
                <a:path w="3036" h="1601" extrusionOk="0">
                  <a:moveTo>
                    <a:pt x="3035" y="1"/>
                  </a:moveTo>
                  <a:cubicBezTo>
                    <a:pt x="2215" y="575"/>
                    <a:pt x="1210" y="903"/>
                    <a:pt x="165" y="903"/>
                  </a:cubicBezTo>
                  <a:cubicBezTo>
                    <a:pt x="103" y="1129"/>
                    <a:pt x="83" y="1375"/>
                    <a:pt x="1" y="1600"/>
                  </a:cubicBezTo>
                  <a:cubicBezTo>
                    <a:pt x="1190" y="1436"/>
                    <a:pt x="2256" y="862"/>
                    <a:pt x="3035"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39;p48">
              <a:extLst>
                <a:ext uri="{FF2B5EF4-FFF2-40B4-BE49-F238E27FC236}">
                  <a16:creationId xmlns:a16="http://schemas.microsoft.com/office/drawing/2014/main" id="{A5E44489-B5B7-1FD8-33E7-EAFA19665500}"/>
                </a:ext>
              </a:extLst>
            </p:cNvPr>
            <p:cNvSpPr/>
            <p:nvPr/>
          </p:nvSpPr>
          <p:spPr>
            <a:xfrm>
              <a:off x="1854375" y="2118300"/>
              <a:ext cx="195850" cy="736125"/>
            </a:xfrm>
            <a:custGeom>
              <a:avLst/>
              <a:gdLst/>
              <a:ahLst/>
              <a:cxnLst/>
              <a:rect l="l" t="t" r="r" b="b"/>
              <a:pathLst>
                <a:path w="7834" h="29445" extrusionOk="0">
                  <a:moveTo>
                    <a:pt x="1989" y="1"/>
                  </a:moveTo>
                  <a:lnTo>
                    <a:pt x="1989" y="1"/>
                  </a:lnTo>
                  <a:cubicBezTo>
                    <a:pt x="780" y="800"/>
                    <a:pt x="1" y="2154"/>
                    <a:pt x="1" y="3692"/>
                  </a:cubicBezTo>
                  <a:lnTo>
                    <a:pt x="1" y="24955"/>
                  </a:lnTo>
                  <a:cubicBezTo>
                    <a:pt x="1" y="27456"/>
                    <a:pt x="2010" y="29445"/>
                    <a:pt x="4471" y="29445"/>
                  </a:cubicBezTo>
                  <a:cubicBezTo>
                    <a:pt x="5803" y="29445"/>
                    <a:pt x="7013" y="28850"/>
                    <a:pt x="7833" y="27928"/>
                  </a:cubicBezTo>
                  <a:lnTo>
                    <a:pt x="7833" y="27928"/>
                  </a:lnTo>
                  <a:cubicBezTo>
                    <a:pt x="7136" y="28420"/>
                    <a:pt x="6275" y="28707"/>
                    <a:pt x="5352" y="28707"/>
                  </a:cubicBezTo>
                  <a:cubicBezTo>
                    <a:pt x="2851" y="28707"/>
                    <a:pt x="862" y="26677"/>
                    <a:pt x="862" y="24216"/>
                  </a:cubicBezTo>
                  <a:lnTo>
                    <a:pt x="862" y="2953"/>
                  </a:lnTo>
                  <a:cubicBezTo>
                    <a:pt x="862" y="1826"/>
                    <a:pt x="1292" y="800"/>
                    <a:pt x="1989"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1540;p48">
              <a:extLst>
                <a:ext uri="{FF2B5EF4-FFF2-40B4-BE49-F238E27FC236}">
                  <a16:creationId xmlns:a16="http://schemas.microsoft.com/office/drawing/2014/main" id="{A9897763-3152-55A3-B41D-D2A7A7C515B9}"/>
                </a:ext>
              </a:extLst>
            </p:cNvPr>
            <p:cNvSpPr/>
            <p:nvPr/>
          </p:nvSpPr>
          <p:spPr>
            <a:xfrm>
              <a:off x="1875900" y="2099850"/>
              <a:ext cx="336300" cy="736125"/>
            </a:xfrm>
            <a:custGeom>
              <a:avLst/>
              <a:gdLst/>
              <a:ahLst/>
              <a:cxnLst/>
              <a:rect l="l" t="t" r="r" b="b"/>
              <a:pathLst>
                <a:path w="13452" h="29445" extrusionOk="0">
                  <a:moveTo>
                    <a:pt x="3589" y="1"/>
                  </a:moveTo>
                  <a:cubicBezTo>
                    <a:pt x="2666" y="1"/>
                    <a:pt x="1826" y="267"/>
                    <a:pt x="1128" y="739"/>
                  </a:cubicBezTo>
                  <a:cubicBezTo>
                    <a:pt x="431" y="1538"/>
                    <a:pt x="1" y="2564"/>
                    <a:pt x="1" y="3691"/>
                  </a:cubicBezTo>
                  <a:lnTo>
                    <a:pt x="1" y="24954"/>
                  </a:lnTo>
                  <a:cubicBezTo>
                    <a:pt x="1" y="27415"/>
                    <a:pt x="1990" y="29424"/>
                    <a:pt x="4471" y="29445"/>
                  </a:cubicBezTo>
                  <a:cubicBezTo>
                    <a:pt x="5373" y="29445"/>
                    <a:pt x="6234" y="29158"/>
                    <a:pt x="6952" y="28666"/>
                  </a:cubicBezTo>
                  <a:cubicBezTo>
                    <a:pt x="7546" y="28010"/>
                    <a:pt x="7956" y="27169"/>
                    <a:pt x="8059" y="26246"/>
                  </a:cubicBezTo>
                  <a:lnTo>
                    <a:pt x="8079" y="26246"/>
                  </a:lnTo>
                  <a:cubicBezTo>
                    <a:pt x="8305" y="26246"/>
                    <a:pt x="8531" y="26205"/>
                    <a:pt x="8777" y="26185"/>
                  </a:cubicBezTo>
                  <a:cubicBezTo>
                    <a:pt x="8838" y="25980"/>
                    <a:pt x="8900" y="25734"/>
                    <a:pt x="8920" y="25487"/>
                  </a:cubicBezTo>
                  <a:lnTo>
                    <a:pt x="8941" y="25487"/>
                  </a:lnTo>
                  <a:cubicBezTo>
                    <a:pt x="10027" y="25487"/>
                    <a:pt x="10991" y="25159"/>
                    <a:pt x="11811" y="24606"/>
                  </a:cubicBezTo>
                  <a:cubicBezTo>
                    <a:pt x="12631" y="23704"/>
                    <a:pt x="13144" y="22494"/>
                    <a:pt x="13144" y="21182"/>
                  </a:cubicBezTo>
                  <a:cubicBezTo>
                    <a:pt x="13144" y="20115"/>
                    <a:pt x="12795" y="19090"/>
                    <a:pt x="12201" y="18270"/>
                  </a:cubicBezTo>
                  <a:cubicBezTo>
                    <a:pt x="12980" y="17634"/>
                    <a:pt x="13452" y="16650"/>
                    <a:pt x="13452" y="15584"/>
                  </a:cubicBezTo>
                  <a:cubicBezTo>
                    <a:pt x="13452" y="14149"/>
                    <a:pt x="12611" y="12918"/>
                    <a:pt x="11381" y="12365"/>
                  </a:cubicBezTo>
                  <a:cubicBezTo>
                    <a:pt x="11852" y="11647"/>
                    <a:pt x="12098" y="10827"/>
                    <a:pt x="12098" y="9945"/>
                  </a:cubicBezTo>
                  <a:cubicBezTo>
                    <a:pt x="12098" y="7546"/>
                    <a:pt x="10253" y="5639"/>
                    <a:pt x="7895" y="5496"/>
                  </a:cubicBezTo>
                  <a:cubicBezTo>
                    <a:pt x="7977" y="5168"/>
                    <a:pt x="8018" y="4819"/>
                    <a:pt x="8018" y="4430"/>
                  </a:cubicBezTo>
                  <a:cubicBezTo>
                    <a:pt x="8018" y="1990"/>
                    <a:pt x="6050" y="1"/>
                    <a:pt x="3589"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541;p48">
              <a:extLst>
                <a:ext uri="{FF2B5EF4-FFF2-40B4-BE49-F238E27FC236}">
                  <a16:creationId xmlns:a16="http://schemas.microsoft.com/office/drawing/2014/main" id="{6F90108F-CBF6-D023-F52C-E14E6A379983}"/>
                </a:ext>
              </a:extLst>
            </p:cNvPr>
            <p:cNvSpPr/>
            <p:nvPr/>
          </p:nvSpPr>
          <p:spPr>
            <a:xfrm>
              <a:off x="1508375" y="2713950"/>
              <a:ext cx="75375" cy="40025"/>
            </a:xfrm>
            <a:custGeom>
              <a:avLst/>
              <a:gdLst/>
              <a:ahLst/>
              <a:cxnLst/>
              <a:rect l="l" t="t" r="r" b="b"/>
              <a:pathLst>
                <a:path w="3015" h="1601" extrusionOk="0">
                  <a:moveTo>
                    <a:pt x="0" y="1"/>
                  </a:moveTo>
                  <a:lnTo>
                    <a:pt x="0" y="1"/>
                  </a:lnTo>
                  <a:cubicBezTo>
                    <a:pt x="759" y="862"/>
                    <a:pt x="1845" y="1436"/>
                    <a:pt x="3014" y="1600"/>
                  </a:cubicBezTo>
                  <a:cubicBezTo>
                    <a:pt x="2932" y="1375"/>
                    <a:pt x="2912" y="1129"/>
                    <a:pt x="2871" y="903"/>
                  </a:cubicBezTo>
                  <a:cubicBezTo>
                    <a:pt x="1804" y="903"/>
                    <a:pt x="820" y="575"/>
                    <a:pt x="0"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1542;p48">
              <a:extLst>
                <a:ext uri="{FF2B5EF4-FFF2-40B4-BE49-F238E27FC236}">
                  <a16:creationId xmlns:a16="http://schemas.microsoft.com/office/drawing/2014/main" id="{1FBDFB3C-D381-5AB7-D675-614CF282D987}"/>
                </a:ext>
              </a:extLst>
            </p:cNvPr>
            <p:cNvSpPr/>
            <p:nvPr/>
          </p:nvSpPr>
          <p:spPr>
            <a:xfrm>
              <a:off x="1629850" y="2118300"/>
              <a:ext cx="196350" cy="736125"/>
            </a:xfrm>
            <a:custGeom>
              <a:avLst/>
              <a:gdLst/>
              <a:ahLst/>
              <a:cxnLst/>
              <a:rect l="l" t="t" r="r" b="b"/>
              <a:pathLst>
                <a:path w="7854" h="29445" extrusionOk="0">
                  <a:moveTo>
                    <a:pt x="5844" y="1"/>
                  </a:moveTo>
                  <a:cubicBezTo>
                    <a:pt x="6542" y="800"/>
                    <a:pt x="6972" y="1826"/>
                    <a:pt x="6972" y="2953"/>
                  </a:cubicBezTo>
                  <a:lnTo>
                    <a:pt x="6972" y="24216"/>
                  </a:lnTo>
                  <a:cubicBezTo>
                    <a:pt x="6972" y="26677"/>
                    <a:pt x="4983" y="28707"/>
                    <a:pt x="2482" y="28707"/>
                  </a:cubicBezTo>
                  <a:cubicBezTo>
                    <a:pt x="1559" y="28707"/>
                    <a:pt x="698" y="28420"/>
                    <a:pt x="1" y="27928"/>
                  </a:cubicBezTo>
                  <a:lnTo>
                    <a:pt x="1" y="27928"/>
                  </a:lnTo>
                  <a:cubicBezTo>
                    <a:pt x="821" y="28850"/>
                    <a:pt x="2031" y="29445"/>
                    <a:pt x="3363" y="29445"/>
                  </a:cubicBezTo>
                  <a:cubicBezTo>
                    <a:pt x="5824" y="29445"/>
                    <a:pt x="7854" y="27456"/>
                    <a:pt x="7854" y="24955"/>
                  </a:cubicBezTo>
                  <a:lnTo>
                    <a:pt x="7854" y="3692"/>
                  </a:lnTo>
                  <a:cubicBezTo>
                    <a:pt x="7854" y="2154"/>
                    <a:pt x="7054" y="800"/>
                    <a:pt x="5844"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1543;p48">
              <a:extLst>
                <a:ext uri="{FF2B5EF4-FFF2-40B4-BE49-F238E27FC236}">
                  <a16:creationId xmlns:a16="http://schemas.microsoft.com/office/drawing/2014/main" id="{923DFD1B-E36A-2808-7164-BE2152444007}"/>
                </a:ext>
              </a:extLst>
            </p:cNvPr>
            <p:cNvSpPr/>
            <p:nvPr/>
          </p:nvSpPr>
          <p:spPr>
            <a:xfrm>
              <a:off x="1467875" y="2099850"/>
              <a:ext cx="336300" cy="736125"/>
            </a:xfrm>
            <a:custGeom>
              <a:avLst/>
              <a:gdLst/>
              <a:ahLst/>
              <a:cxnLst/>
              <a:rect l="l" t="t" r="r" b="b"/>
              <a:pathLst>
                <a:path w="13452" h="29445" extrusionOk="0">
                  <a:moveTo>
                    <a:pt x="9863" y="1"/>
                  </a:moveTo>
                  <a:cubicBezTo>
                    <a:pt x="7402" y="1"/>
                    <a:pt x="5434" y="1990"/>
                    <a:pt x="5434" y="4430"/>
                  </a:cubicBezTo>
                  <a:cubicBezTo>
                    <a:pt x="5434" y="4819"/>
                    <a:pt x="5475" y="5168"/>
                    <a:pt x="5557" y="5496"/>
                  </a:cubicBezTo>
                  <a:cubicBezTo>
                    <a:pt x="3199" y="5639"/>
                    <a:pt x="1353" y="7546"/>
                    <a:pt x="1353" y="9945"/>
                  </a:cubicBezTo>
                  <a:cubicBezTo>
                    <a:pt x="1353" y="10827"/>
                    <a:pt x="1620" y="11647"/>
                    <a:pt x="2071" y="12365"/>
                  </a:cubicBezTo>
                  <a:cubicBezTo>
                    <a:pt x="841" y="12918"/>
                    <a:pt x="0" y="14149"/>
                    <a:pt x="0" y="15584"/>
                  </a:cubicBezTo>
                  <a:cubicBezTo>
                    <a:pt x="0" y="16650"/>
                    <a:pt x="492" y="17634"/>
                    <a:pt x="1251" y="18270"/>
                  </a:cubicBezTo>
                  <a:cubicBezTo>
                    <a:pt x="656" y="19090"/>
                    <a:pt x="308" y="20115"/>
                    <a:pt x="308" y="21182"/>
                  </a:cubicBezTo>
                  <a:cubicBezTo>
                    <a:pt x="308" y="22494"/>
                    <a:pt x="820" y="23704"/>
                    <a:pt x="1641" y="24606"/>
                  </a:cubicBezTo>
                  <a:cubicBezTo>
                    <a:pt x="2461" y="25159"/>
                    <a:pt x="3424" y="25487"/>
                    <a:pt x="4511" y="25487"/>
                  </a:cubicBezTo>
                  <a:lnTo>
                    <a:pt x="4532" y="25487"/>
                  </a:lnTo>
                  <a:cubicBezTo>
                    <a:pt x="4552" y="25734"/>
                    <a:pt x="4614" y="25980"/>
                    <a:pt x="4696" y="26185"/>
                  </a:cubicBezTo>
                  <a:cubicBezTo>
                    <a:pt x="4921" y="26205"/>
                    <a:pt x="5147" y="26246"/>
                    <a:pt x="5372" y="26246"/>
                  </a:cubicBezTo>
                  <a:lnTo>
                    <a:pt x="5393" y="26246"/>
                  </a:lnTo>
                  <a:cubicBezTo>
                    <a:pt x="5495" y="27169"/>
                    <a:pt x="5905" y="28010"/>
                    <a:pt x="6500" y="28666"/>
                  </a:cubicBezTo>
                  <a:cubicBezTo>
                    <a:pt x="7218" y="29158"/>
                    <a:pt x="8058" y="29445"/>
                    <a:pt x="8981" y="29445"/>
                  </a:cubicBezTo>
                  <a:cubicBezTo>
                    <a:pt x="11462" y="29424"/>
                    <a:pt x="13451" y="27415"/>
                    <a:pt x="13451" y="24954"/>
                  </a:cubicBezTo>
                  <a:lnTo>
                    <a:pt x="13451" y="3691"/>
                  </a:lnTo>
                  <a:cubicBezTo>
                    <a:pt x="13451" y="2564"/>
                    <a:pt x="13021" y="1538"/>
                    <a:pt x="12323" y="739"/>
                  </a:cubicBezTo>
                  <a:cubicBezTo>
                    <a:pt x="11626" y="267"/>
                    <a:pt x="10786" y="1"/>
                    <a:pt x="9863"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1544;p48">
              <a:extLst>
                <a:ext uri="{FF2B5EF4-FFF2-40B4-BE49-F238E27FC236}">
                  <a16:creationId xmlns:a16="http://schemas.microsoft.com/office/drawing/2014/main" id="{B9A762AA-1DAF-4448-E332-1E6D1F181160}"/>
                </a:ext>
              </a:extLst>
            </p:cNvPr>
            <p:cNvSpPr/>
            <p:nvPr/>
          </p:nvSpPr>
          <p:spPr>
            <a:xfrm>
              <a:off x="1546800" y="2137775"/>
              <a:ext cx="235825" cy="288625"/>
            </a:xfrm>
            <a:custGeom>
              <a:avLst/>
              <a:gdLst/>
              <a:ahLst/>
              <a:cxnLst/>
              <a:rect l="l" t="t" r="r" b="b"/>
              <a:pathLst>
                <a:path w="9433" h="11545" extrusionOk="0">
                  <a:moveTo>
                    <a:pt x="7095" y="1"/>
                  </a:moveTo>
                  <a:cubicBezTo>
                    <a:pt x="5188" y="1"/>
                    <a:pt x="3651" y="1539"/>
                    <a:pt x="3651" y="3446"/>
                  </a:cubicBezTo>
                  <a:cubicBezTo>
                    <a:pt x="3651" y="4040"/>
                    <a:pt x="3815" y="4573"/>
                    <a:pt x="4061" y="5066"/>
                  </a:cubicBezTo>
                  <a:cubicBezTo>
                    <a:pt x="3856" y="5004"/>
                    <a:pt x="3651" y="5004"/>
                    <a:pt x="3425" y="5004"/>
                  </a:cubicBezTo>
                  <a:cubicBezTo>
                    <a:pt x="1539" y="5004"/>
                    <a:pt x="1" y="6542"/>
                    <a:pt x="1" y="8449"/>
                  </a:cubicBezTo>
                  <a:cubicBezTo>
                    <a:pt x="1" y="9823"/>
                    <a:pt x="801" y="11012"/>
                    <a:pt x="1969" y="11545"/>
                  </a:cubicBezTo>
                  <a:cubicBezTo>
                    <a:pt x="1293" y="10930"/>
                    <a:pt x="862" y="10028"/>
                    <a:pt x="862" y="9043"/>
                  </a:cubicBezTo>
                  <a:cubicBezTo>
                    <a:pt x="862" y="7136"/>
                    <a:pt x="2400" y="5599"/>
                    <a:pt x="4307" y="5599"/>
                  </a:cubicBezTo>
                  <a:cubicBezTo>
                    <a:pt x="4512" y="5599"/>
                    <a:pt x="4737" y="5619"/>
                    <a:pt x="4942" y="5640"/>
                  </a:cubicBezTo>
                  <a:cubicBezTo>
                    <a:pt x="4676" y="5168"/>
                    <a:pt x="4532" y="4614"/>
                    <a:pt x="4532" y="4040"/>
                  </a:cubicBezTo>
                  <a:cubicBezTo>
                    <a:pt x="4532" y="2133"/>
                    <a:pt x="6070" y="596"/>
                    <a:pt x="7957" y="596"/>
                  </a:cubicBezTo>
                  <a:cubicBezTo>
                    <a:pt x="8469" y="596"/>
                    <a:pt x="8982" y="719"/>
                    <a:pt x="9433" y="924"/>
                  </a:cubicBezTo>
                  <a:cubicBezTo>
                    <a:pt x="8818" y="370"/>
                    <a:pt x="7998" y="1"/>
                    <a:pt x="7095"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1545;p48">
              <a:extLst>
                <a:ext uri="{FF2B5EF4-FFF2-40B4-BE49-F238E27FC236}">
                  <a16:creationId xmlns:a16="http://schemas.microsoft.com/office/drawing/2014/main" id="{DA09F176-BD6D-59E0-0795-6818C1413A1C}"/>
                </a:ext>
              </a:extLst>
            </p:cNvPr>
            <p:cNvSpPr/>
            <p:nvPr/>
          </p:nvSpPr>
          <p:spPr>
            <a:xfrm>
              <a:off x="1663175" y="2538800"/>
              <a:ext cx="67175" cy="104750"/>
            </a:xfrm>
            <a:custGeom>
              <a:avLst/>
              <a:gdLst/>
              <a:ahLst/>
              <a:cxnLst/>
              <a:rect l="l" t="t" r="r" b="b"/>
              <a:pathLst>
                <a:path w="2687" h="4190" extrusionOk="0">
                  <a:moveTo>
                    <a:pt x="2313" y="1"/>
                  </a:moveTo>
                  <a:cubicBezTo>
                    <a:pt x="1768" y="1"/>
                    <a:pt x="1217" y="217"/>
                    <a:pt x="800" y="650"/>
                  </a:cubicBezTo>
                  <a:cubicBezTo>
                    <a:pt x="0" y="1512"/>
                    <a:pt x="21" y="2803"/>
                    <a:pt x="841" y="3603"/>
                  </a:cubicBezTo>
                  <a:cubicBezTo>
                    <a:pt x="1268" y="4012"/>
                    <a:pt x="1802" y="4190"/>
                    <a:pt x="2338" y="4190"/>
                  </a:cubicBezTo>
                  <a:cubicBezTo>
                    <a:pt x="2420" y="4190"/>
                    <a:pt x="2502" y="4185"/>
                    <a:pt x="2584" y="4177"/>
                  </a:cubicBezTo>
                  <a:cubicBezTo>
                    <a:pt x="2194" y="4095"/>
                    <a:pt x="1846" y="3911"/>
                    <a:pt x="1538" y="3624"/>
                  </a:cubicBezTo>
                  <a:cubicBezTo>
                    <a:pt x="718" y="2803"/>
                    <a:pt x="698" y="1512"/>
                    <a:pt x="1497" y="650"/>
                  </a:cubicBezTo>
                  <a:cubicBezTo>
                    <a:pt x="1825" y="302"/>
                    <a:pt x="2256" y="97"/>
                    <a:pt x="2686" y="35"/>
                  </a:cubicBezTo>
                  <a:cubicBezTo>
                    <a:pt x="2563" y="12"/>
                    <a:pt x="2438" y="1"/>
                    <a:pt x="2313"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1546;p48">
              <a:extLst>
                <a:ext uri="{FF2B5EF4-FFF2-40B4-BE49-F238E27FC236}">
                  <a16:creationId xmlns:a16="http://schemas.microsoft.com/office/drawing/2014/main" id="{989B43C9-EFDD-A613-8C07-DE17DF0BB047}"/>
                </a:ext>
              </a:extLst>
            </p:cNvPr>
            <p:cNvSpPr/>
            <p:nvPr/>
          </p:nvSpPr>
          <p:spPr>
            <a:xfrm>
              <a:off x="1500150" y="2583650"/>
              <a:ext cx="78975" cy="55500"/>
            </a:xfrm>
            <a:custGeom>
              <a:avLst/>
              <a:gdLst/>
              <a:ahLst/>
              <a:cxnLst/>
              <a:rect l="l" t="t" r="r" b="b"/>
              <a:pathLst>
                <a:path w="3159" h="2220" extrusionOk="0">
                  <a:moveTo>
                    <a:pt x="1613" y="0"/>
                  </a:moveTo>
                  <a:cubicBezTo>
                    <a:pt x="1045" y="0"/>
                    <a:pt x="508" y="315"/>
                    <a:pt x="247" y="866"/>
                  </a:cubicBezTo>
                  <a:cubicBezTo>
                    <a:pt x="1" y="1296"/>
                    <a:pt x="42" y="1809"/>
                    <a:pt x="247" y="2219"/>
                  </a:cubicBezTo>
                  <a:cubicBezTo>
                    <a:pt x="227" y="1932"/>
                    <a:pt x="268" y="1625"/>
                    <a:pt x="391" y="1358"/>
                  </a:cubicBezTo>
                  <a:cubicBezTo>
                    <a:pt x="666" y="807"/>
                    <a:pt x="1207" y="492"/>
                    <a:pt x="1776" y="492"/>
                  </a:cubicBezTo>
                  <a:cubicBezTo>
                    <a:pt x="2013" y="492"/>
                    <a:pt x="2253" y="547"/>
                    <a:pt x="2482" y="661"/>
                  </a:cubicBezTo>
                  <a:cubicBezTo>
                    <a:pt x="2790" y="804"/>
                    <a:pt x="3036" y="1071"/>
                    <a:pt x="3159" y="1378"/>
                  </a:cubicBezTo>
                  <a:cubicBezTo>
                    <a:pt x="3118" y="866"/>
                    <a:pt x="2810" y="394"/>
                    <a:pt x="2318" y="169"/>
                  </a:cubicBezTo>
                  <a:cubicBezTo>
                    <a:pt x="2089" y="54"/>
                    <a:pt x="1849" y="0"/>
                    <a:pt x="1613"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1547;p48">
              <a:extLst>
                <a:ext uri="{FF2B5EF4-FFF2-40B4-BE49-F238E27FC236}">
                  <a16:creationId xmlns:a16="http://schemas.microsoft.com/office/drawing/2014/main" id="{171B37D0-5C24-50B0-7E41-D8F7ACF8E3EB}"/>
                </a:ext>
              </a:extLst>
            </p:cNvPr>
            <p:cNvSpPr/>
            <p:nvPr/>
          </p:nvSpPr>
          <p:spPr>
            <a:xfrm>
              <a:off x="1684200" y="2345700"/>
              <a:ext cx="101000" cy="87875"/>
            </a:xfrm>
            <a:custGeom>
              <a:avLst/>
              <a:gdLst/>
              <a:ahLst/>
              <a:cxnLst/>
              <a:rect l="l" t="t" r="r" b="b"/>
              <a:pathLst>
                <a:path w="4040" h="3515" extrusionOk="0">
                  <a:moveTo>
                    <a:pt x="1863" y="0"/>
                  </a:moveTo>
                  <a:cubicBezTo>
                    <a:pt x="1715" y="0"/>
                    <a:pt x="1565" y="16"/>
                    <a:pt x="1415" y="50"/>
                  </a:cubicBezTo>
                  <a:cubicBezTo>
                    <a:pt x="779" y="214"/>
                    <a:pt x="267" y="644"/>
                    <a:pt x="0" y="1177"/>
                  </a:cubicBezTo>
                  <a:cubicBezTo>
                    <a:pt x="287" y="890"/>
                    <a:pt x="615" y="685"/>
                    <a:pt x="1025" y="624"/>
                  </a:cubicBezTo>
                  <a:cubicBezTo>
                    <a:pt x="1182" y="586"/>
                    <a:pt x="1339" y="568"/>
                    <a:pt x="1493" y="568"/>
                  </a:cubicBezTo>
                  <a:cubicBezTo>
                    <a:pt x="2429" y="568"/>
                    <a:pt x="3275" y="1232"/>
                    <a:pt x="3486" y="2182"/>
                  </a:cubicBezTo>
                  <a:cubicBezTo>
                    <a:pt x="3588" y="2633"/>
                    <a:pt x="3547" y="3105"/>
                    <a:pt x="3342" y="3515"/>
                  </a:cubicBezTo>
                  <a:cubicBezTo>
                    <a:pt x="3793" y="3023"/>
                    <a:pt x="4039" y="2326"/>
                    <a:pt x="3875" y="1608"/>
                  </a:cubicBezTo>
                  <a:cubicBezTo>
                    <a:pt x="3663" y="651"/>
                    <a:pt x="2807" y="0"/>
                    <a:pt x="1863"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1548;p48">
              <a:extLst>
                <a:ext uri="{FF2B5EF4-FFF2-40B4-BE49-F238E27FC236}">
                  <a16:creationId xmlns:a16="http://schemas.microsoft.com/office/drawing/2014/main" id="{863F45BB-71B4-F62E-B87D-798686828891}"/>
                </a:ext>
              </a:extLst>
            </p:cNvPr>
            <p:cNvSpPr/>
            <p:nvPr/>
          </p:nvSpPr>
          <p:spPr>
            <a:xfrm>
              <a:off x="1617550" y="2641750"/>
              <a:ext cx="109725" cy="168425"/>
            </a:xfrm>
            <a:custGeom>
              <a:avLst/>
              <a:gdLst/>
              <a:ahLst/>
              <a:cxnLst/>
              <a:rect l="l" t="t" r="r" b="b"/>
              <a:pathLst>
                <a:path w="4389" h="6737" extrusionOk="0">
                  <a:moveTo>
                    <a:pt x="3683" y="0"/>
                  </a:moveTo>
                  <a:cubicBezTo>
                    <a:pt x="2824" y="0"/>
                    <a:pt x="1955" y="344"/>
                    <a:pt x="1313" y="1002"/>
                  </a:cubicBezTo>
                  <a:cubicBezTo>
                    <a:pt x="0" y="2335"/>
                    <a:pt x="0" y="4447"/>
                    <a:pt x="1313" y="5759"/>
                  </a:cubicBezTo>
                  <a:cubicBezTo>
                    <a:pt x="1951" y="6415"/>
                    <a:pt x="2807" y="6737"/>
                    <a:pt x="3649" y="6737"/>
                  </a:cubicBezTo>
                  <a:cubicBezTo>
                    <a:pt x="3808" y="6737"/>
                    <a:pt x="3966" y="6725"/>
                    <a:pt x="4122" y="6703"/>
                  </a:cubicBezTo>
                  <a:cubicBezTo>
                    <a:pt x="3507" y="6580"/>
                    <a:pt x="2933" y="6272"/>
                    <a:pt x="2441" y="5780"/>
                  </a:cubicBezTo>
                  <a:cubicBezTo>
                    <a:pt x="1108" y="4509"/>
                    <a:pt x="1087" y="2356"/>
                    <a:pt x="2420" y="1043"/>
                  </a:cubicBezTo>
                  <a:cubicBezTo>
                    <a:pt x="2953" y="490"/>
                    <a:pt x="3671" y="182"/>
                    <a:pt x="4388" y="80"/>
                  </a:cubicBezTo>
                  <a:cubicBezTo>
                    <a:pt x="4157" y="26"/>
                    <a:pt x="3920" y="0"/>
                    <a:pt x="3683"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1549;p48">
              <a:extLst>
                <a:ext uri="{FF2B5EF4-FFF2-40B4-BE49-F238E27FC236}">
                  <a16:creationId xmlns:a16="http://schemas.microsoft.com/office/drawing/2014/main" id="{0A043788-8F32-0BC1-85FE-B53BF6D4F0EA}"/>
                </a:ext>
              </a:extLst>
            </p:cNvPr>
            <p:cNvSpPr/>
            <p:nvPr/>
          </p:nvSpPr>
          <p:spPr>
            <a:xfrm>
              <a:off x="1875900" y="2186475"/>
              <a:ext cx="138425" cy="214825"/>
            </a:xfrm>
            <a:custGeom>
              <a:avLst/>
              <a:gdLst/>
              <a:ahLst/>
              <a:cxnLst/>
              <a:rect l="l" t="t" r="r" b="b"/>
              <a:pathLst>
                <a:path w="5537" h="8593" extrusionOk="0">
                  <a:moveTo>
                    <a:pt x="5340" y="1"/>
                  </a:moveTo>
                  <a:cubicBezTo>
                    <a:pt x="5291" y="1"/>
                    <a:pt x="5240" y="21"/>
                    <a:pt x="5209" y="62"/>
                  </a:cubicBezTo>
                  <a:lnTo>
                    <a:pt x="3281" y="1928"/>
                  </a:lnTo>
                  <a:cubicBezTo>
                    <a:pt x="3261" y="1969"/>
                    <a:pt x="3220" y="2010"/>
                    <a:pt x="3220" y="2072"/>
                  </a:cubicBezTo>
                  <a:lnTo>
                    <a:pt x="3220" y="8244"/>
                  </a:lnTo>
                  <a:lnTo>
                    <a:pt x="185" y="8244"/>
                  </a:lnTo>
                  <a:cubicBezTo>
                    <a:pt x="83" y="8244"/>
                    <a:pt x="1" y="8326"/>
                    <a:pt x="1" y="8428"/>
                  </a:cubicBezTo>
                  <a:cubicBezTo>
                    <a:pt x="1" y="8531"/>
                    <a:pt x="83" y="8592"/>
                    <a:pt x="185" y="8592"/>
                  </a:cubicBezTo>
                  <a:lnTo>
                    <a:pt x="3404" y="8592"/>
                  </a:lnTo>
                  <a:cubicBezTo>
                    <a:pt x="3507" y="8592"/>
                    <a:pt x="3589" y="8531"/>
                    <a:pt x="3610" y="8449"/>
                  </a:cubicBezTo>
                  <a:lnTo>
                    <a:pt x="3610" y="2133"/>
                  </a:lnTo>
                  <a:lnTo>
                    <a:pt x="5455" y="329"/>
                  </a:lnTo>
                  <a:cubicBezTo>
                    <a:pt x="5537" y="267"/>
                    <a:pt x="5537" y="144"/>
                    <a:pt x="5455" y="62"/>
                  </a:cubicBezTo>
                  <a:cubicBezTo>
                    <a:pt x="5434" y="21"/>
                    <a:pt x="5388" y="1"/>
                    <a:pt x="5340"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1550;p48">
              <a:extLst>
                <a:ext uri="{FF2B5EF4-FFF2-40B4-BE49-F238E27FC236}">
                  <a16:creationId xmlns:a16="http://schemas.microsoft.com/office/drawing/2014/main" id="{25E43E87-4BA7-23D5-E89D-6E2B971ECC22}"/>
                </a:ext>
              </a:extLst>
            </p:cNvPr>
            <p:cNvSpPr/>
            <p:nvPr/>
          </p:nvSpPr>
          <p:spPr>
            <a:xfrm>
              <a:off x="1875900" y="2302975"/>
              <a:ext cx="205575" cy="132650"/>
            </a:xfrm>
            <a:custGeom>
              <a:avLst/>
              <a:gdLst/>
              <a:ahLst/>
              <a:cxnLst/>
              <a:rect l="l" t="t" r="r" b="b"/>
              <a:pathLst>
                <a:path w="8223" h="5306" extrusionOk="0">
                  <a:moveTo>
                    <a:pt x="8004" y="1"/>
                  </a:moveTo>
                  <a:cubicBezTo>
                    <a:pt x="7966" y="1"/>
                    <a:pt x="7927" y="12"/>
                    <a:pt x="7895" y="36"/>
                  </a:cubicBezTo>
                  <a:lnTo>
                    <a:pt x="5721" y="1964"/>
                  </a:lnTo>
                  <a:cubicBezTo>
                    <a:pt x="5680" y="2025"/>
                    <a:pt x="5660" y="2066"/>
                    <a:pt x="5660" y="2128"/>
                  </a:cubicBezTo>
                  <a:lnTo>
                    <a:pt x="5660" y="4937"/>
                  </a:lnTo>
                  <a:lnTo>
                    <a:pt x="185" y="4937"/>
                  </a:lnTo>
                  <a:cubicBezTo>
                    <a:pt x="83" y="4937"/>
                    <a:pt x="1" y="5019"/>
                    <a:pt x="1" y="5121"/>
                  </a:cubicBezTo>
                  <a:cubicBezTo>
                    <a:pt x="1" y="5224"/>
                    <a:pt x="83" y="5306"/>
                    <a:pt x="185" y="5306"/>
                  </a:cubicBezTo>
                  <a:lnTo>
                    <a:pt x="5844" y="5306"/>
                  </a:lnTo>
                  <a:cubicBezTo>
                    <a:pt x="5947" y="5306"/>
                    <a:pt x="6029" y="5203"/>
                    <a:pt x="6029" y="5121"/>
                  </a:cubicBezTo>
                  <a:lnTo>
                    <a:pt x="6029" y="2189"/>
                  </a:lnTo>
                  <a:lnTo>
                    <a:pt x="8120" y="323"/>
                  </a:lnTo>
                  <a:cubicBezTo>
                    <a:pt x="8202" y="282"/>
                    <a:pt x="8223" y="139"/>
                    <a:pt x="8141" y="77"/>
                  </a:cubicBezTo>
                  <a:cubicBezTo>
                    <a:pt x="8116" y="28"/>
                    <a:pt x="8061" y="1"/>
                    <a:pt x="8004"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1551;p48">
              <a:extLst>
                <a:ext uri="{FF2B5EF4-FFF2-40B4-BE49-F238E27FC236}">
                  <a16:creationId xmlns:a16="http://schemas.microsoft.com/office/drawing/2014/main" id="{8F14B104-4E66-835A-A751-4269652AA6FE}"/>
                </a:ext>
              </a:extLst>
            </p:cNvPr>
            <p:cNvSpPr/>
            <p:nvPr/>
          </p:nvSpPr>
          <p:spPr>
            <a:xfrm>
              <a:off x="1875900" y="2457650"/>
              <a:ext cx="269150" cy="9250"/>
            </a:xfrm>
            <a:custGeom>
              <a:avLst/>
              <a:gdLst/>
              <a:ahLst/>
              <a:cxnLst/>
              <a:rect l="l" t="t" r="r" b="b"/>
              <a:pathLst>
                <a:path w="10766" h="370" extrusionOk="0">
                  <a:moveTo>
                    <a:pt x="185" y="1"/>
                  </a:moveTo>
                  <a:cubicBezTo>
                    <a:pt x="83" y="1"/>
                    <a:pt x="1" y="83"/>
                    <a:pt x="1" y="185"/>
                  </a:cubicBezTo>
                  <a:cubicBezTo>
                    <a:pt x="1" y="288"/>
                    <a:pt x="83" y="370"/>
                    <a:pt x="185" y="370"/>
                  </a:cubicBezTo>
                  <a:lnTo>
                    <a:pt x="10581" y="370"/>
                  </a:lnTo>
                  <a:cubicBezTo>
                    <a:pt x="10684" y="370"/>
                    <a:pt x="10766" y="288"/>
                    <a:pt x="10766" y="185"/>
                  </a:cubicBezTo>
                  <a:cubicBezTo>
                    <a:pt x="10766" y="83"/>
                    <a:pt x="10684" y="1"/>
                    <a:pt x="10581"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1552;p48">
              <a:extLst>
                <a:ext uri="{FF2B5EF4-FFF2-40B4-BE49-F238E27FC236}">
                  <a16:creationId xmlns:a16="http://schemas.microsoft.com/office/drawing/2014/main" id="{CB22B904-820E-8D16-C30E-C48C3A574E1E}"/>
                </a:ext>
              </a:extLst>
            </p:cNvPr>
            <p:cNvSpPr/>
            <p:nvPr/>
          </p:nvSpPr>
          <p:spPr>
            <a:xfrm>
              <a:off x="1875400" y="2492000"/>
              <a:ext cx="235300" cy="8750"/>
            </a:xfrm>
            <a:custGeom>
              <a:avLst/>
              <a:gdLst/>
              <a:ahLst/>
              <a:cxnLst/>
              <a:rect l="l" t="t" r="r" b="b"/>
              <a:pathLst>
                <a:path w="9412" h="350" extrusionOk="0">
                  <a:moveTo>
                    <a:pt x="185" y="0"/>
                  </a:moveTo>
                  <a:cubicBezTo>
                    <a:pt x="82" y="0"/>
                    <a:pt x="0" y="62"/>
                    <a:pt x="0" y="164"/>
                  </a:cubicBezTo>
                  <a:cubicBezTo>
                    <a:pt x="0" y="267"/>
                    <a:pt x="82" y="349"/>
                    <a:pt x="185" y="349"/>
                  </a:cubicBezTo>
                  <a:lnTo>
                    <a:pt x="9227" y="349"/>
                  </a:lnTo>
                  <a:cubicBezTo>
                    <a:pt x="9330" y="349"/>
                    <a:pt x="9412" y="267"/>
                    <a:pt x="9412" y="164"/>
                  </a:cubicBezTo>
                  <a:cubicBezTo>
                    <a:pt x="9412" y="62"/>
                    <a:pt x="9330" y="0"/>
                    <a:pt x="9227"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1553;p48">
              <a:extLst>
                <a:ext uri="{FF2B5EF4-FFF2-40B4-BE49-F238E27FC236}">
                  <a16:creationId xmlns:a16="http://schemas.microsoft.com/office/drawing/2014/main" id="{EA6DEFB5-57BF-B801-F474-F61FA077B1A1}"/>
                </a:ext>
              </a:extLst>
            </p:cNvPr>
            <p:cNvSpPr/>
            <p:nvPr/>
          </p:nvSpPr>
          <p:spPr>
            <a:xfrm>
              <a:off x="1875900" y="2528400"/>
              <a:ext cx="251200" cy="131750"/>
            </a:xfrm>
            <a:custGeom>
              <a:avLst/>
              <a:gdLst/>
              <a:ahLst/>
              <a:cxnLst/>
              <a:rect l="l" t="t" r="r" b="b"/>
              <a:pathLst>
                <a:path w="10048" h="5270" extrusionOk="0">
                  <a:moveTo>
                    <a:pt x="185" y="0"/>
                  </a:moveTo>
                  <a:cubicBezTo>
                    <a:pt x="83" y="0"/>
                    <a:pt x="1" y="82"/>
                    <a:pt x="1" y="185"/>
                  </a:cubicBezTo>
                  <a:cubicBezTo>
                    <a:pt x="1" y="287"/>
                    <a:pt x="83" y="349"/>
                    <a:pt x="185" y="349"/>
                  </a:cubicBezTo>
                  <a:lnTo>
                    <a:pt x="4840" y="349"/>
                  </a:lnTo>
                  <a:lnTo>
                    <a:pt x="9720" y="5229"/>
                  </a:lnTo>
                  <a:cubicBezTo>
                    <a:pt x="9740" y="5249"/>
                    <a:pt x="9802" y="5270"/>
                    <a:pt x="9843" y="5270"/>
                  </a:cubicBezTo>
                  <a:cubicBezTo>
                    <a:pt x="9904" y="5270"/>
                    <a:pt x="9925" y="5249"/>
                    <a:pt x="9966" y="5229"/>
                  </a:cubicBezTo>
                  <a:cubicBezTo>
                    <a:pt x="10048" y="5167"/>
                    <a:pt x="10048" y="5044"/>
                    <a:pt x="9966" y="4962"/>
                  </a:cubicBezTo>
                  <a:lnTo>
                    <a:pt x="5045" y="41"/>
                  </a:lnTo>
                  <a:cubicBezTo>
                    <a:pt x="5024" y="21"/>
                    <a:pt x="4983" y="0"/>
                    <a:pt x="4922"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1554;p48">
              <a:extLst>
                <a:ext uri="{FF2B5EF4-FFF2-40B4-BE49-F238E27FC236}">
                  <a16:creationId xmlns:a16="http://schemas.microsoft.com/office/drawing/2014/main" id="{99B74353-3D44-7D1A-2829-F56810024F4C}"/>
                </a:ext>
              </a:extLst>
            </p:cNvPr>
            <p:cNvSpPr/>
            <p:nvPr/>
          </p:nvSpPr>
          <p:spPr>
            <a:xfrm>
              <a:off x="1875900" y="2566325"/>
              <a:ext cx="119475" cy="232250"/>
            </a:xfrm>
            <a:custGeom>
              <a:avLst/>
              <a:gdLst/>
              <a:ahLst/>
              <a:cxnLst/>
              <a:rect l="l" t="t" r="r" b="b"/>
              <a:pathLst>
                <a:path w="4779" h="9290" extrusionOk="0">
                  <a:moveTo>
                    <a:pt x="185" y="1"/>
                  </a:moveTo>
                  <a:cubicBezTo>
                    <a:pt x="83" y="1"/>
                    <a:pt x="1" y="62"/>
                    <a:pt x="1" y="165"/>
                  </a:cubicBezTo>
                  <a:cubicBezTo>
                    <a:pt x="1" y="267"/>
                    <a:pt x="83" y="349"/>
                    <a:pt x="185" y="349"/>
                  </a:cubicBezTo>
                  <a:lnTo>
                    <a:pt x="3035" y="349"/>
                  </a:lnTo>
                  <a:lnTo>
                    <a:pt x="3035" y="7792"/>
                  </a:lnTo>
                  <a:cubicBezTo>
                    <a:pt x="3035" y="7833"/>
                    <a:pt x="3056" y="7895"/>
                    <a:pt x="3076" y="7915"/>
                  </a:cubicBezTo>
                  <a:lnTo>
                    <a:pt x="4409" y="9248"/>
                  </a:lnTo>
                  <a:cubicBezTo>
                    <a:pt x="4430" y="9269"/>
                    <a:pt x="4491" y="9289"/>
                    <a:pt x="4532" y="9289"/>
                  </a:cubicBezTo>
                  <a:cubicBezTo>
                    <a:pt x="4594" y="9289"/>
                    <a:pt x="4635" y="9269"/>
                    <a:pt x="4696" y="9248"/>
                  </a:cubicBezTo>
                  <a:cubicBezTo>
                    <a:pt x="4778" y="9186"/>
                    <a:pt x="4778" y="9063"/>
                    <a:pt x="4696" y="8981"/>
                  </a:cubicBezTo>
                  <a:lnTo>
                    <a:pt x="3404" y="7710"/>
                  </a:lnTo>
                  <a:lnTo>
                    <a:pt x="3404" y="165"/>
                  </a:lnTo>
                  <a:cubicBezTo>
                    <a:pt x="3404" y="62"/>
                    <a:pt x="3322" y="1"/>
                    <a:pt x="3240"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1555;p48">
              <a:extLst>
                <a:ext uri="{FF2B5EF4-FFF2-40B4-BE49-F238E27FC236}">
                  <a16:creationId xmlns:a16="http://schemas.microsoft.com/office/drawing/2014/main" id="{561250EB-1287-37A7-9068-CCD3908AD820}"/>
                </a:ext>
              </a:extLst>
            </p:cNvPr>
            <p:cNvSpPr/>
            <p:nvPr/>
          </p:nvSpPr>
          <p:spPr>
            <a:xfrm>
              <a:off x="1994825" y="2177250"/>
              <a:ext cx="27200" cy="26700"/>
            </a:xfrm>
            <a:custGeom>
              <a:avLst/>
              <a:gdLst/>
              <a:ahLst/>
              <a:cxnLst/>
              <a:rect l="l" t="t" r="r" b="b"/>
              <a:pathLst>
                <a:path w="1088" h="1068" extrusionOk="0">
                  <a:moveTo>
                    <a:pt x="554" y="1"/>
                  </a:moveTo>
                  <a:cubicBezTo>
                    <a:pt x="247" y="1"/>
                    <a:pt x="1" y="226"/>
                    <a:pt x="1" y="534"/>
                  </a:cubicBezTo>
                  <a:cubicBezTo>
                    <a:pt x="1" y="841"/>
                    <a:pt x="247" y="1067"/>
                    <a:pt x="554" y="1067"/>
                  </a:cubicBezTo>
                  <a:cubicBezTo>
                    <a:pt x="862" y="1067"/>
                    <a:pt x="1087" y="841"/>
                    <a:pt x="1087" y="534"/>
                  </a:cubicBezTo>
                  <a:cubicBezTo>
                    <a:pt x="1087" y="226"/>
                    <a:pt x="862" y="1"/>
                    <a:pt x="554"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1556;p48">
              <a:extLst>
                <a:ext uri="{FF2B5EF4-FFF2-40B4-BE49-F238E27FC236}">
                  <a16:creationId xmlns:a16="http://schemas.microsoft.com/office/drawing/2014/main" id="{A31FF908-19D3-88B5-7394-C9E285309E6C}"/>
                </a:ext>
              </a:extLst>
            </p:cNvPr>
            <p:cNvSpPr/>
            <p:nvPr/>
          </p:nvSpPr>
          <p:spPr>
            <a:xfrm>
              <a:off x="1975875" y="2780600"/>
              <a:ext cx="26675" cy="27200"/>
            </a:xfrm>
            <a:custGeom>
              <a:avLst/>
              <a:gdLst/>
              <a:ahLst/>
              <a:cxnLst/>
              <a:rect l="l" t="t" r="r" b="b"/>
              <a:pathLst>
                <a:path w="1067" h="1088" extrusionOk="0">
                  <a:moveTo>
                    <a:pt x="533" y="0"/>
                  </a:moveTo>
                  <a:cubicBezTo>
                    <a:pt x="226" y="0"/>
                    <a:pt x="0" y="246"/>
                    <a:pt x="0" y="554"/>
                  </a:cubicBezTo>
                  <a:cubicBezTo>
                    <a:pt x="0" y="862"/>
                    <a:pt x="226" y="1087"/>
                    <a:pt x="533" y="1087"/>
                  </a:cubicBezTo>
                  <a:cubicBezTo>
                    <a:pt x="841" y="1087"/>
                    <a:pt x="1066" y="862"/>
                    <a:pt x="1066" y="554"/>
                  </a:cubicBezTo>
                  <a:cubicBezTo>
                    <a:pt x="1066" y="246"/>
                    <a:pt x="841" y="0"/>
                    <a:pt x="533"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1557;p48">
              <a:extLst>
                <a:ext uri="{FF2B5EF4-FFF2-40B4-BE49-F238E27FC236}">
                  <a16:creationId xmlns:a16="http://schemas.microsoft.com/office/drawing/2014/main" id="{5A4DD445-2F44-5156-3C20-44D4A9C30518}"/>
                </a:ext>
              </a:extLst>
            </p:cNvPr>
            <p:cNvSpPr/>
            <p:nvPr/>
          </p:nvSpPr>
          <p:spPr>
            <a:xfrm>
              <a:off x="2107600" y="2641675"/>
              <a:ext cx="27200" cy="27200"/>
            </a:xfrm>
            <a:custGeom>
              <a:avLst/>
              <a:gdLst/>
              <a:ahLst/>
              <a:cxnLst/>
              <a:rect l="l" t="t" r="r" b="b"/>
              <a:pathLst>
                <a:path w="1088" h="1088" extrusionOk="0">
                  <a:moveTo>
                    <a:pt x="554" y="1"/>
                  </a:moveTo>
                  <a:cubicBezTo>
                    <a:pt x="247" y="1"/>
                    <a:pt x="1" y="226"/>
                    <a:pt x="1" y="534"/>
                  </a:cubicBezTo>
                  <a:cubicBezTo>
                    <a:pt x="1" y="841"/>
                    <a:pt x="247" y="1087"/>
                    <a:pt x="554" y="1087"/>
                  </a:cubicBezTo>
                  <a:cubicBezTo>
                    <a:pt x="862" y="1087"/>
                    <a:pt x="1087" y="841"/>
                    <a:pt x="1087" y="534"/>
                  </a:cubicBezTo>
                  <a:cubicBezTo>
                    <a:pt x="1087" y="267"/>
                    <a:pt x="862" y="1"/>
                    <a:pt x="554"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1558;p48">
              <a:extLst>
                <a:ext uri="{FF2B5EF4-FFF2-40B4-BE49-F238E27FC236}">
                  <a16:creationId xmlns:a16="http://schemas.microsoft.com/office/drawing/2014/main" id="{ADE1ACB2-8C34-B85F-A3B2-A699ACB65E6D}"/>
                </a:ext>
              </a:extLst>
            </p:cNvPr>
            <p:cNvSpPr/>
            <p:nvPr/>
          </p:nvSpPr>
          <p:spPr>
            <a:xfrm>
              <a:off x="2092225" y="2482775"/>
              <a:ext cx="27200" cy="27200"/>
            </a:xfrm>
            <a:custGeom>
              <a:avLst/>
              <a:gdLst/>
              <a:ahLst/>
              <a:cxnLst/>
              <a:rect l="l" t="t" r="r" b="b"/>
              <a:pathLst>
                <a:path w="1088" h="1088" extrusionOk="0">
                  <a:moveTo>
                    <a:pt x="554" y="0"/>
                  </a:moveTo>
                  <a:cubicBezTo>
                    <a:pt x="247" y="0"/>
                    <a:pt x="1" y="226"/>
                    <a:pt x="1" y="533"/>
                  </a:cubicBezTo>
                  <a:cubicBezTo>
                    <a:pt x="1" y="841"/>
                    <a:pt x="247" y="1087"/>
                    <a:pt x="554" y="1087"/>
                  </a:cubicBezTo>
                  <a:cubicBezTo>
                    <a:pt x="862" y="1087"/>
                    <a:pt x="1087" y="841"/>
                    <a:pt x="1087" y="533"/>
                  </a:cubicBezTo>
                  <a:cubicBezTo>
                    <a:pt x="1087" y="226"/>
                    <a:pt x="862" y="0"/>
                    <a:pt x="554"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1559;p48">
              <a:extLst>
                <a:ext uri="{FF2B5EF4-FFF2-40B4-BE49-F238E27FC236}">
                  <a16:creationId xmlns:a16="http://schemas.microsoft.com/office/drawing/2014/main" id="{88285805-C378-45C1-3B42-5EE62C9D33BE}"/>
                </a:ext>
              </a:extLst>
            </p:cNvPr>
            <p:cNvSpPr/>
            <p:nvPr/>
          </p:nvSpPr>
          <p:spPr>
            <a:xfrm>
              <a:off x="2126575" y="2448425"/>
              <a:ext cx="26675" cy="26675"/>
            </a:xfrm>
            <a:custGeom>
              <a:avLst/>
              <a:gdLst/>
              <a:ahLst/>
              <a:cxnLst/>
              <a:rect l="l" t="t" r="r" b="b"/>
              <a:pathLst>
                <a:path w="1067" h="1067" extrusionOk="0">
                  <a:moveTo>
                    <a:pt x="534" y="1"/>
                  </a:moveTo>
                  <a:cubicBezTo>
                    <a:pt x="226" y="1"/>
                    <a:pt x="0" y="226"/>
                    <a:pt x="0" y="534"/>
                  </a:cubicBezTo>
                  <a:cubicBezTo>
                    <a:pt x="0" y="841"/>
                    <a:pt x="226" y="1067"/>
                    <a:pt x="534" y="1067"/>
                  </a:cubicBezTo>
                  <a:cubicBezTo>
                    <a:pt x="841" y="1067"/>
                    <a:pt x="1067" y="841"/>
                    <a:pt x="1067" y="534"/>
                  </a:cubicBezTo>
                  <a:cubicBezTo>
                    <a:pt x="1067" y="247"/>
                    <a:pt x="841" y="21"/>
                    <a:pt x="534"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1560;p48">
              <a:extLst>
                <a:ext uri="{FF2B5EF4-FFF2-40B4-BE49-F238E27FC236}">
                  <a16:creationId xmlns:a16="http://schemas.microsoft.com/office/drawing/2014/main" id="{29B95647-3685-D5B4-51B6-32E9F795B156}"/>
                </a:ext>
              </a:extLst>
            </p:cNvPr>
            <p:cNvSpPr/>
            <p:nvPr/>
          </p:nvSpPr>
          <p:spPr>
            <a:xfrm>
              <a:off x="2062500" y="2293100"/>
              <a:ext cx="26675" cy="27200"/>
            </a:xfrm>
            <a:custGeom>
              <a:avLst/>
              <a:gdLst/>
              <a:ahLst/>
              <a:cxnLst/>
              <a:rect l="l" t="t" r="r" b="b"/>
              <a:pathLst>
                <a:path w="1067" h="1088" extrusionOk="0">
                  <a:moveTo>
                    <a:pt x="533" y="1"/>
                  </a:moveTo>
                  <a:cubicBezTo>
                    <a:pt x="226" y="1"/>
                    <a:pt x="0" y="226"/>
                    <a:pt x="0" y="534"/>
                  </a:cubicBezTo>
                  <a:cubicBezTo>
                    <a:pt x="0" y="841"/>
                    <a:pt x="226" y="1087"/>
                    <a:pt x="533" y="1087"/>
                  </a:cubicBezTo>
                  <a:cubicBezTo>
                    <a:pt x="841" y="1087"/>
                    <a:pt x="1067" y="841"/>
                    <a:pt x="1067" y="534"/>
                  </a:cubicBezTo>
                  <a:cubicBezTo>
                    <a:pt x="1067" y="267"/>
                    <a:pt x="841" y="21"/>
                    <a:pt x="533"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 name="Google Shape;1561;p48">
            <a:extLst>
              <a:ext uri="{FF2B5EF4-FFF2-40B4-BE49-F238E27FC236}">
                <a16:creationId xmlns:a16="http://schemas.microsoft.com/office/drawing/2014/main" id="{16116D50-161C-33A8-18BC-CDDAF762B09D}"/>
              </a:ext>
            </a:extLst>
          </p:cNvPr>
          <p:cNvGrpSpPr/>
          <p:nvPr/>
        </p:nvGrpSpPr>
        <p:grpSpPr>
          <a:xfrm>
            <a:off x="3227521" y="2991346"/>
            <a:ext cx="1103850" cy="1748657"/>
            <a:chOff x="2412600" y="1882131"/>
            <a:chExt cx="614650" cy="973694"/>
          </a:xfrm>
        </p:grpSpPr>
        <p:sp>
          <p:nvSpPr>
            <p:cNvPr id="470" name="Google Shape;1562;p48">
              <a:extLst>
                <a:ext uri="{FF2B5EF4-FFF2-40B4-BE49-F238E27FC236}">
                  <a16:creationId xmlns:a16="http://schemas.microsoft.com/office/drawing/2014/main" id="{846840B8-1153-88FA-6BC2-393BA7F901EF}"/>
                </a:ext>
              </a:extLst>
            </p:cNvPr>
            <p:cNvSpPr/>
            <p:nvPr/>
          </p:nvSpPr>
          <p:spPr>
            <a:xfrm>
              <a:off x="2731975" y="2146500"/>
              <a:ext cx="94850" cy="190729"/>
            </a:xfrm>
            <a:custGeom>
              <a:avLst/>
              <a:gdLst/>
              <a:ahLst/>
              <a:cxnLst/>
              <a:rect l="l" t="t" r="r" b="b"/>
              <a:pathLst>
                <a:path w="3794" h="18291" extrusionOk="0">
                  <a:moveTo>
                    <a:pt x="1907" y="1"/>
                  </a:moveTo>
                  <a:cubicBezTo>
                    <a:pt x="841" y="1"/>
                    <a:pt x="0" y="841"/>
                    <a:pt x="0" y="1887"/>
                  </a:cubicBezTo>
                  <a:lnTo>
                    <a:pt x="0" y="16404"/>
                  </a:lnTo>
                  <a:cubicBezTo>
                    <a:pt x="0" y="17450"/>
                    <a:pt x="841" y="18290"/>
                    <a:pt x="1907" y="18290"/>
                  </a:cubicBezTo>
                  <a:cubicBezTo>
                    <a:pt x="2932" y="18290"/>
                    <a:pt x="3773" y="17450"/>
                    <a:pt x="3793" y="16404"/>
                  </a:cubicBezTo>
                  <a:lnTo>
                    <a:pt x="3793" y="1887"/>
                  </a:lnTo>
                  <a:cubicBezTo>
                    <a:pt x="3793" y="841"/>
                    <a:pt x="2953" y="1"/>
                    <a:pt x="1907"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1563;p48">
              <a:extLst>
                <a:ext uri="{FF2B5EF4-FFF2-40B4-BE49-F238E27FC236}">
                  <a16:creationId xmlns:a16="http://schemas.microsoft.com/office/drawing/2014/main" id="{EF8B5C84-CCB7-5D31-F451-A9D7061F5093}"/>
                </a:ext>
              </a:extLst>
            </p:cNvPr>
            <p:cNvSpPr/>
            <p:nvPr/>
          </p:nvSpPr>
          <p:spPr>
            <a:xfrm>
              <a:off x="2647900" y="2026302"/>
              <a:ext cx="268625" cy="117925"/>
            </a:xfrm>
            <a:custGeom>
              <a:avLst/>
              <a:gdLst/>
              <a:ahLst/>
              <a:cxnLst/>
              <a:rect l="l" t="t" r="r" b="b"/>
              <a:pathLst>
                <a:path w="10745" h="4717" extrusionOk="0">
                  <a:moveTo>
                    <a:pt x="2358" y="0"/>
                  </a:moveTo>
                  <a:cubicBezTo>
                    <a:pt x="1067" y="0"/>
                    <a:pt x="0" y="1067"/>
                    <a:pt x="0" y="2358"/>
                  </a:cubicBezTo>
                  <a:cubicBezTo>
                    <a:pt x="0" y="3671"/>
                    <a:pt x="1067" y="4716"/>
                    <a:pt x="2358" y="4716"/>
                  </a:cubicBezTo>
                  <a:lnTo>
                    <a:pt x="8387" y="4716"/>
                  </a:lnTo>
                  <a:cubicBezTo>
                    <a:pt x="9699" y="4716"/>
                    <a:pt x="10745" y="3671"/>
                    <a:pt x="10745" y="2358"/>
                  </a:cubicBezTo>
                  <a:cubicBezTo>
                    <a:pt x="10745" y="1067"/>
                    <a:pt x="9699" y="0"/>
                    <a:pt x="8387"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1564;p48">
              <a:extLst>
                <a:ext uri="{FF2B5EF4-FFF2-40B4-BE49-F238E27FC236}">
                  <a16:creationId xmlns:a16="http://schemas.microsoft.com/office/drawing/2014/main" id="{F8054A7C-1B45-7518-73BB-9B60C52E4EBE}"/>
                </a:ext>
              </a:extLst>
            </p:cNvPr>
            <p:cNvSpPr/>
            <p:nvPr/>
          </p:nvSpPr>
          <p:spPr>
            <a:xfrm>
              <a:off x="2553575" y="1883156"/>
              <a:ext cx="450625" cy="143550"/>
            </a:xfrm>
            <a:custGeom>
              <a:avLst/>
              <a:gdLst/>
              <a:ahLst/>
              <a:cxnLst/>
              <a:rect l="l" t="t" r="r" b="b"/>
              <a:pathLst>
                <a:path w="18025" h="5742" extrusionOk="0">
                  <a:moveTo>
                    <a:pt x="1" y="1"/>
                  </a:moveTo>
                  <a:lnTo>
                    <a:pt x="1" y="2892"/>
                  </a:lnTo>
                  <a:cubicBezTo>
                    <a:pt x="1" y="4450"/>
                    <a:pt x="1272" y="5742"/>
                    <a:pt x="2851" y="5742"/>
                  </a:cubicBezTo>
                  <a:lnTo>
                    <a:pt x="15194" y="5742"/>
                  </a:lnTo>
                  <a:cubicBezTo>
                    <a:pt x="16753" y="5742"/>
                    <a:pt x="18024" y="4471"/>
                    <a:pt x="18024" y="2892"/>
                  </a:cubicBezTo>
                  <a:lnTo>
                    <a:pt x="18024"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1565;p48">
              <a:extLst>
                <a:ext uri="{FF2B5EF4-FFF2-40B4-BE49-F238E27FC236}">
                  <a16:creationId xmlns:a16="http://schemas.microsoft.com/office/drawing/2014/main" id="{E852AF76-BB21-1C9E-CD36-18A167F1FE6D}"/>
                </a:ext>
              </a:extLst>
            </p:cNvPr>
            <p:cNvSpPr/>
            <p:nvPr/>
          </p:nvSpPr>
          <p:spPr>
            <a:xfrm>
              <a:off x="2412600" y="2327600"/>
              <a:ext cx="562875" cy="528225"/>
            </a:xfrm>
            <a:custGeom>
              <a:avLst/>
              <a:gdLst/>
              <a:ahLst/>
              <a:cxnLst/>
              <a:rect l="l" t="t" r="r" b="b"/>
              <a:pathLst>
                <a:path w="22515" h="21129" extrusionOk="0">
                  <a:moveTo>
                    <a:pt x="11264" y="1"/>
                  </a:moveTo>
                  <a:cubicBezTo>
                    <a:pt x="6057" y="1"/>
                    <a:pt x="1515" y="3837"/>
                    <a:pt x="801" y="9139"/>
                  </a:cubicBezTo>
                  <a:cubicBezTo>
                    <a:pt x="1" y="14901"/>
                    <a:pt x="4061" y="20232"/>
                    <a:pt x="9823" y="21032"/>
                  </a:cubicBezTo>
                  <a:cubicBezTo>
                    <a:pt x="10303" y="21097"/>
                    <a:pt x="10780" y="21128"/>
                    <a:pt x="11252" y="21128"/>
                  </a:cubicBezTo>
                  <a:cubicBezTo>
                    <a:pt x="16459" y="21128"/>
                    <a:pt x="21001" y="17292"/>
                    <a:pt x="21715" y="11990"/>
                  </a:cubicBezTo>
                  <a:cubicBezTo>
                    <a:pt x="22515" y="6207"/>
                    <a:pt x="18475" y="897"/>
                    <a:pt x="12693" y="97"/>
                  </a:cubicBezTo>
                  <a:cubicBezTo>
                    <a:pt x="12213" y="32"/>
                    <a:pt x="11736" y="1"/>
                    <a:pt x="11264"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1566;p48">
              <a:extLst>
                <a:ext uri="{FF2B5EF4-FFF2-40B4-BE49-F238E27FC236}">
                  <a16:creationId xmlns:a16="http://schemas.microsoft.com/office/drawing/2014/main" id="{3AE842F3-3345-527D-FC47-D59C15B33EA0}"/>
                </a:ext>
              </a:extLst>
            </p:cNvPr>
            <p:cNvSpPr/>
            <p:nvPr/>
          </p:nvSpPr>
          <p:spPr>
            <a:xfrm>
              <a:off x="2462850" y="2409925"/>
              <a:ext cx="383450" cy="377925"/>
            </a:xfrm>
            <a:custGeom>
              <a:avLst/>
              <a:gdLst/>
              <a:ahLst/>
              <a:cxnLst/>
              <a:rect l="l" t="t" r="r" b="b"/>
              <a:pathLst>
                <a:path w="15338" h="15117" extrusionOk="0">
                  <a:moveTo>
                    <a:pt x="7674" y="0"/>
                  </a:moveTo>
                  <a:cubicBezTo>
                    <a:pt x="7611" y="0"/>
                    <a:pt x="7548" y="1"/>
                    <a:pt x="7484" y="3"/>
                  </a:cubicBezTo>
                  <a:cubicBezTo>
                    <a:pt x="3302" y="105"/>
                    <a:pt x="0" y="3570"/>
                    <a:pt x="103" y="7733"/>
                  </a:cubicBezTo>
                  <a:cubicBezTo>
                    <a:pt x="204" y="11852"/>
                    <a:pt x="3566" y="15117"/>
                    <a:pt x="7664" y="15117"/>
                  </a:cubicBezTo>
                  <a:cubicBezTo>
                    <a:pt x="7727" y="15117"/>
                    <a:pt x="7790" y="15116"/>
                    <a:pt x="7854" y="15114"/>
                  </a:cubicBezTo>
                  <a:cubicBezTo>
                    <a:pt x="12036" y="15012"/>
                    <a:pt x="15338" y="11547"/>
                    <a:pt x="15215" y="7364"/>
                  </a:cubicBezTo>
                  <a:cubicBezTo>
                    <a:pt x="15114" y="3245"/>
                    <a:pt x="11752" y="0"/>
                    <a:pt x="7674"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1567;p48">
              <a:extLst>
                <a:ext uri="{FF2B5EF4-FFF2-40B4-BE49-F238E27FC236}">
                  <a16:creationId xmlns:a16="http://schemas.microsoft.com/office/drawing/2014/main" id="{9A5B01E4-498F-4AC4-847A-C2A0400106DD}"/>
                </a:ext>
              </a:extLst>
            </p:cNvPr>
            <p:cNvSpPr/>
            <p:nvPr/>
          </p:nvSpPr>
          <p:spPr>
            <a:xfrm>
              <a:off x="2515650" y="2487050"/>
              <a:ext cx="265050" cy="233400"/>
            </a:xfrm>
            <a:custGeom>
              <a:avLst/>
              <a:gdLst/>
              <a:ahLst/>
              <a:cxnLst/>
              <a:rect l="l" t="t" r="r" b="b"/>
              <a:pathLst>
                <a:path w="10602" h="9336" extrusionOk="0">
                  <a:moveTo>
                    <a:pt x="5281" y="1"/>
                  </a:moveTo>
                  <a:cubicBezTo>
                    <a:pt x="4697" y="1"/>
                    <a:pt x="4103" y="110"/>
                    <a:pt x="3527" y="342"/>
                  </a:cubicBezTo>
                  <a:cubicBezTo>
                    <a:pt x="1149" y="1326"/>
                    <a:pt x="0" y="4053"/>
                    <a:pt x="984" y="6432"/>
                  </a:cubicBezTo>
                  <a:cubicBezTo>
                    <a:pt x="1717" y="8239"/>
                    <a:pt x="3467" y="9336"/>
                    <a:pt x="5318" y="9336"/>
                  </a:cubicBezTo>
                  <a:cubicBezTo>
                    <a:pt x="5903" y="9336"/>
                    <a:pt x="6498" y="9226"/>
                    <a:pt x="7074" y="8995"/>
                  </a:cubicBezTo>
                  <a:cubicBezTo>
                    <a:pt x="9453" y="8011"/>
                    <a:pt x="10601" y="5284"/>
                    <a:pt x="9617" y="2905"/>
                  </a:cubicBezTo>
                  <a:cubicBezTo>
                    <a:pt x="8869" y="1098"/>
                    <a:pt x="7127" y="1"/>
                    <a:pt x="5281"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1568;p48">
              <a:extLst>
                <a:ext uri="{FF2B5EF4-FFF2-40B4-BE49-F238E27FC236}">
                  <a16:creationId xmlns:a16="http://schemas.microsoft.com/office/drawing/2014/main" id="{2285BDB0-DB06-EE52-C33C-FFFC73883563}"/>
                </a:ext>
              </a:extLst>
            </p:cNvPr>
            <p:cNvSpPr/>
            <p:nvPr/>
          </p:nvSpPr>
          <p:spPr>
            <a:xfrm>
              <a:off x="2612025" y="2567875"/>
              <a:ext cx="71775" cy="71775"/>
            </a:xfrm>
            <a:custGeom>
              <a:avLst/>
              <a:gdLst/>
              <a:ahLst/>
              <a:cxnLst/>
              <a:rect l="l" t="t" r="r" b="b"/>
              <a:pathLst>
                <a:path w="2871" h="2871" extrusionOk="0">
                  <a:moveTo>
                    <a:pt x="1435" y="0"/>
                  </a:moveTo>
                  <a:cubicBezTo>
                    <a:pt x="636" y="0"/>
                    <a:pt x="0" y="656"/>
                    <a:pt x="0" y="1435"/>
                  </a:cubicBezTo>
                  <a:cubicBezTo>
                    <a:pt x="0" y="2235"/>
                    <a:pt x="636" y="2871"/>
                    <a:pt x="1435" y="2871"/>
                  </a:cubicBezTo>
                  <a:cubicBezTo>
                    <a:pt x="2235" y="2871"/>
                    <a:pt x="2871" y="2235"/>
                    <a:pt x="2871" y="1435"/>
                  </a:cubicBezTo>
                  <a:cubicBezTo>
                    <a:pt x="2871" y="656"/>
                    <a:pt x="2235" y="0"/>
                    <a:pt x="1435"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1569;p48">
              <a:extLst>
                <a:ext uri="{FF2B5EF4-FFF2-40B4-BE49-F238E27FC236}">
                  <a16:creationId xmlns:a16="http://schemas.microsoft.com/office/drawing/2014/main" id="{39E94FE7-39F2-CB97-6FB2-68E2C7548F79}"/>
                </a:ext>
              </a:extLst>
            </p:cNvPr>
            <p:cNvSpPr/>
            <p:nvPr/>
          </p:nvSpPr>
          <p:spPr>
            <a:xfrm>
              <a:off x="2647375" y="2555050"/>
              <a:ext cx="34900" cy="33850"/>
            </a:xfrm>
            <a:custGeom>
              <a:avLst/>
              <a:gdLst/>
              <a:ahLst/>
              <a:cxnLst/>
              <a:rect l="l" t="t" r="r" b="b"/>
              <a:pathLst>
                <a:path w="1396" h="1354" extrusionOk="0">
                  <a:moveTo>
                    <a:pt x="698" y="0"/>
                  </a:moveTo>
                  <a:cubicBezTo>
                    <a:pt x="308" y="0"/>
                    <a:pt x="1" y="288"/>
                    <a:pt x="1" y="677"/>
                  </a:cubicBezTo>
                  <a:cubicBezTo>
                    <a:pt x="1" y="1067"/>
                    <a:pt x="308" y="1354"/>
                    <a:pt x="698" y="1354"/>
                  </a:cubicBezTo>
                  <a:cubicBezTo>
                    <a:pt x="1088" y="1354"/>
                    <a:pt x="1395" y="1067"/>
                    <a:pt x="1395" y="677"/>
                  </a:cubicBezTo>
                  <a:cubicBezTo>
                    <a:pt x="1395" y="288"/>
                    <a:pt x="1088" y="0"/>
                    <a:pt x="69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1570;p48">
              <a:extLst>
                <a:ext uri="{FF2B5EF4-FFF2-40B4-BE49-F238E27FC236}">
                  <a16:creationId xmlns:a16="http://schemas.microsoft.com/office/drawing/2014/main" id="{3A980411-6D9D-08BF-3DF9-9E4D2A6CCAC2}"/>
                </a:ext>
              </a:extLst>
            </p:cNvPr>
            <p:cNvSpPr/>
            <p:nvPr/>
          </p:nvSpPr>
          <p:spPr>
            <a:xfrm>
              <a:off x="2531525" y="1882131"/>
              <a:ext cx="495725" cy="20525"/>
            </a:xfrm>
            <a:custGeom>
              <a:avLst/>
              <a:gdLst/>
              <a:ahLst/>
              <a:cxnLst/>
              <a:rect l="l" t="t" r="r" b="b"/>
              <a:pathLst>
                <a:path w="19829" h="821" extrusionOk="0">
                  <a:moveTo>
                    <a:pt x="411" y="1"/>
                  </a:moveTo>
                  <a:cubicBezTo>
                    <a:pt x="185" y="1"/>
                    <a:pt x="1" y="185"/>
                    <a:pt x="1" y="411"/>
                  </a:cubicBezTo>
                  <a:cubicBezTo>
                    <a:pt x="1" y="657"/>
                    <a:pt x="185" y="821"/>
                    <a:pt x="411" y="821"/>
                  </a:cubicBezTo>
                  <a:lnTo>
                    <a:pt x="19419" y="821"/>
                  </a:lnTo>
                  <a:cubicBezTo>
                    <a:pt x="19665" y="821"/>
                    <a:pt x="19829" y="657"/>
                    <a:pt x="19829" y="411"/>
                  </a:cubicBezTo>
                  <a:cubicBezTo>
                    <a:pt x="19829" y="206"/>
                    <a:pt x="19665" y="42"/>
                    <a:pt x="19419"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1571;p48">
              <a:extLst>
                <a:ext uri="{FF2B5EF4-FFF2-40B4-BE49-F238E27FC236}">
                  <a16:creationId xmlns:a16="http://schemas.microsoft.com/office/drawing/2014/main" id="{9311D09B-07FE-C0AA-FF3E-84FC6AEFECE7}"/>
                </a:ext>
              </a:extLst>
            </p:cNvPr>
            <p:cNvSpPr/>
            <p:nvPr/>
          </p:nvSpPr>
          <p:spPr>
            <a:xfrm>
              <a:off x="2696500" y="2364025"/>
              <a:ext cx="199525" cy="243325"/>
            </a:xfrm>
            <a:custGeom>
              <a:avLst/>
              <a:gdLst/>
              <a:ahLst/>
              <a:cxnLst/>
              <a:rect l="l" t="t" r="r" b="b"/>
              <a:pathLst>
                <a:path w="7981" h="9733" extrusionOk="0">
                  <a:moveTo>
                    <a:pt x="537" y="0"/>
                  </a:moveTo>
                  <a:cubicBezTo>
                    <a:pt x="141" y="0"/>
                    <a:pt x="1" y="638"/>
                    <a:pt x="455" y="752"/>
                  </a:cubicBezTo>
                  <a:cubicBezTo>
                    <a:pt x="4413" y="1798"/>
                    <a:pt x="7119" y="5263"/>
                    <a:pt x="7201" y="9364"/>
                  </a:cubicBezTo>
                  <a:cubicBezTo>
                    <a:pt x="7201" y="9610"/>
                    <a:pt x="7396" y="9733"/>
                    <a:pt x="7591" y="9733"/>
                  </a:cubicBezTo>
                  <a:cubicBezTo>
                    <a:pt x="7786" y="9733"/>
                    <a:pt x="7981" y="9610"/>
                    <a:pt x="7981" y="9364"/>
                  </a:cubicBezTo>
                  <a:cubicBezTo>
                    <a:pt x="7899" y="4935"/>
                    <a:pt x="4946" y="1162"/>
                    <a:pt x="640" y="14"/>
                  </a:cubicBezTo>
                  <a:cubicBezTo>
                    <a:pt x="604" y="4"/>
                    <a:pt x="569" y="0"/>
                    <a:pt x="537"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1572;p48">
              <a:extLst>
                <a:ext uri="{FF2B5EF4-FFF2-40B4-BE49-F238E27FC236}">
                  <a16:creationId xmlns:a16="http://schemas.microsoft.com/office/drawing/2014/main" id="{C1514BFF-4581-1228-7404-9BB1079010FE}"/>
                </a:ext>
              </a:extLst>
            </p:cNvPr>
            <p:cNvSpPr/>
            <p:nvPr/>
          </p:nvSpPr>
          <p:spPr>
            <a:xfrm>
              <a:off x="2769900" y="1925206"/>
              <a:ext cx="218400" cy="19500"/>
            </a:xfrm>
            <a:custGeom>
              <a:avLst/>
              <a:gdLst/>
              <a:ahLst/>
              <a:cxnLst/>
              <a:rect l="l" t="t" r="r" b="b"/>
              <a:pathLst>
                <a:path w="8736" h="780" extrusionOk="0">
                  <a:moveTo>
                    <a:pt x="493" y="0"/>
                  </a:moveTo>
                  <a:cubicBezTo>
                    <a:pt x="0" y="0"/>
                    <a:pt x="0" y="779"/>
                    <a:pt x="493" y="779"/>
                  </a:cubicBezTo>
                  <a:lnTo>
                    <a:pt x="8243" y="779"/>
                  </a:lnTo>
                  <a:cubicBezTo>
                    <a:pt x="8735" y="779"/>
                    <a:pt x="8735" y="0"/>
                    <a:pt x="8243"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2" name="Google Shape;412;p34"/>
          <p:cNvSpPr txBox="1">
            <a:spLocks noGrp="1"/>
          </p:cNvSpPr>
          <p:nvPr>
            <p:ph type="title"/>
          </p:nvPr>
        </p:nvSpPr>
        <p:spPr>
          <a:xfrm>
            <a:off x="645775" y="60569"/>
            <a:ext cx="7704000" cy="572700"/>
          </a:xfrm>
          <a:prstGeom prst="rect">
            <a:avLst/>
          </a:prstGeom>
        </p:spPr>
        <p:txBody>
          <a:bodyPr spcFirstLastPara="1" wrap="square" lIns="91425" tIns="91425" rIns="91425" bIns="91425" anchor="t" anchorCtr="0">
            <a:noAutofit/>
          </a:bodyPr>
          <a:lstStyle/>
          <a:p>
            <a:r>
              <a:rPr lang="en-US" dirty="0">
                <a:solidFill>
                  <a:schemeClr val="tx1"/>
                </a:solidFill>
                <a:latin typeface="Chakra Petch" panose="020B0604020202020204" charset="-34"/>
                <a:cs typeface="Chakra Petch" panose="020B0604020202020204" charset="-34"/>
              </a:rPr>
              <a:t>Image captioning:</a:t>
            </a:r>
            <a:br>
              <a:rPr lang="en-US" sz="1800" kern="100" dirty="0">
                <a:effectLst/>
                <a:latin typeface="Calibri" panose="020F0502020204030204" pitchFamily="34" charset="0"/>
                <a:ea typeface="Calibri" panose="020F0502020204030204" pitchFamily="34" charset="0"/>
                <a:cs typeface="Mangal" panose="02040503050203030202" pitchFamily="18" charset="0"/>
              </a:rPr>
            </a:br>
            <a:endParaRPr lang="en-US" dirty="0">
              <a:solidFill>
                <a:schemeClr val="tx1"/>
              </a:solidFill>
              <a:latin typeface="Chakra Petch" panose="020B0604020202020204" charset="-34"/>
              <a:cs typeface="Chakra Petch" panose="020B0604020202020204" charset="-34"/>
            </a:endParaRPr>
          </a:p>
        </p:txBody>
      </p:sp>
      <p:sp>
        <p:nvSpPr>
          <p:cNvPr id="413" name="Google Shape;413;p34"/>
          <p:cNvSpPr txBox="1">
            <a:spLocks noGrp="1"/>
          </p:cNvSpPr>
          <p:nvPr>
            <p:ph type="subTitle" idx="1"/>
          </p:nvPr>
        </p:nvSpPr>
        <p:spPr>
          <a:xfrm>
            <a:off x="994481" y="1153281"/>
            <a:ext cx="3857342" cy="2206259"/>
          </a:xfrm>
          <a:prstGeom prst="rect">
            <a:avLst/>
          </a:prstGeom>
        </p:spPr>
        <p:txBody>
          <a:bodyPr spcFirstLastPara="1" wrap="square" lIns="91425" tIns="91425" rIns="91425" bIns="91425" anchor="t" anchorCtr="0">
            <a:noAutofit/>
          </a:bodyPr>
          <a:lstStyle/>
          <a:p>
            <a:pPr marL="0" marR="0">
              <a:lnSpc>
                <a:spcPct val="125000"/>
              </a:lnSpc>
            </a:pPr>
            <a:r>
              <a:rPr lang="en-US" dirty="0"/>
              <a:t>Inputs: Image features extracted using VGG16.</a:t>
            </a:r>
          </a:p>
          <a:p>
            <a:pPr marL="0" marR="0">
              <a:lnSpc>
                <a:spcPct val="125000"/>
              </a:lnSpc>
            </a:pPr>
            <a:r>
              <a:rPr lang="en-US" dirty="0"/>
              <a:t>Tokenized captions preprocessed for training.</a:t>
            </a:r>
          </a:p>
          <a:p>
            <a:pPr marL="0" marR="0">
              <a:lnSpc>
                <a:spcPct val="125000"/>
              </a:lnSpc>
            </a:pPr>
            <a:r>
              <a:rPr lang="en-US" dirty="0"/>
              <a:t>Outputs: Trained model with optimized parameters.</a:t>
            </a:r>
          </a:p>
          <a:p>
            <a:pPr marL="0" marR="0">
              <a:lnSpc>
                <a:spcPct val="125000"/>
              </a:lnSpc>
            </a:pPr>
            <a:r>
              <a:rPr lang="en-US" dirty="0"/>
              <a:t>Metrics: Categorical cross entropy Loss, Adam Optimizer.</a:t>
            </a:r>
          </a:p>
          <a:p>
            <a:pPr marL="0" marR="0">
              <a:lnSpc>
                <a:spcPct val="125000"/>
              </a:lnSpc>
            </a:pPr>
            <a:r>
              <a:rPr lang="en-US" dirty="0"/>
              <a:t>Results: Successful convergence of the model with minimized loss.</a:t>
            </a:r>
          </a:p>
        </p:txBody>
      </p:sp>
      <p:sp>
        <p:nvSpPr>
          <p:cNvPr id="414" name="Google Shape;414;p34"/>
          <p:cNvSpPr txBox="1">
            <a:spLocks noGrp="1"/>
          </p:cNvSpPr>
          <p:nvPr>
            <p:ph type="subTitle" idx="2"/>
          </p:nvPr>
        </p:nvSpPr>
        <p:spPr>
          <a:xfrm>
            <a:off x="5357473" y="1142631"/>
            <a:ext cx="3049500" cy="1588759"/>
          </a:xfrm>
          <a:prstGeom prst="rect">
            <a:avLst/>
          </a:prstGeom>
        </p:spPr>
        <p:txBody>
          <a:bodyPr spcFirstLastPara="1" wrap="square" lIns="91425" tIns="91425" rIns="91425" bIns="91425" anchor="t" anchorCtr="0">
            <a:noAutofit/>
          </a:bodyPr>
          <a:lstStyle/>
          <a:p>
            <a:pPr marL="0" marR="0">
              <a:lnSpc>
                <a:spcPct val="125000"/>
              </a:lnSpc>
            </a:pPr>
            <a:r>
              <a:rPr lang="en-US" dirty="0"/>
              <a:t>Inputs: Actual captions from the test set.</a:t>
            </a:r>
          </a:p>
          <a:p>
            <a:pPr marL="0" marR="0">
              <a:lnSpc>
                <a:spcPct val="125000"/>
              </a:lnSpc>
            </a:pPr>
            <a:r>
              <a:rPr lang="en-US" dirty="0"/>
              <a:t>Outputs: Predicted captions generated by the model.</a:t>
            </a:r>
          </a:p>
          <a:p>
            <a:pPr marL="0" lvl="0">
              <a:lnSpc>
                <a:spcPct val="125000"/>
              </a:lnSpc>
            </a:pPr>
            <a:r>
              <a:rPr lang="en-US" dirty="0"/>
              <a:t>Metrics: BLEU-1 score: This suggests that, on average, over half of the unigrams in the generated text match with those in the reference text.</a:t>
            </a:r>
          </a:p>
          <a:p>
            <a:pPr marL="0" lvl="0">
              <a:lnSpc>
                <a:spcPct val="125000"/>
              </a:lnSpc>
            </a:pPr>
            <a:r>
              <a:rPr lang="en-US" dirty="0"/>
              <a:t>BLEU-2 score: This indicates that about 29% of bigrams in the generated text align with those in the reference text.</a:t>
            </a:r>
          </a:p>
          <a:p>
            <a:pPr marL="0" marR="0">
              <a:lnSpc>
                <a:spcPct val="125000"/>
              </a:lnSpc>
            </a:pPr>
            <a:endParaRPr lang="en-US" dirty="0"/>
          </a:p>
        </p:txBody>
      </p:sp>
      <p:sp>
        <p:nvSpPr>
          <p:cNvPr id="415" name="Google Shape;415;p34"/>
          <p:cNvSpPr txBox="1">
            <a:spLocks noGrp="1"/>
          </p:cNvSpPr>
          <p:nvPr>
            <p:ph type="subTitle" idx="3"/>
          </p:nvPr>
        </p:nvSpPr>
        <p:spPr>
          <a:xfrm>
            <a:off x="2846200" y="3862400"/>
            <a:ext cx="5204191" cy="1105800"/>
          </a:xfrm>
          <a:prstGeom prst="rect">
            <a:avLst/>
          </a:prstGeom>
        </p:spPr>
        <p:txBody>
          <a:bodyPr spcFirstLastPara="1" wrap="square" lIns="91425" tIns="91425" rIns="91425" bIns="91425" anchor="t" anchorCtr="0">
            <a:noAutofit/>
          </a:bodyPr>
          <a:lstStyle/>
          <a:p>
            <a:pPr marL="0" marR="0" indent="457200">
              <a:lnSpc>
                <a:spcPct val="125000"/>
              </a:lnSpc>
              <a:spcBef>
                <a:spcPts val="1200"/>
              </a:spcBef>
              <a:spcAft>
                <a:spcPts val="1200"/>
              </a:spcAft>
            </a:pPr>
            <a:r>
              <a:rPr lang="en-US" dirty="0"/>
              <a:t>BLEU-1 score: 0.537292</a:t>
            </a:r>
          </a:p>
          <a:p>
            <a:pPr marL="0" marR="0" indent="457200">
              <a:lnSpc>
                <a:spcPct val="125000"/>
              </a:lnSpc>
              <a:spcBef>
                <a:spcPts val="1200"/>
              </a:spcBef>
              <a:spcAft>
                <a:spcPts val="1200"/>
              </a:spcAft>
            </a:pPr>
            <a:r>
              <a:rPr lang="en-US" dirty="0"/>
              <a:t>BLEU-2 score: 0.288973</a:t>
            </a:r>
          </a:p>
        </p:txBody>
      </p:sp>
      <p:sp>
        <p:nvSpPr>
          <p:cNvPr id="417" name="Google Shape;417;p34"/>
          <p:cNvSpPr txBox="1">
            <a:spLocks noGrp="1"/>
          </p:cNvSpPr>
          <p:nvPr>
            <p:ph type="subTitle" idx="5"/>
          </p:nvPr>
        </p:nvSpPr>
        <p:spPr>
          <a:xfrm>
            <a:off x="999909" y="856811"/>
            <a:ext cx="5142076" cy="419293"/>
          </a:xfrm>
          <a:prstGeom prst="rect">
            <a:avLst/>
          </a:prstGeom>
        </p:spPr>
        <p:txBody>
          <a:bodyPr spcFirstLastPara="1" wrap="square" lIns="91425" tIns="91425" rIns="91425" bIns="91425" anchor="b" anchorCtr="0">
            <a:noAutofit/>
          </a:bodyPr>
          <a:lstStyle/>
          <a:p>
            <a:pPr marL="0" indent="0"/>
            <a:r>
              <a:rPr lang="en-US" dirty="0"/>
              <a:t>Model training:</a:t>
            </a:r>
          </a:p>
        </p:txBody>
      </p:sp>
      <p:sp>
        <p:nvSpPr>
          <p:cNvPr id="418" name="Google Shape;418;p34"/>
          <p:cNvSpPr txBox="1">
            <a:spLocks noGrp="1"/>
          </p:cNvSpPr>
          <p:nvPr>
            <p:ph type="subTitle" idx="7"/>
          </p:nvPr>
        </p:nvSpPr>
        <p:spPr>
          <a:xfrm>
            <a:off x="5357473" y="803542"/>
            <a:ext cx="3049500" cy="740300"/>
          </a:xfrm>
          <a:prstGeom prst="rect">
            <a:avLst/>
          </a:prstGeom>
        </p:spPr>
        <p:txBody>
          <a:bodyPr spcFirstLastPara="1" wrap="square" lIns="91425" tIns="91425" rIns="91425" bIns="91425" anchor="b" anchorCtr="0">
            <a:noAutofit/>
          </a:bodyPr>
          <a:lstStyle/>
          <a:p>
            <a:pPr marL="0" indent="0"/>
            <a:r>
              <a:rPr lang="en-US" dirty="0"/>
              <a:t>Model prediction</a:t>
            </a:r>
          </a:p>
          <a:p>
            <a:pPr marL="0" lvl="0" indent="0" algn="l" rtl="0">
              <a:spcBef>
                <a:spcPts val="0"/>
              </a:spcBef>
              <a:spcAft>
                <a:spcPts val="0"/>
              </a:spcAft>
              <a:buNone/>
            </a:pPr>
            <a:endParaRPr dirty="0"/>
          </a:p>
        </p:txBody>
      </p:sp>
      <p:grpSp>
        <p:nvGrpSpPr>
          <p:cNvPr id="420" name="Google Shape;420;p34"/>
          <p:cNvGrpSpPr/>
          <p:nvPr/>
        </p:nvGrpSpPr>
        <p:grpSpPr>
          <a:xfrm>
            <a:off x="338094" y="889212"/>
            <a:ext cx="571026" cy="490913"/>
            <a:chOff x="4803928" y="1260126"/>
            <a:chExt cx="571026" cy="490913"/>
          </a:xfrm>
        </p:grpSpPr>
        <p:sp>
          <p:nvSpPr>
            <p:cNvPr id="421" name="Google Shape;421;p34"/>
            <p:cNvSpPr/>
            <p:nvPr/>
          </p:nvSpPr>
          <p:spPr>
            <a:xfrm>
              <a:off x="4803928" y="1563037"/>
              <a:ext cx="516876" cy="148115"/>
            </a:xfrm>
            <a:custGeom>
              <a:avLst/>
              <a:gdLst/>
              <a:ahLst/>
              <a:cxnLst/>
              <a:rect l="l" t="t" r="r" b="b"/>
              <a:pathLst>
                <a:path w="17759" h="5089" extrusionOk="0">
                  <a:moveTo>
                    <a:pt x="5075" y="528"/>
                  </a:moveTo>
                  <a:lnTo>
                    <a:pt x="5075" y="752"/>
                  </a:lnTo>
                  <a:lnTo>
                    <a:pt x="3144" y="752"/>
                  </a:lnTo>
                  <a:lnTo>
                    <a:pt x="3144" y="528"/>
                  </a:lnTo>
                  <a:close/>
                  <a:moveTo>
                    <a:pt x="9916" y="528"/>
                  </a:moveTo>
                  <a:lnTo>
                    <a:pt x="9916" y="752"/>
                  </a:lnTo>
                  <a:lnTo>
                    <a:pt x="7985" y="752"/>
                  </a:lnTo>
                  <a:lnTo>
                    <a:pt x="7985" y="528"/>
                  </a:lnTo>
                  <a:close/>
                  <a:moveTo>
                    <a:pt x="14758" y="528"/>
                  </a:moveTo>
                  <a:lnTo>
                    <a:pt x="14758" y="752"/>
                  </a:lnTo>
                  <a:lnTo>
                    <a:pt x="12827" y="752"/>
                  </a:lnTo>
                  <a:lnTo>
                    <a:pt x="12827" y="528"/>
                  </a:lnTo>
                  <a:close/>
                  <a:moveTo>
                    <a:pt x="3057" y="0"/>
                  </a:moveTo>
                  <a:cubicBezTo>
                    <a:pt x="2816" y="0"/>
                    <a:pt x="2619" y="196"/>
                    <a:pt x="2619" y="438"/>
                  </a:cubicBezTo>
                  <a:lnTo>
                    <a:pt x="2619" y="752"/>
                  </a:lnTo>
                  <a:lnTo>
                    <a:pt x="2170" y="752"/>
                  </a:lnTo>
                  <a:cubicBezTo>
                    <a:pt x="974" y="752"/>
                    <a:pt x="1" y="1723"/>
                    <a:pt x="1" y="2919"/>
                  </a:cubicBezTo>
                  <a:cubicBezTo>
                    <a:pt x="1" y="4115"/>
                    <a:pt x="972" y="5088"/>
                    <a:pt x="2170" y="5088"/>
                  </a:cubicBezTo>
                  <a:lnTo>
                    <a:pt x="11303" y="5088"/>
                  </a:lnTo>
                  <a:cubicBezTo>
                    <a:pt x="11446" y="5088"/>
                    <a:pt x="11564" y="4968"/>
                    <a:pt x="11564" y="4825"/>
                  </a:cubicBezTo>
                  <a:cubicBezTo>
                    <a:pt x="11564" y="4681"/>
                    <a:pt x="11446" y="4561"/>
                    <a:pt x="11303" y="4561"/>
                  </a:cubicBezTo>
                  <a:lnTo>
                    <a:pt x="2170" y="4561"/>
                  </a:lnTo>
                  <a:cubicBezTo>
                    <a:pt x="1264" y="4561"/>
                    <a:pt x="528" y="3825"/>
                    <a:pt x="528" y="2919"/>
                  </a:cubicBezTo>
                  <a:cubicBezTo>
                    <a:pt x="528" y="2015"/>
                    <a:pt x="1264" y="1277"/>
                    <a:pt x="2170" y="1277"/>
                  </a:cubicBezTo>
                  <a:lnTo>
                    <a:pt x="15589" y="1277"/>
                  </a:lnTo>
                  <a:cubicBezTo>
                    <a:pt x="16495" y="1277"/>
                    <a:pt x="17230" y="2015"/>
                    <a:pt x="17230" y="2919"/>
                  </a:cubicBezTo>
                  <a:cubicBezTo>
                    <a:pt x="17230" y="3825"/>
                    <a:pt x="16495" y="4561"/>
                    <a:pt x="15589" y="4561"/>
                  </a:cubicBezTo>
                  <a:lnTo>
                    <a:pt x="12880" y="4561"/>
                  </a:lnTo>
                  <a:cubicBezTo>
                    <a:pt x="12737" y="4561"/>
                    <a:pt x="12616" y="4681"/>
                    <a:pt x="12616" y="4825"/>
                  </a:cubicBezTo>
                  <a:cubicBezTo>
                    <a:pt x="12616" y="4968"/>
                    <a:pt x="12737" y="5088"/>
                    <a:pt x="12880" y="5088"/>
                  </a:cubicBezTo>
                  <a:lnTo>
                    <a:pt x="15589" y="5088"/>
                  </a:lnTo>
                  <a:cubicBezTo>
                    <a:pt x="16784" y="5088"/>
                    <a:pt x="17758" y="4115"/>
                    <a:pt x="17758" y="2919"/>
                  </a:cubicBezTo>
                  <a:cubicBezTo>
                    <a:pt x="17758" y="1723"/>
                    <a:pt x="16784" y="752"/>
                    <a:pt x="15589" y="752"/>
                  </a:cubicBezTo>
                  <a:lnTo>
                    <a:pt x="15283" y="752"/>
                  </a:lnTo>
                  <a:lnTo>
                    <a:pt x="15283" y="438"/>
                  </a:lnTo>
                  <a:cubicBezTo>
                    <a:pt x="15283" y="196"/>
                    <a:pt x="15086" y="0"/>
                    <a:pt x="14845" y="0"/>
                  </a:cubicBezTo>
                  <a:lnTo>
                    <a:pt x="12740" y="0"/>
                  </a:lnTo>
                  <a:cubicBezTo>
                    <a:pt x="12498" y="0"/>
                    <a:pt x="12302" y="196"/>
                    <a:pt x="12302" y="438"/>
                  </a:cubicBezTo>
                  <a:lnTo>
                    <a:pt x="12302" y="752"/>
                  </a:lnTo>
                  <a:lnTo>
                    <a:pt x="10441" y="752"/>
                  </a:lnTo>
                  <a:lnTo>
                    <a:pt x="10441" y="438"/>
                  </a:lnTo>
                  <a:cubicBezTo>
                    <a:pt x="10441" y="196"/>
                    <a:pt x="10245" y="0"/>
                    <a:pt x="10003" y="0"/>
                  </a:cubicBezTo>
                  <a:lnTo>
                    <a:pt x="7898" y="0"/>
                  </a:lnTo>
                  <a:cubicBezTo>
                    <a:pt x="7657" y="0"/>
                    <a:pt x="7461" y="196"/>
                    <a:pt x="7461" y="438"/>
                  </a:cubicBezTo>
                  <a:lnTo>
                    <a:pt x="7461" y="752"/>
                  </a:lnTo>
                  <a:lnTo>
                    <a:pt x="5600" y="752"/>
                  </a:lnTo>
                  <a:lnTo>
                    <a:pt x="5600" y="438"/>
                  </a:lnTo>
                  <a:cubicBezTo>
                    <a:pt x="5600" y="196"/>
                    <a:pt x="5403" y="0"/>
                    <a:pt x="51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4"/>
            <p:cNvSpPr/>
            <p:nvPr/>
          </p:nvSpPr>
          <p:spPr>
            <a:xfrm>
              <a:off x="4838490" y="1689337"/>
              <a:ext cx="39641" cy="39641"/>
            </a:xfrm>
            <a:custGeom>
              <a:avLst/>
              <a:gdLst/>
              <a:ahLst/>
              <a:cxnLst/>
              <a:rect l="l" t="t" r="r" b="b"/>
              <a:pathLst>
                <a:path w="1362" h="1362" extrusionOk="0">
                  <a:moveTo>
                    <a:pt x="682" y="526"/>
                  </a:moveTo>
                  <a:cubicBezTo>
                    <a:pt x="766" y="526"/>
                    <a:pt x="836" y="596"/>
                    <a:pt x="836" y="680"/>
                  </a:cubicBezTo>
                  <a:cubicBezTo>
                    <a:pt x="836" y="764"/>
                    <a:pt x="766" y="834"/>
                    <a:pt x="682" y="834"/>
                  </a:cubicBezTo>
                  <a:cubicBezTo>
                    <a:pt x="598" y="834"/>
                    <a:pt x="528" y="764"/>
                    <a:pt x="528" y="680"/>
                  </a:cubicBezTo>
                  <a:cubicBezTo>
                    <a:pt x="528" y="596"/>
                    <a:pt x="598" y="526"/>
                    <a:pt x="682" y="526"/>
                  </a:cubicBezTo>
                  <a:close/>
                  <a:moveTo>
                    <a:pt x="682" y="1"/>
                  </a:moveTo>
                  <a:cubicBezTo>
                    <a:pt x="306" y="1"/>
                    <a:pt x="0" y="304"/>
                    <a:pt x="0" y="680"/>
                  </a:cubicBezTo>
                  <a:cubicBezTo>
                    <a:pt x="0" y="1056"/>
                    <a:pt x="306" y="1362"/>
                    <a:pt x="682" y="1362"/>
                  </a:cubicBezTo>
                  <a:cubicBezTo>
                    <a:pt x="1058" y="1362"/>
                    <a:pt x="1361" y="1056"/>
                    <a:pt x="1361" y="680"/>
                  </a:cubicBezTo>
                  <a:cubicBezTo>
                    <a:pt x="1361" y="304"/>
                    <a:pt x="1058" y="1"/>
                    <a:pt x="6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4"/>
            <p:cNvSpPr/>
            <p:nvPr/>
          </p:nvSpPr>
          <p:spPr>
            <a:xfrm>
              <a:off x="4816254" y="1667042"/>
              <a:ext cx="474703" cy="83997"/>
            </a:xfrm>
            <a:custGeom>
              <a:avLst/>
              <a:gdLst/>
              <a:ahLst/>
              <a:cxnLst/>
              <a:rect l="l" t="t" r="r" b="b"/>
              <a:pathLst>
                <a:path w="16310" h="2886" extrusionOk="0">
                  <a:moveTo>
                    <a:pt x="1446" y="525"/>
                  </a:moveTo>
                  <a:cubicBezTo>
                    <a:pt x="1951" y="525"/>
                    <a:pt x="2364" y="938"/>
                    <a:pt x="2364" y="1446"/>
                  </a:cubicBezTo>
                  <a:cubicBezTo>
                    <a:pt x="2364" y="1951"/>
                    <a:pt x="1951" y="2366"/>
                    <a:pt x="1446" y="2366"/>
                  </a:cubicBezTo>
                  <a:cubicBezTo>
                    <a:pt x="972" y="2366"/>
                    <a:pt x="579" y="2004"/>
                    <a:pt x="534" y="1541"/>
                  </a:cubicBezTo>
                  <a:cubicBezTo>
                    <a:pt x="531" y="1510"/>
                    <a:pt x="531" y="1477"/>
                    <a:pt x="531" y="1446"/>
                  </a:cubicBezTo>
                  <a:cubicBezTo>
                    <a:pt x="531" y="1415"/>
                    <a:pt x="531" y="1384"/>
                    <a:pt x="534" y="1350"/>
                  </a:cubicBezTo>
                  <a:cubicBezTo>
                    <a:pt x="579" y="887"/>
                    <a:pt x="972" y="525"/>
                    <a:pt x="1446" y="525"/>
                  </a:cubicBezTo>
                  <a:close/>
                  <a:moveTo>
                    <a:pt x="3804" y="525"/>
                  </a:moveTo>
                  <a:lnTo>
                    <a:pt x="3804" y="2366"/>
                  </a:lnTo>
                  <a:lnTo>
                    <a:pt x="2560" y="2366"/>
                  </a:lnTo>
                  <a:cubicBezTo>
                    <a:pt x="2768" y="2117"/>
                    <a:pt x="2891" y="1797"/>
                    <a:pt x="2891" y="1446"/>
                  </a:cubicBezTo>
                  <a:cubicBezTo>
                    <a:pt x="2891" y="1098"/>
                    <a:pt x="2768" y="775"/>
                    <a:pt x="2560" y="525"/>
                  </a:cubicBezTo>
                  <a:close/>
                  <a:moveTo>
                    <a:pt x="5420" y="531"/>
                  </a:moveTo>
                  <a:lnTo>
                    <a:pt x="5420" y="2366"/>
                  </a:lnTo>
                  <a:lnTo>
                    <a:pt x="4326" y="2366"/>
                  </a:lnTo>
                  <a:lnTo>
                    <a:pt x="4326" y="531"/>
                  </a:lnTo>
                  <a:close/>
                  <a:moveTo>
                    <a:pt x="7079" y="531"/>
                  </a:moveTo>
                  <a:lnTo>
                    <a:pt x="7079" y="2366"/>
                  </a:lnTo>
                  <a:lnTo>
                    <a:pt x="5948" y="2366"/>
                  </a:lnTo>
                  <a:lnTo>
                    <a:pt x="5948" y="531"/>
                  </a:lnTo>
                  <a:close/>
                  <a:moveTo>
                    <a:pt x="8701" y="531"/>
                  </a:moveTo>
                  <a:lnTo>
                    <a:pt x="8701" y="2366"/>
                  </a:lnTo>
                  <a:lnTo>
                    <a:pt x="7607" y="2366"/>
                  </a:lnTo>
                  <a:lnTo>
                    <a:pt x="7607" y="531"/>
                  </a:lnTo>
                  <a:close/>
                  <a:moveTo>
                    <a:pt x="10360" y="531"/>
                  </a:moveTo>
                  <a:lnTo>
                    <a:pt x="10360" y="2366"/>
                  </a:lnTo>
                  <a:lnTo>
                    <a:pt x="9226" y="2366"/>
                  </a:lnTo>
                  <a:lnTo>
                    <a:pt x="9226" y="531"/>
                  </a:lnTo>
                  <a:close/>
                  <a:moveTo>
                    <a:pt x="11982" y="531"/>
                  </a:moveTo>
                  <a:lnTo>
                    <a:pt x="11982" y="2366"/>
                  </a:lnTo>
                  <a:lnTo>
                    <a:pt x="10888" y="2366"/>
                  </a:lnTo>
                  <a:lnTo>
                    <a:pt x="10888" y="531"/>
                  </a:lnTo>
                  <a:close/>
                  <a:moveTo>
                    <a:pt x="13750" y="531"/>
                  </a:moveTo>
                  <a:cubicBezTo>
                    <a:pt x="13543" y="781"/>
                    <a:pt x="13419" y="1098"/>
                    <a:pt x="13419" y="1449"/>
                  </a:cubicBezTo>
                  <a:cubicBezTo>
                    <a:pt x="13419" y="1794"/>
                    <a:pt x="13543" y="2117"/>
                    <a:pt x="13750" y="2366"/>
                  </a:cubicBezTo>
                  <a:lnTo>
                    <a:pt x="12507" y="2366"/>
                  </a:lnTo>
                  <a:lnTo>
                    <a:pt x="12507" y="531"/>
                  </a:lnTo>
                  <a:close/>
                  <a:moveTo>
                    <a:pt x="14865" y="525"/>
                  </a:moveTo>
                  <a:cubicBezTo>
                    <a:pt x="15373" y="525"/>
                    <a:pt x="15782" y="938"/>
                    <a:pt x="15782" y="1446"/>
                  </a:cubicBezTo>
                  <a:cubicBezTo>
                    <a:pt x="15779" y="1951"/>
                    <a:pt x="15370" y="2366"/>
                    <a:pt x="14865" y="2366"/>
                  </a:cubicBezTo>
                  <a:cubicBezTo>
                    <a:pt x="14359" y="2366"/>
                    <a:pt x="13947" y="1954"/>
                    <a:pt x="13947" y="1446"/>
                  </a:cubicBezTo>
                  <a:cubicBezTo>
                    <a:pt x="13947" y="941"/>
                    <a:pt x="14357" y="525"/>
                    <a:pt x="14865" y="525"/>
                  </a:cubicBezTo>
                  <a:close/>
                  <a:moveTo>
                    <a:pt x="1446" y="0"/>
                  </a:moveTo>
                  <a:cubicBezTo>
                    <a:pt x="826" y="0"/>
                    <a:pt x="290" y="396"/>
                    <a:pt x="88" y="949"/>
                  </a:cubicBezTo>
                  <a:cubicBezTo>
                    <a:pt x="32" y="1103"/>
                    <a:pt x="1" y="1272"/>
                    <a:pt x="1" y="1443"/>
                  </a:cubicBezTo>
                  <a:cubicBezTo>
                    <a:pt x="1" y="1614"/>
                    <a:pt x="32" y="1783"/>
                    <a:pt x="88" y="1937"/>
                  </a:cubicBezTo>
                  <a:cubicBezTo>
                    <a:pt x="293" y="2493"/>
                    <a:pt x="820" y="2886"/>
                    <a:pt x="1446" y="2886"/>
                  </a:cubicBezTo>
                  <a:lnTo>
                    <a:pt x="14865" y="2886"/>
                  </a:lnTo>
                  <a:cubicBezTo>
                    <a:pt x="15662" y="2886"/>
                    <a:pt x="16310" y="2235"/>
                    <a:pt x="16310" y="1440"/>
                  </a:cubicBezTo>
                  <a:cubicBezTo>
                    <a:pt x="16307" y="649"/>
                    <a:pt x="15662" y="0"/>
                    <a:pt x="148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4"/>
            <p:cNvSpPr/>
            <p:nvPr/>
          </p:nvSpPr>
          <p:spPr>
            <a:xfrm>
              <a:off x="5229108" y="1689337"/>
              <a:ext cx="39641" cy="39641"/>
            </a:xfrm>
            <a:custGeom>
              <a:avLst/>
              <a:gdLst/>
              <a:ahLst/>
              <a:cxnLst/>
              <a:rect l="l" t="t" r="r" b="b"/>
              <a:pathLst>
                <a:path w="1362" h="1362" extrusionOk="0">
                  <a:moveTo>
                    <a:pt x="680" y="526"/>
                  </a:moveTo>
                  <a:cubicBezTo>
                    <a:pt x="764" y="526"/>
                    <a:pt x="834" y="596"/>
                    <a:pt x="834" y="680"/>
                  </a:cubicBezTo>
                  <a:cubicBezTo>
                    <a:pt x="834" y="764"/>
                    <a:pt x="764" y="834"/>
                    <a:pt x="680" y="834"/>
                  </a:cubicBezTo>
                  <a:cubicBezTo>
                    <a:pt x="595" y="834"/>
                    <a:pt x="525" y="764"/>
                    <a:pt x="525" y="680"/>
                  </a:cubicBezTo>
                  <a:cubicBezTo>
                    <a:pt x="525" y="596"/>
                    <a:pt x="595" y="526"/>
                    <a:pt x="680" y="526"/>
                  </a:cubicBezTo>
                  <a:close/>
                  <a:moveTo>
                    <a:pt x="680" y="1"/>
                  </a:moveTo>
                  <a:cubicBezTo>
                    <a:pt x="303" y="1"/>
                    <a:pt x="0" y="304"/>
                    <a:pt x="0" y="680"/>
                  </a:cubicBezTo>
                  <a:cubicBezTo>
                    <a:pt x="0" y="1056"/>
                    <a:pt x="303" y="1362"/>
                    <a:pt x="680" y="1362"/>
                  </a:cubicBezTo>
                  <a:cubicBezTo>
                    <a:pt x="1056" y="1362"/>
                    <a:pt x="1359" y="1056"/>
                    <a:pt x="1359" y="680"/>
                  </a:cubicBezTo>
                  <a:cubicBezTo>
                    <a:pt x="1362" y="304"/>
                    <a:pt x="1056" y="1"/>
                    <a:pt x="6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4"/>
            <p:cNvSpPr/>
            <p:nvPr/>
          </p:nvSpPr>
          <p:spPr>
            <a:xfrm>
              <a:off x="4846814" y="1413334"/>
              <a:ext cx="44298" cy="44298"/>
            </a:xfrm>
            <a:custGeom>
              <a:avLst/>
              <a:gdLst/>
              <a:ahLst/>
              <a:cxnLst/>
              <a:rect l="l" t="t" r="r" b="b"/>
              <a:pathLst>
                <a:path w="1522" h="1522" extrusionOk="0">
                  <a:moveTo>
                    <a:pt x="761" y="525"/>
                  </a:moveTo>
                  <a:cubicBezTo>
                    <a:pt x="890" y="525"/>
                    <a:pt x="997" y="632"/>
                    <a:pt x="997" y="761"/>
                  </a:cubicBezTo>
                  <a:cubicBezTo>
                    <a:pt x="997" y="890"/>
                    <a:pt x="890" y="996"/>
                    <a:pt x="761" y="996"/>
                  </a:cubicBezTo>
                  <a:cubicBezTo>
                    <a:pt x="632" y="996"/>
                    <a:pt x="525" y="890"/>
                    <a:pt x="525" y="761"/>
                  </a:cubicBezTo>
                  <a:cubicBezTo>
                    <a:pt x="525" y="632"/>
                    <a:pt x="632" y="525"/>
                    <a:pt x="761" y="525"/>
                  </a:cubicBezTo>
                  <a:close/>
                  <a:moveTo>
                    <a:pt x="761" y="0"/>
                  </a:moveTo>
                  <a:cubicBezTo>
                    <a:pt x="340" y="0"/>
                    <a:pt x="0" y="340"/>
                    <a:pt x="0" y="761"/>
                  </a:cubicBezTo>
                  <a:cubicBezTo>
                    <a:pt x="0" y="1182"/>
                    <a:pt x="340" y="1521"/>
                    <a:pt x="761" y="1521"/>
                  </a:cubicBezTo>
                  <a:cubicBezTo>
                    <a:pt x="1182" y="1521"/>
                    <a:pt x="1522" y="1182"/>
                    <a:pt x="1522" y="761"/>
                  </a:cubicBezTo>
                  <a:cubicBezTo>
                    <a:pt x="1522" y="340"/>
                    <a:pt x="1182" y="0"/>
                    <a:pt x="7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4"/>
            <p:cNvSpPr/>
            <p:nvPr/>
          </p:nvSpPr>
          <p:spPr>
            <a:xfrm>
              <a:off x="4953892" y="1516977"/>
              <a:ext cx="15309" cy="16386"/>
            </a:xfrm>
            <a:custGeom>
              <a:avLst/>
              <a:gdLst/>
              <a:ahLst/>
              <a:cxnLst/>
              <a:rect l="l" t="t" r="r" b="b"/>
              <a:pathLst>
                <a:path w="526" h="563" extrusionOk="0">
                  <a:moveTo>
                    <a:pt x="265" y="1"/>
                  </a:moveTo>
                  <a:cubicBezTo>
                    <a:pt x="119" y="1"/>
                    <a:pt x="1" y="119"/>
                    <a:pt x="1" y="262"/>
                  </a:cubicBezTo>
                  <a:lnTo>
                    <a:pt x="1" y="298"/>
                  </a:lnTo>
                  <a:cubicBezTo>
                    <a:pt x="1" y="441"/>
                    <a:pt x="119" y="562"/>
                    <a:pt x="265" y="562"/>
                  </a:cubicBezTo>
                  <a:cubicBezTo>
                    <a:pt x="408" y="562"/>
                    <a:pt x="526" y="441"/>
                    <a:pt x="526" y="298"/>
                  </a:cubicBezTo>
                  <a:lnTo>
                    <a:pt x="526" y="262"/>
                  </a:lnTo>
                  <a:cubicBezTo>
                    <a:pt x="526" y="119"/>
                    <a:pt x="408" y="1"/>
                    <a:pt x="2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4"/>
            <p:cNvSpPr/>
            <p:nvPr/>
          </p:nvSpPr>
          <p:spPr>
            <a:xfrm>
              <a:off x="4858078" y="1260126"/>
              <a:ext cx="516876" cy="312471"/>
            </a:xfrm>
            <a:custGeom>
              <a:avLst/>
              <a:gdLst/>
              <a:ahLst/>
              <a:cxnLst/>
              <a:rect l="l" t="t" r="r" b="b"/>
              <a:pathLst>
                <a:path w="17759" h="10736" extrusionOk="0">
                  <a:moveTo>
                    <a:pt x="17228" y="525"/>
                  </a:moveTo>
                  <a:lnTo>
                    <a:pt x="17228" y="1171"/>
                  </a:lnTo>
                  <a:lnTo>
                    <a:pt x="16582" y="1171"/>
                  </a:lnTo>
                  <a:cubicBezTo>
                    <a:pt x="16560" y="929"/>
                    <a:pt x="16467" y="708"/>
                    <a:pt x="16330" y="525"/>
                  </a:cubicBezTo>
                  <a:close/>
                  <a:moveTo>
                    <a:pt x="15283" y="531"/>
                  </a:moveTo>
                  <a:cubicBezTo>
                    <a:pt x="15712" y="531"/>
                    <a:pt x="16060" y="882"/>
                    <a:pt x="16060" y="1308"/>
                  </a:cubicBezTo>
                  <a:cubicBezTo>
                    <a:pt x="16060" y="1738"/>
                    <a:pt x="15712" y="2089"/>
                    <a:pt x="15283" y="2089"/>
                  </a:cubicBezTo>
                  <a:lnTo>
                    <a:pt x="9762" y="2089"/>
                  </a:lnTo>
                  <a:cubicBezTo>
                    <a:pt x="9333" y="2089"/>
                    <a:pt x="8985" y="1738"/>
                    <a:pt x="8985" y="1308"/>
                  </a:cubicBezTo>
                  <a:cubicBezTo>
                    <a:pt x="8985" y="876"/>
                    <a:pt x="9335" y="531"/>
                    <a:pt x="9762" y="531"/>
                  </a:cubicBezTo>
                  <a:close/>
                  <a:moveTo>
                    <a:pt x="3066" y="1698"/>
                  </a:moveTo>
                  <a:lnTo>
                    <a:pt x="3066" y="3450"/>
                  </a:lnTo>
                  <a:cubicBezTo>
                    <a:pt x="2962" y="3424"/>
                    <a:pt x="2852" y="3413"/>
                    <a:pt x="2740" y="3413"/>
                  </a:cubicBezTo>
                  <a:cubicBezTo>
                    <a:pt x="2628" y="3413"/>
                    <a:pt x="2518" y="3427"/>
                    <a:pt x="2412" y="3450"/>
                  </a:cubicBezTo>
                  <a:lnTo>
                    <a:pt x="2414" y="1698"/>
                  </a:lnTo>
                  <a:close/>
                  <a:moveTo>
                    <a:pt x="12049" y="2611"/>
                  </a:moveTo>
                  <a:lnTo>
                    <a:pt x="13018" y="3579"/>
                  </a:lnTo>
                  <a:lnTo>
                    <a:pt x="11861" y="3579"/>
                  </a:lnTo>
                  <a:lnTo>
                    <a:pt x="10893" y="2611"/>
                  </a:lnTo>
                  <a:close/>
                  <a:moveTo>
                    <a:pt x="2740" y="3941"/>
                  </a:moveTo>
                  <a:cubicBezTo>
                    <a:pt x="3262" y="3941"/>
                    <a:pt x="3686" y="4365"/>
                    <a:pt x="3686" y="4887"/>
                  </a:cubicBezTo>
                  <a:cubicBezTo>
                    <a:pt x="3686" y="5409"/>
                    <a:pt x="3262" y="5835"/>
                    <a:pt x="2740" y="5835"/>
                  </a:cubicBezTo>
                  <a:cubicBezTo>
                    <a:pt x="2218" y="5835"/>
                    <a:pt x="1791" y="5409"/>
                    <a:pt x="1791" y="4887"/>
                  </a:cubicBezTo>
                  <a:cubicBezTo>
                    <a:pt x="1791" y="4365"/>
                    <a:pt x="2218" y="3941"/>
                    <a:pt x="2740" y="3941"/>
                  </a:cubicBezTo>
                  <a:close/>
                  <a:moveTo>
                    <a:pt x="9338" y="5358"/>
                  </a:moveTo>
                  <a:cubicBezTo>
                    <a:pt x="9383" y="5381"/>
                    <a:pt x="9434" y="5400"/>
                    <a:pt x="9487" y="5414"/>
                  </a:cubicBezTo>
                  <a:lnTo>
                    <a:pt x="9487" y="6301"/>
                  </a:lnTo>
                  <a:lnTo>
                    <a:pt x="9338" y="6301"/>
                  </a:lnTo>
                  <a:lnTo>
                    <a:pt x="9338" y="5358"/>
                  </a:lnTo>
                  <a:close/>
                  <a:moveTo>
                    <a:pt x="10161" y="5451"/>
                  </a:moveTo>
                  <a:lnTo>
                    <a:pt x="10161" y="6301"/>
                  </a:lnTo>
                  <a:lnTo>
                    <a:pt x="10012" y="6301"/>
                  </a:lnTo>
                  <a:lnTo>
                    <a:pt x="10012" y="5451"/>
                  </a:lnTo>
                  <a:close/>
                  <a:moveTo>
                    <a:pt x="4017" y="5628"/>
                  </a:moveTo>
                  <a:lnTo>
                    <a:pt x="5476" y="7087"/>
                  </a:lnTo>
                  <a:cubicBezTo>
                    <a:pt x="5277" y="7188"/>
                    <a:pt x="5117" y="7354"/>
                    <a:pt x="5022" y="7556"/>
                  </a:cubicBezTo>
                  <a:lnTo>
                    <a:pt x="3571" y="6105"/>
                  </a:lnTo>
                  <a:cubicBezTo>
                    <a:pt x="3753" y="5979"/>
                    <a:pt x="3905" y="5816"/>
                    <a:pt x="4017" y="5628"/>
                  </a:cubicBezTo>
                  <a:close/>
                  <a:moveTo>
                    <a:pt x="5923" y="7505"/>
                  </a:moveTo>
                  <a:cubicBezTo>
                    <a:pt x="6178" y="7505"/>
                    <a:pt x="6386" y="7710"/>
                    <a:pt x="6386" y="7968"/>
                  </a:cubicBezTo>
                  <a:cubicBezTo>
                    <a:pt x="6386" y="8224"/>
                    <a:pt x="6178" y="8431"/>
                    <a:pt x="5923" y="8431"/>
                  </a:cubicBezTo>
                  <a:cubicBezTo>
                    <a:pt x="5664" y="8431"/>
                    <a:pt x="5460" y="8224"/>
                    <a:pt x="5460" y="7968"/>
                  </a:cubicBezTo>
                  <a:cubicBezTo>
                    <a:pt x="5460" y="7710"/>
                    <a:pt x="5664" y="7505"/>
                    <a:pt x="5923" y="7505"/>
                  </a:cubicBezTo>
                  <a:close/>
                  <a:moveTo>
                    <a:pt x="9748" y="7567"/>
                  </a:moveTo>
                  <a:lnTo>
                    <a:pt x="10879" y="8387"/>
                  </a:lnTo>
                  <a:lnTo>
                    <a:pt x="10683" y="8996"/>
                  </a:lnTo>
                  <a:lnTo>
                    <a:pt x="10528" y="8996"/>
                  </a:lnTo>
                  <a:lnTo>
                    <a:pt x="10646" y="8622"/>
                  </a:lnTo>
                  <a:cubicBezTo>
                    <a:pt x="10683" y="8513"/>
                    <a:pt x="10643" y="8395"/>
                    <a:pt x="10554" y="8328"/>
                  </a:cubicBezTo>
                  <a:lnTo>
                    <a:pt x="9908" y="7859"/>
                  </a:lnTo>
                  <a:cubicBezTo>
                    <a:pt x="9862" y="7825"/>
                    <a:pt x="9807" y="7808"/>
                    <a:pt x="9753" y="7808"/>
                  </a:cubicBezTo>
                  <a:cubicBezTo>
                    <a:pt x="9698" y="7808"/>
                    <a:pt x="9644" y="7825"/>
                    <a:pt x="9599" y="7859"/>
                  </a:cubicBezTo>
                  <a:lnTo>
                    <a:pt x="8951" y="8328"/>
                  </a:lnTo>
                  <a:cubicBezTo>
                    <a:pt x="8861" y="8395"/>
                    <a:pt x="8822" y="8513"/>
                    <a:pt x="8858" y="8622"/>
                  </a:cubicBezTo>
                  <a:lnTo>
                    <a:pt x="8976" y="8996"/>
                  </a:lnTo>
                  <a:lnTo>
                    <a:pt x="8822" y="8996"/>
                  </a:lnTo>
                  <a:lnTo>
                    <a:pt x="8625" y="8387"/>
                  </a:lnTo>
                  <a:lnTo>
                    <a:pt x="9748" y="7567"/>
                  </a:lnTo>
                  <a:close/>
                  <a:moveTo>
                    <a:pt x="6231" y="8903"/>
                  </a:moveTo>
                  <a:lnTo>
                    <a:pt x="6231" y="9571"/>
                  </a:lnTo>
                  <a:lnTo>
                    <a:pt x="5614" y="9571"/>
                  </a:lnTo>
                  <a:lnTo>
                    <a:pt x="5614" y="8903"/>
                  </a:lnTo>
                  <a:cubicBezTo>
                    <a:pt x="5712" y="8937"/>
                    <a:pt x="5813" y="8954"/>
                    <a:pt x="5923" y="8954"/>
                  </a:cubicBezTo>
                  <a:cubicBezTo>
                    <a:pt x="6029" y="8954"/>
                    <a:pt x="6133" y="8937"/>
                    <a:pt x="6231" y="8903"/>
                  </a:cubicBezTo>
                  <a:close/>
                  <a:moveTo>
                    <a:pt x="439" y="0"/>
                  </a:moveTo>
                  <a:cubicBezTo>
                    <a:pt x="197" y="0"/>
                    <a:pt x="1" y="197"/>
                    <a:pt x="1" y="438"/>
                  </a:cubicBezTo>
                  <a:lnTo>
                    <a:pt x="1" y="1258"/>
                  </a:lnTo>
                  <a:cubicBezTo>
                    <a:pt x="1" y="1502"/>
                    <a:pt x="197" y="1698"/>
                    <a:pt x="439" y="1698"/>
                  </a:cubicBezTo>
                  <a:lnTo>
                    <a:pt x="1890" y="1698"/>
                  </a:lnTo>
                  <a:lnTo>
                    <a:pt x="1890" y="3683"/>
                  </a:lnTo>
                  <a:cubicBezTo>
                    <a:pt x="1516" y="3949"/>
                    <a:pt x="1269" y="4390"/>
                    <a:pt x="1269" y="4887"/>
                  </a:cubicBezTo>
                  <a:cubicBezTo>
                    <a:pt x="1269" y="5701"/>
                    <a:pt x="1932" y="6360"/>
                    <a:pt x="2743" y="6360"/>
                  </a:cubicBezTo>
                  <a:cubicBezTo>
                    <a:pt x="2852" y="6360"/>
                    <a:pt x="2953" y="6349"/>
                    <a:pt x="3054" y="6327"/>
                  </a:cubicBezTo>
                  <a:lnTo>
                    <a:pt x="4977" y="8249"/>
                  </a:lnTo>
                  <a:cubicBezTo>
                    <a:pt x="5002" y="8336"/>
                    <a:pt x="5041" y="8417"/>
                    <a:pt x="5089" y="8493"/>
                  </a:cubicBezTo>
                  <a:lnTo>
                    <a:pt x="5089" y="9658"/>
                  </a:lnTo>
                  <a:cubicBezTo>
                    <a:pt x="5089" y="9899"/>
                    <a:pt x="5286" y="10096"/>
                    <a:pt x="5530" y="10096"/>
                  </a:cubicBezTo>
                  <a:lnTo>
                    <a:pt x="5662" y="10096"/>
                  </a:lnTo>
                  <a:lnTo>
                    <a:pt x="5662" y="10472"/>
                  </a:lnTo>
                  <a:cubicBezTo>
                    <a:pt x="5662" y="10615"/>
                    <a:pt x="5782" y="10736"/>
                    <a:pt x="5925" y="10736"/>
                  </a:cubicBezTo>
                  <a:cubicBezTo>
                    <a:pt x="6069" y="10736"/>
                    <a:pt x="6189" y="10615"/>
                    <a:pt x="6189" y="10472"/>
                  </a:cubicBezTo>
                  <a:lnTo>
                    <a:pt x="6189" y="10096"/>
                  </a:lnTo>
                  <a:lnTo>
                    <a:pt x="6321" y="10096"/>
                  </a:lnTo>
                  <a:cubicBezTo>
                    <a:pt x="6563" y="10096"/>
                    <a:pt x="6759" y="9899"/>
                    <a:pt x="6759" y="9658"/>
                  </a:cubicBezTo>
                  <a:lnTo>
                    <a:pt x="6759" y="8493"/>
                  </a:lnTo>
                  <a:cubicBezTo>
                    <a:pt x="6857" y="8339"/>
                    <a:pt x="6913" y="8159"/>
                    <a:pt x="6913" y="7963"/>
                  </a:cubicBezTo>
                  <a:cubicBezTo>
                    <a:pt x="6913" y="7494"/>
                    <a:pt x="6585" y="7101"/>
                    <a:pt x="6142" y="7000"/>
                  </a:cubicBezTo>
                  <a:lnTo>
                    <a:pt x="4211" y="5066"/>
                  </a:lnTo>
                  <a:cubicBezTo>
                    <a:pt x="4216" y="5007"/>
                    <a:pt x="4219" y="4946"/>
                    <a:pt x="4219" y="4884"/>
                  </a:cubicBezTo>
                  <a:cubicBezTo>
                    <a:pt x="4219" y="4387"/>
                    <a:pt x="3975" y="3949"/>
                    <a:pt x="3599" y="3680"/>
                  </a:cubicBezTo>
                  <a:lnTo>
                    <a:pt x="3599" y="1693"/>
                  </a:lnTo>
                  <a:lnTo>
                    <a:pt x="4674" y="1693"/>
                  </a:lnTo>
                  <a:cubicBezTo>
                    <a:pt x="4817" y="1693"/>
                    <a:pt x="4935" y="1575"/>
                    <a:pt x="4935" y="1432"/>
                  </a:cubicBezTo>
                  <a:cubicBezTo>
                    <a:pt x="4935" y="1286"/>
                    <a:pt x="4817" y="1168"/>
                    <a:pt x="4674" y="1168"/>
                  </a:cubicBezTo>
                  <a:lnTo>
                    <a:pt x="534" y="1168"/>
                  </a:lnTo>
                  <a:lnTo>
                    <a:pt x="534" y="522"/>
                  </a:lnTo>
                  <a:lnTo>
                    <a:pt x="8724" y="522"/>
                  </a:lnTo>
                  <a:cubicBezTo>
                    <a:pt x="8589" y="705"/>
                    <a:pt x="8496" y="929"/>
                    <a:pt x="8471" y="1168"/>
                  </a:cubicBezTo>
                  <a:lnTo>
                    <a:pt x="6358" y="1168"/>
                  </a:lnTo>
                  <a:cubicBezTo>
                    <a:pt x="6212" y="1168"/>
                    <a:pt x="6094" y="1286"/>
                    <a:pt x="6094" y="1432"/>
                  </a:cubicBezTo>
                  <a:cubicBezTo>
                    <a:pt x="6094" y="1575"/>
                    <a:pt x="6212" y="1693"/>
                    <a:pt x="6358" y="1693"/>
                  </a:cubicBezTo>
                  <a:lnTo>
                    <a:pt x="8524" y="1693"/>
                  </a:lnTo>
                  <a:cubicBezTo>
                    <a:pt x="8693" y="2223"/>
                    <a:pt x="9187" y="2611"/>
                    <a:pt x="9771" y="2611"/>
                  </a:cubicBezTo>
                  <a:lnTo>
                    <a:pt x="10155" y="2611"/>
                  </a:lnTo>
                  <a:lnTo>
                    <a:pt x="11123" y="3579"/>
                  </a:lnTo>
                  <a:lnTo>
                    <a:pt x="9698" y="3579"/>
                  </a:lnTo>
                  <a:cubicBezTo>
                    <a:pt x="9684" y="3579"/>
                    <a:pt x="9672" y="3579"/>
                    <a:pt x="9658" y="3582"/>
                  </a:cubicBezTo>
                  <a:lnTo>
                    <a:pt x="9650" y="3582"/>
                  </a:lnTo>
                  <a:cubicBezTo>
                    <a:pt x="9439" y="3604"/>
                    <a:pt x="9243" y="3697"/>
                    <a:pt x="9089" y="3851"/>
                  </a:cubicBezTo>
                  <a:cubicBezTo>
                    <a:pt x="8934" y="4005"/>
                    <a:pt x="8844" y="4202"/>
                    <a:pt x="8819" y="4418"/>
                  </a:cubicBezTo>
                  <a:lnTo>
                    <a:pt x="8819" y="4421"/>
                  </a:lnTo>
                  <a:cubicBezTo>
                    <a:pt x="8819" y="4435"/>
                    <a:pt x="8816" y="4446"/>
                    <a:pt x="8816" y="4460"/>
                  </a:cubicBezTo>
                  <a:lnTo>
                    <a:pt x="8816" y="4466"/>
                  </a:lnTo>
                  <a:lnTo>
                    <a:pt x="8816" y="4511"/>
                  </a:lnTo>
                  <a:lnTo>
                    <a:pt x="8816" y="6397"/>
                  </a:lnTo>
                  <a:cubicBezTo>
                    <a:pt x="8816" y="6635"/>
                    <a:pt x="9010" y="6826"/>
                    <a:pt x="9248" y="6826"/>
                  </a:cubicBezTo>
                  <a:lnTo>
                    <a:pt x="9490" y="6826"/>
                  </a:lnTo>
                  <a:lnTo>
                    <a:pt x="9490" y="7107"/>
                  </a:lnTo>
                  <a:lnTo>
                    <a:pt x="8218" y="8030"/>
                  </a:lnTo>
                  <a:cubicBezTo>
                    <a:pt x="8092" y="8126"/>
                    <a:pt x="8042" y="8286"/>
                    <a:pt x="8087" y="8437"/>
                  </a:cubicBezTo>
                  <a:lnTo>
                    <a:pt x="8356" y="9268"/>
                  </a:lnTo>
                  <a:cubicBezTo>
                    <a:pt x="8407" y="9419"/>
                    <a:pt x="8547" y="9520"/>
                    <a:pt x="8704" y="9520"/>
                  </a:cubicBezTo>
                  <a:lnTo>
                    <a:pt x="9198" y="9520"/>
                  </a:lnTo>
                  <a:cubicBezTo>
                    <a:pt x="9313" y="9520"/>
                    <a:pt x="9425" y="9464"/>
                    <a:pt x="9493" y="9372"/>
                  </a:cubicBezTo>
                  <a:cubicBezTo>
                    <a:pt x="9560" y="9276"/>
                    <a:pt x="9580" y="9153"/>
                    <a:pt x="9546" y="9043"/>
                  </a:cubicBezTo>
                  <a:lnTo>
                    <a:pt x="9417" y="8645"/>
                  </a:lnTo>
                  <a:lnTo>
                    <a:pt x="9754" y="8398"/>
                  </a:lnTo>
                  <a:lnTo>
                    <a:pt x="10090" y="8645"/>
                  </a:lnTo>
                  <a:lnTo>
                    <a:pt x="9959" y="9043"/>
                  </a:lnTo>
                  <a:cubicBezTo>
                    <a:pt x="9925" y="9153"/>
                    <a:pt x="9942" y="9276"/>
                    <a:pt x="10012" y="9372"/>
                  </a:cubicBezTo>
                  <a:cubicBezTo>
                    <a:pt x="10079" y="9464"/>
                    <a:pt x="10192" y="9520"/>
                    <a:pt x="10307" y="9520"/>
                  </a:cubicBezTo>
                  <a:lnTo>
                    <a:pt x="10801" y="9520"/>
                  </a:lnTo>
                  <a:cubicBezTo>
                    <a:pt x="10961" y="9520"/>
                    <a:pt x="11101" y="9419"/>
                    <a:pt x="11149" y="9268"/>
                  </a:cubicBezTo>
                  <a:lnTo>
                    <a:pt x="11418" y="8437"/>
                  </a:lnTo>
                  <a:cubicBezTo>
                    <a:pt x="11469" y="8286"/>
                    <a:pt x="11415" y="8126"/>
                    <a:pt x="11286" y="8030"/>
                  </a:cubicBezTo>
                  <a:lnTo>
                    <a:pt x="10015" y="7107"/>
                  </a:lnTo>
                  <a:lnTo>
                    <a:pt x="10015" y="6826"/>
                  </a:lnTo>
                  <a:lnTo>
                    <a:pt x="10259" y="6826"/>
                  </a:lnTo>
                  <a:cubicBezTo>
                    <a:pt x="10497" y="6826"/>
                    <a:pt x="10688" y="6635"/>
                    <a:pt x="10688" y="6397"/>
                  </a:cubicBezTo>
                  <a:lnTo>
                    <a:pt x="10688" y="5451"/>
                  </a:lnTo>
                  <a:lnTo>
                    <a:pt x="11334" y="5451"/>
                  </a:lnTo>
                  <a:cubicBezTo>
                    <a:pt x="11480" y="5451"/>
                    <a:pt x="11598" y="5333"/>
                    <a:pt x="11598" y="5190"/>
                  </a:cubicBezTo>
                  <a:cubicBezTo>
                    <a:pt x="11598" y="5044"/>
                    <a:pt x="11480" y="4926"/>
                    <a:pt x="11334" y="4926"/>
                  </a:cubicBezTo>
                  <a:lnTo>
                    <a:pt x="9754" y="4926"/>
                  </a:lnTo>
                  <a:cubicBezTo>
                    <a:pt x="9644" y="4926"/>
                    <a:pt x="9538" y="4884"/>
                    <a:pt x="9462" y="4805"/>
                  </a:cubicBezTo>
                  <a:cubicBezTo>
                    <a:pt x="9383" y="4730"/>
                    <a:pt x="9341" y="4629"/>
                    <a:pt x="9341" y="4516"/>
                  </a:cubicBezTo>
                  <a:cubicBezTo>
                    <a:pt x="9341" y="4292"/>
                    <a:pt x="9524" y="4104"/>
                    <a:pt x="9754" y="4104"/>
                  </a:cubicBezTo>
                  <a:lnTo>
                    <a:pt x="13312" y="4104"/>
                  </a:lnTo>
                  <a:cubicBezTo>
                    <a:pt x="13422" y="4104"/>
                    <a:pt x="13529" y="4146"/>
                    <a:pt x="13604" y="4224"/>
                  </a:cubicBezTo>
                  <a:cubicBezTo>
                    <a:pt x="13683" y="4300"/>
                    <a:pt x="13725" y="4404"/>
                    <a:pt x="13725" y="4516"/>
                  </a:cubicBezTo>
                  <a:cubicBezTo>
                    <a:pt x="13725" y="4741"/>
                    <a:pt x="13543" y="4926"/>
                    <a:pt x="13312" y="4926"/>
                  </a:cubicBezTo>
                  <a:lnTo>
                    <a:pt x="12877" y="4926"/>
                  </a:lnTo>
                  <a:cubicBezTo>
                    <a:pt x="12734" y="4926"/>
                    <a:pt x="12616" y="5044"/>
                    <a:pt x="12616" y="5190"/>
                  </a:cubicBezTo>
                  <a:cubicBezTo>
                    <a:pt x="12616" y="5333"/>
                    <a:pt x="12734" y="5451"/>
                    <a:pt x="12877" y="5451"/>
                  </a:cubicBezTo>
                  <a:lnTo>
                    <a:pt x="13312" y="5451"/>
                  </a:lnTo>
                  <a:cubicBezTo>
                    <a:pt x="13829" y="5451"/>
                    <a:pt x="14250" y="5030"/>
                    <a:pt x="14250" y="4516"/>
                  </a:cubicBezTo>
                  <a:lnTo>
                    <a:pt x="14250" y="4474"/>
                  </a:lnTo>
                  <a:cubicBezTo>
                    <a:pt x="14258" y="4224"/>
                    <a:pt x="14166" y="3975"/>
                    <a:pt x="13978" y="3787"/>
                  </a:cubicBezTo>
                  <a:lnTo>
                    <a:pt x="12802" y="2611"/>
                  </a:lnTo>
                  <a:lnTo>
                    <a:pt x="15286" y="2611"/>
                  </a:lnTo>
                  <a:cubicBezTo>
                    <a:pt x="15866" y="2611"/>
                    <a:pt x="16366" y="2223"/>
                    <a:pt x="16532" y="1696"/>
                  </a:cubicBezTo>
                  <a:lnTo>
                    <a:pt x="17320" y="1696"/>
                  </a:lnTo>
                  <a:cubicBezTo>
                    <a:pt x="17562" y="1696"/>
                    <a:pt x="17758" y="1499"/>
                    <a:pt x="17758" y="1255"/>
                  </a:cubicBezTo>
                  <a:lnTo>
                    <a:pt x="17758" y="435"/>
                  </a:lnTo>
                  <a:cubicBezTo>
                    <a:pt x="17755" y="197"/>
                    <a:pt x="17559" y="0"/>
                    <a:pt x="173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34"/>
            <p:cNvSpPr/>
            <p:nvPr/>
          </p:nvSpPr>
          <p:spPr>
            <a:xfrm>
              <a:off x="5058466" y="1311612"/>
              <a:ext cx="191744" cy="39321"/>
            </a:xfrm>
            <a:custGeom>
              <a:avLst/>
              <a:gdLst/>
              <a:ahLst/>
              <a:cxnLst/>
              <a:rect l="l" t="t" r="r" b="b"/>
              <a:pathLst>
                <a:path w="6588" h="1351" extrusionOk="0">
                  <a:moveTo>
                    <a:pt x="674" y="526"/>
                  </a:moveTo>
                  <a:cubicBezTo>
                    <a:pt x="755" y="526"/>
                    <a:pt x="820" y="593"/>
                    <a:pt x="820" y="674"/>
                  </a:cubicBezTo>
                  <a:cubicBezTo>
                    <a:pt x="820" y="756"/>
                    <a:pt x="755" y="826"/>
                    <a:pt x="674" y="826"/>
                  </a:cubicBezTo>
                  <a:cubicBezTo>
                    <a:pt x="592" y="826"/>
                    <a:pt x="525" y="759"/>
                    <a:pt x="525" y="674"/>
                  </a:cubicBezTo>
                  <a:cubicBezTo>
                    <a:pt x="525" y="593"/>
                    <a:pt x="592" y="526"/>
                    <a:pt x="674" y="526"/>
                  </a:cubicBezTo>
                  <a:close/>
                  <a:moveTo>
                    <a:pt x="5911" y="526"/>
                  </a:moveTo>
                  <a:cubicBezTo>
                    <a:pt x="5992" y="526"/>
                    <a:pt x="6057" y="593"/>
                    <a:pt x="6057" y="674"/>
                  </a:cubicBezTo>
                  <a:cubicBezTo>
                    <a:pt x="6057" y="756"/>
                    <a:pt x="5995" y="826"/>
                    <a:pt x="5911" y="826"/>
                  </a:cubicBezTo>
                  <a:cubicBezTo>
                    <a:pt x="5830" y="826"/>
                    <a:pt x="5765" y="759"/>
                    <a:pt x="5765" y="674"/>
                  </a:cubicBezTo>
                  <a:cubicBezTo>
                    <a:pt x="5765" y="593"/>
                    <a:pt x="5830" y="526"/>
                    <a:pt x="5911" y="526"/>
                  </a:cubicBezTo>
                  <a:close/>
                  <a:moveTo>
                    <a:pt x="674" y="1"/>
                  </a:moveTo>
                  <a:cubicBezTo>
                    <a:pt x="301" y="1"/>
                    <a:pt x="0" y="301"/>
                    <a:pt x="0" y="674"/>
                  </a:cubicBezTo>
                  <a:cubicBezTo>
                    <a:pt x="0" y="1045"/>
                    <a:pt x="301" y="1351"/>
                    <a:pt x="674" y="1351"/>
                  </a:cubicBezTo>
                  <a:cubicBezTo>
                    <a:pt x="955" y="1351"/>
                    <a:pt x="1193" y="1180"/>
                    <a:pt x="1294" y="936"/>
                  </a:cubicBezTo>
                  <a:lnTo>
                    <a:pt x="5291" y="936"/>
                  </a:lnTo>
                  <a:cubicBezTo>
                    <a:pt x="5392" y="1180"/>
                    <a:pt x="5633" y="1351"/>
                    <a:pt x="5911" y="1351"/>
                  </a:cubicBezTo>
                  <a:cubicBezTo>
                    <a:pt x="6284" y="1351"/>
                    <a:pt x="6585" y="1048"/>
                    <a:pt x="6585" y="674"/>
                  </a:cubicBezTo>
                  <a:cubicBezTo>
                    <a:pt x="6587" y="301"/>
                    <a:pt x="6287" y="1"/>
                    <a:pt x="5911" y="1"/>
                  </a:cubicBezTo>
                  <a:cubicBezTo>
                    <a:pt x="5630" y="1"/>
                    <a:pt x="5392" y="172"/>
                    <a:pt x="5291" y="413"/>
                  </a:cubicBezTo>
                  <a:lnTo>
                    <a:pt x="1294" y="413"/>
                  </a:lnTo>
                  <a:cubicBezTo>
                    <a:pt x="1193" y="172"/>
                    <a:pt x="952" y="1"/>
                    <a:pt x="6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4"/>
            <p:cNvSpPr/>
            <p:nvPr/>
          </p:nvSpPr>
          <p:spPr>
            <a:xfrm>
              <a:off x="5063356" y="1289820"/>
              <a:ext cx="113335" cy="15309"/>
            </a:xfrm>
            <a:custGeom>
              <a:avLst/>
              <a:gdLst/>
              <a:ahLst/>
              <a:cxnLst/>
              <a:rect l="l" t="t" r="r" b="b"/>
              <a:pathLst>
                <a:path w="3894" h="526" extrusionOk="0">
                  <a:moveTo>
                    <a:pt x="264" y="0"/>
                  </a:moveTo>
                  <a:cubicBezTo>
                    <a:pt x="121" y="0"/>
                    <a:pt x="1" y="118"/>
                    <a:pt x="1" y="264"/>
                  </a:cubicBezTo>
                  <a:cubicBezTo>
                    <a:pt x="1" y="407"/>
                    <a:pt x="121" y="525"/>
                    <a:pt x="264" y="525"/>
                  </a:cubicBezTo>
                  <a:lnTo>
                    <a:pt x="3630" y="525"/>
                  </a:lnTo>
                  <a:cubicBezTo>
                    <a:pt x="3773" y="525"/>
                    <a:pt x="3893" y="407"/>
                    <a:pt x="3893" y="264"/>
                  </a:cubicBezTo>
                  <a:cubicBezTo>
                    <a:pt x="3893" y="118"/>
                    <a:pt x="3776" y="0"/>
                    <a:pt x="36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34"/>
          <p:cNvGrpSpPr/>
          <p:nvPr/>
        </p:nvGrpSpPr>
        <p:grpSpPr>
          <a:xfrm>
            <a:off x="4800770" y="945236"/>
            <a:ext cx="359709" cy="522842"/>
            <a:chOff x="6138669" y="1260969"/>
            <a:chExt cx="359709" cy="522842"/>
          </a:xfrm>
        </p:grpSpPr>
        <p:sp>
          <p:nvSpPr>
            <p:cNvPr id="445" name="Google Shape;445;p34"/>
            <p:cNvSpPr/>
            <p:nvPr/>
          </p:nvSpPr>
          <p:spPr>
            <a:xfrm>
              <a:off x="6230000" y="1590176"/>
              <a:ext cx="141596" cy="143313"/>
            </a:xfrm>
            <a:custGeom>
              <a:avLst/>
              <a:gdLst/>
              <a:ahLst/>
              <a:cxnLst/>
              <a:rect l="l" t="t" r="r" b="b"/>
              <a:pathLst>
                <a:path w="4865" h="4924" extrusionOk="0">
                  <a:moveTo>
                    <a:pt x="1836" y="522"/>
                  </a:moveTo>
                  <a:cubicBezTo>
                    <a:pt x="2019" y="522"/>
                    <a:pt x="2167" y="671"/>
                    <a:pt x="2167" y="851"/>
                  </a:cubicBezTo>
                  <a:lnTo>
                    <a:pt x="2167" y="1800"/>
                  </a:lnTo>
                  <a:lnTo>
                    <a:pt x="1629" y="1800"/>
                  </a:lnTo>
                  <a:cubicBezTo>
                    <a:pt x="1485" y="1800"/>
                    <a:pt x="1368" y="1917"/>
                    <a:pt x="1368" y="2063"/>
                  </a:cubicBezTo>
                  <a:cubicBezTo>
                    <a:pt x="1368" y="2206"/>
                    <a:pt x="1485" y="2324"/>
                    <a:pt x="1629" y="2324"/>
                  </a:cubicBezTo>
                  <a:lnTo>
                    <a:pt x="2170" y="2324"/>
                  </a:lnTo>
                  <a:lnTo>
                    <a:pt x="2170" y="4067"/>
                  </a:lnTo>
                  <a:cubicBezTo>
                    <a:pt x="2170" y="4250"/>
                    <a:pt x="2022" y="4396"/>
                    <a:pt x="1839" y="4396"/>
                  </a:cubicBezTo>
                  <a:cubicBezTo>
                    <a:pt x="1671" y="4396"/>
                    <a:pt x="1530" y="4272"/>
                    <a:pt x="1511" y="4107"/>
                  </a:cubicBezTo>
                  <a:cubicBezTo>
                    <a:pt x="1497" y="3994"/>
                    <a:pt x="1413" y="3902"/>
                    <a:pt x="1297" y="3879"/>
                  </a:cubicBezTo>
                  <a:cubicBezTo>
                    <a:pt x="1036" y="3831"/>
                    <a:pt x="851" y="3607"/>
                    <a:pt x="851" y="3343"/>
                  </a:cubicBezTo>
                  <a:cubicBezTo>
                    <a:pt x="851" y="3214"/>
                    <a:pt x="893" y="3093"/>
                    <a:pt x="977" y="2995"/>
                  </a:cubicBezTo>
                  <a:cubicBezTo>
                    <a:pt x="1025" y="2936"/>
                    <a:pt x="1048" y="2860"/>
                    <a:pt x="1034" y="2785"/>
                  </a:cubicBezTo>
                  <a:cubicBezTo>
                    <a:pt x="1020" y="2709"/>
                    <a:pt x="977" y="2644"/>
                    <a:pt x="910" y="2602"/>
                  </a:cubicBezTo>
                  <a:cubicBezTo>
                    <a:pt x="672" y="2456"/>
                    <a:pt x="528" y="2204"/>
                    <a:pt x="528" y="1926"/>
                  </a:cubicBezTo>
                  <a:cubicBezTo>
                    <a:pt x="528" y="1516"/>
                    <a:pt x="851" y="1168"/>
                    <a:pt x="1261" y="1132"/>
                  </a:cubicBezTo>
                  <a:cubicBezTo>
                    <a:pt x="1398" y="1123"/>
                    <a:pt x="1502" y="1005"/>
                    <a:pt x="1502" y="871"/>
                  </a:cubicBezTo>
                  <a:lnTo>
                    <a:pt x="1502" y="851"/>
                  </a:lnTo>
                  <a:cubicBezTo>
                    <a:pt x="1502" y="668"/>
                    <a:pt x="1651" y="522"/>
                    <a:pt x="1836" y="522"/>
                  </a:cubicBezTo>
                  <a:close/>
                  <a:moveTo>
                    <a:pt x="3026" y="522"/>
                  </a:moveTo>
                  <a:cubicBezTo>
                    <a:pt x="3209" y="522"/>
                    <a:pt x="3355" y="671"/>
                    <a:pt x="3355" y="851"/>
                  </a:cubicBezTo>
                  <a:lnTo>
                    <a:pt x="3355" y="871"/>
                  </a:lnTo>
                  <a:cubicBezTo>
                    <a:pt x="3355" y="1005"/>
                    <a:pt x="3461" y="1123"/>
                    <a:pt x="3599" y="1132"/>
                  </a:cubicBezTo>
                  <a:cubicBezTo>
                    <a:pt x="3936" y="1160"/>
                    <a:pt x="4211" y="1395"/>
                    <a:pt x="4303" y="1707"/>
                  </a:cubicBezTo>
                  <a:lnTo>
                    <a:pt x="3840" y="1707"/>
                  </a:lnTo>
                  <a:cubicBezTo>
                    <a:pt x="3697" y="1707"/>
                    <a:pt x="3576" y="1828"/>
                    <a:pt x="3576" y="1971"/>
                  </a:cubicBezTo>
                  <a:cubicBezTo>
                    <a:pt x="3576" y="2114"/>
                    <a:pt x="3700" y="2237"/>
                    <a:pt x="3843" y="2237"/>
                  </a:cubicBezTo>
                  <a:lnTo>
                    <a:pt x="4275" y="2237"/>
                  </a:lnTo>
                  <a:cubicBezTo>
                    <a:pt x="4211" y="2389"/>
                    <a:pt x="4104" y="2515"/>
                    <a:pt x="3955" y="2602"/>
                  </a:cubicBezTo>
                  <a:cubicBezTo>
                    <a:pt x="3888" y="2641"/>
                    <a:pt x="3846" y="2709"/>
                    <a:pt x="3832" y="2785"/>
                  </a:cubicBezTo>
                  <a:cubicBezTo>
                    <a:pt x="3818" y="2860"/>
                    <a:pt x="3840" y="2936"/>
                    <a:pt x="3888" y="2995"/>
                  </a:cubicBezTo>
                  <a:cubicBezTo>
                    <a:pt x="3969" y="3093"/>
                    <a:pt x="4014" y="3214"/>
                    <a:pt x="4014" y="3343"/>
                  </a:cubicBezTo>
                  <a:cubicBezTo>
                    <a:pt x="4014" y="3607"/>
                    <a:pt x="3826" y="3831"/>
                    <a:pt x="3571" y="3879"/>
                  </a:cubicBezTo>
                  <a:cubicBezTo>
                    <a:pt x="3459" y="3902"/>
                    <a:pt x="3369" y="3991"/>
                    <a:pt x="3355" y="4107"/>
                  </a:cubicBezTo>
                  <a:cubicBezTo>
                    <a:pt x="3335" y="4272"/>
                    <a:pt x="3195" y="4396"/>
                    <a:pt x="3026" y="4396"/>
                  </a:cubicBezTo>
                  <a:cubicBezTo>
                    <a:pt x="2844" y="4396"/>
                    <a:pt x="2692" y="4247"/>
                    <a:pt x="2692" y="4067"/>
                  </a:cubicBezTo>
                  <a:lnTo>
                    <a:pt x="2692" y="3450"/>
                  </a:lnTo>
                  <a:lnTo>
                    <a:pt x="3026" y="3450"/>
                  </a:lnTo>
                  <a:cubicBezTo>
                    <a:pt x="3169" y="3450"/>
                    <a:pt x="3290" y="3329"/>
                    <a:pt x="3290" y="3186"/>
                  </a:cubicBezTo>
                  <a:cubicBezTo>
                    <a:pt x="3290" y="3040"/>
                    <a:pt x="3169" y="2922"/>
                    <a:pt x="3026" y="2922"/>
                  </a:cubicBezTo>
                  <a:lnTo>
                    <a:pt x="2692" y="2922"/>
                  </a:lnTo>
                  <a:lnTo>
                    <a:pt x="2692" y="851"/>
                  </a:lnTo>
                  <a:cubicBezTo>
                    <a:pt x="2692" y="668"/>
                    <a:pt x="2841" y="522"/>
                    <a:pt x="3026" y="522"/>
                  </a:cubicBezTo>
                  <a:close/>
                  <a:moveTo>
                    <a:pt x="1836" y="0"/>
                  </a:moveTo>
                  <a:cubicBezTo>
                    <a:pt x="1438" y="0"/>
                    <a:pt x="1098" y="273"/>
                    <a:pt x="1006" y="646"/>
                  </a:cubicBezTo>
                  <a:cubicBezTo>
                    <a:pt x="425" y="789"/>
                    <a:pt x="1" y="1317"/>
                    <a:pt x="1" y="1926"/>
                  </a:cubicBezTo>
                  <a:cubicBezTo>
                    <a:pt x="1" y="2299"/>
                    <a:pt x="155" y="2644"/>
                    <a:pt x="422" y="2891"/>
                  </a:cubicBezTo>
                  <a:cubicBezTo>
                    <a:pt x="354" y="3032"/>
                    <a:pt x="321" y="3186"/>
                    <a:pt x="321" y="3343"/>
                  </a:cubicBezTo>
                  <a:cubicBezTo>
                    <a:pt x="321" y="3801"/>
                    <a:pt x="607" y="4196"/>
                    <a:pt x="1025" y="4351"/>
                  </a:cubicBezTo>
                  <a:cubicBezTo>
                    <a:pt x="1146" y="4688"/>
                    <a:pt x="1466" y="4923"/>
                    <a:pt x="1836" y="4923"/>
                  </a:cubicBezTo>
                  <a:cubicBezTo>
                    <a:pt x="2069" y="4923"/>
                    <a:pt x="2280" y="4831"/>
                    <a:pt x="2434" y="4685"/>
                  </a:cubicBezTo>
                  <a:cubicBezTo>
                    <a:pt x="2588" y="4831"/>
                    <a:pt x="2799" y="4923"/>
                    <a:pt x="3029" y="4923"/>
                  </a:cubicBezTo>
                  <a:cubicBezTo>
                    <a:pt x="3402" y="4923"/>
                    <a:pt x="3720" y="4688"/>
                    <a:pt x="3840" y="4351"/>
                  </a:cubicBezTo>
                  <a:cubicBezTo>
                    <a:pt x="4258" y="4196"/>
                    <a:pt x="4545" y="3801"/>
                    <a:pt x="4545" y="3343"/>
                  </a:cubicBezTo>
                  <a:cubicBezTo>
                    <a:pt x="4545" y="3186"/>
                    <a:pt x="4511" y="3032"/>
                    <a:pt x="4444" y="2891"/>
                  </a:cubicBezTo>
                  <a:cubicBezTo>
                    <a:pt x="4710" y="2644"/>
                    <a:pt x="4865" y="2299"/>
                    <a:pt x="4865" y="1926"/>
                  </a:cubicBezTo>
                  <a:cubicBezTo>
                    <a:pt x="4865" y="1317"/>
                    <a:pt x="4438" y="789"/>
                    <a:pt x="3860" y="646"/>
                  </a:cubicBezTo>
                  <a:cubicBezTo>
                    <a:pt x="3767" y="273"/>
                    <a:pt x="3428" y="0"/>
                    <a:pt x="3029" y="0"/>
                  </a:cubicBezTo>
                  <a:cubicBezTo>
                    <a:pt x="2796" y="0"/>
                    <a:pt x="2586" y="90"/>
                    <a:pt x="2434" y="239"/>
                  </a:cubicBezTo>
                  <a:cubicBezTo>
                    <a:pt x="2280" y="90"/>
                    <a:pt x="2069" y="0"/>
                    <a:pt x="18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4"/>
            <p:cNvSpPr/>
            <p:nvPr/>
          </p:nvSpPr>
          <p:spPr>
            <a:xfrm>
              <a:off x="6170364" y="1338418"/>
              <a:ext cx="266253" cy="445394"/>
            </a:xfrm>
            <a:custGeom>
              <a:avLst/>
              <a:gdLst/>
              <a:ahLst/>
              <a:cxnLst/>
              <a:rect l="l" t="t" r="r" b="b"/>
              <a:pathLst>
                <a:path w="9148" h="15303" extrusionOk="0">
                  <a:moveTo>
                    <a:pt x="8393" y="531"/>
                  </a:moveTo>
                  <a:lnTo>
                    <a:pt x="8393" y="980"/>
                  </a:lnTo>
                  <a:lnTo>
                    <a:pt x="7941" y="980"/>
                  </a:lnTo>
                  <a:lnTo>
                    <a:pt x="7941" y="531"/>
                  </a:lnTo>
                  <a:close/>
                  <a:moveTo>
                    <a:pt x="980" y="1931"/>
                  </a:moveTo>
                  <a:lnTo>
                    <a:pt x="980" y="2380"/>
                  </a:lnTo>
                  <a:lnTo>
                    <a:pt x="529" y="2380"/>
                  </a:lnTo>
                  <a:lnTo>
                    <a:pt x="529" y="1931"/>
                  </a:lnTo>
                  <a:close/>
                  <a:moveTo>
                    <a:pt x="5819" y="4483"/>
                  </a:moveTo>
                  <a:cubicBezTo>
                    <a:pt x="5867" y="4483"/>
                    <a:pt x="5906" y="4522"/>
                    <a:pt x="5906" y="4570"/>
                  </a:cubicBezTo>
                  <a:lnTo>
                    <a:pt x="5906" y="5311"/>
                  </a:lnTo>
                  <a:cubicBezTo>
                    <a:pt x="5906" y="5358"/>
                    <a:pt x="5867" y="5398"/>
                    <a:pt x="5819" y="5398"/>
                  </a:cubicBezTo>
                  <a:lnTo>
                    <a:pt x="3144" y="5398"/>
                  </a:lnTo>
                  <a:cubicBezTo>
                    <a:pt x="3097" y="5398"/>
                    <a:pt x="3057" y="5358"/>
                    <a:pt x="3057" y="5311"/>
                  </a:cubicBezTo>
                  <a:lnTo>
                    <a:pt x="3057" y="4570"/>
                  </a:lnTo>
                  <a:cubicBezTo>
                    <a:pt x="3057" y="4522"/>
                    <a:pt x="3097" y="4483"/>
                    <a:pt x="3144" y="4483"/>
                  </a:cubicBezTo>
                  <a:close/>
                  <a:moveTo>
                    <a:pt x="5171" y="5922"/>
                  </a:moveTo>
                  <a:lnTo>
                    <a:pt x="5171" y="6683"/>
                  </a:lnTo>
                  <a:lnTo>
                    <a:pt x="3798" y="6683"/>
                  </a:lnTo>
                  <a:lnTo>
                    <a:pt x="3798" y="5922"/>
                  </a:lnTo>
                  <a:close/>
                  <a:moveTo>
                    <a:pt x="8149" y="7738"/>
                  </a:moveTo>
                  <a:cubicBezTo>
                    <a:pt x="8160" y="7741"/>
                    <a:pt x="8179" y="7752"/>
                    <a:pt x="8191" y="7764"/>
                  </a:cubicBezTo>
                  <a:lnTo>
                    <a:pt x="8598" y="8460"/>
                  </a:lnTo>
                  <a:cubicBezTo>
                    <a:pt x="8600" y="8471"/>
                    <a:pt x="8600" y="8496"/>
                    <a:pt x="8598" y="8507"/>
                  </a:cubicBezTo>
                  <a:lnTo>
                    <a:pt x="8191" y="9203"/>
                  </a:lnTo>
                  <a:cubicBezTo>
                    <a:pt x="8182" y="9215"/>
                    <a:pt x="8163" y="9226"/>
                    <a:pt x="8149" y="9229"/>
                  </a:cubicBezTo>
                  <a:lnTo>
                    <a:pt x="7337" y="9229"/>
                  </a:lnTo>
                  <a:cubicBezTo>
                    <a:pt x="7326" y="9226"/>
                    <a:pt x="7307" y="9215"/>
                    <a:pt x="7295" y="9203"/>
                  </a:cubicBezTo>
                  <a:lnTo>
                    <a:pt x="6888" y="8507"/>
                  </a:lnTo>
                  <a:cubicBezTo>
                    <a:pt x="6886" y="8496"/>
                    <a:pt x="6886" y="8471"/>
                    <a:pt x="6888" y="8460"/>
                  </a:cubicBezTo>
                  <a:lnTo>
                    <a:pt x="7295" y="7764"/>
                  </a:lnTo>
                  <a:cubicBezTo>
                    <a:pt x="7304" y="7752"/>
                    <a:pt x="7323" y="7741"/>
                    <a:pt x="7337" y="7738"/>
                  </a:cubicBezTo>
                  <a:close/>
                  <a:moveTo>
                    <a:pt x="7851" y="0"/>
                  </a:moveTo>
                  <a:cubicBezTo>
                    <a:pt x="7607" y="0"/>
                    <a:pt x="7410" y="197"/>
                    <a:pt x="7410" y="441"/>
                  </a:cubicBezTo>
                  <a:lnTo>
                    <a:pt x="7410" y="1064"/>
                  </a:lnTo>
                  <a:cubicBezTo>
                    <a:pt x="7410" y="1306"/>
                    <a:pt x="7607" y="1502"/>
                    <a:pt x="7851" y="1502"/>
                  </a:cubicBezTo>
                  <a:lnTo>
                    <a:pt x="7874" y="1502"/>
                  </a:lnTo>
                  <a:lnTo>
                    <a:pt x="7874" y="2619"/>
                  </a:lnTo>
                  <a:lnTo>
                    <a:pt x="6501" y="2619"/>
                  </a:lnTo>
                  <a:lnTo>
                    <a:pt x="6501" y="2282"/>
                  </a:lnTo>
                  <a:cubicBezTo>
                    <a:pt x="6501" y="2139"/>
                    <a:pt x="6383" y="2018"/>
                    <a:pt x="6240" y="2018"/>
                  </a:cubicBezTo>
                  <a:cubicBezTo>
                    <a:pt x="6094" y="2018"/>
                    <a:pt x="5976" y="2139"/>
                    <a:pt x="5976" y="2282"/>
                  </a:cubicBezTo>
                  <a:lnTo>
                    <a:pt x="5976" y="2619"/>
                  </a:lnTo>
                  <a:lnTo>
                    <a:pt x="5597" y="2619"/>
                  </a:lnTo>
                  <a:cubicBezTo>
                    <a:pt x="5356" y="2619"/>
                    <a:pt x="5160" y="2816"/>
                    <a:pt x="5160" y="3057"/>
                  </a:cubicBezTo>
                  <a:lnTo>
                    <a:pt x="5160" y="3955"/>
                  </a:lnTo>
                  <a:lnTo>
                    <a:pt x="4913" y="3955"/>
                  </a:lnTo>
                  <a:lnTo>
                    <a:pt x="4913" y="1345"/>
                  </a:lnTo>
                  <a:cubicBezTo>
                    <a:pt x="4913" y="1103"/>
                    <a:pt x="4716" y="907"/>
                    <a:pt x="4475" y="907"/>
                  </a:cubicBezTo>
                  <a:lnTo>
                    <a:pt x="3057" y="907"/>
                  </a:lnTo>
                  <a:lnTo>
                    <a:pt x="3057" y="598"/>
                  </a:lnTo>
                  <a:cubicBezTo>
                    <a:pt x="3057" y="455"/>
                    <a:pt x="2939" y="334"/>
                    <a:pt x="2794" y="334"/>
                  </a:cubicBezTo>
                  <a:cubicBezTo>
                    <a:pt x="2650" y="334"/>
                    <a:pt x="2533" y="455"/>
                    <a:pt x="2533" y="598"/>
                  </a:cubicBezTo>
                  <a:lnTo>
                    <a:pt x="2533" y="994"/>
                  </a:lnTo>
                  <a:cubicBezTo>
                    <a:pt x="2533" y="1235"/>
                    <a:pt x="2729" y="1432"/>
                    <a:pt x="2970" y="1432"/>
                  </a:cubicBezTo>
                  <a:lnTo>
                    <a:pt x="4391" y="1432"/>
                  </a:lnTo>
                  <a:lnTo>
                    <a:pt x="4391" y="3955"/>
                  </a:lnTo>
                  <a:lnTo>
                    <a:pt x="4099" y="3955"/>
                  </a:lnTo>
                  <a:lnTo>
                    <a:pt x="4099" y="2330"/>
                  </a:lnTo>
                  <a:cubicBezTo>
                    <a:pt x="4099" y="2089"/>
                    <a:pt x="3902" y="1892"/>
                    <a:pt x="3661" y="1892"/>
                  </a:cubicBezTo>
                  <a:lnTo>
                    <a:pt x="1508" y="1892"/>
                  </a:lnTo>
                  <a:lnTo>
                    <a:pt x="1508" y="1844"/>
                  </a:lnTo>
                  <a:cubicBezTo>
                    <a:pt x="1508" y="1603"/>
                    <a:pt x="1312" y="1404"/>
                    <a:pt x="1067" y="1404"/>
                  </a:cubicBezTo>
                  <a:lnTo>
                    <a:pt x="442" y="1404"/>
                  </a:lnTo>
                  <a:cubicBezTo>
                    <a:pt x="197" y="1404"/>
                    <a:pt x="1" y="1603"/>
                    <a:pt x="1" y="1844"/>
                  </a:cubicBezTo>
                  <a:lnTo>
                    <a:pt x="1" y="2467"/>
                  </a:lnTo>
                  <a:cubicBezTo>
                    <a:pt x="1" y="2709"/>
                    <a:pt x="197" y="2905"/>
                    <a:pt x="442" y="2905"/>
                  </a:cubicBezTo>
                  <a:lnTo>
                    <a:pt x="1067" y="2905"/>
                  </a:lnTo>
                  <a:cubicBezTo>
                    <a:pt x="1312" y="2905"/>
                    <a:pt x="1508" y="2709"/>
                    <a:pt x="1508" y="2467"/>
                  </a:cubicBezTo>
                  <a:lnTo>
                    <a:pt x="1508" y="2420"/>
                  </a:lnTo>
                  <a:lnTo>
                    <a:pt x="3574" y="2420"/>
                  </a:lnTo>
                  <a:lnTo>
                    <a:pt x="3574" y="3955"/>
                  </a:lnTo>
                  <a:lnTo>
                    <a:pt x="3144" y="3955"/>
                  </a:lnTo>
                  <a:cubicBezTo>
                    <a:pt x="2808" y="3955"/>
                    <a:pt x="2533" y="4233"/>
                    <a:pt x="2533" y="4570"/>
                  </a:cubicBezTo>
                  <a:lnTo>
                    <a:pt x="2533" y="5311"/>
                  </a:lnTo>
                  <a:cubicBezTo>
                    <a:pt x="2533" y="5647"/>
                    <a:pt x="2808" y="5925"/>
                    <a:pt x="3144" y="5925"/>
                  </a:cubicBezTo>
                  <a:lnTo>
                    <a:pt x="3271" y="5925"/>
                  </a:lnTo>
                  <a:lnTo>
                    <a:pt x="3271" y="7208"/>
                  </a:lnTo>
                  <a:cubicBezTo>
                    <a:pt x="1528" y="7736"/>
                    <a:pt x="329" y="9335"/>
                    <a:pt x="329" y="11165"/>
                  </a:cubicBezTo>
                  <a:cubicBezTo>
                    <a:pt x="329" y="13447"/>
                    <a:pt x="2190" y="15302"/>
                    <a:pt x="4483" y="15302"/>
                  </a:cubicBezTo>
                  <a:cubicBezTo>
                    <a:pt x="5286" y="15302"/>
                    <a:pt x="6069" y="15072"/>
                    <a:pt x="6737" y="14640"/>
                  </a:cubicBezTo>
                  <a:cubicBezTo>
                    <a:pt x="6860" y="14561"/>
                    <a:pt x="6897" y="14396"/>
                    <a:pt x="6815" y="14275"/>
                  </a:cubicBezTo>
                  <a:cubicBezTo>
                    <a:pt x="6764" y="14196"/>
                    <a:pt x="6680" y="14153"/>
                    <a:pt x="6594" y="14153"/>
                  </a:cubicBezTo>
                  <a:cubicBezTo>
                    <a:pt x="6545" y="14153"/>
                    <a:pt x="6495" y="14167"/>
                    <a:pt x="6451" y="14196"/>
                  </a:cubicBezTo>
                  <a:cubicBezTo>
                    <a:pt x="5864" y="14575"/>
                    <a:pt x="5179" y="14775"/>
                    <a:pt x="4478" y="14775"/>
                  </a:cubicBezTo>
                  <a:cubicBezTo>
                    <a:pt x="2479" y="14775"/>
                    <a:pt x="851" y="13155"/>
                    <a:pt x="851" y="11165"/>
                  </a:cubicBezTo>
                  <a:cubicBezTo>
                    <a:pt x="851" y="9506"/>
                    <a:pt x="1977" y="8067"/>
                    <a:pt x="3593" y="7665"/>
                  </a:cubicBezTo>
                  <a:cubicBezTo>
                    <a:pt x="3711" y="7637"/>
                    <a:pt x="3795" y="7531"/>
                    <a:pt x="3795" y="7407"/>
                  </a:cubicBezTo>
                  <a:lnTo>
                    <a:pt x="3795" y="7208"/>
                  </a:lnTo>
                  <a:lnTo>
                    <a:pt x="5165" y="7208"/>
                  </a:lnTo>
                  <a:lnTo>
                    <a:pt x="5165" y="7407"/>
                  </a:lnTo>
                  <a:cubicBezTo>
                    <a:pt x="5165" y="7528"/>
                    <a:pt x="5247" y="7632"/>
                    <a:pt x="5367" y="7665"/>
                  </a:cubicBezTo>
                  <a:cubicBezTo>
                    <a:pt x="5766" y="7761"/>
                    <a:pt x="6133" y="7926"/>
                    <a:pt x="6467" y="8142"/>
                  </a:cubicBezTo>
                  <a:lnTo>
                    <a:pt x="6434" y="8201"/>
                  </a:lnTo>
                  <a:cubicBezTo>
                    <a:pt x="6338" y="8367"/>
                    <a:pt x="6338" y="8606"/>
                    <a:pt x="6434" y="8768"/>
                  </a:cubicBezTo>
                  <a:lnTo>
                    <a:pt x="6843" y="9476"/>
                  </a:lnTo>
                  <a:cubicBezTo>
                    <a:pt x="6939" y="9638"/>
                    <a:pt x="7144" y="9759"/>
                    <a:pt x="7335" y="9759"/>
                  </a:cubicBezTo>
                  <a:lnTo>
                    <a:pt x="7823" y="9759"/>
                  </a:lnTo>
                  <a:cubicBezTo>
                    <a:pt x="8008" y="10194"/>
                    <a:pt x="8109" y="10671"/>
                    <a:pt x="8109" y="11168"/>
                  </a:cubicBezTo>
                  <a:cubicBezTo>
                    <a:pt x="8109" y="11923"/>
                    <a:pt x="7879" y="12647"/>
                    <a:pt x="7438" y="13256"/>
                  </a:cubicBezTo>
                  <a:cubicBezTo>
                    <a:pt x="7354" y="13377"/>
                    <a:pt x="7382" y="13540"/>
                    <a:pt x="7500" y="13624"/>
                  </a:cubicBezTo>
                  <a:cubicBezTo>
                    <a:pt x="7546" y="13657"/>
                    <a:pt x="7600" y="13673"/>
                    <a:pt x="7653" y="13673"/>
                  </a:cubicBezTo>
                  <a:cubicBezTo>
                    <a:pt x="7736" y="13673"/>
                    <a:pt x="7817" y="13635"/>
                    <a:pt x="7868" y="13565"/>
                  </a:cubicBezTo>
                  <a:cubicBezTo>
                    <a:pt x="8370" y="12863"/>
                    <a:pt x="8634" y="12035"/>
                    <a:pt x="8634" y="11174"/>
                  </a:cubicBezTo>
                  <a:cubicBezTo>
                    <a:pt x="8634" y="10663"/>
                    <a:pt x="8541" y="10172"/>
                    <a:pt x="8367" y="9717"/>
                  </a:cubicBezTo>
                  <a:cubicBezTo>
                    <a:pt x="8480" y="9666"/>
                    <a:pt x="8584" y="9582"/>
                    <a:pt x="8643" y="9481"/>
                  </a:cubicBezTo>
                  <a:lnTo>
                    <a:pt x="9052" y="8777"/>
                  </a:lnTo>
                  <a:cubicBezTo>
                    <a:pt x="9148" y="8606"/>
                    <a:pt x="9148" y="8367"/>
                    <a:pt x="9052" y="8201"/>
                  </a:cubicBezTo>
                  <a:lnTo>
                    <a:pt x="8643" y="7497"/>
                  </a:lnTo>
                  <a:cubicBezTo>
                    <a:pt x="8547" y="7331"/>
                    <a:pt x="8342" y="7211"/>
                    <a:pt x="8151" y="7211"/>
                  </a:cubicBezTo>
                  <a:lnTo>
                    <a:pt x="7335" y="7211"/>
                  </a:lnTo>
                  <a:cubicBezTo>
                    <a:pt x="7144" y="7211"/>
                    <a:pt x="6939" y="7331"/>
                    <a:pt x="6843" y="7497"/>
                  </a:cubicBezTo>
                  <a:lnTo>
                    <a:pt x="6731" y="7688"/>
                  </a:lnTo>
                  <a:cubicBezTo>
                    <a:pt x="6414" y="7486"/>
                    <a:pt x="6069" y="7323"/>
                    <a:pt x="5693" y="7208"/>
                  </a:cubicBezTo>
                  <a:lnTo>
                    <a:pt x="5693" y="5922"/>
                  </a:lnTo>
                  <a:lnTo>
                    <a:pt x="5819" y="5922"/>
                  </a:lnTo>
                  <a:cubicBezTo>
                    <a:pt x="6156" y="5922"/>
                    <a:pt x="6434" y="5647"/>
                    <a:pt x="6434" y="5311"/>
                  </a:cubicBezTo>
                  <a:lnTo>
                    <a:pt x="6434" y="4570"/>
                  </a:lnTo>
                  <a:cubicBezTo>
                    <a:pt x="6434" y="4233"/>
                    <a:pt x="6156" y="3955"/>
                    <a:pt x="5819" y="3955"/>
                  </a:cubicBezTo>
                  <a:lnTo>
                    <a:pt x="5684" y="3955"/>
                  </a:lnTo>
                  <a:lnTo>
                    <a:pt x="5684" y="3144"/>
                  </a:lnTo>
                  <a:lnTo>
                    <a:pt x="7961" y="3144"/>
                  </a:lnTo>
                  <a:cubicBezTo>
                    <a:pt x="8205" y="3144"/>
                    <a:pt x="8401" y="2947"/>
                    <a:pt x="8401" y="2706"/>
                  </a:cubicBezTo>
                  <a:lnTo>
                    <a:pt x="8401" y="1502"/>
                  </a:lnTo>
                  <a:lnTo>
                    <a:pt x="8477" y="1502"/>
                  </a:lnTo>
                  <a:cubicBezTo>
                    <a:pt x="8718" y="1502"/>
                    <a:pt x="8915" y="1306"/>
                    <a:pt x="8915" y="1064"/>
                  </a:cubicBezTo>
                  <a:lnTo>
                    <a:pt x="8915" y="441"/>
                  </a:lnTo>
                  <a:cubicBezTo>
                    <a:pt x="8915" y="197"/>
                    <a:pt x="8718" y="0"/>
                    <a:pt x="84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4"/>
            <p:cNvSpPr/>
            <p:nvPr/>
          </p:nvSpPr>
          <p:spPr>
            <a:xfrm>
              <a:off x="6420987" y="1509060"/>
              <a:ext cx="61208" cy="56405"/>
            </a:xfrm>
            <a:custGeom>
              <a:avLst/>
              <a:gdLst/>
              <a:ahLst/>
              <a:cxnLst/>
              <a:rect l="l" t="t" r="r" b="b"/>
              <a:pathLst>
                <a:path w="2103" h="1938" extrusionOk="0">
                  <a:moveTo>
                    <a:pt x="1280" y="531"/>
                  </a:moveTo>
                  <a:cubicBezTo>
                    <a:pt x="1292" y="534"/>
                    <a:pt x="1311" y="545"/>
                    <a:pt x="1323" y="556"/>
                  </a:cubicBezTo>
                  <a:lnTo>
                    <a:pt x="1550" y="949"/>
                  </a:lnTo>
                  <a:lnTo>
                    <a:pt x="1550" y="994"/>
                  </a:lnTo>
                  <a:lnTo>
                    <a:pt x="1323" y="1387"/>
                  </a:lnTo>
                  <a:cubicBezTo>
                    <a:pt x="1317" y="1398"/>
                    <a:pt x="1295" y="1409"/>
                    <a:pt x="1280" y="1412"/>
                  </a:cubicBezTo>
                  <a:lnTo>
                    <a:pt x="820" y="1412"/>
                  </a:lnTo>
                  <a:cubicBezTo>
                    <a:pt x="812" y="1409"/>
                    <a:pt x="789" y="1398"/>
                    <a:pt x="778" y="1387"/>
                  </a:cubicBezTo>
                  <a:lnTo>
                    <a:pt x="551" y="994"/>
                  </a:lnTo>
                  <a:cubicBezTo>
                    <a:pt x="548" y="983"/>
                    <a:pt x="548" y="960"/>
                    <a:pt x="551" y="949"/>
                  </a:cubicBezTo>
                  <a:lnTo>
                    <a:pt x="778" y="556"/>
                  </a:lnTo>
                  <a:cubicBezTo>
                    <a:pt x="787" y="545"/>
                    <a:pt x="806" y="534"/>
                    <a:pt x="820" y="531"/>
                  </a:cubicBezTo>
                  <a:close/>
                  <a:moveTo>
                    <a:pt x="817" y="0"/>
                  </a:moveTo>
                  <a:cubicBezTo>
                    <a:pt x="629" y="0"/>
                    <a:pt x="422" y="121"/>
                    <a:pt x="326" y="287"/>
                  </a:cubicBezTo>
                  <a:lnTo>
                    <a:pt x="93" y="685"/>
                  </a:lnTo>
                  <a:cubicBezTo>
                    <a:pt x="1" y="851"/>
                    <a:pt x="1" y="1089"/>
                    <a:pt x="93" y="1255"/>
                  </a:cubicBezTo>
                  <a:lnTo>
                    <a:pt x="326" y="1654"/>
                  </a:lnTo>
                  <a:cubicBezTo>
                    <a:pt x="422" y="1819"/>
                    <a:pt x="629" y="1937"/>
                    <a:pt x="817" y="1937"/>
                  </a:cubicBezTo>
                  <a:lnTo>
                    <a:pt x="1283" y="1937"/>
                  </a:lnTo>
                  <a:cubicBezTo>
                    <a:pt x="1474" y="1937"/>
                    <a:pt x="1682" y="1819"/>
                    <a:pt x="1774" y="1654"/>
                  </a:cubicBezTo>
                  <a:lnTo>
                    <a:pt x="2007" y="1255"/>
                  </a:lnTo>
                  <a:cubicBezTo>
                    <a:pt x="2103" y="1089"/>
                    <a:pt x="2103" y="851"/>
                    <a:pt x="2007" y="685"/>
                  </a:cubicBezTo>
                  <a:lnTo>
                    <a:pt x="1774" y="287"/>
                  </a:lnTo>
                  <a:cubicBezTo>
                    <a:pt x="1682" y="121"/>
                    <a:pt x="1474" y="0"/>
                    <a:pt x="12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4"/>
            <p:cNvSpPr/>
            <p:nvPr/>
          </p:nvSpPr>
          <p:spPr>
            <a:xfrm>
              <a:off x="6138669" y="1301425"/>
              <a:ext cx="43832" cy="43716"/>
            </a:xfrm>
            <a:custGeom>
              <a:avLst/>
              <a:gdLst/>
              <a:ahLst/>
              <a:cxnLst/>
              <a:rect l="l" t="t" r="r" b="b"/>
              <a:pathLst>
                <a:path w="1506" h="1502" extrusionOk="0">
                  <a:moveTo>
                    <a:pt x="975" y="525"/>
                  </a:moveTo>
                  <a:lnTo>
                    <a:pt x="975" y="974"/>
                  </a:lnTo>
                  <a:lnTo>
                    <a:pt x="523" y="974"/>
                  </a:lnTo>
                  <a:lnTo>
                    <a:pt x="523" y="525"/>
                  </a:lnTo>
                  <a:close/>
                  <a:moveTo>
                    <a:pt x="439" y="0"/>
                  </a:moveTo>
                  <a:cubicBezTo>
                    <a:pt x="197" y="0"/>
                    <a:pt x="1" y="197"/>
                    <a:pt x="1" y="438"/>
                  </a:cubicBezTo>
                  <a:lnTo>
                    <a:pt x="1" y="1064"/>
                  </a:lnTo>
                  <a:cubicBezTo>
                    <a:pt x="1" y="1305"/>
                    <a:pt x="197" y="1502"/>
                    <a:pt x="439" y="1502"/>
                  </a:cubicBezTo>
                  <a:lnTo>
                    <a:pt x="1068" y="1502"/>
                  </a:lnTo>
                  <a:cubicBezTo>
                    <a:pt x="1309" y="1502"/>
                    <a:pt x="1505" y="1305"/>
                    <a:pt x="1505" y="1064"/>
                  </a:cubicBezTo>
                  <a:lnTo>
                    <a:pt x="1505" y="438"/>
                  </a:lnTo>
                  <a:cubicBezTo>
                    <a:pt x="1505" y="197"/>
                    <a:pt x="1309" y="0"/>
                    <a:pt x="10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4"/>
            <p:cNvSpPr/>
            <p:nvPr/>
          </p:nvSpPr>
          <p:spPr>
            <a:xfrm>
              <a:off x="6454574" y="1292170"/>
              <a:ext cx="43803" cy="43745"/>
            </a:xfrm>
            <a:custGeom>
              <a:avLst/>
              <a:gdLst/>
              <a:ahLst/>
              <a:cxnLst/>
              <a:rect l="l" t="t" r="r" b="b"/>
              <a:pathLst>
                <a:path w="1505" h="1503" extrusionOk="0">
                  <a:moveTo>
                    <a:pt x="980" y="529"/>
                  </a:moveTo>
                  <a:lnTo>
                    <a:pt x="980" y="978"/>
                  </a:lnTo>
                  <a:lnTo>
                    <a:pt x="528" y="978"/>
                  </a:lnTo>
                  <a:lnTo>
                    <a:pt x="528" y="529"/>
                  </a:lnTo>
                  <a:close/>
                  <a:moveTo>
                    <a:pt x="438" y="1"/>
                  </a:moveTo>
                  <a:cubicBezTo>
                    <a:pt x="197" y="1"/>
                    <a:pt x="0" y="197"/>
                    <a:pt x="0" y="442"/>
                  </a:cubicBezTo>
                  <a:lnTo>
                    <a:pt x="0" y="1065"/>
                  </a:lnTo>
                  <a:cubicBezTo>
                    <a:pt x="0" y="1306"/>
                    <a:pt x="197" y="1502"/>
                    <a:pt x="438" y="1502"/>
                  </a:cubicBezTo>
                  <a:lnTo>
                    <a:pt x="1067" y="1502"/>
                  </a:lnTo>
                  <a:cubicBezTo>
                    <a:pt x="1308" y="1502"/>
                    <a:pt x="1505" y="1306"/>
                    <a:pt x="1505" y="1065"/>
                  </a:cubicBezTo>
                  <a:lnTo>
                    <a:pt x="1505" y="442"/>
                  </a:lnTo>
                  <a:cubicBezTo>
                    <a:pt x="1505" y="197"/>
                    <a:pt x="1308" y="1"/>
                    <a:pt x="10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4"/>
            <p:cNvSpPr/>
            <p:nvPr/>
          </p:nvSpPr>
          <p:spPr>
            <a:xfrm>
              <a:off x="6230408" y="1260969"/>
              <a:ext cx="43978" cy="63827"/>
            </a:xfrm>
            <a:custGeom>
              <a:avLst/>
              <a:gdLst/>
              <a:ahLst/>
              <a:cxnLst/>
              <a:rect l="l" t="t" r="r" b="b"/>
              <a:pathLst>
                <a:path w="1511" h="2193" extrusionOk="0">
                  <a:moveTo>
                    <a:pt x="980" y="526"/>
                  </a:moveTo>
                  <a:lnTo>
                    <a:pt x="980" y="975"/>
                  </a:lnTo>
                  <a:lnTo>
                    <a:pt x="528" y="975"/>
                  </a:lnTo>
                  <a:lnTo>
                    <a:pt x="528" y="526"/>
                  </a:lnTo>
                  <a:close/>
                  <a:moveTo>
                    <a:pt x="441" y="1"/>
                  </a:moveTo>
                  <a:cubicBezTo>
                    <a:pt x="197" y="1"/>
                    <a:pt x="1" y="197"/>
                    <a:pt x="1" y="439"/>
                  </a:cubicBezTo>
                  <a:lnTo>
                    <a:pt x="1" y="1062"/>
                  </a:lnTo>
                  <a:cubicBezTo>
                    <a:pt x="1" y="1306"/>
                    <a:pt x="197" y="1502"/>
                    <a:pt x="441" y="1502"/>
                  </a:cubicBezTo>
                  <a:lnTo>
                    <a:pt x="472" y="1502"/>
                  </a:lnTo>
                  <a:lnTo>
                    <a:pt x="472" y="1929"/>
                  </a:lnTo>
                  <a:cubicBezTo>
                    <a:pt x="472" y="2075"/>
                    <a:pt x="590" y="2193"/>
                    <a:pt x="736" y="2193"/>
                  </a:cubicBezTo>
                  <a:cubicBezTo>
                    <a:pt x="879" y="2193"/>
                    <a:pt x="997" y="2075"/>
                    <a:pt x="997" y="1929"/>
                  </a:cubicBezTo>
                  <a:lnTo>
                    <a:pt x="997" y="1502"/>
                  </a:lnTo>
                  <a:lnTo>
                    <a:pt x="1073" y="1502"/>
                  </a:lnTo>
                  <a:cubicBezTo>
                    <a:pt x="1314" y="1502"/>
                    <a:pt x="1511" y="1306"/>
                    <a:pt x="1511" y="1062"/>
                  </a:cubicBezTo>
                  <a:lnTo>
                    <a:pt x="1511" y="439"/>
                  </a:lnTo>
                  <a:cubicBezTo>
                    <a:pt x="1508" y="197"/>
                    <a:pt x="1312" y="1"/>
                    <a:pt x="10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4"/>
            <p:cNvSpPr/>
            <p:nvPr/>
          </p:nvSpPr>
          <p:spPr>
            <a:xfrm>
              <a:off x="6330063" y="1292112"/>
              <a:ext cx="43978" cy="82600"/>
            </a:xfrm>
            <a:custGeom>
              <a:avLst/>
              <a:gdLst/>
              <a:ahLst/>
              <a:cxnLst/>
              <a:rect l="l" t="t" r="r" b="b"/>
              <a:pathLst>
                <a:path w="1511" h="2838" extrusionOk="0">
                  <a:moveTo>
                    <a:pt x="980" y="525"/>
                  </a:moveTo>
                  <a:lnTo>
                    <a:pt x="980" y="974"/>
                  </a:lnTo>
                  <a:lnTo>
                    <a:pt x="529" y="974"/>
                  </a:lnTo>
                  <a:lnTo>
                    <a:pt x="529" y="525"/>
                  </a:lnTo>
                  <a:close/>
                  <a:moveTo>
                    <a:pt x="442" y="0"/>
                  </a:moveTo>
                  <a:cubicBezTo>
                    <a:pt x="197" y="0"/>
                    <a:pt x="1" y="197"/>
                    <a:pt x="1" y="438"/>
                  </a:cubicBezTo>
                  <a:lnTo>
                    <a:pt x="1" y="1064"/>
                  </a:lnTo>
                  <a:cubicBezTo>
                    <a:pt x="1" y="1305"/>
                    <a:pt x="197" y="1502"/>
                    <a:pt x="442" y="1502"/>
                  </a:cubicBezTo>
                  <a:lnTo>
                    <a:pt x="492" y="1502"/>
                  </a:lnTo>
                  <a:lnTo>
                    <a:pt x="492" y="2577"/>
                  </a:lnTo>
                  <a:cubicBezTo>
                    <a:pt x="492" y="2720"/>
                    <a:pt x="613" y="2838"/>
                    <a:pt x="756" y="2838"/>
                  </a:cubicBezTo>
                  <a:cubicBezTo>
                    <a:pt x="899" y="2838"/>
                    <a:pt x="1020" y="2720"/>
                    <a:pt x="1020" y="2577"/>
                  </a:cubicBezTo>
                  <a:lnTo>
                    <a:pt x="1020" y="1502"/>
                  </a:lnTo>
                  <a:lnTo>
                    <a:pt x="1073" y="1502"/>
                  </a:lnTo>
                  <a:cubicBezTo>
                    <a:pt x="1314" y="1502"/>
                    <a:pt x="1511" y="1305"/>
                    <a:pt x="1511" y="1064"/>
                  </a:cubicBezTo>
                  <a:lnTo>
                    <a:pt x="1511" y="438"/>
                  </a:lnTo>
                  <a:cubicBezTo>
                    <a:pt x="1508" y="197"/>
                    <a:pt x="1312" y="0"/>
                    <a:pt x="1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7C74-2318-E4DC-12C8-6E95675DFC6C}"/>
              </a:ext>
            </a:extLst>
          </p:cNvPr>
          <p:cNvSpPr>
            <a:spLocks noGrp="1"/>
          </p:cNvSpPr>
          <p:nvPr>
            <p:ph type="title"/>
          </p:nvPr>
        </p:nvSpPr>
        <p:spPr/>
        <p:txBody>
          <a:bodyPr/>
          <a:lstStyle/>
          <a:p>
            <a:endParaRPr lang="en-US"/>
          </a:p>
        </p:txBody>
      </p:sp>
      <p:pic>
        <p:nvPicPr>
          <p:cNvPr id="4" name="Picture 3" descr="A person playing a bass&#10;&#10;Description automatically generated">
            <a:extLst>
              <a:ext uri="{FF2B5EF4-FFF2-40B4-BE49-F238E27FC236}">
                <a16:creationId xmlns:a16="http://schemas.microsoft.com/office/drawing/2014/main" id="{1F5B19A0-67E0-63B0-C62F-1A4E17B73C31}"/>
              </a:ext>
            </a:extLst>
          </p:cNvPr>
          <p:cNvPicPr>
            <a:picLocks noChangeAspect="1"/>
          </p:cNvPicPr>
          <p:nvPr/>
        </p:nvPicPr>
        <p:blipFill>
          <a:blip r:embed="rId2"/>
          <a:stretch>
            <a:fillRect/>
          </a:stretch>
        </p:blipFill>
        <p:spPr>
          <a:xfrm>
            <a:off x="1343378" y="0"/>
            <a:ext cx="6603999" cy="5143500"/>
          </a:xfrm>
          <a:prstGeom prst="rect">
            <a:avLst/>
          </a:prstGeom>
        </p:spPr>
      </p:pic>
    </p:spTree>
    <p:extLst>
      <p:ext uri="{BB962C8B-B14F-4D97-AF65-F5344CB8AC3E}">
        <p14:creationId xmlns:p14="http://schemas.microsoft.com/office/powerpoint/2010/main" val="595558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2" name="Google Shape;412;p34"/>
          <p:cNvSpPr txBox="1">
            <a:spLocks noGrp="1"/>
          </p:cNvSpPr>
          <p:nvPr>
            <p:ph type="title"/>
          </p:nvPr>
        </p:nvSpPr>
        <p:spPr>
          <a:xfrm>
            <a:off x="645775" y="60569"/>
            <a:ext cx="7704000" cy="572700"/>
          </a:xfrm>
          <a:prstGeom prst="rect">
            <a:avLst/>
          </a:prstGeom>
        </p:spPr>
        <p:txBody>
          <a:bodyPr spcFirstLastPara="1" wrap="square" lIns="91425" tIns="91425" rIns="91425" bIns="91425" anchor="t" anchorCtr="0">
            <a:noAutofit/>
          </a:bodyPr>
          <a:lstStyle/>
          <a:p>
            <a:r>
              <a:rPr lang="en-US" dirty="0">
                <a:solidFill>
                  <a:schemeClr val="tx1"/>
                </a:solidFill>
                <a:latin typeface="Chakra Petch" panose="020B0604020202020204" charset="-34"/>
                <a:cs typeface="Chakra Petch" panose="020B0604020202020204" charset="-34"/>
              </a:rPr>
              <a:t>Prompt Effectiveness:</a:t>
            </a:r>
            <a:br>
              <a:rPr lang="en-US" sz="1800" dirty="0">
                <a:effectLst/>
                <a:latin typeface="Times New Roman" panose="02020603050405020304" pitchFamily="18" charset="0"/>
                <a:ea typeface="Times New Roman" panose="02020603050405020304" pitchFamily="18" charset="0"/>
              </a:rPr>
            </a:br>
            <a:br>
              <a:rPr lang="en-US" sz="1800" kern="100" dirty="0">
                <a:effectLst/>
                <a:latin typeface="Calibri" panose="020F0502020204030204" pitchFamily="34" charset="0"/>
                <a:ea typeface="Calibri" panose="020F0502020204030204" pitchFamily="34" charset="0"/>
                <a:cs typeface="Mangal" panose="02040503050203030202" pitchFamily="18" charset="0"/>
              </a:rPr>
            </a:br>
            <a:endParaRPr lang="en-US" dirty="0">
              <a:solidFill>
                <a:schemeClr val="tx1"/>
              </a:solidFill>
              <a:latin typeface="Chakra Petch" panose="020B0604020202020204" charset="-34"/>
              <a:cs typeface="Chakra Petch" panose="020B0604020202020204" charset="-34"/>
            </a:endParaRPr>
          </a:p>
        </p:txBody>
      </p:sp>
      <p:sp>
        <p:nvSpPr>
          <p:cNvPr id="413" name="Google Shape;413;p34"/>
          <p:cNvSpPr txBox="1">
            <a:spLocks noGrp="1"/>
          </p:cNvSpPr>
          <p:nvPr>
            <p:ph type="subTitle" idx="1"/>
          </p:nvPr>
        </p:nvSpPr>
        <p:spPr>
          <a:xfrm>
            <a:off x="979082" y="803542"/>
            <a:ext cx="3857342" cy="2206259"/>
          </a:xfrm>
          <a:prstGeom prst="rect">
            <a:avLst/>
          </a:prstGeom>
        </p:spPr>
        <p:txBody>
          <a:bodyPr spcFirstLastPara="1" wrap="square" lIns="91425" tIns="91425" rIns="91425" bIns="91425" anchor="t" anchorCtr="0">
            <a:noAutofit/>
          </a:bodyPr>
          <a:lstStyle/>
          <a:p>
            <a:pPr marL="0" indent="0"/>
            <a:r>
              <a:rPr lang="en-US" dirty="0"/>
              <a:t>Inputs: System message instructing GPT-3.5.</a:t>
            </a:r>
          </a:p>
          <a:p>
            <a:pPr marL="0" marR="0" lvl="0" indent="0">
              <a:spcBef>
                <a:spcPts val="0"/>
              </a:spcBef>
              <a:spcAft>
                <a:spcPts val="0"/>
              </a:spcAft>
            </a:pPr>
            <a:r>
              <a:rPr lang="en-US" dirty="0"/>
              <a:t>User messages including image captions.</a:t>
            </a:r>
          </a:p>
          <a:p>
            <a:pPr marL="0" marR="0" lvl="0" indent="0">
              <a:spcBef>
                <a:spcPts val="0"/>
              </a:spcBef>
              <a:spcAft>
                <a:spcPts val="0"/>
              </a:spcAft>
            </a:pPr>
            <a:r>
              <a:rPr lang="en-US" dirty="0"/>
              <a:t>Outputs: GPT-3.5 responses providing actionable      directives.</a:t>
            </a:r>
          </a:p>
          <a:p>
            <a:pPr marL="0" marR="0" lvl="0" indent="0">
              <a:spcBef>
                <a:spcPts val="0"/>
              </a:spcBef>
              <a:spcAft>
                <a:spcPts val="0"/>
              </a:spcAft>
            </a:pPr>
            <a:endParaRPr lang="en-US" dirty="0"/>
          </a:p>
          <a:p>
            <a:pPr marL="0" marR="0" lvl="0" indent="0">
              <a:spcBef>
                <a:spcPts val="0"/>
              </a:spcBef>
              <a:spcAft>
                <a:spcPts val="0"/>
              </a:spcAft>
            </a:pPr>
            <a:r>
              <a:rPr lang="en-US" dirty="0"/>
              <a:t>Metrics: Qualitative assessment of directive clarity.</a:t>
            </a:r>
          </a:p>
          <a:p>
            <a:pPr marL="0" marR="0" lvl="0" indent="0">
              <a:spcBef>
                <a:spcPts val="0"/>
              </a:spcBef>
              <a:spcAft>
                <a:spcPts val="0"/>
              </a:spcAft>
            </a:pPr>
            <a:endParaRPr lang="en-US" dirty="0"/>
          </a:p>
          <a:p>
            <a:pPr marL="0" marR="0" lvl="0" indent="0">
              <a:spcBef>
                <a:spcPts val="0"/>
              </a:spcBef>
              <a:spcAft>
                <a:spcPts val="0"/>
              </a:spcAft>
            </a:pPr>
            <a:r>
              <a:rPr lang="en-US" dirty="0"/>
              <a:t>Results: Responses demonstrate effective guidance for users.</a:t>
            </a:r>
          </a:p>
          <a:p>
            <a:pPr marL="342900" marR="0" lvl="0" indent="-342900">
              <a:spcBef>
                <a:spcPts val="0"/>
              </a:spcBef>
              <a:spcAft>
                <a:spcPts val="0"/>
              </a:spcAft>
              <a:buFont typeface="Symbol" panose="05050102010706020507" pitchFamily="18" charset="2"/>
              <a:buChar char=""/>
            </a:pPr>
            <a:endParaRPr lang="en-US" dirty="0"/>
          </a:p>
        </p:txBody>
      </p:sp>
      <p:sp>
        <p:nvSpPr>
          <p:cNvPr id="414" name="Google Shape;414;p34"/>
          <p:cNvSpPr txBox="1">
            <a:spLocks noGrp="1"/>
          </p:cNvSpPr>
          <p:nvPr>
            <p:ph type="subTitle" idx="2"/>
          </p:nvPr>
        </p:nvSpPr>
        <p:spPr>
          <a:xfrm>
            <a:off x="5357473" y="1142631"/>
            <a:ext cx="3049500" cy="1924871"/>
          </a:xfrm>
          <a:prstGeom prst="rect">
            <a:avLst/>
          </a:prstGeom>
        </p:spPr>
        <p:txBody>
          <a:bodyPr spcFirstLastPara="1" wrap="square" lIns="91425" tIns="91425" rIns="91425" bIns="91425" anchor="t" anchorCtr="0">
            <a:noAutofit/>
          </a:bodyPr>
          <a:lstStyle/>
          <a:p>
            <a:pPr marL="342900" marR="0">
              <a:spcBef>
                <a:spcPts val="0"/>
              </a:spcBef>
              <a:spcAft>
                <a:spcPts val="0"/>
              </a:spcAft>
            </a:pPr>
            <a:r>
              <a:rPr lang="en-US" dirty="0"/>
              <a:t>Inputs: Integration of GPT-3.5 responses into user interactions.</a:t>
            </a:r>
          </a:p>
          <a:p>
            <a:pPr marL="342900" marR="0">
              <a:spcBef>
                <a:spcPts val="0"/>
              </a:spcBef>
              <a:spcAft>
                <a:spcPts val="0"/>
              </a:spcAft>
            </a:pPr>
            <a:r>
              <a:rPr lang="en-US" dirty="0"/>
              <a:t>Outputs: Coherent and context-aware user interactions.</a:t>
            </a:r>
          </a:p>
          <a:p>
            <a:pPr marL="342900" marR="0">
              <a:spcBef>
                <a:spcPts val="0"/>
              </a:spcBef>
              <a:spcAft>
                <a:spcPts val="0"/>
              </a:spcAft>
            </a:pPr>
            <a:r>
              <a:rPr lang="en-US" dirty="0"/>
              <a:t>Metrics: Subjective assessment of user interaction quality.</a:t>
            </a:r>
          </a:p>
          <a:p>
            <a:pPr marL="342900" marR="0">
              <a:spcBef>
                <a:spcPts val="0"/>
              </a:spcBef>
              <a:spcAft>
                <a:spcPts val="0"/>
              </a:spcAft>
            </a:pPr>
            <a:r>
              <a:rPr lang="en-US" dirty="0"/>
              <a:t>Results: Natural and meaningful interactions enhancing user experience.</a:t>
            </a:r>
          </a:p>
          <a:p>
            <a:pPr marL="0" marR="0">
              <a:lnSpc>
                <a:spcPct val="125000"/>
              </a:lnSpc>
            </a:pPr>
            <a:endParaRPr lang="en-US" dirty="0"/>
          </a:p>
          <a:p>
            <a:pPr marL="0" marR="0">
              <a:lnSpc>
                <a:spcPct val="125000"/>
              </a:lnSpc>
            </a:pPr>
            <a:endParaRPr lang="en-US" dirty="0"/>
          </a:p>
        </p:txBody>
      </p:sp>
      <p:sp>
        <p:nvSpPr>
          <p:cNvPr id="418" name="Google Shape;418;p34"/>
          <p:cNvSpPr txBox="1">
            <a:spLocks noGrp="1"/>
          </p:cNvSpPr>
          <p:nvPr>
            <p:ph type="subTitle" idx="7"/>
          </p:nvPr>
        </p:nvSpPr>
        <p:spPr>
          <a:xfrm>
            <a:off x="5331226" y="727779"/>
            <a:ext cx="3049500" cy="740300"/>
          </a:xfrm>
          <a:prstGeom prst="rect">
            <a:avLst/>
          </a:prstGeom>
        </p:spPr>
        <p:txBody>
          <a:bodyPr spcFirstLastPara="1" wrap="square" lIns="91425" tIns="91425" rIns="91425" bIns="91425" anchor="b" anchorCtr="0">
            <a:noAutofit/>
          </a:bodyPr>
          <a:lstStyle/>
          <a:p>
            <a:pPr marL="0" indent="0"/>
            <a:r>
              <a:rPr lang="en-US" dirty="0"/>
              <a:t>User Interaction Quality</a:t>
            </a:r>
          </a:p>
          <a:p>
            <a:pPr marL="0" lvl="0" indent="0" algn="l" rtl="0">
              <a:spcBef>
                <a:spcPts val="0"/>
              </a:spcBef>
              <a:spcAft>
                <a:spcPts val="0"/>
              </a:spcAft>
              <a:buNone/>
            </a:pPr>
            <a:endParaRPr dirty="0"/>
          </a:p>
        </p:txBody>
      </p:sp>
      <p:grpSp>
        <p:nvGrpSpPr>
          <p:cNvPr id="420" name="Google Shape;420;p34"/>
          <p:cNvGrpSpPr/>
          <p:nvPr/>
        </p:nvGrpSpPr>
        <p:grpSpPr>
          <a:xfrm>
            <a:off x="338094" y="889212"/>
            <a:ext cx="571026" cy="490913"/>
            <a:chOff x="4803928" y="1260126"/>
            <a:chExt cx="571026" cy="490913"/>
          </a:xfrm>
        </p:grpSpPr>
        <p:sp>
          <p:nvSpPr>
            <p:cNvPr id="421" name="Google Shape;421;p34"/>
            <p:cNvSpPr/>
            <p:nvPr/>
          </p:nvSpPr>
          <p:spPr>
            <a:xfrm>
              <a:off x="4803928" y="1563037"/>
              <a:ext cx="516876" cy="148115"/>
            </a:xfrm>
            <a:custGeom>
              <a:avLst/>
              <a:gdLst/>
              <a:ahLst/>
              <a:cxnLst/>
              <a:rect l="l" t="t" r="r" b="b"/>
              <a:pathLst>
                <a:path w="17759" h="5089" extrusionOk="0">
                  <a:moveTo>
                    <a:pt x="5075" y="528"/>
                  </a:moveTo>
                  <a:lnTo>
                    <a:pt x="5075" y="752"/>
                  </a:lnTo>
                  <a:lnTo>
                    <a:pt x="3144" y="752"/>
                  </a:lnTo>
                  <a:lnTo>
                    <a:pt x="3144" y="528"/>
                  </a:lnTo>
                  <a:close/>
                  <a:moveTo>
                    <a:pt x="9916" y="528"/>
                  </a:moveTo>
                  <a:lnTo>
                    <a:pt x="9916" y="752"/>
                  </a:lnTo>
                  <a:lnTo>
                    <a:pt x="7985" y="752"/>
                  </a:lnTo>
                  <a:lnTo>
                    <a:pt x="7985" y="528"/>
                  </a:lnTo>
                  <a:close/>
                  <a:moveTo>
                    <a:pt x="14758" y="528"/>
                  </a:moveTo>
                  <a:lnTo>
                    <a:pt x="14758" y="752"/>
                  </a:lnTo>
                  <a:lnTo>
                    <a:pt x="12827" y="752"/>
                  </a:lnTo>
                  <a:lnTo>
                    <a:pt x="12827" y="528"/>
                  </a:lnTo>
                  <a:close/>
                  <a:moveTo>
                    <a:pt x="3057" y="0"/>
                  </a:moveTo>
                  <a:cubicBezTo>
                    <a:pt x="2816" y="0"/>
                    <a:pt x="2619" y="196"/>
                    <a:pt x="2619" y="438"/>
                  </a:cubicBezTo>
                  <a:lnTo>
                    <a:pt x="2619" y="752"/>
                  </a:lnTo>
                  <a:lnTo>
                    <a:pt x="2170" y="752"/>
                  </a:lnTo>
                  <a:cubicBezTo>
                    <a:pt x="974" y="752"/>
                    <a:pt x="1" y="1723"/>
                    <a:pt x="1" y="2919"/>
                  </a:cubicBezTo>
                  <a:cubicBezTo>
                    <a:pt x="1" y="4115"/>
                    <a:pt x="972" y="5088"/>
                    <a:pt x="2170" y="5088"/>
                  </a:cubicBezTo>
                  <a:lnTo>
                    <a:pt x="11303" y="5088"/>
                  </a:lnTo>
                  <a:cubicBezTo>
                    <a:pt x="11446" y="5088"/>
                    <a:pt x="11564" y="4968"/>
                    <a:pt x="11564" y="4825"/>
                  </a:cubicBezTo>
                  <a:cubicBezTo>
                    <a:pt x="11564" y="4681"/>
                    <a:pt x="11446" y="4561"/>
                    <a:pt x="11303" y="4561"/>
                  </a:cubicBezTo>
                  <a:lnTo>
                    <a:pt x="2170" y="4561"/>
                  </a:lnTo>
                  <a:cubicBezTo>
                    <a:pt x="1264" y="4561"/>
                    <a:pt x="528" y="3825"/>
                    <a:pt x="528" y="2919"/>
                  </a:cubicBezTo>
                  <a:cubicBezTo>
                    <a:pt x="528" y="2015"/>
                    <a:pt x="1264" y="1277"/>
                    <a:pt x="2170" y="1277"/>
                  </a:cubicBezTo>
                  <a:lnTo>
                    <a:pt x="15589" y="1277"/>
                  </a:lnTo>
                  <a:cubicBezTo>
                    <a:pt x="16495" y="1277"/>
                    <a:pt x="17230" y="2015"/>
                    <a:pt x="17230" y="2919"/>
                  </a:cubicBezTo>
                  <a:cubicBezTo>
                    <a:pt x="17230" y="3825"/>
                    <a:pt x="16495" y="4561"/>
                    <a:pt x="15589" y="4561"/>
                  </a:cubicBezTo>
                  <a:lnTo>
                    <a:pt x="12880" y="4561"/>
                  </a:lnTo>
                  <a:cubicBezTo>
                    <a:pt x="12737" y="4561"/>
                    <a:pt x="12616" y="4681"/>
                    <a:pt x="12616" y="4825"/>
                  </a:cubicBezTo>
                  <a:cubicBezTo>
                    <a:pt x="12616" y="4968"/>
                    <a:pt x="12737" y="5088"/>
                    <a:pt x="12880" y="5088"/>
                  </a:cubicBezTo>
                  <a:lnTo>
                    <a:pt x="15589" y="5088"/>
                  </a:lnTo>
                  <a:cubicBezTo>
                    <a:pt x="16784" y="5088"/>
                    <a:pt x="17758" y="4115"/>
                    <a:pt x="17758" y="2919"/>
                  </a:cubicBezTo>
                  <a:cubicBezTo>
                    <a:pt x="17758" y="1723"/>
                    <a:pt x="16784" y="752"/>
                    <a:pt x="15589" y="752"/>
                  </a:cubicBezTo>
                  <a:lnTo>
                    <a:pt x="15283" y="752"/>
                  </a:lnTo>
                  <a:lnTo>
                    <a:pt x="15283" y="438"/>
                  </a:lnTo>
                  <a:cubicBezTo>
                    <a:pt x="15283" y="196"/>
                    <a:pt x="15086" y="0"/>
                    <a:pt x="14845" y="0"/>
                  </a:cubicBezTo>
                  <a:lnTo>
                    <a:pt x="12740" y="0"/>
                  </a:lnTo>
                  <a:cubicBezTo>
                    <a:pt x="12498" y="0"/>
                    <a:pt x="12302" y="196"/>
                    <a:pt x="12302" y="438"/>
                  </a:cubicBezTo>
                  <a:lnTo>
                    <a:pt x="12302" y="752"/>
                  </a:lnTo>
                  <a:lnTo>
                    <a:pt x="10441" y="752"/>
                  </a:lnTo>
                  <a:lnTo>
                    <a:pt x="10441" y="438"/>
                  </a:lnTo>
                  <a:cubicBezTo>
                    <a:pt x="10441" y="196"/>
                    <a:pt x="10245" y="0"/>
                    <a:pt x="10003" y="0"/>
                  </a:cubicBezTo>
                  <a:lnTo>
                    <a:pt x="7898" y="0"/>
                  </a:lnTo>
                  <a:cubicBezTo>
                    <a:pt x="7657" y="0"/>
                    <a:pt x="7461" y="196"/>
                    <a:pt x="7461" y="438"/>
                  </a:cubicBezTo>
                  <a:lnTo>
                    <a:pt x="7461" y="752"/>
                  </a:lnTo>
                  <a:lnTo>
                    <a:pt x="5600" y="752"/>
                  </a:lnTo>
                  <a:lnTo>
                    <a:pt x="5600" y="438"/>
                  </a:lnTo>
                  <a:cubicBezTo>
                    <a:pt x="5600" y="196"/>
                    <a:pt x="5403" y="0"/>
                    <a:pt x="51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4"/>
            <p:cNvSpPr/>
            <p:nvPr/>
          </p:nvSpPr>
          <p:spPr>
            <a:xfrm>
              <a:off x="4838490" y="1689337"/>
              <a:ext cx="39641" cy="39641"/>
            </a:xfrm>
            <a:custGeom>
              <a:avLst/>
              <a:gdLst/>
              <a:ahLst/>
              <a:cxnLst/>
              <a:rect l="l" t="t" r="r" b="b"/>
              <a:pathLst>
                <a:path w="1362" h="1362" extrusionOk="0">
                  <a:moveTo>
                    <a:pt x="682" y="526"/>
                  </a:moveTo>
                  <a:cubicBezTo>
                    <a:pt x="766" y="526"/>
                    <a:pt x="836" y="596"/>
                    <a:pt x="836" y="680"/>
                  </a:cubicBezTo>
                  <a:cubicBezTo>
                    <a:pt x="836" y="764"/>
                    <a:pt x="766" y="834"/>
                    <a:pt x="682" y="834"/>
                  </a:cubicBezTo>
                  <a:cubicBezTo>
                    <a:pt x="598" y="834"/>
                    <a:pt x="528" y="764"/>
                    <a:pt x="528" y="680"/>
                  </a:cubicBezTo>
                  <a:cubicBezTo>
                    <a:pt x="528" y="596"/>
                    <a:pt x="598" y="526"/>
                    <a:pt x="682" y="526"/>
                  </a:cubicBezTo>
                  <a:close/>
                  <a:moveTo>
                    <a:pt x="682" y="1"/>
                  </a:moveTo>
                  <a:cubicBezTo>
                    <a:pt x="306" y="1"/>
                    <a:pt x="0" y="304"/>
                    <a:pt x="0" y="680"/>
                  </a:cubicBezTo>
                  <a:cubicBezTo>
                    <a:pt x="0" y="1056"/>
                    <a:pt x="306" y="1362"/>
                    <a:pt x="682" y="1362"/>
                  </a:cubicBezTo>
                  <a:cubicBezTo>
                    <a:pt x="1058" y="1362"/>
                    <a:pt x="1361" y="1056"/>
                    <a:pt x="1361" y="680"/>
                  </a:cubicBezTo>
                  <a:cubicBezTo>
                    <a:pt x="1361" y="304"/>
                    <a:pt x="1058" y="1"/>
                    <a:pt x="6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4"/>
            <p:cNvSpPr/>
            <p:nvPr/>
          </p:nvSpPr>
          <p:spPr>
            <a:xfrm>
              <a:off x="4816254" y="1667042"/>
              <a:ext cx="474703" cy="83997"/>
            </a:xfrm>
            <a:custGeom>
              <a:avLst/>
              <a:gdLst/>
              <a:ahLst/>
              <a:cxnLst/>
              <a:rect l="l" t="t" r="r" b="b"/>
              <a:pathLst>
                <a:path w="16310" h="2886" extrusionOk="0">
                  <a:moveTo>
                    <a:pt x="1446" y="525"/>
                  </a:moveTo>
                  <a:cubicBezTo>
                    <a:pt x="1951" y="525"/>
                    <a:pt x="2364" y="938"/>
                    <a:pt x="2364" y="1446"/>
                  </a:cubicBezTo>
                  <a:cubicBezTo>
                    <a:pt x="2364" y="1951"/>
                    <a:pt x="1951" y="2366"/>
                    <a:pt x="1446" y="2366"/>
                  </a:cubicBezTo>
                  <a:cubicBezTo>
                    <a:pt x="972" y="2366"/>
                    <a:pt x="579" y="2004"/>
                    <a:pt x="534" y="1541"/>
                  </a:cubicBezTo>
                  <a:cubicBezTo>
                    <a:pt x="531" y="1510"/>
                    <a:pt x="531" y="1477"/>
                    <a:pt x="531" y="1446"/>
                  </a:cubicBezTo>
                  <a:cubicBezTo>
                    <a:pt x="531" y="1415"/>
                    <a:pt x="531" y="1384"/>
                    <a:pt x="534" y="1350"/>
                  </a:cubicBezTo>
                  <a:cubicBezTo>
                    <a:pt x="579" y="887"/>
                    <a:pt x="972" y="525"/>
                    <a:pt x="1446" y="525"/>
                  </a:cubicBezTo>
                  <a:close/>
                  <a:moveTo>
                    <a:pt x="3804" y="525"/>
                  </a:moveTo>
                  <a:lnTo>
                    <a:pt x="3804" y="2366"/>
                  </a:lnTo>
                  <a:lnTo>
                    <a:pt x="2560" y="2366"/>
                  </a:lnTo>
                  <a:cubicBezTo>
                    <a:pt x="2768" y="2117"/>
                    <a:pt x="2891" y="1797"/>
                    <a:pt x="2891" y="1446"/>
                  </a:cubicBezTo>
                  <a:cubicBezTo>
                    <a:pt x="2891" y="1098"/>
                    <a:pt x="2768" y="775"/>
                    <a:pt x="2560" y="525"/>
                  </a:cubicBezTo>
                  <a:close/>
                  <a:moveTo>
                    <a:pt x="5420" y="531"/>
                  </a:moveTo>
                  <a:lnTo>
                    <a:pt x="5420" y="2366"/>
                  </a:lnTo>
                  <a:lnTo>
                    <a:pt x="4326" y="2366"/>
                  </a:lnTo>
                  <a:lnTo>
                    <a:pt x="4326" y="531"/>
                  </a:lnTo>
                  <a:close/>
                  <a:moveTo>
                    <a:pt x="7079" y="531"/>
                  </a:moveTo>
                  <a:lnTo>
                    <a:pt x="7079" y="2366"/>
                  </a:lnTo>
                  <a:lnTo>
                    <a:pt x="5948" y="2366"/>
                  </a:lnTo>
                  <a:lnTo>
                    <a:pt x="5948" y="531"/>
                  </a:lnTo>
                  <a:close/>
                  <a:moveTo>
                    <a:pt x="8701" y="531"/>
                  </a:moveTo>
                  <a:lnTo>
                    <a:pt x="8701" y="2366"/>
                  </a:lnTo>
                  <a:lnTo>
                    <a:pt x="7607" y="2366"/>
                  </a:lnTo>
                  <a:lnTo>
                    <a:pt x="7607" y="531"/>
                  </a:lnTo>
                  <a:close/>
                  <a:moveTo>
                    <a:pt x="10360" y="531"/>
                  </a:moveTo>
                  <a:lnTo>
                    <a:pt x="10360" y="2366"/>
                  </a:lnTo>
                  <a:lnTo>
                    <a:pt x="9226" y="2366"/>
                  </a:lnTo>
                  <a:lnTo>
                    <a:pt x="9226" y="531"/>
                  </a:lnTo>
                  <a:close/>
                  <a:moveTo>
                    <a:pt x="11982" y="531"/>
                  </a:moveTo>
                  <a:lnTo>
                    <a:pt x="11982" y="2366"/>
                  </a:lnTo>
                  <a:lnTo>
                    <a:pt x="10888" y="2366"/>
                  </a:lnTo>
                  <a:lnTo>
                    <a:pt x="10888" y="531"/>
                  </a:lnTo>
                  <a:close/>
                  <a:moveTo>
                    <a:pt x="13750" y="531"/>
                  </a:moveTo>
                  <a:cubicBezTo>
                    <a:pt x="13543" y="781"/>
                    <a:pt x="13419" y="1098"/>
                    <a:pt x="13419" y="1449"/>
                  </a:cubicBezTo>
                  <a:cubicBezTo>
                    <a:pt x="13419" y="1794"/>
                    <a:pt x="13543" y="2117"/>
                    <a:pt x="13750" y="2366"/>
                  </a:cubicBezTo>
                  <a:lnTo>
                    <a:pt x="12507" y="2366"/>
                  </a:lnTo>
                  <a:lnTo>
                    <a:pt x="12507" y="531"/>
                  </a:lnTo>
                  <a:close/>
                  <a:moveTo>
                    <a:pt x="14865" y="525"/>
                  </a:moveTo>
                  <a:cubicBezTo>
                    <a:pt x="15373" y="525"/>
                    <a:pt x="15782" y="938"/>
                    <a:pt x="15782" y="1446"/>
                  </a:cubicBezTo>
                  <a:cubicBezTo>
                    <a:pt x="15779" y="1951"/>
                    <a:pt x="15370" y="2366"/>
                    <a:pt x="14865" y="2366"/>
                  </a:cubicBezTo>
                  <a:cubicBezTo>
                    <a:pt x="14359" y="2366"/>
                    <a:pt x="13947" y="1954"/>
                    <a:pt x="13947" y="1446"/>
                  </a:cubicBezTo>
                  <a:cubicBezTo>
                    <a:pt x="13947" y="941"/>
                    <a:pt x="14357" y="525"/>
                    <a:pt x="14865" y="525"/>
                  </a:cubicBezTo>
                  <a:close/>
                  <a:moveTo>
                    <a:pt x="1446" y="0"/>
                  </a:moveTo>
                  <a:cubicBezTo>
                    <a:pt x="826" y="0"/>
                    <a:pt x="290" y="396"/>
                    <a:pt x="88" y="949"/>
                  </a:cubicBezTo>
                  <a:cubicBezTo>
                    <a:pt x="32" y="1103"/>
                    <a:pt x="1" y="1272"/>
                    <a:pt x="1" y="1443"/>
                  </a:cubicBezTo>
                  <a:cubicBezTo>
                    <a:pt x="1" y="1614"/>
                    <a:pt x="32" y="1783"/>
                    <a:pt x="88" y="1937"/>
                  </a:cubicBezTo>
                  <a:cubicBezTo>
                    <a:pt x="293" y="2493"/>
                    <a:pt x="820" y="2886"/>
                    <a:pt x="1446" y="2886"/>
                  </a:cubicBezTo>
                  <a:lnTo>
                    <a:pt x="14865" y="2886"/>
                  </a:lnTo>
                  <a:cubicBezTo>
                    <a:pt x="15662" y="2886"/>
                    <a:pt x="16310" y="2235"/>
                    <a:pt x="16310" y="1440"/>
                  </a:cubicBezTo>
                  <a:cubicBezTo>
                    <a:pt x="16307" y="649"/>
                    <a:pt x="15662" y="0"/>
                    <a:pt x="148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4"/>
            <p:cNvSpPr/>
            <p:nvPr/>
          </p:nvSpPr>
          <p:spPr>
            <a:xfrm>
              <a:off x="5229108" y="1689337"/>
              <a:ext cx="39641" cy="39641"/>
            </a:xfrm>
            <a:custGeom>
              <a:avLst/>
              <a:gdLst/>
              <a:ahLst/>
              <a:cxnLst/>
              <a:rect l="l" t="t" r="r" b="b"/>
              <a:pathLst>
                <a:path w="1362" h="1362" extrusionOk="0">
                  <a:moveTo>
                    <a:pt x="680" y="526"/>
                  </a:moveTo>
                  <a:cubicBezTo>
                    <a:pt x="764" y="526"/>
                    <a:pt x="834" y="596"/>
                    <a:pt x="834" y="680"/>
                  </a:cubicBezTo>
                  <a:cubicBezTo>
                    <a:pt x="834" y="764"/>
                    <a:pt x="764" y="834"/>
                    <a:pt x="680" y="834"/>
                  </a:cubicBezTo>
                  <a:cubicBezTo>
                    <a:pt x="595" y="834"/>
                    <a:pt x="525" y="764"/>
                    <a:pt x="525" y="680"/>
                  </a:cubicBezTo>
                  <a:cubicBezTo>
                    <a:pt x="525" y="596"/>
                    <a:pt x="595" y="526"/>
                    <a:pt x="680" y="526"/>
                  </a:cubicBezTo>
                  <a:close/>
                  <a:moveTo>
                    <a:pt x="680" y="1"/>
                  </a:moveTo>
                  <a:cubicBezTo>
                    <a:pt x="303" y="1"/>
                    <a:pt x="0" y="304"/>
                    <a:pt x="0" y="680"/>
                  </a:cubicBezTo>
                  <a:cubicBezTo>
                    <a:pt x="0" y="1056"/>
                    <a:pt x="303" y="1362"/>
                    <a:pt x="680" y="1362"/>
                  </a:cubicBezTo>
                  <a:cubicBezTo>
                    <a:pt x="1056" y="1362"/>
                    <a:pt x="1359" y="1056"/>
                    <a:pt x="1359" y="680"/>
                  </a:cubicBezTo>
                  <a:cubicBezTo>
                    <a:pt x="1362" y="304"/>
                    <a:pt x="1056" y="1"/>
                    <a:pt x="6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4"/>
            <p:cNvSpPr/>
            <p:nvPr/>
          </p:nvSpPr>
          <p:spPr>
            <a:xfrm>
              <a:off x="4846814" y="1413334"/>
              <a:ext cx="44298" cy="44298"/>
            </a:xfrm>
            <a:custGeom>
              <a:avLst/>
              <a:gdLst/>
              <a:ahLst/>
              <a:cxnLst/>
              <a:rect l="l" t="t" r="r" b="b"/>
              <a:pathLst>
                <a:path w="1522" h="1522" extrusionOk="0">
                  <a:moveTo>
                    <a:pt x="761" y="525"/>
                  </a:moveTo>
                  <a:cubicBezTo>
                    <a:pt x="890" y="525"/>
                    <a:pt x="997" y="632"/>
                    <a:pt x="997" y="761"/>
                  </a:cubicBezTo>
                  <a:cubicBezTo>
                    <a:pt x="997" y="890"/>
                    <a:pt x="890" y="996"/>
                    <a:pt x="761" y="996"/>
                  </a:cubicBezTo>
                  <a:cubicBezTo>
                    <a:pt x="632" y="996"/>
                    <a:pt x="525" y="890"/>
                    <a:pt x="525" y="761"/>
                  </a:cubicBezTo>
                  <a:cubicBezTo>
                    <a:pt x="525" y="632"/>
                    <a:pt x="632" y="525"/>
                    <a:pt x="761" y="525"/>
                  </a:cubicBezTo>
                  <a:close/>
                  <a:moveTo>
                    <a:pt x="761" y="0"/>
                  </a:moveTo>
                  <a:cubicBezTo>
                    <a:pt x="340" y="0"/>
                    <a:pt x="0" y="340"/>
                    <a:pt x="0" y="761"/>
                  </a:cubicBezTo>
                  <a:cubicBezTo>
                    <a:pt x="0" y="1182"/>
                    <a:pt x="340" y="1521"/>
                    <a:pt x="761" y="1521"/>
                  </a:cubicBezTo>
                  <a:cubicBezTo>
                    <a:pt x="1182" y="1521"/>
                    <a:pt x="1522" y="1182"/>
                    <a:pt x="1522" y="761"/>
                  </a:cubicBezTo>
                  <a:cubicBezTo>
                    <a:pt x="1522" y="340"/>
                    <a:pt x="1182" y="0"/>
                    <a:pt x="7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4"/>
            <p:cNvSpPr/>
            <p:nvPr/>
          </p:nvSpPr>
          <p:spPr>
            <a:xfrm>
              <a:off x="4953892" y="1516977"/>
              <a:ext cx="15309" cy="16386"/>
            </a:xfrm>
            <a:custGeom>
              <a:avLst/>
              <a:gdLst/>
              <a:ahLst/>
              <a:cxnLst/>
              <a:rect l="l" t="t" r="r" b="b"/>
              <a:pathLst>
                <a:path w="526" h="563" extrusionOk="0">
                  <a:moveTo>
                    <a:pt x="265" y="1"/>
                  </a:moveTo>
                  <a:cubicBezTo>
                    <a:pt x="119" y="1"/>
                    <a:pt x="1" y="119"/>
                    <a:pt x="1" y="262"/>
                  </a:cubicBezTo>
                  <a:lnTo>
                    <a:pt x="1" y="298"/>
                  </a:lnTo>
                  <a:cubicBezTo>
                    <a:pt x="1" y="441"/>
                    <a:pt x="119" y="562"/>
                    <a:pt x="265" y="562"/>
                  </a:cubicBezTo>
                  <a:cubicBezTo>
                    <a:pt x="408" y="562"/>
                    <a:pt x="526" y="441"/>
                    <a:pt x="526" y="298"/>
                  </a:cubicBezTo>
                  <a:lnTo>
                    <a:pt x="526" y="262"/>
                  </a:lnTo>
                  <a:cubicBezTo>
                    <a:pt x="526" y="119"/>
                    <a:pt x="408" y="1"/>
                    <a:pt x="2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4"/>
            <p:cNvSpPr/>
            <p:nvPr/>
          </p:nvSpPr>
          <p:spPr>
            <a:xfrm>
              <a:off x="4858078" y="1260126"/>
              <a:ext cx="516876" cy="312471"/>
            </a:xfrm>
            <a:custGeom>
              <a:avLst/>
              <a:gdLst/>
              <a:ahLst/>
              <a:cxnLst/>
              <a:rect l="l" t="t" r="r" b="b"/>
              <a:pathLst>
                <a:path w="17759" h="10736" extrusionOk="0">
                  <a:moveTo>
                    <a:pt x="17228" y="525"/>
                  </a:moveTo>
                  <a:lnTo>
                    <a:pt x="17228" y="1171"/>
                  </a:lnTo>
                  <a:lnTo>
                    <a:pt x="16582" y="1171"/>
                  </a:lnTo>
                  <a:cubicBezTo>
                    <a:pt x="16560" y="929"/>
                    <a:pt x="16467" y="708"/>
                    <a:pt x="16330" y="525"/>
                  </a:cubicBezTo>
                  <a:close/>
                  <a:moveTo>
                    <a:pt x="15283" y="531"/>
                  </a:moveTo>
                  <a:cubicBezTo>
                    <a:pt x="15712" y="531"/>
                    <a:pt x="16060" y="882"/>
                    <a:pt x="16060" y="1308"/>
                  </a:cubicBezTo>
                  <a:cubicBezTo>
                    <a:pt x="16060" y="1738"/>
                    <a:pt x="15712" y="2089"/>
                    <a:pt x="15283" y="2089"/>
                  </a:cubicBezTo>
                  <a:lnTo>
                    <a:pt x="9762" y="2089"/>
                  </a:lnTo>
                  <a:cubicBezTo>
                    <a:pt x="9333" y="2089"/>
                    <a:pt x="8985" y="1738"/>
                    <a:pt x="8985" y="1308"/>
                  </a:cubicBezTo>
                  <a:cubicBezTo>
                    <a:pt x="8985" y="876"/>
                    <a:pt x="9335" y="531"/>
                    <a:pt x="9762" y="531"/>
                  </a:cubicBezTo>
                  <a:close/>
                  <a:moveTo>
                    <a:pt x="3066" y="1698"/>
                  </a:moveTo>
                  <a:lnTo>
                    <a:pt x="3066" y="3450"/>
                  </a:lnTo>
                  <a:cubicBezTo>
                    <a:pt x="2962" y="3424"/>
                    <a:pt x="2852" y="3413"/>
                    <a:pt x="2740" y="3413"/>
                  </a:cubicBezTo>
                  <a:cubicBezTo>
                    <a:pt x="2628" y="3413"/>
                    <a:pt x="2518" y="3427"/>
                    <a:pt x="2412" y="3450"/>
                  </a:cubicBezTo>
                  <a:lnTo>
                    <a:pt x="2414" y="1698"/>
                  </a:lnTo>
                  <a:close/>
                  <a:moveTo>
                    <a:pt x="12049" y="2611"/>
                  </a:moveTo>
                  <a:lnTo>
                    <a:pt x="13018" y="3579"/>
                  </a:lnTo>
                  <a:lnTo>
                    <a:pt x="11861" y="3579"/>
                  </a:lnTo>
                  <a:lnTo>
                    <a:pt x="10893" y="2611"/>
                  </a:lnTo>
                  <a:close/>
                  <a:moveTo>
                    <a:pt x="2740" y="3941"/>
                  </a:moveTo>
                  <a:cubicBezTo>
                    <a:pt x="3262" y="3941"/>
                    <a:pt x="3686" y="4365"/>
                    <a:pt x="3686" y="4887"/>
                  </a:cubicBezTo>
                  <a:cubicBezTo>
                    <a:pt x="3686" y="5409"/>
                    <a:pt x="3262" y="5835"/>
                    <a:pt x="2740" y="5835"/>
                  </a:cubicBezTo>
                  <a:cubicBezTo>
                    <a:pt x="2218" y="5835"/>
                    <a:pt x="1791" y="5409"/>
                    <a:pt x="1791" y="4887"/>
                  </a:cubicBezTo>
                  <a:cubicBezTo>
                    <a:pt x="1791" y="4365"/>
                    <a:pt x="2218" y="3941"/>
                    <a:pt x="2740" y="3941"/>
                  </a:cubicBezTo>
                  <a:close/>
                  <a:moveTo>
                    <a:pt x="9338" y="5358"/>
                  </a:moveTo>
                  <a:cubicBezTo>
                    <a:pt x="9383" y="5381"/>
                    <a:pt x="9434" y="5400"/>
                    <a:pt x="9487" y="5414"/>
                  </a:cubicBezTo>
                  <a:lnTo>
                    <a:pt x="9487" y="6301"/>
                  </a:lnTo>
                  <a:lnTo>
                    <a:pt x="9338" y="6301"/>
                  </a:lnTo>
                  <a:lnTo>
                    <a:pt x="9338" y="5358"/>
                  </a:lnTo>
                  <a:close/>
                  <a:moveTo>
                    <a:pt x="10161" y="5451"/>
                  </a:moveTo>
                  <a:lnTo>
                    <a:pt x="10161" y="6301"/>
                  </a:lnTo>
                  <a:lnTo>
                    <a:pt x="10012" y="6301"/>
                  </a:lnTo>
                  <a:lnTo>
                    <a:pt x="10012" y="5451"/>
                  </a:lnTo>
                  <a:close/>
                  <a:moveTo>
                    <a:pt x="4017" y="5628"/>
                  </a:moveTo>
                  <a:lnTo>
                    <a:pt x="5476" y="7087"/>
                  </a:lnTo>
                  <a:cubicBezTo>
                    <a:pt x="5277" y="7188"/>
                    <a:pt x="5117" y="7354"/>
                    <a:pt x="5022" y="7556"/>
                  </a:cubicBezTo>
                  <a:lnTo>
                    <a:pt x="3571" y="6105"/>
                  </a:lnTo>
                  <a:cubicBezTo>
                    <a:pt x="3753" y="5979"/>
                    <a:pt x="3905" y="5816"/>
                    <a:pt x="4017" y="5628"/>
                  </a:cubicBezTo>
                  <a:close/>
                  <a:moveTo>
                    <a:pt x="5923" y="7505"/>
                  </a:moveTo>
                  <a:cubicBezTo>
                    <a:pt x="6178" y="7505"/>
                    <a:pt x="6386" y="7710"/>
                    <a:pt x="6386" y="7968"/>
                  </a:cubicBezTo>
                  <a:cubicBezTo>
                    <a:pt x="6386" y="8224"/>
                    <a:pt x="6178" y="8431"/>
                    <a:pt x="5923" y="8431"/>
                  </a:cubicBezTo>
                  <a:cubicBezTo>
                    <a:pt x="5664" y="8431"/>
                    <a:pt x="5460" y="8224"/>
                    <a:pt x="5460" y="7968"/>
                  </a:cubicBezTo>
                  <a:cubicBezTo>
                    <a:pt x="5460" y="7710"/>
                    <a:pt x="5664" y="7505"/>
                    <a:pt x="5923" y="7505"/>
                  </a:cubicBezTo>
                  <a:close/>
                  <a:moveTo>
                    <a:pt x="9748" y="7567"/>
                  </a:moveTo>
                  <a:lnTo>
                    <a:pt x="10879" y="8387"/>
                  </a:lnTo>
                  <a:lnTo>
                    <a:pt x="10683" y="8996"/>
                  </a:lnTo>
                  <a:lnTo>
                    <a:pt x="10528" y="8996"/>
                  </a:lnTo>
                  <a:lnTo>
                    <a:pt x="10646" y="8622"/>
                  </a:lnTo>
                  <a:cubicBezTo>
                    <a:pt x="10683" y="8513"/>
                    <a:pt x="10643" y="8395"/>
                    <a:pt x="10554" y="8328"/>
                  </a:cubicBezTo>
                  <a:lnTo>
                    <a:pt x="9908" y="7859"/>
                  </a:lnTo>
                  <a:cubicBezTo>
                    <a:pt x="9862" y="7825"/>
                    <a:pt x="9807" y="7808"/>
                    <a:pt x="9753" y="7808"/>
                  </a:cubicBezTo>
                  <a:cubicBezTo>
                    <a:pt x="9698" y="7808"/>
                    <a:pt x="9644" y="7825"/>
                    <a:pt x="9599" y="7859"/>
                  </a:cubicBezTo>
                  <a:lnTo>
                    <a:pt x="8951" y="8328"/>
                  </a:lnTo>
                  <a:cubicBezTo>
                    <a:pt x="8861" y="8395"/>
                    <a:pt x="8822" y="8513"/>
                    <a:pt x="8858" y="8622"/>
                  </a:cubicBezTo>
                  <a:lnTo>
                    <a:pt x="8976" y="8996"/>
                  </a:lnTo>
                  <a:lnTo>
                    <a:pt x="8822" y="8996"/>
                  </a:lnTo>
                  <a:lnTo>
                    <a:pt x="8625" y="8387"/>
                  </a:lnTo>
                  <a:lnTo>
                    <a:pt x="9748" y="7567"/>
                  </a:lnTo>
                  <a:close/>
                  <a:moveTo>
                    <a:pt x="6231" y="8903"/>
                  </a:moveTo>
                  <a:lnTo>
                    <a:pt x="6231" y="9571"/>
                  </a:lnTo>
                  <a:lnTo>
                    <a:pt x="5614" y="9571"/>
                  </a:lnTo>
                  <a:lnTo>
                    <a:pt x="5614" y="8903"/>
                  </a:lnTo>
                  <a:cubicBezTo>
                    <a:pt x="5712" y="8937"/>
                    <a:pt x="5813" y="8954"/>
                    <a:pt x="5923" y="8954"/>
                  </a:cubicBezTo>
                  <a:cubicBezTo>
                    <a:pt x="6029" y="8954"/>
                    <a:pt x="6133" y="8937"/>
                    <a:pt x="6231" y="8903"/>
                  </a:cubicBezTo>
                  <a:close/>
                  <a:moveTo>
                    <a:pt x="439" y="0"/>
                  </a:moveTo>
                  <a:cubicBezTo>
                    <a:pt x="197" y="0"/>
                    <a:pt x="1" y="197"/>
                    <a:pt x="1" y="438"/>
                  </a:cubicBezTo>
                  <a:lnTo>
                    <a:pt x="1" y="1258"/>
                  </a:lnTo>
                  <a:cubicBezTo>
                    <a:pt x="1" y="1502"/>
                    <a:pt x="197" y="1698"/>
                    <a:pt x="439" y="1698"/>
                  </a:cubicBezTo>
                  <a:lnTo>
                    <a:pt x="1890" y="1698"/>
                  </a:lnTo>
                  <a:lnTo>
                    <a:pt x="1890" y="3683"/>
                  </a:lnTo>
                  <a:cubicBezTo>
                    <a:pt x="1516" y="3949"/>
                    <a:pt x="1269" y="4390"/>
                    <a:pt x="1269" y="4887"/>
                  </a:cubicBezTo>
                  <a:cubicBezTo>
                    <a:pt x="1269" y="5701"/>
                    <a:pt x="1932" y="6360"/>
                    <a:pt x="2743" y="6360"/>
                  </a:cubicBezTo>
                  <a:cubicBezTo>
                    <a:pt x="2852" y="6360"/>
                    <a:pt x="2953" y="6349"/>
                    <a:pt x="3054" y="6327"/>
                  </a:cubicBezTo>
                  <a:lnTo>
                    <a:pt x="4977" y="8249"/>
                  </a:lnTo>
                  <a:cubicBezTo>
                    <a:pt x="5002" y="8336"/>
                    <a:pt x="5041" y="8417"/>
                    <a:pt x="5089" y="8493"/>
                  </a:cubicBezTo>
                  <a:lnTo>
                    <a:pt x="5089" y="9658"/>
                  </a:lnTo>
                  <a:cubicBezTo>
                    <a:pt x="5089" y="9899"/>
                    <a:pt x="5286" y="10096"/>
                    <a:pt x="5530" y="10096"/>
                  </a:cubicBezTo>
                  <a:lnTo>
                    <a:pt x="5662" y="10096"/>
                  </a:lnTo>
                  <a:lnTo>
                    <a:pt x="5662" y="10472"/>
                  </a:lnTo>
                  <a:cubicBezTo>
                    <a:pt x="5662" y="10615"/>
                    <a:pt x="5782" y="10736"/>
                    <a:pt x="5925" y="10736"/>
                  </a:cubicBezTo>
                  <a:cubicBezTo>
                    <a:pt x="6069" y="10736"/>
                    <a:pt x="6189" y="10615"/>
                    <a:pt x="6189" y="10472"/>
                  </a:cubicBezTo>
                  <a:lnTo>
                    <a:pt x="6189" y="10096"/>
                  </a:lnTo>
                  <a:lnTo>
                    <a:pt x="6321" y="10096"/>
                  </a:lnTo>
                  <a:cubicBezTo>
                    <a:pt x="6563" y="10096"/>
                    <a:pt x="6759" y="9899"/>
                    <a:pt x="6759" y="9658"/>
                  </a:cubicBezTo>
                  <a:lnTo>
                    <a:pt x="6759" y="8493"/>
                  </a:lnTo>
                  <a:cubicBezTo>
                    <a:pt x="6857" y="8339"/>
                    <a:pt x="6913" y="8159"/>
                    <a:pt x="6913" y="7963"/>
                  </a:cubicBezTo>
                  <a:cubicBezTo>
                    <a:pt x="6913" y="7494"/>
                    <a:pt x="6585" y="7101"/>
                    <a:pt x="6142" y="7000"/>
                  </a:cubicBezTo>
                  <a:lnTo>
                    <a:pt x="4211" y="5066"/>
                  </a:lnTo>
                  <a:cubicBezTo>
                    <a:pt x="4216" y="5007"/>
                    <a:pt x="4219" y="4946"/>
                    <a:pt x="4219" y="4884"/>
                  </a:cubicBezTo>
                  <a:cubicBezTo>
                    <a:pt x="4219" y="4387"/>
                    <a:pt x="3975" y="3949"/>
                    <a:pt x="3599" y="3680"/>
                  </a:cubicBezTo>
                  <a:lnTo>
                    <a:pt x="3599" y="1693"/>
                  </a:lnTo>
                  <a:lnTo>
                    <a:pt x="4674" y="1693"/>
                  </a:lnTo>
                  <a:cubicBezTo>
                    <a:pt x="4817" y="1693"/>
                    <a:pt x="4935" y="1575"/>
                    <a:pt x="4935" y="1432"/>
                  </a:cubicBezTo>
                  <a:cubicBezTo>
                    <a:pt x="4935" y="1286"/>
                    <a:pt x="4817" y="1168"/>
                    <a:pt x="4674" y="1168"/>
                  </a:cubicBezTo>
                  <a:lnTo>
                    <a:pt x="534" y="1168"/>
                  </a:lnTo>
                  <a:lnTo>
                    <a:pt x="534" y="522"/>
                  </a:lnTo>
                  <a:lnTo>
                    <a:pt x="8724" y="522"/>
                  </a:lnTo>
                  <a:cubicBezTo>
                    <a:pt x="8589" y="705"/>
                    <a:pt x="8496" y="929"/>
                    <a:pt x="8471" y="1168"/>
                  </a:cubicBezTo>
                  <a:lnTo>
                    <a:pt x="6358" y="1168"/>
                  </a:lnTo>
                  <a:cubicBezTo>
                    <a:pt x="6212" y="1168"/>
                    <a:pt x="6094" y="1286"/>
                    <a:pt x="6094" y="1432"/>
                  </a:cubicBezTo>
                  <a:cubicBezTo>
                    <a:pt x="6094" y="1575"/>
                    <a:pt x="6212" y="1693"/>
                    <a:pt x="6358" y="1693"/>
                  </a:cubicBezTo>
                  <a:lnTo>
                    <a:pt x="8524" y="1693"/>
                  </a:lnTo>
                  <a:cubicBezTo>
                    <a:pt x="8693" y="2223"/>
                    <a:pt x="9187" y="2611"/>
                    <a:pt x="9771" y="2611"/>
                  </a:cubicBezTo>
                  <a:lnTo>
                    <a:pt x="10155" y="2611"/>
                  </a:lnTo>
                  <a:lnTo>
                    <a:pt x="11123" y="3579"/>
                  </a:lnTo>
                  <a:lnTo>
                    <a:pt x="9698" y="3579"/>
                  </a:lnTo>
                  <a:cubicBezTo>
                    <a:pt x="9684" y="3579"/>
                    <a:pt x="9672" y="3579"/>
                    <a:pt x="9658" y="3582"/>
                  </a:cubicBezTo>
                  <a:lnTo>
                    <a:pt x="9650" y="3582"/>
                  </a:lnTo>
                  <a:cubicBezTo>
                    <a:pt x="9439" y="3604"/>
                    <a:pt x="9243" y="3697"/>
                    <a:pt x="9089" y="3851"/>
                  </a:cubicBezTo>
                  <a:cubicBezTo>
                    <a:pt x="8934" y="4005"/>
                    <a:pt x="8844" y="4202"/>
                    <a:pt x="8819" y="4418"/>
                  </a:cubicBezTo>
                  <a:lnTo>
                    <a:pt x="8819" y="4421"/>
                  </a:lnTo>
                  <a:cubicBezTo>
                    <a:pt x="8819" y="4435"/>
                    <a:pt x="8816" y="4446"/>
                    <a:pt x="8816" y="4460"/>
                  </a:cubicBezTo>
                  <a:lnTo>
                    <a:pt x="8816" y="4466"/>
                  </a:lnTo>
                  <a:lnTo>
                    <a:pt x="8816" y="4511"/>
                  </a:lnTo>
                  <a:lnTo>
                    <a:pt x="8816" y="6397"/>
                  </a:lnTo>
                  <a:cubicBezTo>
                    <a:pt x="8816" y="6635"/>
                    <a:pt x="9010" y="6826"/>
                    <a:pt x="9248" y="6826"/>
                  </a:cubicBezTo>
                  <a:lnTo>
                    <a:pt x="9490" y="6826"/>
                  </a:lnTo>
                  <a:lnTo>
                    <a:pt x="9490" y="7107"/>
                  </a:lnTo>
                  <a:lnTo>
                    <a:pt x="8218" y="8030"/>
                  </a:lnTo>
                  <a:cubicBezTo>
                    <a:pt x="8092" y="8126"/>
                    <a:pt x="8042" y="8286"/>
                    <a:pt x="8087" y="8437"/>
                  </a:cubicBezTo>
                  <a:lnTo>
                    <a:pt x="8356" y="9268"/>
                  </a:lnTo>
                  <a:cubicBezTo>
                    <a:pt x="8407" y="9419"/>
                    <a:pt x="8547" y="9520"/>
                    <a:pt x="8704" y="9520"/>
                  </a:cubicBezTo>
                  <a:lnTo>
                    <a:pt x="9198" y="9520"/>
                  </a:lnTo>
                  <a:cubicBezTo>
                    <a:pt x="9313" y="9520"/>
                    <a:pt x="9425" y="9464"/>
                    <a:pt x="9493" y="9372"/>
                  </a:cubicBezTo>
                  <a:cubicBezTo>
                    <a:pt x="9560" y="9276"/>
                    <a:pt x="9580" y="9153"/>
                    <a:pt x="9546" y="9043"/>
                  </a:cubicBezTo>
                  <a:lnTo>
                    <a:pt x="9417" y="8645"/>
                  </a:lnTo>
                  <a:lnTo>
                    <a:pt x="9754" y="8398"/>
                  </a:lnTo>
                  <a:lnTo>
                    <a:pt x="10090" y="8645"/>
                  </a:lnTo>
                  <a:lnTo>
                    <a:pt x="9959" y="9043"/>
                  </a:lnTo>
                  <a:cubicBezTo>
                    <a:pt x="9925" y="9153"/>
                    <a:pt x="9942" y="9276"/>
                    <a:pt x="10012" y="9372"/>
                  </a:cubicBezTo>
                  <a:cubicBezTo>
                    <a:pt x="10079" y="9464"/>
                    <a:pt x="10192" y="9520"/>
                    <a:pt x="10307" y="9520"/>
                  </a:cubicBezTo>
                  <a:lnTo>
                    <a:pt x="10801" y="9520"/>
                  </a:lnTo>
                  <a:cubicBezTo>
                    <a:pt x="10961" y="9520"/>
                    <a:pt x="11101" y="9419"/>
                    <a:pt x="11149" y="9268"/>
                  </a:cubicBezTo>
                  <a:lnTo>
                    <a:pt x="11418" y="8437"/>
                  </a:lnTo>
                  <a:cubicBezTo>
                    <a:pt x="11469" y="8286"/>
                    <a:pt x="11415" y="8126"/>
                    <a:pt x="11286" y="8030"/>
                  </a:cubicBezTo>
                  <a:lnTo>
                    <a:pt x="10015" y="7107"/>
                  </a:lnTo>
                  <a:lnTo>
                    <a:pt x="10015" y="6826"/>
                  </a:lnTo>
                  <a:lnTo>
                    <a:pt x="10259" y="6826"/>
                  </a:lnTo>
                  <a:cubicBezTo>
                    <a:pt x="10497" y="6826"/>
                    <a:pt x="10688" y="6635"/>
                    <a:pt x="10688" y="6397"/>
                  </a:cubicBezTo>
                  <a:lnTo>
                    <a:pt x="10688" y="5451"/>
                  </a:lnTo>
                  <a:lnTo>
                    <a:pt x="11334" y="5451"/>
                  </a:lnTo>
                  <a:cubicBezTo>
                    <a:pt x="11480" y="5451"/>
                    <a:pt x="11598" y="5333"/>
                    <a:pt x="11598" y="5190"/>
                  </a:cubicBezTo>
                  <a:cubicBezTo>
                    <a:pt x="11598" y="5044"/>
                    <a:pt x="11480" y="4926"/>
                    <a:pt x="11334" y="4926"/>
                  </a:cubicBezTo>
                  <a:lnTo>
                    <a:pt x="9754" y="4926"/>
                  </a:lnTo>
                  <a:cubicBezTo>
                    <a:pt x="9644" y="4926"/>
                    <a:pt x="9538" y="4884"/>
                    <a:pt x="9462" y="4805"/>
                  </a:cubicBezTo>
                  <a:cubicBezTo>
                    <a:pt x="9383" y="4730"/>
                    <a:pt x="9341" y="4629"/>
                    <a:pt x="9341" y="4516"/>
                  </a:cubicBezTo>
                  <a:cubicBezTo>
                    <a:pt x="9341" y="4292"/>
                    <a:pt x="9524" y="4104"/>
                    <a:pt x="9754" y="4104"/>
                  </a:cubicBezTo>
                  <a:lnTo>
                    <a:pt x="13312" y="4104"/>
                  </a:lnTo>
                  <a:cubicBezTo>
                    <a:pt x="13422" y="4104"/>
                    <a:pt x="13529" y="4146"/>
                    <a:pt x="13604" y="4224"/>
                  </a:cubicBezTo>
                  <a:cubicBezTo>
                    <a:pt x="13683" y="4300"/>
                    <a:pt x="13725" y="4404"/>
                    <a:pt x="13725" y="4516"/>
                  </a:cubicBezTo>
                  <a:cubicBezTo>
                    <a:pt x="13725" y="4741"/>
                    <a:pt x="13543" y="4926"/>
                    <a:pt x="13312" y="4926"/>
                  </a:cubicBezTo>
                  <a:lnTo>
                    <a:pt x="12877" y="4926"/>
                  </a:lnTo>
                  <a:cubicBezTo>
                    <a:pt x="12734" y="4926"/>
                    <a:pt x="12616" y="5044"/>
                    <a:pt x="12616" y="5190"/>
                  </a:cubicBezTo>
                  <a:cubicBezTo>
                    <a:pt x="12616" y="5333"/>
                    <a:pt x="12734" y="5451"/>
                    <a:pt x="12877" y="5451"/>
                  </a:cubicBezTo>
                  <a:lnTo>
                    <a:pt x="13312" y="5451"/>
                  </a:lnTo>
                  <a:cubicBezTo>
                    <a:pt x="13829" y="5451"/>
                    <a:pt x="14250" y="5030"/>
                    <a:pt x="14250" y="4516"/>
                  </a:cubicBezTo>
                  <a:lnTo>
                    <a:pt x="14250" y="4474"/>
                  </a:lnTo>
                  <a:cubicBezTo>
                    <a:pt x="14258" y="4224"/>
                    <a:pt x="14166" y="3975"/>
                    <a:pt x="13978" y="3787"/>
                  </a:cubicBezTo>
                  <a:lnTo>
                    <a:pt x="12802" y="2611"/>
                  </a:lnTo>
                  <a:lnTo>
                    <a:pt x="15286" y="2611"/>
                  </a:lnTo>
                  <a:cubicBezTo>
                    <a:pt x="15866" y="2611"/>
                    <a:pt x="16366" y="2223"/>
                    <a:pt x="16532" y="1696"/>
                  </a:cubicBezTo>
                  <a:lnTo>
                    <a:pt x="17320" y="1696"/>
                  </a:lnTo>
                  <a:cubicBezTo>
                    <a:pt x="17562" y="1696"/>
                    <a:pt x="17758" y="1499"/>
                    <a:pt x="17758" y="1255"/>
                  </a:cubicBezTo>
                  <a:lnTo>
                    <a:pt x="17758" y="435"/>
                  </a:lnTo>
                  <a:cubicBezTo>
                    <a:pt x="17755" y="197"/>
                    <a:pt x="17559" y="0"/>
                    <a:pt x="173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34"/>
            <p:cNvSpPr/>
            <p:nvPr/>
          </p:nvSpPr>
          <p:spPr>
            <a:xfrm>
              <a:off x="5058466" y="1311612"/>
              <a:ext cx="191744" cy="39321"/>
            </a:xfrm>
            <a:custGeom>
              <a:avLst/>
              <a:gdLst/>
              <a:ahLst/>
              <a:cxnLst/>
              <a:rect l="l" t="t" r="r" b="b"/>
              <a:pathLst>
                <a:path w="6588" h="1351" extrusionOk="0">
                  <a:moveTo>
                    <a:pt x="674" y="526"/>
                  </a:moveTo>
                  <a:cubicBezTo>
                    <a:pt x="755" y="526"/>
                    <a:pt x="820" y="593"/>
                    <a:pt x="820" y="674"/>
                  </a:cubicBezTo>
                  <a:cubicBezTo>
                    <a:pt x="820" y="756"/>
                    <a:pt x="755" y="826"/>
                    <a:pt x="674" y="826"/>
                  </a:cubicBezTo>
                  <a:cubicBezTo>
                    <a:pt x="592" y="826"/>
                    <a:pt x="525" y="759"/>
                    <a:pt x="525" y="674"/>
                  </a:cubicBezTo>
                  <a:cubicBezTo>
                    <a:pt x="525" y="593"/>
                    <a:pt x="592" y="526"/>
                    <a:pt x="674" y="526"/>
                  </a:cubicBezTo>
                  <a:close/>
                  <a:moveTo>
                    <a:pt x="5911" y="526"/>
                  </a:moveTo>
                  <a:cubicBezTo>
                    <a:pt x="5992" y="526"/>
                    <a:pt x="6057" y="593"/>
                    <a:pt x="6057" y="674"/>
                  </a:cubicBezTo>
                  <a:cubicBezTo>
                    <a:pt x="6057" y="756"/>
                    <a:pt x="5995" y="826"/>
                    <a:pt x="5911" y="826"/>
                  </a:cubicBezTo>
                  <a:cubicBezTo>
                    <a:pt x="5830" y="826"/>
                    <a:pt x="5765" y="759"/>
                    <a:pt x="5765" y="674"/>
                  </a:cubicBezTo>
                  <a:cubicBezTo>
                    <a:pt x="5765" y="593"/>
                    <a:pt x="5830" y="526"/>
                    <a:pt x="5911" y="526"/>
                  </a:cubicBezTo>
                  <a:close/>
                  <a:moveTo>
                    <a:pt x="674" y="1"/>
                  </a:moveTo>
                  <a:cubicBezTo>
                    <a:pt x="301" y="1"/>
                    <a:pt x="0" y="301"/>
                    <a:pt x="0" y="674"/>
                  </a:cubicBezTo>
                  <a:cubicBezTo>
                    <a:pt x="0" y="1045"/>
                    <a:pt x="301" y="1351"/>
                    <a:pt x="674" y="1351"/>
                  </a:cubicBezTo>
                  <a:cubicBezTo>
                    <a:pt x="955" y="1351"/>
                    <a:pt x="1193" y="1180"/>
                    <a:pt x="1294" y="936"/>
                  </a:cubicBezTo>
                  <a:lnTo>
                    <a:pt x="5291" y="936"/>
                  </a:lnTo>
                  <a:cubicBezTo>
                    <a:pt x="5392" y="1180"/>
                    <a:pt x="5633" y="1351"/>
                    <a:pt x="5911" y="1351"/>
                  </a:cubicBezTo>
                  <a:cubicBezTo>
                    <a:pt x="6284" y="1351"/>
                    <a:pt x="6585" y="1048"/>
                    <a:pt x="6585" y="674"/>
                  </a:cubicBezTo>
                  <a:cubicBezTo>
                    <a:pt x="6587" y="301"/>
                    <a:pt x="6287" y="1"/>
                    <a:pt x="5911" y="1"/>
                  </a:cubicBezTo>
                  <a:cubicBezTo>
                    <a:pt x="5630" y="1"/>
                    <a:pt x="5392" y="172"/>
                    <a:pt x="5291" y="413"/>
                  </a:cubicBezTo>
                  <a:lnTo>
                    <a:pt x="1294" y="413"/>
                  </a:lnTo>
                  <a:cubicBezTo>
                    <a:pt x="1193" y="172"/>
                    <a:pt x="952" y="1"/>
                    <a:pt x="6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4"/>
            <p:cNvSpPr/>
            <p:nvPr/>
          </p:nvSpPr>
          <p:spPr>
            <a:xfrm>
              <a:off x="5063356" y="1289820"/>
              <a:ext cx="113335" cy="15309"/>
            </a:xfrm>
            <a:custGeom>
              <a:avLst/>
              <a:gdLst/>
              <a:ahLst/>
              <a:cxnLst/>
              <a:rect l="l" t="t" r="r" b="b"/>
              <a:pathLst>
                <a:path w="3894" h="526" extrusionOk="0">
                  <a:moveTo>
                    <a:pt x="264" y="0"/>
                  </a:moveTo>
                  <a:cubicBezTo>
                    <a:pt x="121" y="0"/>
                    <a:pt x="1" y="118"/>
                    <a:pt x="1" y="264"/>
                  </a:cubicBezTo>
                  <a:cubicBezTo>
                    <a:pt x="1" y="407"/>
                    <a:pt x="121" y="525"/>
                    <a:pt x="264" y="525"/>
                  </a:cubicBezTo>
                  <a:lnTo>
                    <a:pt x="3630" y="525"/>
                  </a:lnTo>
                  <a:cubicBezTo>
                    <a:pt x="3773" y="525"/>
                    <a:pt x="3893" y="407"/>
                    <a:pt x="3893" y="264"/>
                  </a:cubicBezTo>
                  <a:cubicBezTo>
                    <a:pt x="3893" y="118"/>
                    <a:pt x="3776" y="0"/>
                    <a:pt x="36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34"/>
          <p:cNvGrpSpPr/>
          <p:nvPr/>
        </p:nvGrpSpPr>
        <p:grpSpPr>
          <a:xfrm>
            <a:off x="4800770" y="945236"/>
            <a:ext cx="359709" cy="522842"/>
            <a:chOff x="6138669" y="1260969"/>
            <a:chExt cx="359709" cy="522842"/>
          </a:xfrm>
        </p:grpSpPr>
        <p:sp>
          <p:nvSpPr>
            <p:cNvPr id="445" name="Google Shape;445;p34"/>
            <p:cNvSpPr/>
            <p:nvPr/>
          </p:nvSpPr>
          <p:spPr>
            <a:xfrm>
              <a:off x="6230000" y="1590176"/>
              <a:ext cx="141596" cy="143313"/>
            </a:xfrm>
            <a:custGeom>
              <a:avLst/>
              <a:gdLst/>
              <a:ahLst/>
              <a:cxnLst/>
              <a:rect l="l" t="t" r="r" b="b"/>
              <a:pathLst>
                <a:path w="4865" h="4924" extrusionOk="0">
                  <a:moveTo>
                    <a:pt x="1836" y="522"/>
                  </a:moveTo>
                  <a:cubicBezTo>
                    <a:pt x="2019" y="522"/>
                    <a:pt x="2167" y="671"/>
                    <a:pt x="2167" y="851"/>
                  </a:cubicBezTo>
                  <a:lnTo>
                    <a:pt x="2167" y="1800"/>
                  </a:lnTo>
                  <a:lnTo>
                    <a:pt x="1629" y="1800"/>
                  </a:lnTo>
                  <a:cubicBezTo>
                    <a:pt x="1485" y="1800"/>
                    <a:pt x="1368" y="1917"/>
                    <a:pt x="1368" y="2063"/>
                  </a:cubicBezTo>
                  <a:cubicBezTo>
                    <a:pt x="1368" y="2206"/>
                    <a:pt x="1485" y="2324"/>
                    <a:pt x="1629" y="2324"/>
                  </a:cubicBezTo>
                  <a:lnTo>
                    <a:pt x="2170" y="2324"/>
                  </a:lnTo>
                  <a:lnTo>
                    <a:pt x="2170" y="4067"/>
                  </a:lnTo>
                  <a:cubicBezTo>
                    <a:pt x="2170" y="4250"/>
                    <a:pt x="2022" y="4396"/>
                    <a:pt x="1839" y="4396"/>
                  </a:cubicBezTo>
                  <a:cubicBezTo>
                    <a:pt x="1671" y="4396"/>
                    <a:pt x="1530" y="4272"/>
                    <a:pt x="1511" y="4107"/>
                  </a:cubicBezTo>
                  <a:cubicBezTo>
                    <a:pt x="1497" y="3994"/>
                    <a:pt x="1413" y="3902"/>
                    <a:pt x="1297" y="3879"/>
                  </a:cubicBezTo>
                  <a:cubicBezTo>
                    <a:pt x="1036" y="3831"/>
                    <a:pt x="851" y="3607"/>
                    <a:pt x="851" y="3343"/>
                  </a:cubicBezTo>
                  <a:cubicBezTo>
                    <a:pt x="851" y="3214"/>
                    <a:pt x="893" y="3093"/>
                    <a:pt x="977" y="2995"/>
                  </a:cubicBezTo>
                  <a:cubicBezTo>
                    <a:pt x="1025" y="2936"/>
                    <a:pt x="1048" y="2860"/>
                    <a:pt x="1034" y="2785"/>
                  </a:cubicBezTo>
                  <a:cubicBezTo>
                    <a:pt x="1020" y="2709"/>
                    <a:pt x="977" y="2644"/>
                    <a:pt x="910" y="2602"/>
                  </a:cubicBezTo>
                  <a:cubicBezTo>
                    <a:pt x="672" y="2456"/>
                    <a:pt x="528" y="2204"/>
                    <a:pt x="528" y="1926"/>
                  </a:cubicBezTo>
                  <a:cubicBezTo>
                    <a:pt x="528" y="1516"/>
                    <a:pt x="851" y="1168"/>
                    <a:pt x="1261" y="1132"/>
                  </a:cubicBezTo>
                  <a:cubicBezTo>
                    <a:pt x="1398" y="1123"/>
                    <a:pt x="1502" y="1005"/>
                    <a:pt x="1502" y="871"/>
                  </a:cubicBezTo>
                  <a:lnTo>
                    <a:pt x="1502" y="851"/>
                  </a:lnTo>
                  <a:cubicBezTo>
                    <a:pt x="1502" y="668"/>
                    <a:pt x="1651" y="522"/>
                    <a:pt x="1836" y="522"/>
                  </a:cubicBezTo>
                  <a:close/>
                  <a:moveTo>
                    <a:pt x="3026" y="522"/>
                  </a:moveTo>
                  <a:cubicBezTo>
                    <a:pt x="3209" y="522"/>
                    <a:pt x="3355" y="671"/>
                    <a:pt x="3355" y="851"/>
                  </a:cubicBezTo>
                  <a:lnTo>
                    <a:pt x="3355" y="871"/>
                  </a:lnTo>
                  <a:cubicBezTo>
                    <a:pt x="3355" y="1005"/>
                    <a:pt x="3461" y="1123"/>
                    <a:pt x="3599" y="1132"/>
                  </a:cubicBezTo>
                  <a:cubicBezTo>
                    <a:pt x="3936" y="1160"/>
                    <a:pt x="4211" y="1395"/>
                    <a:pt x="4303" y="1707"/>
                  </a:cubicBezTo>
                  <a:lnTo>
                    <a:pt x="3840" y="1707"/>
                  </a:lnTo>
                  <a:cubicBezTo>
                    <a:pt x="3697" y="1707"/>
                    <a:pt x="3576" y="1828"/>
                    <a:pt x="3576" y="1971"/>
                  </a:cubicBezTo>
                  <a:cubicBezTo>
                    <a:pt x="3576" y="2114"/>
                    <a:pt x="3700" y="2237"/>
                    <a:pt x="3843" y="2237"/>
                  </a:cubicBezTo>
                  <a:lnTo>
                    <a:pt x="4275" y="2237"/>
                  </a:lnTo>
                  <a:cubicBezTo>
                    <a:pt x="4211" y="2389"/>
                    <a:pt x="4104" y="2515"/>
                    <a:pt x="3955" y="2602"/>
                  </a:cubicBezTo>
                  <a:cubicBezTo>
                    <a:pt x="3888" y="2641"/>
                    <a:pt x="3846" y="2709"/>
                    <a:pt x="3832" y="2785"/>
                  </a:cubicBezTo>
                  <a:cubicBezTo>
                    <a:pt x="3818" y="2860"/>
                    <a:pt x="3840" y="2936"/>
                    <a:pt x="3888" y="2995"/>
                  </a:cubicBezTo>
                  <a:cubicBezTo>
                    <a:pt x="3969" y="3093"/>
                    <a:pt x="4014" y="3214"/>
                    <a:pt x="4014" y="3343"/>
                  </a:cubicBezTo>
                  <a:cubicBezTo>
                    <a:pt x="4014" y="3607"/>
                    <a:pt x="3826" y="3831"/>
                    <a:pt x="3571" y="3879"/>
                  </a:cubicBezTo>
                  <a:cubicBezTo>
                    <a:pt x="3459" y="3902"/>
                    <a:pt x="3369" y="3991"/>
                    <a:pt x="3355" y="4107"/>
                  </a:cubicBezTo>
                  <a:cubicBezTo>
                    <a:pt x="3335" y="4272"/>
                    <a:pt x="3195" y="4396"/>
                    <a:pt x="3026" y="4396"/>
                  </a:cubicBezTo>
                  <a:cubicBezTo>
                    <a:pt x="2844" y="4396"/>
                    <a:pt x="2692" y="4247"/>
                    <a:pt x="2692" y="4067"/>
                  </a:cubicBezTo>
                  <a:lnTo>
                    <a:pt x="2692" y="3450"/>
                  </a:lnTo>
                  <a:lnTo>
                    <a:pt x="3026" y="3450"/>
                  </a:lnTo>
                  <a:cubicBezTo>
                    <a:pt x="3169" y="3450"/>
                    <a:pt x="3290" y="3329"/>
                    <a:pt x="3290" y="3186"/>
                  </a:cubicBezTo>
                  <a:cubicBezTo>
                    <a:pt x="3290" y="3040"/>
                    <a:pt x="3169" y="2922"/>
                    <a:pt x="3026" y="2922"/>
                  </a:cubicBezTo>
                  <a:lnTo>
                    <a:pt x="2692" y="2922"/>
                  </a:lnTo>
                  <a:lnTo>
                    <a:pt x="2692" y="851"/>
                  </a:lnTo>
                  <a:cubicBezTo>
                    <a:pt x="2692" y="668"/>
                    <a:pt x="2841" y="522"/>
                    <a:pt x="3026" y="522"/>
                  </a:cubicBezTo>
                  <a:close/>
                  <a:moveTo>
                    <a:pt x="1836" y="0"/>
                  </a:moveTo>
                  <a:cubicBezTo>
                    <a:pt x="1438" y="0"/>
                    <a:pt x="1098" y="273"/>
                    <a:pt x="1006" y="646"/>
                  </a:cubicBezTo>
                  <a:cubicBezTo>
                    <a:pt x="425" y="789"/>
                    <a:pt x="1" y="1317"/>
                    <a:pt x="1" y="1926"/>
                  </a:cubicBezTo>
                  <a:cubicBezTo>
                    <a:pt x="1" y="2299"/>
                    <a:pt x="155" y="2644"/>
                    <a:pt x="422" y="2891"/>
                  </a:cubicBezTo>
                  <a:cubicBezTo>
                    <a:pt x="354" y="3032"/>
                    <a:pt x="321" y="3186"/>
                    <a:pt x="321" y="3343"/>
                  </a:cubicBezTo>
                  <a:cubicBezTo>
                    <a:pt x="321" y="3801"/>
                    <a:pt x="607" y="4196"/>
                    <a:pt x="1025" y="4351"/>
                  </a:cubicBezTo>
                  <a:cubicBezTo>
                    <a:pt x="1146" y="4688"/>
                    <a:pt x="1466" y="4923"/>
                    <a:pt x="1836" y="4923"/>
                  </a:cubicBezTo>
                  <a:cubicBezTo>
                    <a:pt x="2069" y="4923"/>
                    <a:pt x="2280" y="4831"/>
                    <a:pt x="2434" y="4685"/>
                  </a:cubicBezTo>
                  <a:cubicBezTo>
                    <a:pt x="2588" y="4831"/>
                    <a:pt x="2799" y="4923"/>
                    <a:pt x="3029" y="4923"/>
                  </a:cubicBezTo>
                  <a:cubicBezTo>
                    <a:pt x="3402" y="4923"/>
                    <a:pt x="3720" y="4688"/>
                    <a:pt x="3840" y="4351"/>
                  </a:cubicBezTo>
                  <a:cubicBezTo>
                    <a:pt x="4258" y="4196"/>
                    <a:pt x="4545" y="3801"/>
                    <a:pt x="4545" y="3343"/>
                  </a:cubicBezTo>
                  <a:cubicBezTo>
                    <a:pt x="4545" y="3186"/>
                    <a:pt x="4511" y="3032"/>
                    <a:pt x="4444" y="2891"/>
                  </a:cubicBezTo>
                  <a:cubicBezTo>
                    <a:pt x="4710" y="2644"/>
                    <a:pt x="4865" y="2299"/>
                    <a:pt x="4865" y="1926"/>
                  </a:cubicBezTo>
                  <a:cubicBezTo>
                    <a:pt x="4865" y="1317"/>
                    <a:pt x="4438" y="789"/>
                    <a:pt x="3860" y="646"/>
                  </a:cubicBezTo>
                  <a:cubicBezTo>
                    <a:pt x="3767" y="273"/>
                    <a:pt x="3428" y="0"/>
                    <a:pt x="3029" y="0"/>
                  </a:cubicBezTo>
                  <a:cubicBezTo>
                    <a:pt x="2796" y="0"/>
                    <a:pt x="2586" y="90"/>
                    <a:pt x="2434" y="239"/>
                  </a:cubicBezTo>
                  <a:cubicBezTo>
                    <a:pt x="2280" y="90"/>
                    <a:pt x="2069" y="0"/>
                    <a:pt x="18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4"/>
            <p:cNvSpPr/>
            <p:nvPr/>
          </p:nvSpPr>
          <p:spPr>
            <a:xfrm>
              <a:off x="6170364" y="1338418"/>
              <a:ext cx="266253" cy="445394"/>
            </a:xfrm>
            <a:custGeom>
              <a:avLst/>
              <a:gdLst/>
              <a:ahLst/>
              <a:cxnLst/>
              <a:rect l="l" t="t" r="r" b="b"/>
              <a:pathLst>
                <a:path w="9148" h="15303" extrusionOk="0">
                  <a:moveTo>
                    <a:pt x="8393" y="531"/>
                  </a:moveTo>
                  <a:lnTo>
                    <a:pt x="8393" y="980"/>
                  </a:lnTo>
                  <a:lnTo>
                    <a:pt x="7941" y="980"/>
                  </a:lnTo>
                  <a:lnTo>
                    <a:pt x="7941" y="531"/>
                  </a:lnTo>
                  <a:close/>
                  <a:moveTo>
                    <a:pt x="980" y="1931"/>
                  </a:moveTo>
                  <a:lnTo>
                    <a:pt x="980" y="2380"/>
                  </a:lnTo>
                  <a:lnTo>
                    <a:pt x="529" y="2380"/>
                  </a:lnTo>
                  <a:lnTo>
                    <a:pt x="529" y="1931"/>
                  </a:lnTo>
                  <a:close/>
                  <a:moveTo>
                    <a:pt x="5819" y="4483"/>
                  </a:moveTo>
                  <a:cubicBezTo>
                    <a:pt x="5867" y="4483"/>
                    <a:pt x="5906" y="4522"/>
                    <a:pt x="5906" y="4570"/>
                  </a:cubicBezTo>
                  <a:lnTo>
                    <a:pt x="5906" y="5311"/>
                  </a:lnTo>
                  <a:cubicBezTo>
                    <a:pt x="5906" y="5358"/>
                    <a:pt x="5867" y="5398"/>
                    <a:pt x="5819" y="5398"/>
                  </a:cubicBezTo>
                  <a:lnTo>
                    <a:pt x="3144" y="5398"/>
                  </a:lnTo>
                  <a:cubicBezTo>
                    <a:pt x="3097" y="5398"/>
                    <a:pt x="3057" y="5358"/>
                    <a:pt x="3057" y="5311"/>
                  </a:cubicBezTo>
                  <a:lnTo>
                    <a:pt x="3057" y="4570"/>
                  </a:lnTo>
                  <a:cubicBezTo>
                    <a:pt x="3057" y="4522"/>
                    <a:pt x="3097" y="4483"/>
                    <a:pt x="3144" y="4483"/>
                  </a:cubicBezTo>
                  <a:close/>
                  <a:moveTo>
                    <a:pt x="5171" y="5922"/>
                  </a:moveTo>
                  <a:lnTo>
                    <a:pt x="5171" y="6683"/>
                  </a:lnTo>
                  <a:lnTo>
                    <a:pt x="3798" y="6683"/>
                  </a:lnTo>
                  <a:lnTo>
                    <a:pt x="3798" y="5922"/>
                  </a:lnTo>
                  <a:close/>
                  <a:moveTo>
                    <a:pt x="8149" y="7738"/>
                  </a:moveTo>
                  <a:cubicBezTo>
                    <a:pt x="8160" y="7741"/>
                    <a:pt x="8179" y="7752"/>
                    <a:pt x="8191" y="7764"/>
                  </a:cubicBezTo>
                  <a:lnTo>
                    <a:pt x="8598" y="8460"/>
                  </a:lnTo>
                  <a:cubicBezTo>
                    <a:pt x="8600" y="8471"/>
                    <a:pt x="8600" y="8496"/>
                    <a:pt x="8598" y="8507"/>
                  </a:cubicBezTo>
                  <a:lnTo>
                    <a:pt x="8191" y="9203"/>
                  </a:lnTo>
                  <a:cubicBezTo>
                    <a:pt x="8182" y="9215"/>
                    <a:pt x="8163" y="9226"/>
                    <a:pt x="8149" y="9229"/>
                  </a:cubicBezTo>
                  <a:lnTo>
                    <a:pt x="7337" y="9229"/>
                  </a:lnTo>
                  <a:cubicBezTo>
                    <a:pt x="7326" y="9226"/>
                    <a:pt x="7307" y="9215"/>
                    <a:pt x="7295" y="9203"/>
                  </a:cubicBezTo>
                  <a:lnTo>
                    <a:pt x="6888" y="8507"/>
                  </a:lnTo>
                  <a:cubicBezTo>
                    <a:pt x="6886" y="8496"/>
                    <a:pt x="6886" y="8471"/>
                    <a:pt x="6888" y="8460"/>
                  </a:cubicBezTo>
                  <a:lnTo>
                    <a:pt x="7295" y="7764"/>
                  </a:lnTo>
                  <a:cubicBezTo>
                    <a:pt x="7304" y="7752"/>
                    <a:pt x="7323" y="7741"/>
                    <a:pt x="7337" y="7738"/>
                  </a:cubicBezTo>
                  <a:close/>
                  <a:moveTo>
                    <a:pt x="7851" y="0"/>
                  </a:moveTo>
                  <a:cubicBezTo>
                    <a:pt x="7607" y="0"/>
                    <a:pt x="7410" y="197"/>
                    <a:pt x="7410" y="441"/>
                  </a:cubicBezTo>
                  <a:lnTo>
                    <a:pt x="7410" y="1064"/>
                  </a:lnTo>
                  <a:cubicBezTo>
                    <a:pt x="7410" y="1306"/>
                    <a:pt x="7607" y="1502"/>
                    <a:pt x="7851" y="1502"/>
                  </a:cubicBezTo>
                  <a:lnTo>
                    <a:pt x="7874" y="1502"/>
                  </a:lnTo>
                  <a:lnTo>
                    <a:pt x="7874" y="2619"/>
                  </a:lnTo>
                  <a:lnTo>
                    <a:pt x="6501" y="2619"/>
                  </a:lnTo>
                  <a:lnTo>
                    <a:pt x="6501" y="2282"/>
                  </a:lnTo>
                  <a:cubicBezTo>
                    <a:pt x="6501" y="2139"/>
                    <a:pt x="6383" y="2018"/>
                    <a:pt x="6240" y="2018"/>
                  </a:cubicBezTo>
                  <a:cubicBezTo>
                    <a:pt x="6094" y="2018"/>
                    <a:pt x="5976" y="2139"/>
                    <a:pt x="5976" y="2282"/>
                  </a:cubicBezTo>
                  <a:lnTo>
                    <a:pt x="5976" y="2619"/>
                  </a:lnTo>
                  <a:lnTo>
                    <a:pt x="5597" y="2619"/>
                  </a:lnTo>
                  <a:cubicBezTo>
                    <a:pt x="5356" y="2619"/>
                    <a:pt x="5160" y="2816"/>
                    <a:pt x="5160" y="3057"/>
                  </a:cubicBezTo>
                  <a:lnTo>
                    <a:pt x="5160" y="3955"/>
                  </a:lnTo>
                  <a:lnTo>
                    <a:pt x="4913" y="3955"/>
                  </a:lnTo>
                  <a:lnTo>
                    <a:pt x="4913" y="1345"/>
                  </a:lnTo>
                  <a:cubicBezTo>
                    <a:pt x="4913" y="1103"/>
                    <a:pt x="4716" y="907"/>
                    <a:pt x="4475" y="907"/>
                  </a:cubicBezTo>
                  <a:lnTo>
                    <a:pt x="3057" y="907"/>
                  </a:lnTo>
                  <a:lnTo>
                    <a:pt x="3057" y="598"/>
                  </a:lnTo>
                  <a:cubicBezTo>
                    <a:pt x="3057" y="455"/>
                    <a:pt x="2939" y="334"/>
                    <a:pt x="2794" y="334"/>
                  </a:cubicBezTo>
                  <a:cubicBezTo>
                    <a:pt x="2650" y="334"/>
                    <a:pt x="2533" y="455"/>
                    <a:pt x="2533" y="598"/>
                  </a:cubicBezTo>
                  <a:lnTo>
                    <a:pt x="2533" y="994"/>
                  </a:lnTo>
                  <a:cubicBezTo>
                    <a:pt x="2533" y="1235"/>
                    <a:pt x="2729" y="1432"/>
                    <a:pt x="2970" y="1432"/>
                  </a:cubicBezTo>
                  <a:lnTo>
                    <a:pt x="4391" y="1432"/>
                  </a:lnTo>
                  <a:lnTo>
                    <a:pt x="4391" y="3955"/>
                  </a:lnTo>
                  <a:lnTo>
                    <a:pt x="4099" y="3955"/>
                  </a:lnTo>
                  <a:lnTo>
                    <a:pt x="4099" y="2330"/>
                  </a:lnTo>
                  <a:cubicBezTo>
                    <a:pt x="4099" y="2089"/>
                    <a:pt x="3902" y="1892"/>
                    <a:pt x="3661" y="1892"/>
                  </a:cubicBezTo>
                  <a:lnTo>
                    <a:pt x="1508" y="1892"/>
                  </a:lnTo>
                  <a:lnTo>
                    <a:pt x="1508" y="1844"/>
                  </a:lnTo>
                  <a:cubicBezTo>
                    <a:pt x="1508" y="1603"/>
                    <a:pt x="1312" y="1404"/>
                    <a:pt x="1067" y="1404"/>
                  </a:cubicBezTo>
                  <a:lnTo>
                    <a:pt x="442" y="1404"/>
                  </a:lnTo>
                  <a:cubicBezTo>
                    <a:pt x="197" y="1404"/>
                    <a:pt x="1" y="1603"/>
                    <a:pt x="1" y="1844"/>
                  </a:cubicBezTo>
                  <a:lnTo>
                    <a:pt x="1" y="2467"/>
                  </a:lnTo>
                  <a:cubicBezTo>
                    <a:pt x="1" y="2709"/>
                    <a:pt x="197" y="2905"/>
                    <a:pt x="442" y="2905"/>
                  </a:cubicBezTo>
                  <a:lnTo>
                    <a:pt x="1067" y="2905"/>
                  </a:lnTo>
                  <a:cubicBezTo>
                    <a:pt x="1312" y="2905"/>
                    <a:pt x="1508" y="2709"/>
                    <a:pt x="1508" y="2467"/>
                  </a:cubicBezTo>
                  <a:lnTo>
                    <a:pt x="1508" y="2420"/>
                  </a:lnTo>
                  <a:lnTo>
                    <a:pt x="3574" y="2420"/>
                  </a:lnTo>
                  <a:lnTo>
                    <a:pt x="3574" y="3955"/>
                  </a:lnTo>
                  <a:lnTo>
                    <a:pt x="3144" y="3955"/>
                  </a:lnTo>
                  <a:cubicBezTo>
                    <a:pt x="2808" y="3955"/>
                    <a:pt x="2533" y="4233"/>
                    <a:pt x="2533" y="4570"/>
                  </a:cubicBezTo>
                  <a:lnTo>
                    <a:pt x="2533" y="5311"/>
                  </a:lnTo>
                  <a:cubicBezTo>
                    <a:pt x="2533" y="5647"/>
                    <a:pt x="2808" y="5925"/>
                    <a:pt x="3144" y="5925"/>
                  </a:cubicBezTo>
                  <a:lnTo>
                    <a:pt x="3271" y="5925"/>
                  </a:lnTo>
                  <a:lnTo>
                    <a:pt x="3271" y="7208"/>
                  </a:lnTo>
                  <a:cubicBezTo>
                    <a:pt x="1528" y="7736"/>
                    <a:pt x="329" y="9335"/>
                    <a:pt x="329" y="11165"/>
                  </a:cubicBezTo>
                  <a:cubicBezTo>
                    <a:pt x="329" y="13447"/>
                    <a:pt x="2190" y="15302"/>
                    <a:pt x="4483" y="15302"/>
                  </a:cubicBezTo>
                  <a:cubicBezTo>
                    <a:pt x="5286" y="15302"/>
                    <a:pt x="6069" y="15072"/>
                    <a:pt x="6737" y="14640"/>
                  </a:cubicBezTo>
                  <a:cubicBezTo>
                    <a:pt x="6860" y="14561"/>
                    <a:pt x="6897" y="14396"/>
                    <a:pt x="6815" y="14275"/>
                  </a:cubicBezTo>
                  <a:cubicBezTo>
                    <a:pt x="6764" y="14196"/>
                    <a:pt x="6680" y="14153"/>
                    <a:pt x="6594" y="14153"/>
                  </a:cubicBezTo>
                  <a:cubicBezTo>
                    <a:pt x="6545" y="14153"/>
                    <a:pt x="6495" y="14167"/>
                    <a:pt x="6451" y="14196"/>
                  </a:cubicBezTo>
                  <a:cubicBezTo>
                    <a:pt x="5864" y="14575"/>
                    <a:pt x="5179" y="14775"/>
                    <a:pt x="4478" y="14775"/>
                  </a:cubicBezTo>
                  <a:cubicBezTo>
                    <a:pt x="2479" y="14775"/>
                    <a:pt x="851" y="13155"/>
                    <a:pt x="851" y="11165"/>
                  </a:cubicBezTo>
                  <a:cubicBezTo>
                    <a:pt x="851" y="9506"/>
                    <a:pt x="1977" y="8067"/>
                    <a:pt x="3593" y="7665"/>
                  </a:cubicBezTo>
                  <a:cubicBezTo>
                    <a:pt x="3711" y="7637"/>
                    <a:pt x="3795" y="7531"/>
                    <a:pt x="3795" y="7407"/>
                  </a:cubicBezTo>
                  <a:lnTo>
                    <a:pt x="3795" y="7208"/>
                  </a:lnTo>
                  <a:lnTo>
                    <a:pt x="5165" y="7208"/>
                  </a:lnTo>
                  <a:lnTo>
                    <a:pt x="5165" y="7407"/>
                  </a:lnTo>
                  <a:cubicBezTo>
                    <a:pt x="5165" y="7528"/>
                    <a:pt x="5247" y="7632"/>
                    <a:pt x="5367" y="7665"/>
                  </a:cubicBezTo>
                  <a:cubicBezTo>
                    <a:pt x="5766" y="7761"/>
                    <a:pt x="6133" y="7926"/>
                    <a:pt x="6467" y="8142"/>
                  </a:cubicBezTo>
                  <a:lnTo>
                    <a:pt x="6434" y="8201"/>
                  </a:lnTo>
                  <a:cubicBezTo>
                    <a:pt x="6338" y="8367"/>
                    <a:pt x="6338" y="8606"/>
                    <a:pt x="6434" y="8768"/>
                  </a:cubicBezTo>
                  <a:lnTo>
                    <a:pt x="6843" y="9476"/>
                  </a:lnTo>
                  <a:cubicBezTo>
                    <a:pt x="6939" y="9638"/>
                    <a:pt x="7144" y="9759"/>
                    <a:pt x="7335" y="9759"/>
                  </a:cubicBezTo>
                  <a:lnTo>
                    <a:pt x="7823" y="9759"/>
                  </a:lnTo>
                  <a:cubicBezTo>
                    <a:pt x="8008" y="10194"/>
                    <a:pt x="8109" y="10671"/>
                    <a:pt x="8109" y="11168"/>
                  </a:cubicBezTo>
                  <a:cubicBezTo>
                    <a:pt x="8109" y="11923"/>
                    <a:pt x="7879" y="12647"/>
                    <a:pt x="7438" y="13256"/>
                  </a:cubicBezTo>
                  <a:cubicBezTo>
                    <a:pt x="7354" y="13377"/>
                    <a:pt x="7382" y="13540"/>
                    <a:pt x="7500" y="13624"/>
                  </a:cubicBezTo>
                  <a:cubicBezTo>
                    <a:pt x="7546" y="13657"/>
                    <a:pt x="7600" y="13673"/>
                    <a:pt x="7653" y="13673"/>
                  </a:cubicBezTo>
                  <a:cubicBezTo>
                    <a:pt x="7736" y="13673"/>
                    <a:pt x="7817" y="13635"/>
                    <a:pt x="7868" y="13565"/>
                  </a:cubicBezTo>
                  <a:cubicBezTo>
                    <a:pt x="8370" y="12863"/>
                    <a:pt x="8634" y="12035"/>
                    <a:pt x="8634" y="11174"/>
                  </a:cubicBezTo>
                  <a:cubicBezTo>
                    <a:pt x="8634" y="10663"/>
                    <a:pt x="8541" y="10172"/>
                    <a:pt x="8367" y="9717"/>
                  </a:cubicBezTo>
                  <a:cubicBezTo>
                    <a:pt x="8480" y="9666"/>
                    <a:pt x="8584" y="9582"/>
                    <a:pt x="8643" y="9481"/>
                  </a:cubicBezTo>
                  <a:lnTo>
                    <a:pt x="9052" y="8777"/>
                  </a:lnTo>
                  <a:cubicBezTo>
                    <a:pt x="9148" y="8606"/>
                    <a:pt x="9148" y="8367"/>
                    <a:pt x="9052" y="8201"/>
                  </a:cubicBezTo>
                  <a:lnTo>
                    <a:pt x="8643" y="7497"/>
                  </a:lnTo>
                  <a:cubicBezTo>
                    <a:pt x="8547" y="7331"/>
                    <a:pt x="8342" y="7211"/>
                    <a:pt x="8151" y="7211"/>
                  </a:cubicBezTo>
                  <a:lnTo>
                    <a:pt x="7335" y="7211"/>
                  </a:lnTo>
                  <a:cubicBezTo>
                    <a:pt x="7144" y="7211"/>
                    <a:pt x="6939" y="7331"/>
                    <a:pt x="6843" y="7497"/>
                  </a:cubicBezTo>
                  <a:lnTo>
                    <a:pt x="6731" y="7688"/>
                  </a:lnTo>
                  <a:cubicBezTo>
                    <a:pt x="6414" y="7486"/>
                    <a:pt x="6069" y="7323"/>
                    <a:pt x="5693" y="7208"/>
                  </a:cubicBezTo>
                  <a:lnTo>
                    <a:pt x="5693" y="5922"/>
                  </a:lnTo>
                  <a:lnTo>
                    <a:pt x="5819" y="5922"/>
                  </a:lnTo>
                  <a:cubicBezTo>
                    <a:pt x="6156" y="5922"/>
                    <a:pt x="6434" y="5647"/>
                    <a:pt x="6434" y="5311"/>
                  </a:cubicBezTo>
                  <a:lnTo>
                    <a:pt x="6434" y="4570"/>
                  </a:lnTo>
                  <a:cubicBezTo>
                    <a:pt x="6434" y="4233"/>
                    <a:pt x="6156" y="3955"/>
                    <a:pt x="5819" y="3955"/>
                  </a:cubicBezTo>
                  <a:lnTo>
                    <a:pt x="5684" y="3955"/>
                  </a:lnTo>
                  <a:lnTo>
                    <a:pt x="5684" y="3144"/>
                  </a:lnTo>
                  <a:lnTo>
                    <a:pt x="7961" y="3144"/>
                  </a:lnTo>
                  <a:cubicBezTo>
                    <a:pt x="8205" y="3144"/>
                    <a:pt x="8401" y="2947"/>
                    <a:pt x="8401" y="2706"/>
                  </a:cubicBezTo>
                  <a:lnTo>
                    <a:pt x="8401" y="1502"/>
                  </a:lnTo>
                  <a:lnTo>
                    <a:pt x="8477" y="1502"/>
                  </a:lnTo>
                  <a:cubicBezTo>
                    <a:pt x="8718" y="1502"/>
                    <a:pt x="8915" y="1306"/>
                    <a:pt x="8915" y="1064"/>
                  </a:cubicBezTo>
                  <a:lnTo>
                    <a:pt x="8915" y="441"/>
                  </a:lnTo>
                  <a:cubicBezTo>
                    <a:pt x="8915" y="197"/>
                    <a:pt x="8718" y="0"/>
                    <a:pt x="84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4"/>
            <p:cNvSpPr/>
            <p:nvPr/>
          </p:nvSpPr>
          <p:spPr>
            <a:xfrm>
              <a:off x="6420987" y="1509060"/>
              <a:ext cx="61208" cy="56405"/>
            </a:xfrm>
            <a:custGeom>
              <a:avLst/>
              <a:gdLst/>
              <a:ahLst/>
              <a:cxnLst/>
              <a:rect l="l" t="t" r="r" b="b"/>
              <a:pathLst>
                <a:path w="2103" h="1938" extrusionOk="0">
                  <a:moveTo>
                    <a:pt x="1280" y="531"/>
                  </a:moveTo>
                  <a:cubicBezTo>
                    <a:pt x="1292" y="534"/>
                    <a:pt x="1311" y="545"/>
                    <a:pt x="1323" y="556"/>
                  </a:cubicBezTo>
                  <a:lnTo>
                    <a:pt x="1550" y="949"/>
                  </a:lnTo>
                  <a:lnTo>
                    <a:pt x="1550" y="994"/>
                  </a:lnTo>
                  <a:lnTo>
                    <a:pt x="1323" y="1387"/>
                  </a:lnTo>
                  <a:cubicBezTo>
                    <a:pt x="1317" y="1398"/>
                    <a:pt x="1295" y="1409"/>
                    <a:pt x="1280" y="1412"/>
                  </a:cubicBezTo>
                  <a:lnTo>
                    <a:pt x="820" y="1412"/>
                  </a:lnTo>
                  <a:cubicBezTo>
                    <a:pt x="812" y="1409"/>
                    <a:pt x="789" y="1398"/>
                    <a:pt x="778" y="1387"/>
                  </a:cubicBezTo>
                  <a:lnTo>
                    <a:pt x="551" y="994"/>
                  </a:lnTo>
                  <a:cubicBezTo>
                    <a:pt x="548" y="983"/>
                    <a:pt x="548" y="960"/>
                    <a:pt x="551" y="949"/>
                  </a:cubicBezTo>
                  <a:lnTo>
                    <a:pt x="778" y="556"/>
                  </a:lnTo>
                  <a:cubicBezTo>
                    <a:pt x="787" y="545"/>
                    <a:pt x="806" y="534"/>
                    <a:pt x="820" y="531"/>
                  </a:cubicBezTo>
                  <a:close/>
                  <a:moveTo>
                    <a:pt x="817" y="0"/>
                  </a:moveTo>
                  <a:cubicBezTo>
                    <a:pt x="629" y="0"/>
                    <a:pt x="422" y="121"/>
                    <a:pt x="326" y="287"/>
                  </a:cubicBezTo>
                  <a:lnTo>
                    <a:pt x="93" y="685"/>
                  </a:lnTo>
                  <a:cubicBezTo>
                    <a:pt x="1" y="851"/>
                    <a:pt x="1" y="1089"/>
                    <a:pt x="93" y="1255"/>
                  </a:cubicBezTo>
                  <a:lnTo>
                    <a:pt x="326" y="1654"/>
                  </a:lnTo>
                  <a:cubicBezTo>
                    <a:pt x="422" y="1819"/>
                    <a:pt x="629" y="1937"/>
                    <a:pt x="817" y="1937"/>
                  </a:cubicBezTo>
                  <a:lnTo>
                    <a:pt x="1283" y="1937"/>
                  </a:lnTo>
                  <a:cubicBezTo>
                    <a:pt x="1474" y="1937"/>
                    <a:pt x="1682" y="1819"/>
                    <a:pt x="1774" y="1654"/>
                  </a:cubicBezTo>
                  <a:lnTo>
                    <a:pt x="2007" y="1255"/>
                  </a:lnTo>
                  <a:cubicBezTo>
                    <a:pt x="2103" y="1089"/>
                    <a:pt x="2103" y="851"/>
                    <a:pt x="2007" y="685"/>
                  </a:cubicBezTo>
                  <a:lnTo>
                    <a:pt x="1774" y="287"/>
                  </a:lnTo>
                  <a:cubicBezTo>
                    <a:pt x="1682" y="121"/>
                    <a:pt x="1474" y="0"/>
                    <a:pt x="12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4"/>
            <p:cNvSpPr/>
            <p:nvPr/>
          </p:nvSpPr>
          <p:spPr>
            <a:xfrm>
              <a:off x="6138669" y="1301425"/>
              <a:ext cx="43832" cy="43716"/>
            </a:xfrm>
            <a:custGeom>
              <a:avLst/>
              <a:gdLst/>
              <a:ahLst/>
              <a:cxnLst/>
              <a:rect l="l" t="t" r="r" b="b"/>
              <a:pathLst>
                <a:path w="1506" h="1502" extrusionOk="0">
                  <a:moveTo>
                    <a:pt x="975" y="525"/>
                  </a:moveTo>
                  <a:lnTo>
                    <a:pt x="975" y="974"/>
                  </a:lnTo>
                  <a:lnTo>
                    <a:pt x="523" y="974"/>
                  </a:lnTo>
                  <a:lnTo>
                    <a:pt x="523" y="525"/>
                  </a:lnTo>
                  <a:close/>
                  <a:moveTo>
                    <a:pt x="439" y="0"/>
                  </a:moveTo>
                  <a:cubicBezTo>
                    <a:pt x="197" y="0"/>
                    <a:pt x="1" y="197"/>
                    <a:pt x="1" y="438"/>
                  </a:cubicBezTo>
                  <a:lnTo>
                    <a:pt x="1" y="1064"/>
                  </a:lnTo>
                  <a:cubicBezTo>
                    <a:pt x="1" y="1305"/>
                    <a:pt x="197" y="1502"/>
                    <a:pt x="439" y="1502"/>
                  </a:cubicBezTo>
                  <a:lnTo>
                    <a:pt x="1068" y="1502"/>
                  </a:lnTo>
                  <a:cubicBezTo>
                    <a:pt x="1309" y="1502"/>
                    <a:pt x="1505" y="1305"/>
                    <a:pt x="1505" y="1064"/>
                  </a:cubicBezTo>
                  <a:lnTo>
                    <a:pt x="1505" y="438"/>
                  </a:lnTo>
                  <a:cubicBezTo>
                    <a:pt x="1505" y="197"/>
                    <a:pt x="1309" y="0"/>
                    <a:pt x="10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4"/>
            <p:cNvSpPr/>
            <p:nvPr/>
          </p:nvSpPr>
          <p:spPr>
            <a:xfrm>
              <a:off x="6454574" y="1292170"/>
              <a:ext cx="43803" cy="43745"/>
            </a:xfrm>
            <a:custGeom>
              <a:avLst/>
              <a:gdLst/>
              <a:ahLst/>
              <a:cxnLst/>
              <a:rect l="l" t="t" r="r" b="b"/>
              <a:pathLst>
                <a:path w="1505" h="1503" extrusionOk="0">
                  <a:moveTo>
                    <a:pt x="980" y="529"/>
                  </a:moveTo>
                  <a:lnTo>
                    <a:pt x="980" y="978"/>
                  </a:lnTo>
                  <a:lnTo>
                    <a:pt x="528" y="978"/>
                  </a:lnTo>
                  <a:lnTo>
                    <a:pt x="528" y="529"/>
                  </a:lnTo>
                  <a:close/>
                  <a:moveTo>
                    <a:pt x="438" y="1"/>
                  </a:moveTo>
                  <a:cubicBezTo>
                    <a:pt x="197" y="1"/>
                    <a:pt x="0" y="197"/>
                    <a:pt x="0" y="442"/>
                  </a:cubicBezTo>
                  <a:lnTo>
                    <a:pt x="0" y="1065"/>
                  </a:lnTo>
                  <a:cubicBezTo>
                    <a:pt x="0" y="1306"/>
                    <a:pt x="197" y="1502"/>
                    <a:pt x="438" y="1502"/>
                  </a:cubicBezTo>
                  <a:lnTo>
                    <a:pt x="1067" y="1502"/>
                  </a:lnTo>
                  <a:cubicBezTo>
                    <a:pt x="1308" y="1502"/>
                    <a:pt x="1505" y="1306"/>
                    <a:pt x="1505" y="1065"/>
                  </a:cubicBezTo>
                  <a:lnTo>
                    <a:pt x="1505" y="442"/>
                  </a:lnTo>
                  <a:cubicBezTo>
                    <a:pt x="1505" y="197"/>
                    <a:pt x="1308" y="1"/>
                    <a:pt x="10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4"/>
            <p:cNvSpPr/>
            <p:nvPr/>
          </p:nvSpPr>
          <p:spPr>
            <a:xfrm>
              <a:off x="6230408" y="1260969"/>
              <a:ext cx="43978" cy="63827"/>
            </a:xfrm>
            <a:custGeom>
              <a:avLst/>
              <a:gdLst/>
              <a:ahLst/>
              <a:cxnLst/>
              <a:rect l="l" t="t" r="r" b="b"/>
              <a:pathLst>
                <a:path w="1511" h="2193" extrusionOk="0">
                  <a:moveTo>
                    <a:pt x="980" y="526"/>
                  </a:moveTo>
                  <a:lnTo>
                    <a:pt x="980" y="975"/>
                  </a:lnTo>
                  <a:lnTo>
                    <a:pt x="528" y="975"/>
                  </a:lnTo>
                  <a:lnTo>
                    <a:pt x="528" y="526"/>
                  </a:lnTo>
                  <a:close/>
                  <a:moveTo>
                    <a:pt x="441" y="1"/>
                  </a:moveTo>
                  <a:cubicBezTo>
                    <a:pt x="197" y="1"/>
                    <a:pt x="1" y="197"/>
                    <a:pt x="1" y="439"/>
                  </a:cubicBezTo>
                  <a:lnTo>
                    <a:pt x="1" y="1062"/>
                  </a:lnTo>
                  <a:cubicBezTo>
                    <a:pt x="1" y="1306"/>
                    <a:pt x="197" y="1502"/>
                    <a:pt x="441" y="1502"/>
                  </a:cubicBezTo>
                  <a:lnTo>
                    <a:pt x="472" y="1502"/>
                  </a:lnTo>
                  <a:lnTo>
                    <a:pt x="472" y="1929"/>
                  </a:lnTo>
                  <a:cubicBezTo>
                    <a:pt x="472" y="2075"/>
                    <a:pt x="590" y="2193"/>
                    <a:pt x="736" y="2193"/>
                  </a:cubicBezTo>
                  <a:cubicBezTo>
                    <a:pt x="879" y="2193"/>
                    <a:pt x="997" y="2075"/>
                    <a:pt x="997" y="1929"/>
                  </a:cubicBezTo>
                  <a:lnTo>
                    <a:pt x="997" y="1502"/>
                  </a:lnTo>
                  <a:lnTo>
                    <a:pt x="1073" y="1502"/>
                  </a:lnTo>
                  <a:cubicBezTo>
                    <a:pt x="1314" y="1502"/>
                    <a:pt x="1511" y="1306"/>
                    <a:pt x="1511" y="1062"/>
                  </a:cubicBezTo>
                  <a:lnTo>
                    <a:pt x="1511" y="439"/>
                  </a:lnTo>
                  <a:cubicBezTo>
                    <a:pt x="1508" y="197"/>
                    <a:pt x="1312" y="1"/>
                    <a:pt x="10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4"/>
            <p:cNvSpPr/>
            <p:nvPr/>
          </p:nvSpPr>
          <p:spPr>
            <a:xfrm>
              <a:off x="6330063" y="1292112"/>
              <a:ext cx="43978" cy="82600"/>
            </a:xfrm>
            <a:custGeom>
              <a:avLst/>
              <a:gdLst/>
              <a:ahLst/>
              <a:cxnLst/>
              <a:rect l="l" t="t" r="r" b="b"/>
              <a:pathLst>
                <a:path w="1511" h="2838" extrusionOk="0">
                  <a:moveTo>
                    <a:pt x="980" y="525"/>
                  </a:moveTo>
                  <a:lnTo>
                    <a:pt x="980" y="974"/>
                  </a:lnTo>
                  <a:lnTo>
                    <a:pt x="529" y="974"/>
                  </a:lnTo>
                  <a:lnTo>
                    <a:pt x="529" y="525"/>
                  </a:lnTo>
                  <a:close/>
                  <a:moveTo>
                    <a:pt x="442" y="0"/>
                  </a:moveTo>
                  <a:cubicBezTo>
                    <a:pt x="197" y="0"/>
                    <a:pt x="1" y="197"/>
                    <a:pt x="1" y="438"/>
                  </a:cubicBezTo>
                  <a:lnTo>
                    <a:pt x="1" y="1064"/>
                  </a:lnTo>
                  <a:cubicBezTo>
                    <a:pt x="1" y="1305"/>
                    <a:pt x="197" y="1502"/>
                    <a:pt x="442" y="1502"/>
                  </a:cubicBezTo>
                  <a:lnTo>
                    <a:pt x="492" y="1502"/>
                  </a:lnTo>
                  <a:lnTo>
                    <a:pt x="492" y="2577"/>
                  </a:lnTo>
                  <a:cubicBezTo>
                    <a:pt x="492" y="2720"/>
                    <a:pt x="613" y="2838"/>
                    <a:pt x="756" y="2838"/>
                  </a:cubicBezTo>
                  <a:cubicBezTo>
                    <a:pt x="899" y="2838"/>
                    <a:pt x="1020" y="2720"/>
                    <a:pt x="1020" y="2577"/>
                  </a:cubicBezTo>
                  <a:lnTo>
                    <a:pt x="1020" y="1502"/>
                  </a:lnTo>
                  <a:lnTo>
                    <a:pt x="1073" y="1502"/>
                  </a:lnTo>
                  <a:cubicBezTo>
                    <a:pt x="1314" y="1502"/>
                    <a:pt x="1511" y="1305"/>
                    <a:pt x="1511" y="1064"/>
                  </a:cubicBezTo>
                  <a:lnTo>
                    <a:pt x="1511" y="438"/>
                  </a:lnTo>
                  <a:cubicBezTo>
                    <a:pt x="1508" y="197"/>
                    <a:pt x="1312" y="0"/>
                    <a:pt x="1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screenshot of a computer program&#10;&#10;Description automatically generated">
            <a:extLst>
              <a:ext uri="{FF2B5EF4-FFF2-40B4-BE49-F238E27FC236}">
                <a16:creationId xmlns:a16="http://schemas.microsoft.com/office/drawing/2014/main" id="{AEBF7674-C35B-FE40-71A3-3569BA6706BD}"/>
              </a:ext>
            </a:extLst>
          </p:cNvPr>
          <p:cNvPicPr>
            <a:picLocks noChangeAspect="1"/>
          </p:cNvPicPr>
          <p:nvPr/>
        </p:nvPicPr>
        <p:blipFill>
          <a:blip r:embed="rId3"/>
          <a:stretch>
            <a:fillRect/>
          </a:stretch>
        </p:blipFill>
        <p:spPr>
          <a:xfrm>
            <a:off x="946265" y="3027783"/>
            <a:ext cx="7772400" cy="2055148"/>
          </a:xfrm>
          <a:prstGeom prst="rect">
            <a:avLst/>
          </a:prstGeom>
        </p:spPr>
      </p:pic>
      <p:pic>
        <p:nvPicPr>
          <p:cNvPr id="6" name="Picture 5">
            <a:extLst>
              <a:ext uri="{FF2B5EF4-FFF2-40B4-BE49-F238E27FC236}">
                <a16:creationId xmlns:a16="http://schemas.microsoft.com/office/drawing/2014/main" id="{E0F50EA6-2DD3-2D96-82B8-B0F228F8A0F7}"/>
              </a:ext>
            </a:extLst>
          </p:cNvPr>
          <p:cNvPicPr>
            <a:picLocks noChangeAspect="1"/>
          </p:cNvPicPr>
          <p:nvPr/>
        </p:nvPicPr>
        <p:blipFill>
          <a:blip r:embed="rId4"/>
          <a:stretch>
            <a:fillRect/>
          </a:stretch>
        </p:blipFill>
        <p:spPr>
          <a:xfrm>
            <a:off x="946265" y="3009801"/>
            <a:ext cx="7772400" cy="2179397"/>
          </a:xfrm>
          <a:prstGeom prst="rect">
            <a:avLst/>
          </a:prstGeom>
        </p:spPr>
      </p:pic>
      <p:pic>
        <p:nvPicPr>
          <p:cNvPr id="8" name="Picture 7">
            <a:extLst>
              <a:ext uri="{FF2B5EF4-FFF2-40B4-BE49-F238E27FC236}">
                <a16:creationId xmlns:a16="http://schemas.microsoft.com/office/drawing/2014/main" id="{A824F9EC-6CEB-2A58-5851-3F62AF569102}"/>
              </a:ext>
            </a:extLst>
          </p:cNvPr>
          <p:cNvPicPr>
            <a:picLocks noChangeAspect="1"/>
          </p:cNvPicPr>
          <p:nvPr/>
        </p:nvPicPr>
        <p:blipFill>
          <a:blip r:embed="rId5"/>
          <a:stretch>
            <a:fillRect/>
          </a:stretch>
        </p:blipFill>
        <p:spPr>
          <a:xfrm>
            <a:off x="5449907" y="3062956"/>
            <a:ext cx="2993418" cy="1818296"/>
          </a:xfrm>
          <a:prstGeom prst="rect">
            <a:avLst/>
          </a:prstGeom>
        </p:spPr>
      </p:pic>
    </p:spTree>
    <p:extLst>
      <p:ext uri="{BB962C8B-B14F-4D97-AF65-F5344CB8AC3E}">
        <p14:creationId xmlns:p14="http://schemas.microsoft.com/office/powerpoint/2010/main" val="1241828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2" name="Google Shape;412;p34"/>
          <p:cNvSpPr txBox="1">
            <a:spLocks noGrp="1"/>
          </p:cNvSpPr>
          <p:nvPr>
            <p:ph type="title"/>
          </p:nvPr>
        </p:nvSpPr>
        <p:spPr>
          <a:xfrm>
            <a:off x="645775" y="60569"/>
            <a:ext cx="7704000" cy="572700"/>
          </a:xfrm>
          <a:prstGeom prst="rect">
            <a:avLst/>
          </a:prstGeom>
        </p:spPr>
        <p:txBody>
          <a:bodyPr spcFirstLastPara="1" wrap="square" lIns="91425" tIns="91425" rIns="91425" bIns="91425" anchor="t" anchorCtr="0">
            <a:noAutofit/>
          </a:bodyPr>
          <a:lstStyle/>
          <a:p>
            <a:r>
              <a:rPr lang="en-US" dirty="0">
                <a:solidFill>
                  <a:schemeClr val="tx1"/>
                </a:solidFill>
                <a:latin typeface="Chakra Petch" panose="020B0604020202020204" charset="-34"/>
                <a:cs typeface="Chakra Petch" panose="020B0604020202020204" charset="-34"/>
              </a:rPr>
              <a:t>Empowering visually impaired with text-to-speech guidance: </a:t>
            </a:r>
            <a:br>
              <a:rPr lang="en-US" sz="1800" kern="100" dirty="0">
                <a:effectLst/>
                <a:latin typeface="Calibri" panose="020F0502020204030204" pitchFamily="34" charset="0"/>
                <a:ea typeface="Calibri" panose="020F0502020204030204" pitchFamily="34" charset="0"/>
                <a:cs typeface="Mangal" panose="02040503050203030202" pitchFamily="18" charset="0"/>
              </a:rPr>
            </a:br>
            <a:endParaRPr lang="en-US" dirty="0">
              <a:solidFill>
                <a:schemeClr val="tx1"/>
              </a:solidFill>
              <a:latin typeface="Chakra Petch" panose="020B0604020202020204" charset="-34"/>
              <a:cs typeface="Chakra Petch" panose="020B0604020202020204" charset="-34"/>
            </a:endParaRPr>
          </a:p>
        </p:txBody>
      </p:sp>
      <p:sp>
        <p:nvSpPr>
          <p:cNvPr id="413" name="Google Shape;413;p34"/>
          <p:cNvSpPr txBox="1">
            <a:spLocks noGrp="1"/>
          </p:cNvSpPr>
          <p:nvPr>
            <p:ph type="subTitle" idx="1"/>
          </p:nvPr>
        </p:nvSpPr>
        <p:spPr>
          <a:xfrm>
            <a:off x="472654" y="1193404"/>
            <a:ext cx="6959001" cy="1430529"/>
          </a:xfrm>
          <a:prstGeom prst="rect">
            <a:avLst/>
          </a:prstGeom>
        </p:spPr>
        <p:txBody>
          <a:bodyPr spcFirstLastPara="1" wrap="square" lIns="91425" tIns="91425" rIns="91425" bIns="91425" anchor="t" anchorCtr="0">
            <a:noAutofit/>
          </a:bodyPr>
          <a:lstStyle/>
          <a:p>
            <a:pPr marL="457200" marR="0" lvl="1" indent="0" algn="l">
              <a:lnSpc>
                <a:spcPct val="125000"/>
              </a:lnSpc>
              <a:spcBef>
                <a:spcPts val="1200"/>
              </a:spcBef>
              <a:spcAft>
                <a:spcPts val="1200"/>
              </a:spcAft>
            </a:pPr>
            <a:r>
              <a:rPr lang="en-US" sz="1800" dirty="0">
                <a:latin typeface="Times New Roman" panose="02020603050405020304" pitchFamily="18" charset="0"/>
                <a:ea typeface="Calibri" panose="020F0502020204030204" pitchFamily="34" charset="0"/>
                <a:cs typeface="Chakra Petch"/>
                <a:sym typeface="Chakra Petch"/>
              </a:rPr>
              <a:t>For evaluating the text-to-speech output the following metric can be further implemented:</a:t>
            </a:r>
          </a:p>
        </p:txBody>
      </p:sp>
      <p:grpSp>
        <p:nvGrpSpPr>
          <p:cNvPr id="420" name="Google Shape;420;p34"/>
          <p:cNvGrpSpPr/>
          <p:nvPr/>
        </p:nvGrpSpPr>
        <p:grpSpPr>
          <a:xfrm>
            <a:off x="192215" y="1560637"/>
            <a:ext cx="571026" cy="490913"/>
            <a:chOff x="4803928" y="1260126"/>
            <a:chExt cx="571026" cy="490913"/>
          </a:xfrm>
        </p:grpSpPr>
        <p:sp>
          <p:nvSpPr>
            <p:cNvPr id="421" name="Google Shape;421;p34"/>
            <p:cNvSpPr/>
            <p:nvPr/>
          </p:nvSpPr>
          <p:spPr>
            <a:xfrm>
              <a:off x="4803928" y="1563037"/>
              <a:ext cx="516876" cy="148115"/>
            </a:xfrm>
            <a:custGeom>
              <a:avLst/>
              <a:gdLst/>
              <a:ahLst/>
              <a:cxnLst/>
              <a:rect l="l" t="t" r="r" b="b"/>
              <a:pathLst>
                <a:path w="17759" h="5089" extrusionOk="0">
                  <a:moveTo>
                    <a:pt x="5075" y="528"/>
                  </a:moveTo>
                  <a:lnTo>
                    <a:pt x="5075" y="752"/>
                  </a:lnTo>
                  <a:lnTo>
                    <a:pt x="3144" y="752"/>
                  </a:lnTo>
                  <a:lnTo>
                    <a:pt x="3144" y="528"/>
                  </a:lnTo>
                  <a:close/>
                  <a:moveTo>
                    <a:pt x="9916" y="528"/>
                  </a:moveTo>
                  <a:lnTo>
                    <a:pt x="9916" y="752"/>
                  </a:lnTo>
                  <a:lnTo>
                    <a:pt x="7985" y="752"/>
                  </a:lnTo>
                  <a:lnTo>
                    <a:pt x="7985" y="528"/>
                  </a:lnTo>
                  <a:close/>
                  <a:moveTo>
                    <a:pt x="14758" y="528"/>
                  </a:moveTo>
                  <a:lnTo>
                    <a:pt x="14758" y="752"/>
                  </a:lnTo>
                  <a:lnTo>
                    <a:pt x="12827" y="752"/>
                  </a:lnTo>
                  <a:lnTo>
                    <a:pt x="12827" y="528"/>
                  </a:lnTo>
                  <a:close/>
                  <a:moveTo>
                    <a:pt x="3057" y="0"/>
                  </a:moveTo>
                  <a:cubicBezTo>
                    <a:pt x="2816" y="0"/>
                    <a:pt x="2619" y="196"/>
                    <a:pt x="2619" y="438"/>
                  </a:cubicBezTo>
                  <a:lnTo>
                    <a:pt x="2619" y="752"/>
                  </a:lnTo>
                  <a:lnTo>
                    <a:pt x="2170" y="752"/>
                  </a:lnTo>
                  <a:cubicBezTo>
                    <a:pt x="974" y="752"/>
                    <a:pt x="1" y="1723"/>
                    <a:pt x="1" y="2919"/>
                  </a:cubicBezTo>
                  <a:cubicBezTo>
                    <a:pt x="1" y="4115"/>
                    <a:pt x="972" y="5088"/>
                    <a:pt x="2170" y="5088"/>
                  </a:cubicBezTo>
                  <a:lnTo>
                    <a:pt x="11303" y="5088"/>
                  </a:lnTo>
                  <a:cubicBezTo>
                    <a:pt x="11446" y="5088"/>
                    <a:pt x="11564" y="4968"/>
                    <a:pt x="11564" y="4825"/>
                  </a:cubicBezTo>
                  <a:cubicBezTo>
                    <a:pt x="11564" y="4681"/>
                    <a:pt x="11446" y="4561"/>
                    <a:pt x="11303" y="4561"/>
                  </a:cubicBezTo>
                  <a:lnTo>
                    <a:pt x="2170" y="4561"/>
                  </a:lnTo>
                  <a:cubicBezTo>
                    <a:pt x="1264" y="4561"/>
                    <a:pt x="528" y="3825"/>
                    <a:pt x="528" y="2919"/>
                  </a:cubicBezTo>
                  <a:cubicBezTo>
                    <a:pt x="528" y="2015"/>
                    <a:pt x="1264" y="1277"/>
                    <a:pt x="2170" y="1277"/>
                  </a:cubicBezTo>
                  <a:lnTo>
                    <a:pt x="15589" y="1277"/>
                  </a:lnTo>
                  <a:cubicBezTo>
                    <a:pt x="16495" y="1277"/>
                    <a:pt x="17230" y="2015"/>
                    <a:pt x="17230" y="2919"/>
                  </a:cubicBezTo>
                  <a:cubicBezTo>
                    <a:pt x="17230" y="3825"/>
                    <a:pt x="16495" y="4561"/>
                    <a:pt x="15589" y="4561"/>
                  </a:cubicBezTo>
                  <a:lnTo>
                    <a:pt x="12880" y="4561"/>
                  </a:lnTo>
                  <a:cubicBezTo>
                    <a:pt x="12737" y="4561"/>
                    <a:pt x="12616" y="4681"/>
                    <a:pt x="12616" y="4825"/>
                  </a:cubicBezTo>
                  <a:cubicBezTo>
                    <a:pt x="12616" y="4968"/>
                    <a:pt x="12737" y="5088"/>
                    <a:pt x="12880" y="5088"/>
                  </a:cubicBezTo>
                  <a:lnTo>
                    <a:pt x="15589" y="5088"/>
                  </a:lnTo>
                  <a:cubicBezTo>
                    <a:pt x="16784" y="5088"/>
                    <a:pt x="17758" y="4115"/>
                    <a:pt x="17758" y="2919"/>
                  </a:cubicBezTo>
                  <a:cubicBezTo>
                    <a:pt x="17758" y="1723"/>
                    <a:pt x="16784" y="752"/>
                    <a:pt x="15589" y="752"/>
                  </a:cubicBezTo>
                  <a:lnTo>
                    <a:pt x="15283" y="752"/>
                  </a:lnTo>
                  <a:lnTo>
                    <a:pt x="15283" y="438"/>
                  </a:lnTo>
                  <a:cubicBezTo>
                    <a:pt x="15283" y="196"/>
                    <a:pt x="15086" y="0"/>
                    <a:pt x="14845" y="0"/>
                  </a:cubicBezTo>
                  <a:lnTo>
                    <a:pt x="12740" y="0"/>
                  </a:lnTo>
                  <a:cubicBezTo>
                    <a:pt x="12498" y="0"/>
                    <a:pt x="12302" y="196"/>
                    <a:pt x="12302" y="438"/>
                  </a:cubicBezTo>
                  <a:lnTo>
                    <a:pt x="12302" y="752"/>
                  </a:lnTo>
                  <a:lnTo>
                    <a:pt x="10441" y="752"/>
                  </a:lnTo>
                  <a:lnTo>
                    <a:pt x="10441" y="438"/>
                  </a:lnTo>
                  <a:cubicBezTo>
                    <a:pt x="10441" y="196"/>
                    <a:pt x="10245" y="0"/>
                    <a:pt x="10003" y="0"/>
                  </a:cubicBezTo>
                  <a:lnTo>
                    <a:pt x="7898" y="0"/>
                  </a:lnTo>
                  <a:cubicBezTo>
                    <a:pt x="7657" y="0"/>
                    <a:pt x="7461" y="196"/>
                    <a:pt x="7461" y="438"/>
                  </a:cubicBezTo>
                  <a:lnTo>
                    <a:pt x="7461" y="752"/>
                  </a:lnTo>
                  <a:lnTo>
                    <a:pt x="5600" y="752"/>
                  </a:lnTo>
                  <a:lnTo>
                    <a:pt x="5600" y="438"/>
                  </a:lnTo>
                  <a:cubicBezTo>
                    <a:pt x="5600" y="196"/>
                    <a:pt x="5403" y="0"/>
                    <a:pt x="51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4"/>
            <p:cNvSpPr/>
            <p:nvPr/>
          </p:nvSpPr>
          <p:spPr>
            <a:xfrm>
              <a:off x="4838490" y="1689337"/>
              <a:ext cx="39641" cy="39641"/>
            </a:xfrm>
            <a:custGeom>
              <a:avLst/>
              <a:gdLst/>
              <a:ahLst/>
              <a:cxnLst/>
              <a:rect l="l" t="t" r="r" b="b"/>
              <a:pathLst>
                <a:path w="1362" h="1362" extrusionOk="0">
                  <a:moveTo>
                    <a:pt x="682" y="526"/>
                  </a:moveTo>
                  <a:cubicBezTo>
                    <a:pt x="766" y="526"/>
                    <a:pt x="836" y="596"/>
                    <a:pt x="836" y="680"/>
                  </a:cubicBezTo>
                  <a:cubicBezTo>
                    <a:pt x="836" y="764"/>
                    <a:pt x="766" y="834"/>
                    <a:pt x="682" y="834"/>
                  </a:cubicBezTo>
                  <a:cubicBezTo>
                    <a:pt x="598" y="834"/>
                    <a:pt x="528" y="764"/>
                    <a:pt x="528" y="680"/>
                  </a:cubicBezTo>
                  <a:cubicBezTo>
                    <a:pt x="528" y="596"/>
                    <a:pt x="598" y="526"/>
                    <a:pt x="682" y="526"/>
                  </a:cubicBezTo>
                  <a:close/>
                  <a:moveTo>
                    <a:pt x="682" y="1"/>
                  </a:moveTo>
                  <a:cubicBezTo>
                    <a:pt x="306" y="1"/>
                    <a:pt x="0" y="304"/>
                    <a:pt x="0" y="680"/>
                  </a:cubicBezTo>
                  <a:cubicBezTo>
                    <a:pt x="0" y="1056"/>
                    <a:pt x="306" y="1362"/>
                    <a:pt x="682" y="1362"/>
                  </a:cubicBezTo>
                  <a:cubicBezTo>
                    <a:pt x="1058" y="1362"/>
                    <a:pt x="1361" y="1056"/>
                    <a:pt x="1361" y="680"/>
                  </a:cubicBezTo>
                  <a:cubicBezTo>
                    <a:pt x="1361" y="304"/>
                    <a:pt x="1058" y="1"/>
                    <a:pt x="6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4"/>
            <p:cNvSpPr/>
            <p:nvPr/>
          </p:nvSpPr>
          <p:spPr>
            <a:xfrm>
              <a:off x="4816254" y="1667042"/>
              <a:ext cx="474703" cy="83997"/>
            </a:xfrm>
            <a:custGeom>
              <a:avLst/>
              <a:gdLst/>
              <a:ahLst/>
              <a:cxnLst/>
              <a:rect l="l" t="t" r="r" b="b"/>
              <a:pathLst>
                <a:path w="16310" h="2886" extrusionOk="0">
                  <a:moveTo>
                    <a:pt x="1446" y="525"/>
                  </a:moveTo>
                  <a:cubicBezTo>
                    <a:pt x="1951" y="525"/>
                    <a:pt x="2364" y="938"/>
                    <a:pt x="2364" y="1446"/>
                  </a:cubicBezTo>
                  <a:cubicBezTo>
                    <a:pt x="2364" y="1951"/>
                    <a:pt x="1951" y="2366"/>
                    <a:pt x="1446" y="2366"/>
                  </a:cubicBezTo>
                  <a:cubicBezTo>
                    <a:pt x="972" y="2366"/>
                    <a:pt x="579" y="2004"/>
                    <a:pt x="534" y="1541"/>
                  </a:cubicBezTo>
                  <a:cubicBezTo>
                    <a:pt x="531" y="1510"/>
                    <a:pt x="531" y="1477"/>
                    <a:pt x="531" y="1446"/>
                  </a:cubicBezTo>
                  <a:cubicBezTo>
                    <a:pt x="531" y="1415"/>
                    <a:pt x="531" y="1384"/>
                    <a:pt x="534" y="1350"/>
                  </a:cubicBezTo>
                  <a:cubicBezTo>
                    <a:pt x="579" y="887"/>
                    <a:pt x="972" y="525"/>
                    <a:pt x="1446" y="525"/>
                  </a:cubicBezTo>
                  <a:close/>
                  <a:moveTo>
                    <a:pt x="3804" y="525"/>
                  </a:moveTo>
                  <a:lnTo>
                    <a:pt x="3804" y="2366"/>
                  </a:lnTo>
                  <a:lnTo>
                    <a:pt x="2560" y="2366"/>
                  </a:lnTo>
                  <a:cubicBezTo>
                    <a:pt x="2768" y="2117"/>
                    <a:pt x="2891" y="1797"/>
                    <a:pt x="2891" y="1446"/>
                  </a:cubicBezTo>
                  <a:cubicBezTo>
                    <a:pt x="2891" y="1098"/>
                    <a:pt x="2768" y="775"/>
                    <a:pt x="2560" y="525"/>
                  </a:cubicBezTo>
                  <a:close/>
                  <a:moveTo>
                    <a:pt x="5420" y="531"/>
                  </a:moveTo>
                  <a:lnTo>
                    <a:pt x="5420" y="2366"/>
                  </a:lnTo>
                  <a:lnTo>
                    <a:pt x="4326" y="2366"/>
                  </a:lnTo>
                  <a:lnTo>
                    <a:pt x="4326" y="531"/>
                  </a:lnTo>
                  <a:close/>
                  <a:moveTo>
                    <a:pt x="7079" y="531"/>
                  </a:moveTo>
                  <a:lnTo>
                    <a:pt x="7079" y="2366"/>
                  </a:lnTo>
                  <a:lnTo>
                    <a:pt x="5948" y="2366"/>
                  </a:lnTo>
                  <a:lnTo>
                    <a:pt x="5948" y="531"/>
                  </a:lnTo>
                  <a:close/>
                  <a:moveTo>
                    <a:pt x="8701" y="531"/>
                  </a:moveTo>
                  <a:lnTo>
                    <a:pt x="8701" y="2366"/>
                  </a:lnTo>
                  <a:lnTo>
                    <a:pt x="7607" y="2366"/>
                  </a:lnTo>
                  <a:lnTo>
                    <a:pt x="7607" y="531"/>
                  </a:lnTo>
                  <a:close/>
                  <a:moveTo>
                    <a:pt x="10360" y="531"/>
                  </a:moveTo>
                  <a:lnTo>
                    <a:pt x="10360" y="2366"/>
                  </a:lnTo>
                  <a:lnTo>
                    <a:pt x="9226" y="2366"/>
                  </a:lnTo>
                  <a:lnTo>
                    <a:pt x="9226" y="531"/>
                  </a:lnTo>
                  <a:close/>
                  <a:moveTo>
                    <a:pt x="11982" y="531"/>
                  </a:moveTo>
                  <a:lnTo>
                    <a:pt x="11982" y="2366"/>
                  </a:lnTo>
                  <a:lnTo>
                    <a:pt x="10888" y="2366"/>
                  </a:lnTo>
                  <a:lnTo>
                    <a:pt x="10888" y="531"/>
                  </a:lnTo>
                  <a:close/>
                  <a:moveTo>
                    <a:pt x="13750" y="531"/>
                  </a:moveTo>
                  <a:cubicBezTo>
                    <a:pt x="13543" y="781"/>
                    <a:pt x="13419" y="1098"/>
                    <a:pt x="13419" y="1449"/>
                  </a:cubicBezTo>
                  <a:cubicBezTo>
                    <a:pt x="13419" y="1794"/>
                    <a:pt x="13543" y="2117"/>
                    <a:pt x="13750" y="2366"/>
                  </a:cubicBezTo>
                  <a:lnTo>
                    <a:pt x="12507" y="2366"/>
                  </a:lnTo>
                  <a:lnTo>
                    <a:pt x="12507" y="531"/>
                  </a:lnTo>
                  <a:close/>
                  <a:moveTo>
                    <a:pt x="14865" y="525"/>
                  </a:moveTo>
                  <a:cubicBezTo>
                    <a:pt x="15373" y="525"/>
                    <a:pt x="15782" y="938"/>
                    <a:pt x="15782" y="1446"/>
                  </a:cubicBezTo>
                  <a:cubicBezTo>
                    <a:pt x="15779" y="1951"/>
                    <a:pt x="15370" y="2366"/>
                    <a:pt x="14865" y="2366"/>
                  </a:cubicBezTo>
                  <a:cubicBezTo>
                    <a:pt x="14359" y="2366"/>
                    <a:pt x="13947" y="1954"/>
                    <a:pt x="13947" y="1446"/>
                  </a:cubicBezTo>
                  <a:cubicBezTo>
                    <a:pt x="13947" y="941"/>
                    <a:pt x="14357" y="525"/>
                    <a:pt x="14865" y="525"/>
                  </a:cubicBezTo>
                  <a:close/>
                  <a:moveTo>
                    <a:pt x="1446" y="0"/>
                  </a:moveTo>
                  <a:cubicBezTo>
                    <a:pt x="826" y="0"/>
                    <a:pt x="290" y="396"/>
                    <a:pt x="88" y="949"/>
                  </a:cubicBezTo>
                  <a:cubicBezTo>
                    <a:pt x="32" y="1103"/>
                    <a:pt x="1" y="1272"/>
                    <a:pt x="1" y="1443"/>
                  </a:cubicBezTo>
                  <a:cubicBezTo>
                    <a:pt x="1" y="1614"/>
                    <a:pt x="32" y="1783"/>
                    <a:pt x="88" y="1937"/>
                  </a:cubicBezTo>
                  <a:cubicBezTo>
                    <a:pt x="293" y="2493"/>
                    <a:pt x="820" y="2886"/>
                    <a:pt x="1446" y="2886"/>
                  </a:cubicBezTo>
                  <a:lnTo>
                    <a:pt x="14865" y="2886"/>
                  </a:lnTo>
                  <a:cubicBezTo>
                    <a:pt x="15662" y="2886"/>
                    <a:pt x="16310" y="2235"/>
                    <a:pt x="16310" y="1440"/>
                  </a:cubicBezTo>
                  <a:cubicBezTo>
                    <a:pt x="16307" y="649"/>
                    <a:pt x="15662" y="0"/>
                    <a:pt x="148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4"/>
            <p:cNvSpPr/>
            <p:nvPr/>
          </p:nvSpPr>
          <p:spPr>
            <a:xfrm>
              <a:off x="5229108" y="1689337"/>
              <a:ext cx="39641" cy="39641"/>
            </a:xfrm>
            <a:custGeom>
              <a:avLst/>
              <a:gdLst/>
              <a:ahLst/>
              <a:cxnLst/>
              <a:rect l="l" t="t" r="r" b="b"/>
              <a:pathLst>
                <a:path w="1362" h="1362" extrusionOk="0">
                  <a:moveTo>
                    <a:pt x="680" y="526"/>
                  </a:moveTo>
                  <a:cubicBezTo>
                    <a:pt x="764" y="526"/>
                    <a:pt x="834" y="596"/>
                    <a:pt x="834" y="680"/>
                  </a:cubicBezTo>
                  <a:cubicBezTo>
                    <a:pt x="834" y="764"/>
                    <a:pt x="764" y="834"/>
                    <a:pt x="680" y="834"/>
                  </a:cubicBezTo>
                  <a:cubicBezTo>
                    <a:pt x="595" y="834"/>
                    <a:pt x="525" y="764"/>
                    <a:pt x="525" y="680"/>
                  </a:cubicBezTo>
                  <a:cubicBezTo>
                    <a:pt x="525" y="596"/>
                    <a:pt x="595" y="526"/>
                    <a:pt x="680" y="526"/>
                  </a:cubicBezTo>
                  <a:close/>
                  <a:moveTo>
                    <a:pt x="680" y="1"/>
                  </a:moveTo>
                  <a:cubicBezTo>
                    <a:pt x="303" y="1"/>
                    <a:pt x="0" y="304"/>
                    <a:pt x="0" y="680"/>
                  </a:cubicBezTo>
                  <a:cubicBezTo>
                    <a:pt x="0" y="1056"/>
                    <a:pt x="303" y="1362"/>
                    <a:pt x="680" y="1362"/>
                  </a:cubicBezTo>
                  <a:cubicBezTo>
                    <a:pt x="1056" y="1362"/>
                    <a:pt x="1359" y="1056"/>
                    <a:pt x="1359" y="680"/>
                  </a:cubicBezTo>
                  <a:cubicBezTo>
                    <a:pt x="1362" y="304"/>
                    <a:pt x="1056" y="1"/>
                    <a:pt x="6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4"/>
            <p:cNvSpPr/>
            <p:nvPr/>
          </p:nvSpPr>
          <p:spPr>
            <a:xfrm>
              <a:off x="4846814" y="1413334"/>
              <a:ext cx="44298" cy="44298"/>
            </a:xfrm>
            <a:custGeom>
              <a:avLst/>
              <a:gdLst/>
              <a:ahLst/>
              <a:cxnLst/>
              <a:rect l="l" t="t" r="r" b="b"/>
              <a:pathLst>
                <a:path w="1522" h="1522" extrusionOk="0">
                  <a:moveTo>
                    <a:pt x="761" y="525"/>
                  </a:moveTo>
                  <a:cubicBezTo>
                    <a:pt x="890" y="525"/>
                    <a:pt x="997" y="632"/>
                    <a:pt x="997" y="761"/>
                  </a:cubicBezTo>
                  <a:cubicBezTo>
                    <a:pt x="997" y="890"/>
                    <a:pt x="890" y="996"/>
                    <a:pt x="761" y="996"/>
                  </a:cubicBezTo>
                  <a:cubicBezTo>
                    <a:pt x="632" y="996"/>
                    <a:pt x="525" y="890"/>
                    <a:pt x="525" y="761"/>
                  </a:cubicBezTo>
                  <a:cubicBezTo>
                    <a:pt x="525" y="632"/>
                    <a:pt x="632" y="525"/>
                    <a:pt x="761" y="525"/>
                  </a:cubicBezTo>
                  <a:close/>
                  <a:moveTo>
                    <a:pt x="761" y="0"/>
                  </a:moveTo>
                  <a:cubicBezTo>
                    <a:pt x="340" y="0"/>
                    <a:pt x="0" y="340"/>
                    <a:pt x="0" y="761"/>
                  </a:cubicBezTo>
                  <a:cubicBezTo>
                    <a:pt x="0" y="1182"/>
                    <a:pt x="340" y="1521"/>
                    <a:pt x="761" y="1521"/>
                  </a:cubicBezTo>
                  <a:cubicBezTo>
                    <a:pt x="1182" y="1521"/>
                    <a:pt x="1522" y="1182"/>
                    <a:pt x="1522" y="761"/>
                  </a:cubicBezTo>
                  <a:cubicBezTo>
                    <a:pt x="1522" y="340"/>
                    <a:pt x="1182" y="0"/>
                    <a:pt x="7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4"/>
            <p:cNvSpPr/>
            <p:nvPr/>
          </p:nvSpPr>
          <p:spPr>
            <a:xfrm>
              <a:off x="4953892" y="1516977"/>
              <a:ext cx="15309" cy="16386"/>
            </a:xfrm>
            <a:custGeom>
              <a:avLst/>
              <a:gdLst/>
              <a:ahLst/>
              <a:cxnLst/>
              <a:rect l="l" t="t" r="r" b="b"/>
              <a:pathLst>
                <a:path w="526" h="563" extrusionOk="0">
                  <a:moveTo>
                    <a:pt x="265" y="1"/>
                  </a:moveTo>
                  <a:cubicBezTo>
                    <a:pt x="119" y="1"/>
                    <a:pt x="1" y="119"/>
                    <a:pt x="1" y="262"/>
                  </a:cubicBezTo>
                  <a:lnTo>
                    <a:pt x="1" y="298"/>
                  </a:lnTo>
                  <a:cubicBezTo>
                    <a:pt x="1" y="441"/>
                    <a:pt x="119" y="562"/>
                    <a:pt x="265" y="562"/>
                  </a:cubicBezTo>
                  <a:cubicBezTo>
                    <a:pt x="408" y="562"/>
                    <a:pt x="526" y="441"/>
                    <a:pt x="526" y="298"/>
                  </a:cubicBezTo>
                  <a:lnTo>
                    <a:pt x="526" y="262"/>
                  </a:lnTo>
                  <a:cubicBezTo>
                    <a:pt x="526" y="119"/>
                    <a:pt x="408" y="1"/>
                    <a:pt x="2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4"/>
            <p:cNvSpPr/>
            <p:nvPr/>
          </p:nvSpPr>
          <p:spPr>
            <a:xfrm>
              <a:off x="4858078" y="1260126"/>
              <a:ext cx="516876" cy="312471"/>
            </a:xfrm>
            <a:custGeom>
              <a:avLst/>
              <a:gdLst/>
              <a:ahLst/>
              <a:cxnLst/>
              <a:rect l="l" t="t" r="r" b="b"/>
              <a:pathLst>
                <a:path w="17759" h="10736" extrusionOk="0">
                  <a:moveTo>
                    <a:pt x="17228" y="525"/>
                  </a:moveTo>
                  <a:lnTo>
                    <a:pt x="17228" y="1171"/>
                  </a:lnTo>
                  <a:lnTo>
                    <a:pt x="16582" y="1171"/>
                  </a:lnTo>
                  <a:cubicBezTo>
                    <a:pt x="16560" y="929"/>
                    <a:pt x="16467" y="708"/>
                    <a:pt x="16330" y="525"/>
                  </a:cubicBezTo>
                  <a:close/>
                  <a:moveTo>
                    <a:pt x="15283" y="531"/>
                  </a:moveTo>
                  <a:cubicBezTo>
                    <a:pt x="15712" y="531"/>
                    <a:pt x="16060" y="882"/>
                    <a:pt x="16060" y="1308"/>
                  </a:cubicBezTo>
                  <a:cubicBezTo>
                    <a:pt x="16060" y="1738"/>
                    <a:pt x="15712" y="2089"/>
                    <a:pt x="15283" y="2089"/>
                  </a:cubicBezTo>
                  <a:lnTo>
                    <a:pt x="9762" y="2089"/>
                  </a:lnTo>
                  <a:cubicBezTo>
                    <a:pt x="9333" y="2089"/>
                    <a:pt x="8985" y="1738"/>
                    <a:pt x="8985" y="1308"/>
                  </a:cubicBezTo>
                  <a:cubicBezTo>
                    <a:pt x="8985" y="876"/>
                    <a:pt x="9335" y="531"/>
                    <a:pt x="9762" y="531"/>
                  </a:cubicBezTo>
                  <a:close/>
                  <a:moveTo>
                    <a:pt x="3066" y="1698"/>
                  </a:moveTo>
                  <a:lnTo>
                    <a:pt x="3066" y="3450"/>
                  </a:lnTo>
                  <a:cubicBezTo>
                    <a:pt x="2962" y="3424"/>
                    <a:pt x="2852" y="3413"/>
                    <a:pt x="2740" y="3413"/>
                  </a:cubicBezTo>
                  <a:cubicBezTo>
                    <a:pt x="2628" y="3413"/>
                    <a:pt x="2518" y="3427"/>
                    <a:pt x="2412" y="3450"/>
                  </a:cubicBezTo>
                  <a:lnTo>
                    <a:pt x="2414" y="1698"/>
                  </a:lnTo>
                  <a:close/>
                  <a:moveTo>
                    <a:pt x="12049" y="2611"/>
                  </a:moveTo>
                  <a:lnTo>
                    <a:pt x="13018" y="3579"/>
                  </a:lnTo>
                  <a:lnTo>
                    <a:pt x="11861" y="3579"/>
                  </a:lnTo>
                  <a:lnTo>
                    <a:pt x="10893" y="2611"/>
                  </a:lnTo>
                  <a:close/>
                  <a:moveTo>
                    <a:pt x="2740" y="3941"/>
                  </a:moveTo>
                  <a:cubicBezTo>
                    <a:pt x="3262" y="3941"/>
                    <a:pt x="3686" y="4365"/>
                    <a:pt x="3686" y="4887"/>
                  </a:cubicBezTo>
                  <a:cubicBezTo>
                    <a:pt x="3686" y="5409"/>
                    <a:pt x="3262" y="5835"/>
                    <a:pt x="2740" y="5835"/>
                  </a:cubicBezTo>
                  <a:cubicBezTo>
                    <a:pt x="2218" y="5835"/>
                    <a:pt x="1791" y="5409"/>
                    <a:pt x="1791" y="4887"/>
                  </a:cubicBezTo>
                  <a:cubicBezTo>
                    <a:pt x="1791" y="4365"/>
                    <a:pt x="2218" y="3941"/>
                    <a:pt x="2740" y="3941"/>
                  </a:cubicBezTo>
                  <a:close/>
                  <a:moveTo>
                    <a:pt x="9338" y="5358"/>
                  </a:moveTo>
                  <a:cubicBezTo>
                    <a:pt x="9383" y="5381"/>
                    <a:pt x="9434" y="5400"/>
                    <a:pt x="9487" y="5414"/>
                  </a:cubicBezTo>
                  <a:lnTo>
                    <a:pt x="9487" y="6301"/>
                  </a:lnTo>
                  <a:lnTo>
                    <a:pt x="9338" y="6301"/>
                  </a:lnTo>
                  <a:lnTo>
                    <a:pt x="9338" y="5358"/>
                  </a:lnTo>
                  <a:close/>
                  <a:moveTo>
                    <a:pt x="10161" y="5451"/>
                  </a:moveTo>
                  <a:lnTo>
                    <a:pt x="10161" y="6301"/>
                  </a:lnTo>
                  <a:lnTo>
                    <a:pt x="10012" y="6301"/>
                  </a:lnTo>
                  <a:lnTo>
                    <a:pt x="10012" y="5451"/>
                  </a:lnTo>
                  <a:close/>
                  <a:moveTo>
                    <a:pt x="4017" y="5628"/>
                  </a:moveTo>
                  <a:lnTo>
                    <a:pt x="5476" y="7087"/>
                  </a:lnTo>
                  <a:cubicBezTo>
                    <a:pt x="5277" y="7188"/>
                    <a:pt x="5117" y="7354"/>
                    <a:pt x="5022" y="7556"/>
                  </a:cubicBezTo>
                  <a:lnTo>
                    <a:pt x="3571" y="6105"/>
                  </a:lnTo>
                  <a:cubicBezTo>
                    <a:pt x="3753" y="5979"/>
                    <a:pt x="3905" y="5816"/>
                    <a:pt x="4017" y="5628"/>
                  </a:cubicBezTo>
                  <a:close/>
                  <a:moveTo>
                    <a:pt x="5923" y="7505"/>
                  </a:moveTo>
                  <a:cubicBezTo>
                    <a:pt x="6178" y="7505"/>
                    <a:pt x="6386" y="7710"/>
                    <a:pt x="6386" y="7968"/>
                  </a:cubicBezTo>
                  <a:cubicBezTo>
                    <a:pt x="6386" y="8224"/>
                    <a:pt x="6178" y="8431"/>
                    <a:pt x="5923" y="8431"/>
                  </a:cubicBezTo>
                  <a:cubicBezTo>
                    <a:pt x="5664" y="8431"/>
                    <a:pt x="5460" y="8224"/>
                    <a:pt x="5460" y="7968"/>
                  </a:cubicBezTo>
                  <a:cubicBezTo>
                    <a:pt x="5460" y="7710"/>
                    <a:pt x="5664" y="7505"/>
                    <a:pt x="5923" y="7505"/>
                  </a:cubicBezTo>
                  <a:close/>
                  <a:moveTo>
                    <a:pt x="9748" y="7567"/>
                  </a:moveTo>
                  <a:lnTo>
                    <a:pt x="10879" y="8387"/>
                  </a:lnTo>
                  <a:lnTo>
                    <a:pt x="10683" y="8996"/>
                  </a:lnTo>
                  <a:lnTo>
                    <a:pt x="10528" y="8996"/>
                  </a:lnTo>
                  <a:lnTo>
                    <a:pt x="10646" y="8622"/>
                  </a:lnTo>
                  <a:cubicBezTo>
                    <a:pt x="10683" y="8513"/>
                    <a:pt x="10643" y="8395"/>
                    <a:pt x="10554" y="8328"/>
                  </a:cubicBezTo>
                  <a:lnTo>
                    <a:pt x="9908" y="7859"/>
                  </a:lnTo>
                  <a:cubicBezTo>
                    <a:pt x="9862" y="7825"/>
                    <a:pt x="9807" y="7808"/>
                    <a:pt x="9753" y="7808"/>
                  </a:cubicBezTo>
                  <a:cubicBezTo>
                    <a:pt x="9698" y="7808"/>
                    <a:pt x="9644" y="7825"/>
                    <a:pt x="9599" y="7859"/>
                  </a:cubicBezTo>
                  <a:lnTo>
                    <a:pt x="8951" y="8328"/>
                  </a:lnTo>
                  <a:cubicBezTo>
                    <a:pt x="8861" y="8395"/>
                    <a:pt x="8822" y="8513"/>
                    <a:pt x="8858" y="8622"/>
                  </a:cubicBezTo>
                  <a:lnTo>
                    <a:pt x="8976" y="8996"/>
                  </a:lnTo>
                  <a:lnTo>
                    <a:pt x="8822" y="8996"/>
                  </a:lnTo>
                  <a:lnTo>
                    <a:pt x="8625" y="8387"/>
                  </a:lnTo>
                  <a:lnTo>
                    <a:pt x="9748" y="7567"/>
                  </a:lnTo>
                  <a:close/>
                  <a:moveTo>
                    <a:pt x="6231" y="8903"/>
                  </a:moveTo>
                  <a:lnTo>
                    <a:pt x="6231" y="9571"/>
                  </a:lnTo>
                  <a:lnTo>
                    <a:pt x="5614" y="9571"/>
                  </a:lnTo>
                  <a:lnTo>
                    <a:pt x="5614" y="8903"/>
                  </a:lnTo>
                  <a:cubicBezTo>
                    <a:pt x="5712" y="8937"/>
                    <a:pt x="5813" y="8954"/>
                    <a:pt x="5923" y="8954"/>
                  </a:cubicBezTo>
                  <a:cubicBezTo>
                    <a:pt x="6029" y="8954"/>
                    <a:pt x="6133" y="8937"/>
                    <a:pt x="6231" y="8903"/>
                  </a:cubicBezTo>
                  <a:close/>
                  <a:moveTo>
                    <a:pt x="439" y="0"/>
                  </a:moveTo>
                  <a:cubicBezTo>
                    <a:pt x="197" y="0"/>
                    <a:pt x="1" y="197"/>
                    <a:pt x="1" y="438"/>
                  </a:cubicBezTo>
                  <a:lnTo>
                    <a:pt x="1" y="1258"/>
                  </a:lnTo>
                  <a:cubicBezTo>
                    <a:pt x="1" y="1502"/>
                    <a:pt x="197" y="1698"/>
                    <a:pt x="439" y="1698"/>
                  </a:cubicBezTo>
                  <a:lnTo>
                    <a:pt x="1890" y="1698"/>
                  </a:lnTo>
                  <a:lnTo>
                    <a:pt x="1890" y="3683"/>
                  </a:lnTo>
                  <a:cubicBezTo>
                    <a:pt x="1516" y="3949"/>
                    <a:pt x="1269" y="4390"/>
                    <a:pt x="1269" y="4887"/>
                  </a:cubicBezTo>
                  <a:cubicBezTo>
                    <a:pt x="1269" y="5701"/>
                    <a:pt x="1932" y="6360"/>
                    <a:pt x="2743" y="6360"/>
                  </a:cubicBezTo>
                  <a:cubicBezTo>
                    <a:pt x="2852" y="6360"/>
                    <a:pt x="2953" y="6349"/>
                    <a:pt x="3054" y="6327"/>
                  </a:cubicBezTo>
                  <a:lnTo>
                    <a:pt x="4977" y="8249"/>
                  </a:lnTo>
                  <a:cubicBezTo>
                    <a:pt x="5002" y="8336"/>
                    <a:pt x="5041" y="8417"/>
                    <a:pt x="5089" y="8493"/>
                  </a:cubicBezTo>
                  <a:lnTo>
                    <a:pt x="5089" y="9658"/>
                  </a:lnTo>
                  <a:cubicBezTo>
                    <a:pt x="5089" y="9899"/>
                    <a:pt x="5286" y="10096"/>
                    <a:pt x="5530" y="10096"/>
                  </a:cubicBezTo>
                  <a:lnTo>
                    <a:pt x="5662" y="10096"/>
                  </a:lnTo>
                  <a:lnTo>
                    <a:pt x="5662" y="10472"/>
                  </a:lnTo>
                  <a:cubicBezTo>
                    <a:pt x="5662" y="10615"/>
                    <a:pt x="5782" y="10736"/>
                    <a:pt x="5925" y="10736"/>
                  </a:cubicBezTo>
                  <a:cubicBezTo>
                    <a:pt x="6069" y="10736"/>
                    <a:pt x="6189" y="10615"/>
                    <a:pt x="6189" y="10472"/>
                  </a:cubicBezTo>
                  <a:lnTo>
                    <a:pt x="6189" y="10096"/>
                  </a:lnTo>
                  <a:lnTo>
                    <a:pt x="6321" y="10096"/>
                  </a:lnTo>
                  <a:cubicBezTo>
                    <a:pt x="6563" y="10096"/>
                    <a:pt x="6759" y="9899"/>
                    <a:pt x="6759" y="9658"/>
                  </a:cubicBezTo>
                  <a:lnTo>
                    <a:pt x="6759" y="8493"/>
                  </a:lnTo>
                  <a:cubicBezTo>
                    <a:pt x="6857" y="8339"/>
                    <a:pt x="6913" y="8159"/>
                    <a:pt x="6913" y="7963"/>
                  </a:cubicBezTo>
                  <a:cubicBezTo>
                    <a:pt x="6913" y="7494"/>
                    <a:pt x="6585" y="7101"/>
                    <a:pt x="6142" y="7000"/>
                  </a:cubicBezTo>
                  <a:lnTo>
                    <a:pt x="4211" y="5066"/>
                  </a:lnTo>
                  <a:cubicBezTo>
                    <a:pt x="4216" y="5007"/>
                    <a:pt x="4219" y="4946"/>
                    <a:pt x="4219" y="4884"/>
                  </a:cubicBezTo>
                  <a:cubicBezTo>
                    <a:pt x="4219" y="4387"/>
                    <a:pt x="3975" y="3949"/>
                    <a:pt x="3599" y="3680"/>
                  </a:cubicBezTo>
                  <a:lnTo>
                    <a:pt x="3599" y="1693"/>
                  </a:lnTo>
                  <a:lnTo>
                    <a:pt x="4674" y="1693"/>
                  </a:lnTo>
                  <a:cubicBezTo>
                    <a:pt x="4817" y="1693"/>
                    <a:pt x="4935" y="1575"/>
                    <a:pt x="4935" y="1432"/>
                  </a:cubicBezTo>
                  <a:cubicBezTo>
                    <a:pt x="4935" y="1286"/>
                    <a:pt x="4817" y="1168"/>
                    <a:pt x="4674" y="1168"/>
                  </a:cubicBezTo>
                  <a:lnTo>
                    <a:pt x="534" y="1168"/>
                  </a:lnTo>
                  <a:lnTo>
                    <a:pt x="534" y="522"/>
                  </a:lnTo>
                  <a:lnTo>
                    <a:pt x="8724" y="522"/>
                  </a:lnTo>
                  <a:cubicBezTo>
                    <a:pt x="8589" y="705"/>
                    <a:pt x="8496" y="929"/>
                    <a:pt x="8471" y="1168"/>
                  </a:cubicBezTo>
                  <a:lnTo>
                    <a:pt x="6358" y="1168"/>
                  </a:lnTo>
                  <a:cubicBezTo>
                    <a:pt x="6212" y="1168"/>
                    <a:pt x="6094" y="1286"/>
                    <a:pt x="6094" y="1432"/>
                  </a:cubicBezTo>
                  <a:cubicBezTo>
                    <a:pt x="6094" y="1575"/>
                    <a:pt x="6212" y="1693"/>
                    <a:pt x="6358" y="1693"/>
                  </a:cubicBezTo>
                  <a:lnTo>
                    <a:pt x="8524" y="1693"/>
                  </a:lnTo>
                  <a:cubicBezTo>
                    <a:pt x="8693" y="2223"/>
                    <a:pt x="9187" y="2611"/>
                    <a:pt x="9771" y="2611"/>
                  </a:cubicBezTo>
                  <a:lnTo>
                    <a:pt x="10155" y="2611"/>
                  </a:lnTo>
                  <a:lnTo>
                    <a:pt x="11123" y="3579"/>
                  </a:lnTo>
                  <a:lnTo>
                    <a:pt x="9698" y="3579"/>
                  </a:lnTo>
                  <a:cubicBezTo>
                    <a:pt x="9684" y="3579"/>
                    <a:pt x="9672" y="3579"/>
                    <a:pt x="9658" y="3582"/>
                  </a:cubicBezTo>
                  <a:lnTo>
                    <a:pt x="9650" y="3582"/>
                  </a:lnTo>
                  <a:cubicBezTo>
                    <a:pt x="9439" y="3604"/>
                    <a:pt x="9243" y="3697"/>
                    <a:pt x="9089" y="3851"/>
                  </a:cubicBezTo>
                  <a:cubicBezTo>
                    <a:pt x="8934" y="4005"/>
                    <a:pt x="8844" y="4202"/>
                    <a:pt x="8819" y="4418"/>
                  </a:cubicBezTo>
                  <a:lnTo>
                    <a:pt x="8819" y="4421"/>
                  </a:lnTo>
                  <a:cubicBezTo>
                    <a:pt x="8819" y="4435"/>
                    <a:pt x="8816" y="4446"/>
                    <a:pt x="8816" y="4460"/>
                  </a:cubicBezTo>
                  <a:lnTo>
                    <a:pt x="8816" y="4466"/>
                  </a:lnTo>
                  <a:lnTo>
                    <a:pt x="8816" y="4511"/>
                  </a:lnTo>
                  <a:lnTo>
                    <a:pt x="8816" y="6397"/>
                  </a:lnTo>
                  <a:cubicBezTo>
                    <a:pt x="8816" y="6635"/>
                    <a:pt x="9010" y="6826"/>
                    <a:pt x="9248" y="6826"/>
                  </a:cubicBezTo>
                  <a:lnTo>
                    <a:pt x="9490" y="6826"/>
                  </a:lnTo>
                  <a:lnTo>
                    <a:pt x="9490" y="7107"/>
                  </a:lnTo>
                  <a:lnTo>
                    <a:pt x="8218" y="8030"/>
                  </a:lnTo>
                  <a:cubicBezTo>
                    <a:pt x="8092" y="8126"/>
                    <a:pt x="8042" y="8286"/>
                    <a:pt x="8087" y="8437"/>
                  </a:cubicBezTo>
                  <a:lnTo>
                    <a:pt x="8356" y="9268"/>
                  </a:lnTo>
                  <a:cubicBezTo>
                    <a:pt x="8407" y="9419"/>
                    <a:pt x="8547" y="9520"/>
                    <a:pt x="8704" y="9520"/>
                  </a:cubicBezTo>
                  <a:lnTo>
                    <a:pt x="9198" y="9520"/>
                  </a:lnTo>
                  <a:cubicBezTo>
                    <a:pt x="9313" y="9520"/>
                    <a:pt x="9425" y="9464"/>
                    <a:pt x="9493" y="9372"/>
                  </a:cubicBezTo>
                  <a:cubicBezTo>
                    <a:pt x="9560" y="9276"/>
                    <a:pt x="9580" y="9153"/>
                    <a:pt x="9546" y="9043"/>
                  </a:cubicBezTo>
                  <a:lnTo>
                    <a:pt x="9417" y="8645"/>
                  </a:lnTo>
                  <a:lnTo>
                    <a:pt x="9754" y="8398"/>
                  </a:lnTo>
                  <a:lnTo>
                    <a:pt x="10090" y="8645"/>
                  </a:lnTo>
                  <a:lnTo>
                    <a:pt x="9959" y="9043"/>
                  </a:lnTo>
                  <a:cubicBezTo>
                    <a:pt x="9925" y="9153"/>
                    <a:pt x="9942" y="9276"/>
                    <a:pt x="10012" y="9372"/>
                  </a:cubicBezTo>
                  <a:cubicBezTo>
                    <a:pt x="10079" y="9464"/>
                    <a:pt x="10192" y="9520"/>
                    <a:pt x="10307" y="9520"/>
                  </a:cubicBezTo>
                  <a:lnTo>
                    <a:pt x="10801" y="9520"/>
                  </a:lnTo>
                  <a:cubicBezTo>
                    <a:pt x="10961" y="9520"/>
                    <a:pt x="11101" y="9419"/>
                    <a:pt x="11149" y="9268"/>
                  </a:cubicBezTo>
                  <a:lnTo>
                    <a:pt x="11418" y="8437"/>
                  </a:lnTo>
                  <a:cubicBezTo>
                    <a:pt x="11469" y="8286"/>
                    <a:pt x="11415" y="8126"/>
                    <a:pt x="11286" y="8030"/>
                  </a:cubicBezTo>
                  <a:lnTo>
                    <a:pt x="10015" y="7107"/>
                  </a:lnTo>
                  <a:lnTo>
                    <a:pt x="10015" y="6826"/>
                  </a:lnTo>
                  <a:lnTo>
                    <a:pt x="10259" y="6826"/>
                  </a:lnTo>
                  <a:cubicBezTo>
                    <a:pt x="10497" y="6826"/>
                    <a:pt x="10688" y="6635"/>
                    <a:pt x="10688" y="6397"/>
                  </a:cubicBezTo>
                  <a:lnTo>
                    <a:pt x="10688" y="5451"/>
                  </a:lnTo>
                  <a:lnTo>
                    <a:pt x="11334" y="5451"/>
                  </a:lnTo>
                  <a:cubicBezTo>
                    <a:pt x="11480" y="5451"/>
                    <a:pt x="11598" y="5333"/>
                    <a:pt x="11598" y="5190"/>
                  </a:cubicBezTo>
                  <a:cubicBezTo>
                    <a:pt x="11598" y="5044"/>
                    <a:pt x="11480" y="4926"/>
                    <a:pt x="11334" y="4926"/>
                  </a:cubicBezTo>
                  <a:lnTo>
                    <a:pt x="9754" y="4926"/>
                  </a:lnTo>
                  <a:cubicBezTo>
                    <a:pt x="9644" y="4926"/>
                    <a:pt x="9538" y="4884"/>
                    <a:pt x="9462" y="4805"/>
                  </a:cubicBezTo>
                  <a:cubicBezTo>
                    <a:pt x="9383" y="4730"/>
                    <a:pt x="9341" y="4629"/>
                    <a:pt x="9341" y="4516"/>
                  </a:cubicBezTo>
                  <a:cubicBezTo>
                    <a:pt x="9341" y="4292"/>
                    <a:pt x="9524" y="4104"/>
                    <a:pt x="9754" y="4104"/>
                  </a:cubicBezTo>
                  <a:lnTo>
                    <a:pt x="13312" y="4104"/>
                  </a:lnTo>
                  <a:cubicBezTo>
                    <a:pt x="13422" y="4104"/>
                    <a:pt x="13529" y="4146"/>
                    <a:pt x="13604" y="4224"/>
                  </a:cubicBezTo>
                  <a:cubicBezTo>
                    <a:pt x="13683" y="4300"/>
                    <a:pt x="13725" y="4404"/>
                    <a:pt x="13725" y="4516"/>
                  </a:cubicBezTo>
                  <a:cubicBezTo>
                    <a:pt x="13725" y="4741"/>
                    <a:pt x="13543" y="4926"/>
                    <a:pt x="13312" y="4926"/>
                  </a:cubicBezTo>
                  <a:lnTo>
                    <a:pt x="12877" y="4926"/>
                  </a:lnTo>
                  <a:cubicBezTo>
                    <a:pt x="12734" y="4926"/>
                    <a:pt x="12616" y="5044"/>
                    <a:pt x="12616" y="5190"/>
                  </a:cubicBezTo>
                  <a:cubicBezTo>
                    <a:pt x="12616" y="5333"/>
                    <a:pt x="12734" y="5451"/>
                    <a:pt x="12877" y="5451"/>
                  </a:cubicBezTo>
                  <a:lnTo>
                    <a:pt x="13312" y="5451"/>
                  </a:lnTo>
                  <a:cubicBezTo>
                    <a:pt x="13829" y="5451"/>
                    <a:pt x="14250" y="5030"/>
                    <a:pt x="14250" y="4516"/>
                  </a:cubicBezTo>
                  <a:lnTo>
                    <a:pt x="14250" y="4474"/>
                  </a:lnTo>
                  <a:cubicBezTo>
                    <a:pt x="14258" y="4224"/>
                    <a:pt x="14166" y="3975"/>
                    <a:pt x="13978" y="3787"/>
                  </a:cubicBezTo>
                  <a:lnTo>
                    <a:pt x="12802" y="2611"/>
                  </a:lnTo>
                  <a:lnTo>
                    <a:pt x="15286" y="2611"/>
                  </a:lnTo>
                  <a:cubicBezTo>
                    <a:pt x="15866" y="2611"/>
                    <a:pt x="16366" y="2223"/>
                    <a:pt x="16532" y="1696"/>
                  </a:cubicBezTo>
                  <a:lnTo>
                    <a:pt x="17320" y="1696"/>
                  </a:lnTo>
                  <a:cubicBezTo>
                    <a:pt x="17562" y="1696"/>
                    <a:pt x="17758" y="1499"/>
                    <a:pt x="17758" y="1255"/>
                  </a:cubicBezTo>
                  <a:lnTo>
                    <a:pt x="17758" y="435"/>
                  </a:lnTo>
                  <a:cubicBezTo>
                    <a:pt x="17755" y="197"/>
                    <a:pt x="17559" y="0"/>
                    <a:pt x="173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34"/>
            <p:cNvSpPr/>
            <p:nvPr/>
          </p:nvSpPr>
          <p:spPr>
            <a:xfrm>
              <a:off x="5058466" y="1311612"/>
              <a:ext cx="191744" cy="39321"/>
            </a:xfrm>
            <a:custGeom>
              <a:avLst/>
              <a:gdLst/>
              <a:ahLst/>
              <a:cxnLst/>
              <a:rect l="l" t="t" r="r" b="b"/>
              <a:pathLst>
                <a:path w="6588" h="1351" extrusionOk="0">
                  <a:moveTo>
                    <a:pt x="674" y="526"/>
                  </a:moveTo>
                  <a:cubicBezTo>
                    <a:pt x="755" y="526"/>
                    <a:pt x="820" y="593"/>
                    <a:pt x="820" y="674"/>
                  </a:cubicBezTo>
                  <a:cubicBezTo>
                    <a:pt x="820" y="756"/>
                    <a:pt x="755" y="826"/>
                    <a:pt x="674" y="826"/>
                  </a:cubicBezTo>
                  <a:cubicBezTo>
                    <a:pt x="592" y="826"/>
                    <a:pt x="525" y="759"/>
                    <a:pt x="525" y="674"/>
                  </a:cubicBezTo>
                  <a:cubicBezTo>
                    <a:pt x="525" y="593"/>
                    <a:pt x="592" y="526"/>
                    <a:pt x="674" y="526"/>
                  </a:cubicBezTo>
                  <a:close/>
                  <a:moveTo>
                    <a:pt x="5911" y="526"/>
                  </a:moveTo>
                  <a:cubicBezTo>
                    <a:pt x="5992" y="526"/>
                    <a:pt x="6057" y="593"/>
                    <a:pt x="6057" y="674"/>
                  </a:cubicBezTo>
                  <a:cubicBezTo>
                    <a:pt x="6057" y="756"/>
                    <a:pt x="5995" y="826"/>
                    <a:pt x="5911" y="826"/>
                  </a:cubicBezTo>
                  <a:cubicBezTo>
                    <a:pt x="5830" y="826"/>
                    <a:pt x="5765" y="759"/>
                    <a:pt x="5765" y="674"/>
                  </a:cubicBezTo>
                  <a:cubicBezTo>
                    <a:pt x="5765" y="593"/>
                    <a:pt x="5830" y="526"/>
                    <a:pt x="5911" y="526"/>
                  </a:cubicBezTo>
                  <a:close/>
                  <a:moveTo>
                    <a:pt x="674" y="1"/>
                  </a:moveTo>
                  <a:cubicBezTo>
                    <a:pt x="301" y="1"/>
                    <a:pt x="0" y="301"/>
                    <a:pt x="0" y="674"/>
                  </a:cubicBezTo>
                  <a:cubicBezTo>
                    <a:pt x="0" y="1045"/>
                    <a:pt x="301" y="1351"/>
                    <a:pt x="674" y="1351"/>
                  </a:cubicBezTo>
                  <a:cubicBezTo>
                    <a:pt x="955" y="1351"/>
                    <a:pt x="1193" y="1180"/>
                    <a:pt x="1294" y="936"/>
                  </a:cubicBezTo>
                  <a:lnTo>
                    <a:pt x="5291" y="936"/>
                  </a:lnTo>
                  <a:cubicBezTo>
                    <a:pt x="5392" y="1180"/>
                    <a:pt x="5633" y="1351"/>
                    <a:pt x="5911" y="1351"/>
                  </a:cubicBezTo>
                  <a:cubicBezTo>
                    <a:pt x="6284" y="1351"/>
                    <a:pt x="6585" y="1048"/>
                    <a:pt x="6585" y="674"/>
                  </a:cubicBezTo>
                  <a:cubicBezTo>
                    <a:pt x="6587" y="301"/>
                    <a:pt x="6287" y="1"/>
                    <a:pt x="5911" y="1"/>
                  </a:cubicBezTo>
                  <a:cubicBezTo>
                    <a:pt x="5630" y="1"/>
                    <a:pt x="5392" y="172"/>
                    <a:pt x="5291" y="413"/>
                  </a:cubicBezTo>
                  <a:lnTo>
                    <a:pt x="1294" y="413"/>
                  </a:lnTo>
                  <a:cubicBezTo>
                    <a:pt x="1193" y="172"/>
                    <a:pt x="952" y="1"/>
                    <a:pt x="6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4"/>
            <p:cNvSpPr/>
            <p:nvPr/>
          </p:nvSpPr>
          <p:spPr>
            <a:xfrm>
              <a:off x="5063356" y="1289820"/>
              <a:ext cx="113335" cy="15309"/>
            </a:xfrm>
            <a:custGeom>
              <a:avLst/>
              <a:gdLst/>
              <a:ahLst/>
              <a:cxnLst/>
              <a:rect l="l" t="t" r="r" b="b"/>
              <a:pathLst>
                <a:path w="3894" h="526" extrusionOk="0">
                  <a:moveTo>
                    <a:pt x="264" y="0"/>
                  </a:moveTo>
                  <a:cubicBezTo>
                    <a:pt x="121" y="0"/>
                    <a:pt x="1" y="118"/>
                    <a:pt x="1" y="264"/>
                  </a:cubicBezTo>
                  <a:cubicBezTo>
                    <a:pt x="1" y="407"/>
                    <a:pt x="121" y="525"/>
                    <a:pt x="264" y="525"/>
                  </a:cubicBezTo>
                  <a:lnTo>
                    <a:pt x="3630" y="525"/>
                  </a:lnTo>
                  <a:cubicBezTo>
                    <a:pt x="3773" y="525"/>
                    <a:pt x="3893" y="407"/>
                    <a:pt x="3893" y="264"/>
                  </a:cubicBezTo>
                  <a:cubicBezTo>
                    <a:pt x="3893" y="118"/>
                    <a:pt x="3776" y="0"/>
                    <a:pt x="36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413;p34">
            <a:extLst>
              <a:ext uri="{FF2B5EF4-FFF2-40B4-BE49-F238E27FC236}">
                <a16:creationId xmlns:a16="http://schemas.microsoft.com/office/drawing/2014/main" id="{19E5AD18-726B-7787-6851-389064312B0E}"/>
              </a:ext>
            </a:extLst>
          </p:cNvPr>
          <p:cNvSpPr txBox="1">
            <a:spLocks/>
          </p:cNvSpPr>
          <p:nvPr/>
        </p:nvSpPr>
        <p:spPr>
          <a:xfrm>
            <a:off x="457345" y="2120772"/>
            <a:ext cx="6959001" cy="21156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457200" lvl="1" indent="0" algn="l">
              <a:lnSpc>
                <a:spcPct val="125000"/>
              </a:lnSpc>
              <a:spcBef>
                <a:spcPts val="1200"/>
              </a:spcBef>
              <a:spcAft>
                <a:spcPts val="1200"/>
              </a:spcAft>
            </a:pPr>
            <a:r>
              <a:rPr lang="en-US" sz="1800" dirty="0">
                <a:latin typeface="Times New Roman" panose="02020603050405020304" pitchFamily="18" charset="0"/>
                <a:ea typeface="Calibri" panose="020F0502020204030204" pitchFamily="34" charset="0"/>
                <a:cs typeface="Chakra Petch"/>
              </a:rPr>
              <a:t>Mean Opinion Score (MOS): MOS is a subjective measure where human listeners rate the naturalness of synthesized speech on a scale. A group of listeners evaluate the quality of the speech, and their scores are averaged.</a:t>
            </a:r>
          </a:p>
          <a:p>
            <a:pPr marL="457200" lvl="1" indent="0" algn="l">
              <a:lnSpc>
                <a:spcPct val="125000"/>
              </a:lnSpc>
              <a:spcBef>
                <a:spcPts val="1200"/>
              </a:spcBef>
              <a:spcAft>
                <a:spcPts val="1200"/>
              </a:spcAft>
            </a:pPr>
            <a:endParaRPr lang="en-US" sz="1800" u="sng" dirty="0">
              <a:latin typeface="Times New Roman" panose="02020603050405020304" pitchFamily="18" charset="0"/>
              <a:ea typeface="Calibri" panose="020F0502020204030204" pitchFamily="34" charset="0"/>
              <a:cs typeface="Chakra Petch"/>
              <a:sym typeface="Chakra Petch"/>
            </a:endParaRPr>
          </a:p>
        </p:txBody>
      </p:sp>
    </p:spTree>
    <p:extLst>
      <p:ext uri="{BB962C8B-B14F-4D97-AF65-F5344CB8AC3E}">
        <p14:creationId xmlns:p14="http://schemas.microsoft.com/office/powerpoint/2010/main" val="1318187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35"/>
          <p:cNvSpPr txBox="1">
            <a:spLocks noGrp="1"/>
          </p:cNvSpPr>
          <p:nvPr>
            <p:ph type="title"/>
          </p:nvPr>
        </p:nvSpPr>
        <p:spPr>
          <a:xfrm>
            <a:off x="713474" y="76401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RECOMMENDATIONS</a:t>
            </a:r>
            <a:endParaRPr dirty="0"/>
          </a:p>
        </p:txBody>
      </p:sp>
      <p:sp>
        <p:nvSpPr>
          <p:cNvPr id="471" name="Google Shape;471;p35"/>
          <p:cNvSpPr txBox="1">
            <a:spLocks noGrp="1"/>
          </p:cNvSpPr>
          <p:nvPr>
            <p:ph type="subTitle" idx="1"/>
          </p:nvPr>
        </p:nvSpPr>
        <p:spPr>
          <a:xfrm>
            <a:off x="713474" y="1677783"/>
            <a:ext cx="2478000" cy="92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Chakra Petch" panose="020B0604020202020204" charset="-34"/>
                <a:cs typeface="Chakra Petch" panose="020B0604020202020204" charset="-34"/>
              </a:rPr>
              <a:t>Fine-tune the model with diversified training datasets and explore alternative pre-trained models.</a:t>
            </a:r>
            <a:endParaRPr dirty="0">
              <a:latin typeface="Chakra Petch" panose="020B0604020202020204" charset="-34"/>
              <a:cs typeface="Chakra Petch" panose="020B0604020202020204" charset="-34"/>
            </a:endParaRPr>
          </a:p>
        </p:txBody>
      </p:sp>
      <p:sp>
        <p:nvSpPr>
          <p:cNvPr id="472" name="Google Shape;472;p35"/>
          <p:cNvSpPr txBox="1">
            <a:spLocks noGrp="1"/>
          </p:cNvSpPr>
          <p:nvPr>
            <p:ph type="subTitle" idx="2"/>
          </p:nvPr>
        </p:nvSpPr>
        <p:spPr>
          <a:xfrm>
            <a:off x="3326474" y="1665094"/>
            <a:ext cx="2478000" cy="92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D1D5DB"/>
                </a:solidFill>
                <a:latin typeface="Chakra Petch" panose="020B0604020202020204" charset="-34"/>
                <a:cs typeface="Chakra Petch" panose="020B0604020202020204" charset="-34"/>
              </a:rPr>
              <a:t>Refine the integration of GPT-3.5 through precise instructions and varied prompts.</a:t>
            </a:r>
            <a:endParaRPr dirty="0">
              <a:solidFill>
                <a:srgbClr val="D1D5DB"/>
              </a:solidFill>
              <a:latin typeface="Chakra Petch" panose="020B0604020202020204" charset="-34"/>
              <a:cs typeface="Chakra Petch" panose="020B0604020202020204" charset="-34"/>
            </a:endParaRPr>
          </a:p>
        </p:txBody>
      </p:sp>
      <p:sp>
        <p:nvSpPr>
          <p:cNvPr id="473" name="Google Shape;473;p35"/>
          <p:cNvSpPr txBox="1">
            <a:spLocks noGrp="1"/>
          </p:cNvSpPr>
          <p:nvPr>
            <p:ph type="subTitle" idx="3"/>
          </p:nvPr>
        </p:nvSpPr>
        <p:spPr>
          <a:xfrm>
            <a:off x="666177" y="3071166"/>
            <a:ext cx="2478000" cy="924600"/>
          </a:xfrm>
          <a:prstGeom prst="rect">
            <a:avLst/>
          </a:prstGeom>
        </p:spPr>
        <p:txBody>
          <a:bodyPr spcFirstLastPara="1" wrap="square" lIns="91425" tIns="91425" rIns="91425" bIns="91425" anchor="t" anchorCtr="0">
            <a:noAutofit/>
          </a:bodyPr>
          <a:lstStyle/>
          <a:p>
            <a:pPr marL="0" lvl="0" indent="0"/>
            <a:r>
              <a:rPr lang="en-US" dirty="0">
                <a:solidFill>
                  <a:srgbClr val="D1D5DB"/>
                </a:solidFill>
                <a:latin typeface="Chakra Petch" panose="020B0604020202020204" charset="-34"/>
                <a:cs typeface="Chakra Petch" panose="020B0604020202020204" charset="-34"/>
              </a:rPr>
              <a:t>Establish a continuous feedback loop for iterative system improvement.</a:t>
            </a:r>
            <a:endParaRPr dirty="0">
              <a:solidFill>
                <a:srgbClr val="D1D5DB"/>
              </a:solidFill>
              <a:latin typeface="Chakra Petch" panose="020B0604020202020204" charset="-34"/>
              <a:cs typeface="Chakra Petch" panose="020B0604020202020204" charset="-34"/>
            </a:endParaRPr>
          </a:p>
        </p:txBody>
      </p:sp>
      <p:sp>
        <p:nvSpPr>
          <p:cNvPr id="474" name="Google Shape;474;p35"/>
          <p:cNvSpPr txBox="1">
            <a:spLocks noGrp="1"/>
          </p:cNvSpPr>
          <p:nvPr>
            <p:ph type="subTitle" idx="4"/>
          </p:nvPr>
        </p:nvSpPr>
        <p:spPr>
          <a:xfrm>
            <a:off x="3264683" y="3071166"/>
            <a:ext cx="2478000" cy="924600"/>
          </a:xfrm>
          <a:prstGeom prst="rect">
            <a:avLst/>
          </a:prstGeom>
        </p:spPr>
        <p:txBody>
          <a:bodyPr spcFirstLastPara="1" wrap="square" lIns="91425" tIns="91425" rIns="91425" bIns="91425" anchor="t" anchorCtr="0">
            <a:noAutofit/>
          </a:bodyPr>
          <a:lstStyle/>
          <a:p>
            <a:pPr marL="0" indent="0"/>
            <a:r>
              <a:rPr lang="en-US" dirty="0">
                <a:solidFill>
                  <a:srgbClr val="D1D5DB"/>
                </a:solidFill>
                <a:latin typeface="Chakra Petch" panose="020B0604020202020204" charset="-34"/>
                <a:cs typeface="Chakra Petch" panose="020B0604020202020204" charset="-34"/>
              </a:rPr>
              <a:t>Collaborate with assistive technology developers for a more comprehensive solution.</a:t>
            </a:r>
            <a:endParaRPr dirty="0">
              <a:solidFill>
                <a:srgbClr val="D1D5DB"/>
              </a:solidFill>
              <a:latin typeface="Chakra Petch" panose="020B0604020202020204" charset="-34"/>
              <a:cs typeface="Chakra Petch" panose="020B0604020202020204" charset="-34"/>
            </a:endParaRPr>
          </a:p>
        </p:txBody>
      </p:sp>
      <p:sp>
        <p:nvSpPr>
          <p:cNvPr id="478" name="Google Shape;478;p35"/>
          <p:cNvSpPr txBox="1">
            <a:spLocks noGrp="1"/>
          </p:cNvSpPr>
          <p:nvPr>
            <p:ph type="subTitle" idx="5"/>
          </p:nvPr>
        </p:nvSpPr>
        <p:spPr>
          <a:xfrm>
            <a:off x="5939474" y="1647150"/>
            <a:ext cx="2478000" cy="924600"/>
          </a:xfrm>
          <a:prstGeom prst="rect">
            <a:avLst/>
          </a:prstGeom>
        </p:spPr>
        <p:txBody>
          <a:bodyPr spcFirstLastPara="1" wrap="square" lIns="91425" tIns="91425" rIns="91425" bIns="91425" anchor="t" anchorCtr="0">
            <a:noAutofit/>
          </a:bodyPr>
          <a:lstStyle/>
          <a:p>
            <a:pPr marL="0" indent="0"/>
            <a:r>
              <a:rPr lang="en-US" dirty="0">
                <a:solidFill>
                  <a:srgbClr val="D1D5DB"/>
                </a:solidFill>
                <a:latin typeface="Chakra Petch" panose="020B0604020202020204" charset="-34"/>
                <a:cs typeface="Chakra Petch" panose="020B0604020202020204" charset="-34"/>
              </a:rPr>
              <a:t>Augment user experience with additional accessibility features, such as voice commands and real-time image recognition.</a:t>
            </a:r>
            <a:endParaRPr dirty="0">
              <a:solidFill>
                <a:srgbClr val="D1D5DB"/>
              </a:solidFill>
              <a:latin typeface="Chakra Petch" panose="020B0604020202020204" charset="-34"/>
              <a:cs typeface="Chakra Petch" panose="020B0604020202020204" charset="-34"/>
            </a:endParaRPr>
          </a:p>
        </p:txBody>
      </p:sp>
      <p:sp>
        <p:nvSpPr>
          <p:cNvPr id="479" name="Google Shape;479;p35"/>
          <p:cNvSpPr txBox="1">
            <a:spLocks noGrp="1"/>
          </p:cNvSpPr>
          <p:nvPr>
            <p:ph type="subTitle" idx="6"/>
          </p:nvPr>
        </p:nvSpPr>
        <p:spPr>
          <a:xfrm>
            <a:off x="5952526" y="3071166"/>
            <a:ext cx="2478000" cy="924600"/>
          </a:xfrm>
          <a:prstGeom prst="rect">
            <a:avLst/>
          </a:prstGeom>
        </p:spPr>
        <p:txBody>
          <a:bodyPr spcFirstLastPara="1" wrap="square" lIns="91425" tIns="91425" rIns="91425" bIns="91425" anchor="t" anchorCtr="0">
            <a:noAutofit/>
          </a:bodyPr>
          <a:lstStyle/>
          <a:p>
            <a:pPr marL="0" lvl="0" indent="0"/>
            <a:r>
              <a:rPr lang="en-US" dirty="0">
                <a:solidFill>
                  <a:srgbClr val="D1D5DB"/>
                </a:solidFill>
                <a:latin typeface="Chakra Petch" panose="020B0604020202020204" charset="-34"/>
                <a:cs typeface="Chakra Petch" panose="020B0604020202020204" charset="-34"/>
              </a:rPr>
              <a:t>Conduct user education and outreach efforts to increase awareness and adoption.</a:t>
            </a:r>
            <a:endParaRPr dirty="0">
              <a:solidFill>
                <a:srgbClr val="D1D5DB"/>
              </a:solidFill>
              <a:latin typeface="Chakra Petch" panose="020B0604020202020204" charset="-34"/>
              <a:cs typeface="Chakra Petch" panose="020B0604020202020204" charset="-3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31"/>
          <p:cNvSpPr txBox="1">
            <a:spLocks noGrp="1"/>
          </p:cNvSpPr>
          <p:nvPr>
            <p:ph type="title" idx="2"/>
          </p:nvPr>
        </p:nvSpPr>
        <p:spPr>
          <a:xfrm>
            <a:off x="2491198" y="187388"/>
            <a:ext cx="4361236"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THANKS!</a:t>
            </a:r>
            <a:endParaRPr dirty="0"/>
          </a:p>
        </p:txBody>
      </p:sp>
      <p:grpSp>
        <p:nvGrpSpPr>
          <p:cNvPr id="297" name="Google Shape;297;p31"/>
          <p:cNvGrpSpPr/>
          <p:nvPr/>
        </p:nvGrpSpPr>
        <p:grpSpPr>
          <a:xfrm>
            <a:off x="314621" y="59534"/>
            <a:ext cx="1882151" cy="1097507"/>
            <a:chOff x="5001800" y="2283375"/>
            <a:chExt cx="795600" cy="463925"/>
          </a:xfrm>
        </p:grpSpPr>
        <p:sp>
          <p:nvSpPr>
            <p:cNvPr id="298" name="Google Shape;298;p31"/>
            <p:cNvSpPr/>
            <p:nvPr/>
          </p:nvSpPr>
          <p:spPr>
            <a:xfrm>
              <a:off x="5001800" y="2283375"/>
              <a:ext cx="795600" cy="463925"/>
            </a:xfrm>
            <a:custGeom>
              <a:avLst/>
              <a:gdLst/>
              <a:ahLst/>
              <a:cxnLst/>
              <a:rect l="l" t="t" r="r" b="b"/>
              <a:pathLst>
                <a:path w="31824" h="18557" extrusionOk="0">
                  <a:moveTo>
                    <a:pt x="15912" y="0"/>
                  </a:moveTo>
                  <a:cubicBezTo>
                    <a:pt x="7116" y="0"/>
                    <a:pt x="1" y="9289"/>
                    <a:pt x="1" y="9289"/>
                  </a:cubicBezTo>
                  <a:cubicBezTo>
                    <a:pt x="1" y="9289"/>
                    <a:pt x="7116" y="18557"/>
                    <a:pt x="15912" y="18557"/>
                  </a:cubicBezTo>
                  <a:cubicBezTo>
                    <a:pt x="24709" y="18557"/>
                    <a:pt x="31824" y="9289"/>
                    <a:pt x="31824" y="9289"/>
                  </a:cubicBezTo>
                  <a:cubicBezTo>
                    <a:pt x="31824" y="9289"/>
                    <a:pt x="24709" y="0"/>
                    <a:pt x="15912"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5035650" y="2303350"/>
              <a:ext cx="727925" cy="424475"/>
            </a:xfrm>
            <a:custGeom>
              <a:avLst/>
              <a:gdLst/>
              <a:ahLst/>
              <a:cxnLst/>
              <a:rect l="l" t="t" r="r" b="b"/>
              <a:pathLst>
                <a:path w="29117" h="16979" extrusionOk="0">
                  <a:moveTo>
                    <a:pt x="14558" y="1"/>
                  </a:moveTo>
                  <a:cubicBezTo>
                    <a:pt x="6500" y="1"/>
                    <a:pt x="0" y="8490"/>
                    <a:pt x="0" y="8490"/>
                  </a:cubicBezTo>
                  <a:cubicBezTo>
                    <a:pt x="0" y="8490"/>
                    <a:pt x="6500" y="16978"/>
                    <a:pt x="14558" y="16978"/>
                  </a:cubicBezTo>
                  <a:cubicBezTo>
                    <a:pt x="22596" y="16978"/>
                    <a:pt x="29116" y="8490"/>
                    <a:pt x="29116" y="8490"/>
                  </a:cubicBezTo>
                  <a:cubicBezTo>
                    <a:pt x="29116" y="8490"/>
                    <a:pt x="22596" y="1"/>
                    <a:pt x="14558"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1"/>
            <p:cNvSpPr/>
            <p:nvPr/>
          </p:nvSpPr>
          <p:spPr>
            <a:xfrm>
              <a:off x="5189425" y="2305400"/>
              <a:ext cx="420375" cy="420375"/>
            </a:xfrm>
            <a:custGeom>
              <a:avLst/>
              <a:gdLst/>
              <a:ahLst/>
              <a:cxnLst/>
              <a:rect l="l" t="t" r="r" b="b"/>
              <a:pathLst>
                <a:path w="16815" h="16815" extrusionOk="0">
                  <a:moveTo>
                    <a:pt x="8407" y="1"/>
                  </a:moveTo>
                  <a:cubicBezTo>
                    <a:pt x="3753" y="1"/>
                    <a:pt x="0" y="3753"/>
                    <a:pt x="0" y="8408"/>
                  </a:cubicBezTo>
                  <a:cubicBezTo>
                    <a:pt x="0" y="13042"/>
                    <a:pt x="3753" y="16814"/>
                    <a:pt x="8407" y="16814"/>
                  </a:cubicBezTo>
                  <a:cubicBezTo>
                    <a:pt x="13041" y="16814"/>
                    <a:pt x="16814" y="13042"/>
                    <a:pt x="16814" y="8408"/>
                  </a:cubicBezTo>
                  <a:cubicBezTo>
                    <a:pt x="16814" y="3753"/>
                    <a:pt x="13041" y="1"/>
                    <a:pt x="8407"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5233500" y="2364225"/>
              <a:ext cx="331700" cy="302600"/>
            </a:xfrm>
            <a:custGeom>
              <a:avLst/>
              <a:gdLst/>
              <a:ahLst/>
              <a:cxnLst/>
              <a:rect l="l" t="t" r="r" b="b"/>
              <a:pathLst>
                <a:path w="13268" h="12104" extrusionOk="0">
                  <a:moveTo>
                    <a:pt x="6634" y="1"/>
                  </a:moveTo>
                  <a:cubicBezTo>
                    <a:pt x="5086" y="1"/>
                    <a:pt x="3538" y="590"/>
                    <a:pt x="2359" y="1769"/>
                  </a:cubicBezTo>
                  <a:cubicBezTo>
                    <a:pt x="1" y="4127"/>
                    <a:pt x="1" y="7962"/>
                    <a:pt x="2359" y="10320"/>
                  </a:cubicBezTo>
                  <a:cubicBezTo>
                    <a:pt x="3538" y="11509"/>
                    <a:pt x="5086" y="12103"/>
                    <a:pt x="6634" y="12103"/>
                  </a:cubicBezTo>
                  <a:cubicBezTo>
                    <a:pt x="8182" y="12103"/>
                    <a:pt x="9730" y="11509"/>
                    <a:pt x="10909" y="10320"/>
                  </a:cubicBezTo>
                  <a:cubicBezTo>
                    <a:pt x="13267" y="7962"/>
                    <a:pt x="13267" y="4127"/>
                    <a:pt x="10909" y="1769"/>
                  </a:cubicBezTo>
                  <a:cubicBezTo>
                    <a:pt x="9730" y="590"/>
                    <a:pt x="8182" y="1"/>
                    <a:pt x="6634"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5330400" y="2446375"/>
              <a:ext cx="138425" cy="138425"/>
            </a:xfrm>
            <a:custGeom>
              <a:avLst/>
              <a:gdLst/>
              <a:ahLst/>
              <a:cxnLst/>
              <a:rect l="l" t="t" r="r" b="b"/>
              <a:pathLst>
                <a:path w="5537" h="5537" extrusionOk="0">
                  <a:moveTo>
                    <a:pt x="697" y="1"/>
                  </a:moveTo>
                  <a:cubicBezTo>
                    <a:pt x="308" y="1"/>
                    <a:pt x="0" y="308"/>
                    <a:pt x="0" y="698"/>
                  </a:cubicBezTo>
                  <a:lnTo>
                    <a:pt x="0" y="4840"/>
                  </a:lnTo>
                  <a:cubicBezTo>
                    <a:pt x="0" y="5229"/>
                    <a:pt x="308" y="5537"/>
                    <a:pt x="697" y="5537"/>
                  </a:cubicBezTo>
                  <a:lnTo>
                    <a:pt x="4839" y="5537"/>
                  </a:lnTo>
                  <a:cubicBezTo>
                    <a:pt x="5229" y="5537"/>
                    <a:pt x="5536" y="5229"/>
                    <a:pt x="5536" y="4840"/>
                  </a:cubicBezTo>
                  <a:lnTo>
                    <a:pt x="5536" y="698"/>
                  </a:lnTo>
                  <a:cubicBezTo>
                    <a:pt x="5536" y="308"/>
                    <a:pt x="5229" y="1"/>
                    <a:pt x="4839"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5353450" y="2404850"/>
              <a:ext cx="16450" cy="41550"/>
            </a:xfrm>
            <a:custGeom>
              <a:avLst/>
              <a:gdLst/>
              <a:ahLst/>
              <a:cxnLst/>
              <a:rect l="l" t="t" r="r" b="b"/>
              <a:pathLst>
                <a:path w="658" h="1662" extrusionOk="0">
                  <a:moveTo>
                    <a:pt x="329" y="1"/>
                  </a:moveTo>
                  <a:cubicBezTo>
                    <a:pt x="144" y="1"/>
                    <a:pt x="1" y="144"/>
                    <a:pt x="1" y="329"/>
                  </a:cubicBezTo>
                  <a:lnTo>
                    <a:pt x="1" y="1662"/>
                  </a:lnTo>
                  <a:lnTo>
                    <a:pt x="657" y="1662"/>
                  </a:lnTo>
                  <a:lnTo>
                    <a:pt x="657" y="329"/>
                  </a:lnTo>
                  <a:cubicBezTo>
                    <a:pt x="657" y="144"/>
                    <a:pt x="514" y="1"/>
                    <a:pt x="329"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a:off x="5390375" y="2404850"/>
              <a:ext cx="16925" cy="41550"/>
            </a:xfrm>
            <a:custGeom>
              <a:avLst/>
              <a:gdLst/>
              <a:ahLst/>
              <a:cxnLst/>
              <a:rect l="l" t="t" r="r" b="b"/>
              <a:pathLst>
                <a:path w="677" h="1662" extrusionOk="0">
                  <a:moveTo>
                    <a:pt x="328" y="1"/>
                  </a:moveTo>
                  <a:cubicBezTo>
                    <a:pt x="164" y="1"/>
                    <a:pt x="0" y="144"/>
                    <a:pt x="0" y="329"/>
                  </a:cubicBezTo>
                  <a:lnTo>
                    <a:pt x="0" y="1662"/>
                  </a:lnTo>
                  <a:lnTo>
                    <a:pt x="677" y="1662"/>
                  </a:lnTo>
                  <a:lnTo>
                    <a:pt x="677" y="329"/>
                  </a:lnTo>
                  <a:cubicBezTo>
                    <a:pt x="677" y="144"/>
                    <a:pt x="513" y="1"/>
                    <a:pt x="328"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1"/>
            <p:cNvSpPr/>
            <p:nvPr/>
          </p:nvSpPr>
          <p:spPr>
            <a:xfrm>
              <a:off x="5428300" y="2404850"/>
              <a:ext cx="16425" cy="41550"/>
            </a:xfrm>
            <a:custGeom>
              <a:avLst/>
              <a:gdLst/>
              <a:ahLst/>
              <a:cxnLst/>
              <a:rect l="l" t="t" r="r" b="b"/>
              <a:pathLst>
                <a:path w="657" h="1662" extrusionOk="0">
                  <a:moveTo>
                    <a:pt x="329" y="1"/>
                  </a:moveTo>
                  <a:cubicBezTo>
                    <a:pt x="165" y="1"/>
                    <a:pt x="1" y="144"/>
                    <a:pt x="1" y="329"/>
                  </a:cubicBezTo>
                  <a:lnTo>
                    <a:pt x="1" y="1662"/>
                  </a:lnTo>
                  <a:lnTo>
                    <a:pt x="657" y="1662"/>
                  </a:lnTo>
                  <a:lnTo>
                    <a:pt x="657" y="329"/>
                  </a:lnTo>
                  <a:cubicBezTo>
                    <a:pt x="657" y="144"/>
                    <a:pt x="513" y="1"/>
                    <a:pt x="329"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a:off x="5428825" y="2584775"/>
              <a:ext cx="16925" cy="41550"/>
            </a:xfrm>
            <a:custGeom>
              <a:avLst/>
              <a:gdLst/>
              <a:ahLst/>
              <a:cxnLst/>
              <a:rect l="l" t="t" r="r" b="b"/>
              <a:pathLst>
                <a:path w="677" h="1662" extrusionOk="0">
                  <a:moveTo>
                    <a:pt x="0" y="1"/>
                  </a:moveTo>
                  <a:lnTo>
                    <a:pt x="0" y="1333"/>
                  </a:lnTo>
                  <a:cubicBezTo>
                    <a:pt x="0" y="1518"/>
                    <a:pt x="164" y="1662"/>
                    <a:pt x="349" y="1662"/>
                  </a:cubicBezTo>
                  <a:cubicBezTo>
                    <a:pt x="513" y="1662"/>
                    <a:pt x="677" y="1498"/>
                    <a:pt x="677" y="1333"/>
                  </a:cubicBezTo>
                  <a:lnTo>
                    <a:pt x="677"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5391900" y="2584775"/>
              <a:ext cx="16425" cy="41550"/>
            </a:xfrm>
            <a:custGeom>
              <a:avLst/>
              <a:gdLst/>
              <a:ahLst/>
              <a:cxnLst/>
              <a:rect l="l" t="t" r="r" b="b"/>
              <a:pathLst>
                <a:path w="657" h="1662" extrusionOk="0">
                  <a:moveTo>
                    <a:pt x="1" y="1"/>
                  </a:moveTo>
                  <a:lnTo>
                    <a:pt x="1" y="1333"/>
                  </a:lnTo>
                  <a:cubicBezTo>
                    <a:pt x="1" y="1518"/>
                    <a:pt x="144" y="1662"/>
                    <a:pt x="329" y="1662"/>
                  </a:cubicBezTo>
                  <a:cubicBezTo>
                    <a:pt x="513" y="1662"/>
                    <a:pt x="657" y="1498"/>
                    <a:pt x="657" y="1333"/>
                  </a:cubicBezTo>
                  <a:lnTo>
                    <a:pt x="657"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p:nvPr/>
          </p:nvSpPr>
          <p:spPr>
            <a:xfrm>
              <a:off x="5353975" y="2584775"/>
              <a:ext cx="16950" cy="41550"/>
            </a:xfrm>
            <a:custGeom>
              <a:avLst/>
              <a:gdLst/>
              <a:ahLst/>
              <a:cxnLst/>
              <a:rect l="l" t="t" r="r" b="b"/>
              <a:pathLst>
                <a:path w="678" h="1662" extrusionOk="0">
                  <a:moveTo>
                    <a:pt x="0" y="1"/>
                  </a:moveTo>
                  <a:lnTo>
                    <a:pt x="0" y="1333"/>
                  </a:lnTo>
                  <a:cubicBezTo>
                    <a:pt x="0" y="1518"/>
                    <a:pt x="164" y="1662"/>
                    <a:pt x="328" y="1662"/>
                  </a:cubicBezTo>
                  <a:cubicBezTo>
                    <a:pt x="513" y="1662"/>
                    <a:pt x="677" y="1498"/>
                    <a:pt x="677" y="1333"/>
                  </a:cubicBezTo>
                  <a:lnTo>
                    <a:pt x="677"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a:off x="5468800" y="2469450"/>
              <a:ext cx="41550" cy="16425"/>
            </a:xfrm>
            <a:custGeom>
              <a:avLst/>
              <a:gdLst/>
              <a:ahLst/>
              <a:cxnLst/>
              <a:rect l="l" t="t" r="r" b="b"/>
              <a:pathLst>
                <a:path w="1662" h="657" extrusionOk="0">
                  <a:moveTo>
                    <a:pt x="0" y="0"/>
                  </a:moveTo>
                  <a:lnTo>
                    <a:pt x="0" y="656"/>
                  </a:lnTo>
                  <a:lnTo>
                    <a:pt x="1333" y="656"/>
                  </a:lnTo>
                  <a:cubicBezTo>
                    <a:pt x="1518" y="656"/>
                    <a:pt x="1661" y="513"/>
                    <a:pt x="1661" y="328"/>
                  </a:cubicBezTo>
                  <a:cubicBezTo>
                    <a:pt x="1661" y="144"/>
                    <a:pt x="1518" y="0"/>
                    <a:pt x="1333"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a:off x="5468800" y="2507375"/>
              <a:ext cx="41550" cy="16425"/>
            </a:xfrm>
            <a:custGeom>
              <a:avLst/>
              <a:gdLst/>
              <a:ahLst/>
              <a:cxnLst/>
              <a:rect l="l" t="t" r="r" b="b"/>
              <a:pathLst>
                <a:path w="1662" h="657" extrusionOk="0">
                  <a:moveTo>
                    <a:pt x="0" y="1"/>
                  </a:moveTo>
                  <a:lnTo>
                    <a:pt x="0" y="657"/>
                  </a:lnTo>
                  <a:lnTo>
                    <a:pt x="1333" y="657"/>
                  </a:lnTo>
                  <a:cubicBezTo>
                    <a:pt x="1518" y="657"/>
                    <a:pt x="1661" y="513"/>
                    <a:pt x="1661" y="329"/>
                  </a:cubicBezTo>
                  <a:cubicBezTo>
                    <a:pt x="1661" y="144"/>
                    <a:pt x="1518" y="1"/>
                    <a:pt x="1333"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1"/>
            <p:cNvSpPr/>
            <p:nvPr/>
          </p:nvSpPr>
          <p:spPr>
            <a:xfrm>
              <a:off x="5468800" y="2544275"/>
              <a:ext cx="41550" cy="16950"/>
            </a:xfrm>
            <a:custGeom>
              <a:avLst/>
              <a:gdLst/>
              <a:ahLst/>
              <a:cxnLst/>
              <a:rect l="l" t="t" r="r" b="b"/>
              <a:pathLst>
                <a:path w="1662" h="678" extrusionOk="0">
                  <a:moveTo>
                    <a:pt x="0" y="1"/>
                  </a:moveTo>
                  <a:lnTo>
                    <a:pt x="0" y="678"/>
                  </a:lnTo>
                  <a:lnTo>
                    <a:pt x="1333" y="678"/>
                  </a:lnTo>
                  <a:cubicBezTo>
                    <a:pt x="1518" y="678"/>
                    <a:pt x="1661" y="513"/>
                    <a:pt x="1661" y="329"/>
                  </a:cubicBezTo>
                  <a:cubicBezTo>
                    <a:pt x="1661" y="165"/>
                    <a:pt x="1518" y="1"/>
                    <a:pt x="1333"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p:nvPr/>
          </p:nvSpPr>
          <p:spPr>
            <a:xfrm>
              <a:off x="5288875" y="2545300"/>
              <a:ext cx="41550" cy="16950"/>
            </a:xfrm>
            <a:custGeom>
              <a:avLst/>
              <a:gdLst/>
              <a:ahLst/>
              <a:cxnLst/>
              <a:rect l="l" t="t" r="r" b="b"/>
              <a:pathLst>
                <a:path w="1662" h="678" extrusionOk="0">
                  <a:moveTo>
                    <a:pt x="328" y="1"/>
                  </a:moveTo>
                  <a:cubicBezTo>
                    <a:pt x="144" y="1"/>
                    <a:pt x="0" y="165"/>
                    <a:pt x="0" y="349"/>
                  </a:cubicBezTo>
                  <a:cubicBezTo>
                    <a:pt x="0" y="534"/>
                    <a:pt x="144" y="678"/>
                    <a:pt x="328" y="678"/>
                  </a:cubicBezTo>
                  <a:lnTo>
                    <a:pt x="1661" y="678"/>
                  </a:lnTo>
                  <a:lnTo>
                    <a:pt x="1661"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a:off x="5288875" y="2507900"/>
              <a:ext cx="41550" cy="16425"/>
            </a:xfrm>
            <a:custGeom>
              <a:avLst/>
              <a:gdLst/>
              <a:ahLst/>
              <a:cxnLst/>
              <a:rect l="l" t="t" r="r" b="b"/>
              <a:pathLst>
                <a:path w="1662" h="657" extrusionOk="0">
                  <a:moveTo>
                    <a:pt x="328" y="0"/>
                  </a:moveTo>
                  <a:cubicBezTo>
                    <a:pt x="144" y="0"/>
                    <a:pt x="0" y="144"/>
                    <a:pt x="0" y="328"/>
                  </a:cubicBezTo>
                  <a:cubicBezTo>
                    <a:pt x="0" y="513"/>
                    <a:pt x="144" y="656"/>
                    <a:pt x="328" y="656"/>
                  </a:cubicBezTo>
                  <a:lnTo>
                    <a:pt x="1661" y="656"/>
                  </a:lnTo>
                  <a:lnTo>
                    <a:pt x="1661"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p:nvPr/>
          </p:nvSpPr>
          <p:spPr>
            <a:xfrm>
              <a:off x="5288875" y="2469950"/>
              <a:ext cx="41550" cy="16425"/>
            </a:xfrm>
            <a:custGeom>
              <a:avLst/>
              <a:gdLst/>
              <a:ahLst/>
              <a:cxnLst/>
              <a:rect l="l" t="t" r="r" b="b"/>
              <a:pathLst>
                <a:path w="1662" h="657" extrusionOk="0">
                  <a:moveTo>
                    <a:pt x="328" y="1"/>
                  </a:moveTo>
                  <a:cubicBezTo>
                    <a:pt x="144" y="1"/>
                    <a:pt x="0" y="144"/>
                    <a:pt x="0" y="329"/>
                  </a:cubicBezTo>
                  <a:cubicBezTo>
                    <a:pt x="0" y="513"/>
                    <a:pt x="144" y="657"/>
                    <a:pt x="328" y="657"/>
                  </a:cubicBezTo>
                  <a:lnTo>
                    <a:pt x="1661" y="657"/>
                  </a:lnTo>
                  <a:lnTo>
                    <a:pt x="1661"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781;p46">
            <a:extLst>
              <a:ext uri="{FF2B5EF4-FFF2-40B4-BE49-F238E27FC236}">
                <a16:creationId xmlns:a16="http://schemas.microsoft.com/office/drawing/2014/main" id="{607A686F-81BE-A4BA-7C57-4C9414A3FF35}"/>
              </a:ext>
            </a:extLst>
          </p:cNvPr>
          <p:cNvSpPr txBox="1">
            <a:spLocks/>
          </p:cNvSpPr>
          <p:nvPr/>
        </p:nvSpPr>
        <p:spPr>
          <a:xfrm>
            <a:off x="2404334" y="2219413"/>
            <a:ext cx="4448100" cy="1058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dirty="0">
                <a:solidFill>
                  <a:schemeClr val="dk1"/>
                </a:solidFill>
                <a:latin typeface="Chakra Petch"/>
                <a:cs typeface="Chakra Petch"/>
                <a:sym typeface="Chakra Petch"/>
              </a:rPr>
              <a:t>CONTRIBUTORS:</a:t>
            </a:r>
          </a:p>
          <a:p>
            <a:endParaRPr lang="en-US" sz="2800" dirty="0">
              <a:solidFill>
                <a:schemeClr val="dk1"/>
              </a:solidFill>
              <a:latin typeface="Chakra Petch"/>
              <a:cs typeface="Chakra Petch"/>
              <a:sym typeface="Chakra Petch"/>
            </a:endParaRPr>
          </a:p>
          <a:p>
            <a:r>
              <a:rPr lang="en-US" sz="2800" dirty="0">
                <a:solidFill>
                  <a:schemeClr val="dk1"/>
                </a:solidFill>
                <a:latin typeface="Chakra Petch"/>
                <a:cs typeface="Chakra Petch"/>
                <a:sym typeface="Chakra Petch"/>
              </a:rPr>
              <a:t>ADITYA TIWARI</a:t>
            </a:r>
          </a:p>
          <a:p>
            <a:r>
              <a:rPr lang="en-US" sz="2800" dirty="0">
                <a:solidFill>
                  <a:schemeClr val="dk1"/>
                </a:solidFill>
                <a:latin typeface="Chakra Petch"/>
                <a:cs typeface="Chakra Petch"/>
                <a:sym typeface="Chakra Petch"/>
              </a:rPr>
              <a:t>GARIMA SMRITY</a:t>
            </a:r>
          </a:p>
          <a:p>
            <a:r>
              <a:rPr lang="en-US" sz="2800" dirty="0">
                <a:solidFill>
                  <a:schemeClr val="dk1"/>
                </a:solidFill>
                <a:latin typeface="Chakra Petch"/>
                <a:cs typeface="Chakra Petch"/>
                <a:sym typeface="Chakra Petch"/>
              </a:rPr>
              <a:t>HIMANSHU PRAJAPATI</a:t>
            </a:r>
          </a:p>
          <a:p>
            <a:r>
              <a:rPr lang="en-US" sz="2800" dirty="0">
                <a:solidFill>
                  <a:schemeClr val="dk1"/>
                </a:solidFill>
                <a:latin typeface="Chakra Petch"/>
                <a:cs typeface="Chakra Petch"/>
                <a:sym typeface="Chakra Petch"/>
              </a:rPr>
              <a:t>RIYA SINGH</a:t>
            </a:r>
          </a:p>
          <a:p>
            <a:r>
              <a:rPr lang="en-US" sz="2800" dirty="0">
                <a:solidFill>
                  <a:schemeClr val="dk1"/>
                </a:solidFill>
                <a:latin typeface="Chakra Petch"/>
                <a:cs typeface="Chakra Petch"/>
                <a:sym typeface="Chakra Petch"/>
              </a:rPr>
              <a:t>SALINI MAHAPATRA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81"/>
        <p:cNvGrpSpPr/>
        <p:nvPr/>
      </p:nvGrpSpPr>
      <p:grpSpPr>
        <a:xfrm>
          <a:off x="0" y="0"/>
          <a:ext cx="0" cy="0"/>
          <a:chOff x="0" y="0"/>
          <a:chExt cx="0" cy="0"/>
        </a:xfrm>
      </p:grpSpPr>
      <p:sp>
        <p:nvSpPr>
          <p:cNvPr id="1582" name="Google Shape;1582;p49"/>
          <p:cNvSpPr txBox="1">
            <a:spLocks noGrp="1"/>
          </p:cNvSpPr>
          <p:nvPr>
            <p:ph type="body" idx="1"/>
          </p:nvPr>
        </p:nvSpPr>
        <p:spPr>
          <a:xfrm>
            <a:off x="720000" y="1427017"/>
            <a:ext cx="7704000" cy="3205107"/>
          </a:xfrm>
          <a:prstGeom prst="rect">
            <a:avLst/>
          </a:prstGeom>
        </p:spPr>
        <p:txBody>
          <a:bodyPr spcFirstLastPara="1" wrap="square" lIns="91425" tIns="91425" rIns="91425" bIns="91425" anchor="t" anchorCtr="0">
            <a:noAutofit/>
          </a:bodyPr>
          <a:lstStyle/>
          <a:p>
            <a:pPr marL="0" lvl="0" indent="0" algn="l" rtl="0">
              <a:spcBef>
                <a:spcPts val="300"/>
              </a:spcBef>
              <a:spcAft>
                <a:spcPts val="0"/>
              </a:spcAft>
              <a:buNone/>
            </a:pPr>
            <a:r>
              <a:rPr lang="en-US" dirty="0">
                <a:hlinkClick r:id="rId3"/>
              </a:rPr>
              <a:t>https://jespublication.com/upload/2021-V12I1116.pdf</a:t>
            </a:r>
            <a:endParaRPr lang="en-US" dirty="0"/>
          </a:p>
          <a:p>
            <a:pPr marL="0" lvl="0" indent="0" algn="l" rtl="0">
              <a:spcBef>
                <a:spcPts val="300"/>
              </a:spcBef>
              <a:spcAft>
                <a:spcPts val="0"/>
              </a:spcAft>
              <a:buNone/>
            </a:pPr>
            <a:r>
              <a:rPr lang="en-US" dirty="0">
                <a:hlinkClick r:id="rId4"/>
              </a:rPr>
              <a:t>https://www.datacamp.com/tutorial/using-gpt-models-via-the-openai-api-in-python</a:t>
            </a:r>
            <a:endParaRPr lang="en-US" dirty="0"/>
          </a:p>
          <a:p>
            <a:pPr marL="0" lvl="0" indent="0" algn="l" rtl="0">
              <a:spcBef>
                <a:spcPts val="300"/>
              </a:spcBef>
              <a:spcAft>
                <a:spcPts val="0"/>
              </a:spcAft>
              <a:buNone/>
            </a:pPr>
            <a:r>
              <a:rPr lang="en-US" dirty="0">
                <a:hlinkClick r:id="rId5"/>
              </a:rPr>
              <a:t>https://www.geeksforgeeks.org/convert-text-speech-python/</a:t>
            </a:r>
            <a:endParaRPr dirty="0"/>
          </a:p>
        </p:txBody>
      </p:sp>
      <p:sp>
        <p:nvSpPr>
          <p:cNvPr id="1583" name="Google Shape;1583;p4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RESOURCES</a:t>
            </a:r>
            <a:endParaRPr dirty="0"/>
          </a:p>
        </p:txBody>
      </p:sp>
      <p:sp>
        <p:nvSpPr>
          <p:cNvPr id="1584" name="Google Shape;1584;p49"/>
          <p:cNvSpPr/>
          <p:nvPr/>
        </p:nvSpPr>
        <p:spPr>
          <a:xfrm rot="10800000" flipH="1">
            <a:off x="7789016" y="4511497"/>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txBody>
          <a:bodyPr/>
          <a:lstStyle/>
          <a:p>
            <a:endParaRPr lang="en-US"/>
          </a:p>
        </p:txBody>
      </p:sp>
      <p:sp>
        <p:nvSpPr>
          <p:cNvPr id="1585" name="Google Shape;1585;p49"/>
          <p:cNvSpPr/>
          <p:nvPr/>
        </p:nvSpPr>
        <p:spPr>
          <a:xfrm rot="10800000" flipH="1">
            <a:off x="8537391" y="3807113"/>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txBody>
          <a:bodyPr/>
          <a:lstStyle/>
          <a:p>
            <a:endParaRPr lang="en-US"/>
          </a:p>
        </p:txBody>
      </p:sp>
      <p:sp>
        <p:nvSpPr>
          <p:cNvPr id="1586" name="Google Shape;1586;p49"/>
          <p:cNvSpPr/>
          <p:nvPr/>
        </p:nvSpPr>
        <p:spPr>
          <a:xfrm rot="10800000" flipH="1">
            <a:off x="7575216" y="4769288"/>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txBody>
          <a:bodyPr/>
          <a:lstStyle/>
          <a:p>
            <a:endParaRPr lang="en-US"/>
          </a:p>
        </p:txBody>
      </p:sp>
      <p:grpSp>
        <p:nvGrpSpPr>
          <p:cNvPr id="1587" name="Google Shape;1587;p49"/>
          <p:cNvGrpSpPr/>
          <p:nvPr/>
        </p:nvGrpSpPr>
        <p:grpSpPr>
          <a:xfrm flipH="1">
            <a:off x="8461191" y="-373187"/>
            <a:ext cx="724600" cy="1187875"/>
            <a:chOff x="-84287" y="-856312"/>
            <a:chExt cx="724600" cy="1187875"/>
          </a:xfrm>
        </p:grpSpPr>
        <p:sp>
          <p:nvSpPr>
            <p:cNvPr id="1588" name="Google Shape;1588;p49"/>
            <p:cNvSpPr/>
            <p:nvPr/>
          </p:nvSpPr>
          <p:spPr>
            <a:xfrm flipH="1">
              <a:off x="-84287" y="-856312"/>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txBody>
            <a:bodyPr/>
            <a:lstStyle/>
            <a:p>
              <a:endParaRPr lang="en-US"/>
            </a:p>
          </p:txBody>
        </p:sp>
        <p:sp>
          <p:nvSpPr>
            <p:cNvPr id="1589" name="Google Shape;1589;p49"/>
            <p:cNvSpPr/>
            <p:nvPr/>
          </p:nvSpPr>
          <p:spPr>
            <a:xfrm flipH="1">
              <a:off x="-84287" y="-499937"/>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txBody>
            <a:bodyPr/>
            <a:lstStyle/>
            <a:p>
              <a:endParaRPr 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56" name="Google Shape;256;p29"/>
          <p:cNvSpPr txBox="1">
            <a:spLocks noGrp="1"/>
          </p:cNvSpPr>
          <p:nvPr>
            <p:ph type="title" idx="2"/>
          </p:nvPr>
        </p:nvSpPr>
        <p:spPr>
          <a:xfrm>
            <a:off x="1034366" y="1404675"/>
            <a:ext cx="13635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257" name="Google Shape;257;p29"/>
          <p:cNvSpPr txBox="1">
            <a:spLocks noGrp="1"/>
          </p:cNvSpPr>
          <p:nvPr>
            <p:ph type="title" idx="3"/>
          </p:nvPr>
        </p:nvSpPr>
        <p:spPr>
          <a:xfrm>
            <a:off x="1034366" y="2990496"/>
            <a:ext cx="13635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258" name="Google Shape;258;p29"/>
          <p:cNvSpPr txBox="1">
            <a:spLocks noGrp="1"/>
          </p:cNvSpPr>
          <p:nvPr>
            <p:ph type="title" idx="4"/>
          </p:nvPr>
        </p:nvSpPr>
        <p:spPr>
          <a:xfrm>
            <a:off x="3628532" y="1404675"/>
            <a:ext cx="13635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259" name="Google Shape;259;p29"/>
          <p:cNvSpPr txBox="1">
            <a:spLocks noGrp="1"/>
          </p:cNvSpPr>
          <p:nvPr>
            <p:ph type="title" idx="5"/>
          </p:nvPr>
        </p:nvSpPr>
        <p:spPr>
          <a:xfrm>
            <a:off x="3628532" y="2990496"/>
            <a:ext cx="13635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260" name="Google Shape;260;p29"/>
          <p:cNvSpPr txBox="1">
            <a:spLocks noGrp="1"/>
          </p:cNvSpPr>
          <p:nvPr>
            <p:ph type="title" idx="6"/>
          </p:nvPr>
        </p:nvSpPr>
        <p:spPr>
          <a:xfrm>
            <a:off x="6222697" y="1404675"/>
            <a:ext cx="13635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261" name="Google Shape;261;p29"/>
          <p:cNvSpPr txBox="1">
            <a:spLocks noGrp="1"/>
          </p:cNvSpPr>
          <p:nvPr>
            <p:ph type="title" idx="7"/>
          </p:nvPr>
        </p:nvSpPr>
        <p:spPr>
          <a:xfrm>
            <a:off x="6222697" y="2990496"/>
            <a:ext cx="13635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262" name="Google Shape;262;p29"/>
          <p:cNvSpPr txBox="1">
            <a:spLocks noGrp="1"/>
          </p:cNvSpPr>
          <p:nvPr>
            <p:ph type="subTitle" idx="1"/>
          </p:nvPr>
        </p:nvSpPr>
        <p:spPr>
          <a:xfrm>
            <a:off x="967587" y="1988675"/>
            <a:ext cx="2020500" cy="83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STATEMENT</a:t>
            </a:r>
            <a:endParaRPr dirty="0"/>
          </a:p>
        </p:txBody>
      </p:sp>
      <p:sp>
        <p:nvSpPr>
          <p:cNvPr id="263" name="Google Shape;263;p29"/>
          <p:cNvSpPr txBox="1">
            <a:spLocks noGrp="1"/>
          </p:cNvSpPr>
          <p:nvPr>
            <p:ph type="subTitle" idx="8"/>
          </p:nvPr>
        </p:nvSpPr>
        <p:spPr>
          <a:xfrm>
            <a:off x="3561750" y="1988675"/>
            <a:ext cx="2020500" cy="831600"/>
          </a:xfrm>
          <a:prstGeom prst="rect">
            <a:avLst/>
          </a:prstGeom>
        </p:spPr>
        <p:txBody>
          <a:bodyPr spcFirstLastPara="1" wrap="square" lIns="91425" tIns="91425" rIns="91425" bIns="91425" anchor="t" anchorCtr="0">
            <a:noAutofit/>
          </a:bodyPr>
          <a:lstStyle/>
          <a:p>
            <a:pPr marL="0" indent="0"/>
            <a:r>
              <a:rPr lang="en-US" dirty="0">
                <a:sym typeface="Open Sans"/>
              </a:rPr>
              <a:t>OBJECTIVE</a:t>
            </a:r>
          </a:p>
          <a:p>
            <a:pPr marL="0" lvl="0" indent="0" algn="l" rtl="0">
              <a:spcBef>
                <a:spcPts val="0"/>
              </a:spcBef>
              <a:spcAft>
                <a:spcPts val="0"/>
              </a:spcAft>
              <a:buNone/>
            </a:pPr>
            <a:endParaRPr dirty="0"/>
          </a:p>
        </p:txBody>
      </p:sp>
      <p:sp>
        <p:nvSpPr>
          <p:cNvPr id="264" name="Google Shape;264;p29"/>
          <p:cNvSpPr txBox="1">
            <a:spLocks noGrp="1"/>
          </p:cNvSpPr>
          <p:nvPr>
            <p:ph type="subTitle" idx="9"/>
          </p:nvPr>
        </p:nvSpPr>
        <p:spPr>
          <a:xfrm>
            <a:off x="6155912" y="1988675"/>
            <a:ext cx="2466593" cy="83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SOURCE &amp; PREPARATION</a:t>
            </a:r>
            <a:endParaRPr dirty="0"/>
          </a:p>
        </p:txBody>
      </p:sp>
      <p:sp>
        <p:nvSpPr>
          <p:cNvPr id="265" name="Google Shape;265;p29"/>
          <p:cNvSpPr txBox="1">
            <a:spLocks noGrp="1"/>
          </p:cNvSpPr>
          <p:nvPr>
            <p:ph type="subTitle" idx="13"/>
          </p:nvPr>
        </p:nvSpPr>
        <p:spPr>
          <a:xfrm>
            <a:off x="967587" y="3574550"/>
            <a:ext cx="2020500" cy="83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MODELLING</a:t>
            </a:r>
            <a:endParaRPr dirty="0"/>
          </a:p>
        </p:txBody>
      </p:sp>
      <p:sp>
        <p:nvSpPr>
          <p:cNvPr id="266" name="Google Shape;266;p29"/>
          <p:cNvSpPr txBox="1">
            <a:spLocks noGrp="1"/>
          </p:cNvSpPr>
          <p:nvPr>
            <p:ph type="subTitle" idx="14"/>
          </p:nvPr>
        </p:nvSpPr>
        <p:spPr>
          <a:xfrm>
            <a:off x="3561750" y="3574550"/>
            <a:ext cx="2020500" cy="83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 EVALUATION</a:t>
            </a:r>
            <a:endParaRPr dirty="0"/>
          </a:p>
        </p:txBody>
      </p:sp>
      <p:sp>
        <p:nvSpPr>
          <p:cNvPr id="267" name="Google Shape;267;p29"/>
          <p:cNvSpPr txBox="1">
            <a:spLocks noGrp="1"/>
          </p:cNvSpPr>
          <p:nvPr>
            <p:ph type="subTitle" idx="15"/>
          </p:nvPr>
        </p:nvSpPr>
        <p:spPr>
          <a:xfrm>
            <a:off x="6155913" y="3574550"/>
            <a:ext cx="2466592" cy="83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RECOMMENDATION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0"/>
          <p:cNvSpPr txBox="1">
            <a:spLocks noGrp="1"/>
          </p:cNvSpPr>
          <p:nvPr>
            <p:ph type="title"/>
          </p:nvPr>
        </p:nvSpPr>
        <p:spPr>
          <a:xfrm>
            <a:off x="4942875" y="653225"/>
            <a:ext cx="2878500" cy="109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STATEMENT</a:t>
            </a:r>
            <a:endParaRPr dirty="0"/>
          </a:p>
        </p:txBody>
      </p:sp>
      <p:sp>
        <p:nvSpPr>
          <p:cNvPr id="273" name="Google Shape;273;p30"/>
          <p:cNvSpPr txBox="1">
            <a:spLocks noGrp="1"/>
          </p:cNvSpPr>
          <p:nvPr>
            <p:ph type="subTitle" idx="1"/>
          </p:nvPr>
        </p:nvSpPr>
        <p:spPr>
          <a:xfrm>
            <a:off x="4942875" y="1665925"/>
            <a:ext cx="3945944" cy="2806500"/>
          </a:xfrm>
          <a:prstGeom prst="rect">
            <a:avLst/>
          </a:prstGeom>
        </p:spPr>
        <p:txBody>
          <a:bodyPr spcFirstLastPara="1" wrap="square" lIns="91425" tIns="91425" rIns="91425" bIns="91425" anchor="t" anchorCtr="0">
            <a:noAutofit/>
          </a:bodyPr>
          <a:lstStyle/>
          <a:p>
            <a:pPr marL="152400" indent="0" rtl="0">
              <a:spcBef>
                <a:spcPts val="0"/>
              </a:spcBef>
              <a:spcAft>
                <a:spcPts val="0"/>
              </a:spcAft>
              <a:buNone/>
            </a:pPr>
            <a:r>
              <a:rPr lang="en-US" dirty="0"/>
              <a:t>Visually impaired individuals encounter difficulties in comprehending visual information, leading to challenges in navigating and understanding their surroundings. This project aims to address these challenges by developing a computer vision system capable of automatically generating descriptive captions for images. </a:t>
            </a:r>
          </a:p>
          <a:p>
            <a:pPr marL="152400" indent="0" rtl="0">
              <a:spcBef>
                <a:spcPts val="0"/>
              </a:spcBef>
              <a:spcAft>
                <a:spcPts val="0"/>
              </a:spcAft>
              <a:buNone/>
            </a:pPr>
            <a:endParaRPr lang="en-US" dirty="0"/>
          </a:p>
          <a:p>
            <a:pPr marL="152400" indent="0" rtl="0">
              <a:spcBef>
                <a:spcPts val="0"/>
              </a:spcBef>
              <a:spcAft>
                <a:spcPts val="0"/>
              </a:spcAft>
              <a:buNone/>
            </a:pPr>
            <a:r>
              <a:rPr lang="en-US" dirty="0"/>
              <a:t>The central question is: "How can we empower visually impaired individuals through a system that interprets and communicates image content in a clear and actionable manner?"</a:t>
            </a:r>
          </a:p>
          <a:p>
            <a:pPr marL="152400" indent="0">
              <a:buNone/>
            </a:pPr>
            <a:br>
              <a:rPr lang="en-US" dirty="0"/>
            </a:br>
            <a:endParaRPr dirty="0"/>
          </a:p>
        </p:txBody>
      </p:sp>
      <p:grpSp>
        <p:nvGrpSpPr>
          <p:cNvPr id="274" name="Google Shape;274;p30"/>
          <p:cNvGrpSpPr/>
          <p:nvPr/>
        </p:nvGrpSpPr>
        <p:grpSpPr>
          <a:xfrm>
            <a:off x="1415887" y="1142020"/>
            <a:ext cx="3026627" cy="3132462"/>
            <a:chOff x="4094475" y="2259275"/>
            <a:chExt cx="658750" cy="681800"/>
          </a:xfrm>
        </p:grpSpPr>
        <p:sp>
          <p:nvSpPr>
            <p:cNvPr id="275" name="Google Shape;275;p30"/>
            <p:cNvSpPr/>
            <p:nvPr/>
          </p:nvSpPr>
          <p:spPr>
            <a:xfrm>
              <a:off x="4106275" y="2751900"/>
              <a:ext cx="80500" cy="189175"/>
            </a:xfrm>
            <a:custGeom>
              <a:avLst/>
              <a:gdLst/>
              <a:ahLst/>
              <a:cxnLst/>
              <a:rect l="l" t="t" r="r" b="b"/>
              <a:pathLst>
                <a:path w="3220" h="7567" extrusionOk="0">
                  <a:moveTo>
                    <a:pt x="3220" y="0"/>
                  </a:moveTo>
                  <a:lnTo>
                    <a:pt x="718" y="882"/>
                  </a:lnTo>
                  <a:lnTo>
                    <a:pt x="1" y="7566"/>
                  </a:lnTo>
                  <a:lnTo>
                    <a:pt x="3220" y="7566"/>
                  </a:lnTo>
                  <a:lnTo>
                    <a:pt x="3220"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0"/>
            <p:cNvSpPr/>
            <p:nvPr/>
          </p:nvSpPr>
          <p:spPr>
            <a:xfrm>
              <a:off x="4154450" y="2751900"/>
              <a:ext cx="32325" cy="189175"/>
            </a:xfrm>
            <a:custGeom>
              <a:avLst/>
              <a:gdLst/>
              <a:ahLst/>
              <a:cxnLst/>
              <a:rect l="l" t="t" r="r" b="b"/>
              <a:pathLst>
                <a:path w="1293" h="7567" extrusionOk="0">
                  <a:moveTo>
                    <a:pt x="1293" y="0"/>
                  </a:moveTo>
                  <a:lnTo>
                    <a:pt x="411" y="267"/>
                  </a:lnTo>
                  <a:lnTo>
                    <a:pt x="1" y="7566"/>
                  </a:lnTo>
                  <a:lnTo>
                    <a:pt x="1293" y="7566"/>
                  </a:lnTo>
                  <a:lnTo>
                    <a:pt x="1293"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0"/>
            <p:cNvSpPr/>
            <p:nvPr/>
          </p:nvSpPr>
          <p:spPr>
            <a:xfrm>
              <a:off x="4094475" y="2641875"/>
              <a:ext cx="184075" cy="161625"/>
            </a:xfrm>
            <a:custGeom>
              <a:avLst/>
              <a:gdLst/>
              <a:ahLst/>
              <a:cxnLst/>
              <a:rect l="l" t="t" r="r" b="b"/>
              <a:pathLst>
                <a:path w="7363" h="6465" extrusionOk="0">
                  <a:moveTo>
                    <a:pt x="3672" y="0"/>
                  </a:moveTo>
                  <a:cubicBezTo>
                    <a:pt x="3189" y="0"/>
                    <a:pt x="2699" y="110"/>
                    <a:pt x="2236" y="341"/>
                  </a:cubicBezTo>
                  <a:cubicBezTo>
                    <a:pt x="637" y="1141"/>
                    <a:pt x="1" y="3089"/>
                    <a:pt x="780" y="4668"/>
                  </a:cubicBezTo>
                  <a:cubicBezTo>
                    <a:pt x="1348" y="5804"/>
                    <a:pt x="2496" y="6464"/>
                    <a:pt x="3687" y="6464"/>
                  </a:cubicBezTo>
                  <a:cubicBezTo>
                    <a:pt x="4172" y="6464"/>
                    <a:pt x="4664" y="6355"/>
                    <a:pt x="5127" y="6123"/>
                  </a:cubicBezTo>
                  <a:cubicBezTo>
                    <a:pt x="6706" y="5324"/>
                    <a:pt x="7362" y="3376"/>
                    <a:pt x="6562" y="1797"/>
                  </a:cubicBezTo>
                  <a:cubicBezTo>
                    <a:pt x="5994" y="661"/>
                    <a:pt x="4856" y="0"/>
                    <a:pt x="3672"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0"/>
            <p:cNvSpPr/>
            <p:nvPr/>
          </p:nvSpPr>
          <p:spPr>
            <a:xfrm>
              <a:off x="4662450" y="2751900"/>
              <a:ext cx="81025" cy="189175"/>
            </a:xfrm>
            <a:custGeom>
              <a:avLst/>
              <a:gdLst/>
              <a:ahLst/>
              <a:cxnLst/>
              <a:rect l="l" t="t" r="r" b="b"/>
              <a:pathLst>
                <a:path w="3241" h="7567" extrusionOk="0">
                  <a:moveTo>
                    <a:pt x="1" y="0"/>
                  </a:moveTo>
                  <a:lnTo>
                    <a:pt x="1" y="7566"/>
                  </a:lnTo>
                  <a:lnTo>
                    <a:pt x="3241" y="7566"/>
                  </a:lnTo>
                  <a:lnTo>
                    <a:pt x="2523" y="882"/>
                  </a:lnTo>
                  <a:lnTo>
                    <a:pt x="1"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0"/>
            <p:cNvSpPr/>
            <p:nvPr/>
          </p:nvSpPr>
          <p:spPr>
            <a:xfrm>
              <a:off x="4662450" y="2751900"/>
              <a:ext cx="32850" cy="189175"/>
            </a:xfrm>
            <a:custGeom>
              <a:avLst/>
              <a:gdLst/>
              <a:ahLst/>
              <a:cxnLst/>
              <a:rect l="l" t="t" r="r" b="b"/>
              <a:pathLst>
                <a:path w="1314" h="7567" extrusionOk="0">
                  <a:moveTo>
                    <a:pt x="1" y="0"/>
                  </a:moveTo>
                  <a:lnTo>
                    <a:pt x="1" y="7566"/>
                  </a:lnTo>
                  <a:lnTo>
                    <a:pt x="1313" y="7566"/>
                  </a:lnTo>
                  <a:lnTo>
                    <a:pt x="903" y="267"/>
                  </a:lnTo>
                  <a:lnTo>
                    <a:pt x="1"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0"/>
            <p:cNvSpPr/>
            <p:nvPr/>
          </p:nvSpPr>
          <p:spPr>
            <a:xfrm>
              <a:off x="4571725" y="2641975"/>
              <a:ext cx="181500" cy="161425"/>
            </a:xfrm>
            <a:custGeom>
              <a:avLst/>
              <a:gdLst/>
              <a:ahLst/>
              <a:cxnLst/>
              <a:rect l="l" t="t" r="r" b="b"/>
              <a:pathLst>
                <a:path w="7260" h="6457" extrusionOk="0">
                  <a:moveTo>
                    <a:pt x="3637" y="0"/>
                  </a:moveTo>
                  <a:cubicBezTo>
                    <a:pt x="2293" y="0"/>
                    <a:pt x="1032" y="845"/>
                    <a:pt x="575" y="2183"/>
                  </a:cubicBezTo>
                  <a:cubicBezTo>
                    <a:pt x="1" y="3885"/>
                    <a:pt x="903" y="5709"/>
                    <a:pt x="2605" y="6284"/>
                  </a:cubicBezTo>
                  <a:cubicBezTo>
                    <a:pt x="2948" y="6401"/>
                    <a:pt x="3298" y="6456"/>
                    <a:pt x="3641" y="6456"/>
                  </a:cubicBezTo>
                  <a:cubicBezTo>
                    <a:pt x="4979" y="6456"/>
                    <a:pt x="6228" y="5612"/>
                    <a:pt x="6685" y="4274"/>
                  </a:cubicBezTo>
                  <a:cubicBezTo>
                    <a:pt x="7259" y="2572"/>
                    <a:pt x="6357" y="747"/>
                    <a:pt x="4676" y="173"/>
                  </a:cubicBezTo>
                  <a:cubicBezTo>
                    <a:pt x="4332" y="56"/>
                    <a:pt x="3982" y="0"/>
                    <a:pt x="3637"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0"/>
            <p:cNvSpPr/>
            <p:nvPr/>
          </p:nvSpPr>
          <p:spPr>
            <a:xfrm>
              <a:off x="4186750" y="2664750"/>
              <a:ext cx="476250" cy="276325"/>
            </a:xfrm>
            <a:custGeom>
              <a:avLst/>
              <a:gdLst/>
              <a:ahLst/>
              <a:cxnLst/>
              <a:rect l="l" t="t" r="r" b="b"/>
              <a:pathLst>
                <a:path w="19050" h="11053" extrusionOk="0">
                  <a:moveTo>
                    <a:pt x="2379" y="0"/>
                  </a:moveTo>
                  <a:cubicBezTo>
                    <a:pt x="1047" y="0"/>
                    <a:pt x="1" y="1087"/>
                    <a:pt x="1" y="2379"/>
                  </a:cubicBezTo>
                  <a:lnTo>
                    <a:pt x="1" y="11052"/>
                  </a:lnTo>
                  <a:lnTo>
                    <a:pt x="19049" y="11052"/>
                  </a:lnTo>
                  <a:lnTo>
                    <a:pt x="19049" y="2379"/>
                  </a:lnTo>
                  <a:cubicBezTo>
                    <a:pt x="19049" y="1046"/>
                    <a:pt x="17983" y="0"/>
                    <a:pt x="16671"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0"/>
            <p:cNvSpPr/>
            <p:nvPr/>
          </p:nvSpPr>
          <p:spPr>
            <a:xfrm>
              <a:off x="4352325" y="2664750"/>
              <a:ext cx="145100" cy="67175"/>
            </a:xfrm>
            <a:custGeom>
              <a:avLst/>
              <a:gdLst/>
              <a:ahLst/>
              <a:cxnLst/>
              <a:rect l="l" t="t" r="r" b="b"/>
              <a:pathLst>
                <a:path w="5804" h="2687" extrusionOk="0">
                  <a:moveTo>
                    <a:pt x="1" y="0"/>
                  </a:moveTo>
                  <a:cubicBezTo>
                    <a:pt x="103" y="1518"/>
                    <a:pt x="1375" y="2686"/>
                    <a:pt x="2912" y="2686"/>
                  </a:cubicBezTo>
                  <a:cubicBezTo>
                    <a:pt x="4450" y="2686"/>
                    <a:pt x="5701" y="1518"/>
                    <a:pt x="5803"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0"/>
            <p:cNvSpPr/>
            <p:nvPr/>
          </p:nvSpPr>
          <p:spPr>
            <a:xfrm>
              <a:off x="4362575" y="2444325"/>
              <a:ext cx="125100" cy="275800"/>
            </a:xfrm>
            <a:custGeom>
              <a:avLst/>
              <a:gdLst/>
              <a:ahLst/>
              <a:cxnLst/>
              <a:rect l="l" t="t" r="r" b="b"/>
              <a:pathLst>
                <a:path w="5004" h="11032" extrusionOk="0">
                  <a:moveTo>
                    <a:pt x="1" y="1"/>
                  </a:moveTo>
                  <a:lnTo>
                    <a:pt x="1" y="8530"/>
                  </a:lnTo>
                  <a:cubicBezTo>
                    <a:pt x="1" y="9904"/>
                    <a:pt x="1108" y="11032"/>
                    <a:pt x="2502" y="11032"/>
                  </a:cubicBezTo>
                  <a:cubicBezTo>
                    <a:pt x="3876" y="11032"/>
                    <a:pt x="4983" y="9904"/>
                    <a:pt x="5004" y="8510"/>
                  </a:cubicBezTo>
                  <a:lnTo>
                    <a:pt x="5004"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0"/>
            <p:cNvSpPr/>
            <p:nvPr/>
          </p:nvSpPr>
          <p:spPr>
            <a:xfrm>
              <a:off x="4288250" y="2259275"/>
              <a:ext cx="275300" cy="359875"/>
            </a:xfrm>
            <a:custGeom>
              <a:avLst/>
              <a:gdLst/>
              <a:ahLst/>
              <a:cxnLst/>
              <a:rect l="l" t="t" r="r" b="b"/>
              <a:pathLst>
                <a:path w="11012" h="14395" extrusionOk="0">
                  <a:moveTo>
                    <a:pt x="5496" y="0"/>
                  </a:moveTo>
                  <a:cubicBezTo>
                    <a:pt x="2420" y="0"/>
                    <a:pt x="1" y="2687"/>
                    <a:pt x="349" y="5762"/>
                  </a:cubicBezTo>
                  <a:lnTo>
                    <a:pt x="903" y="10888"/>
                  </a:lnTo>
                  <a:cubicBezTo>
                    <a:pt x="1128" y="12898"/>
                    <a:pt x="2810" y="14395"/>
                    <a:pt x="4819" y="14395"/>
                  </a:cubicBezTo>
                  <a:lnTo>
                    <a:pt x="6131" y="14395"/>
                  </a:lnTo>
                  <a:cubicBezTo>
                    <a:pt x="8141" y="14395"/>
                    <a:pt x="9822" y="12898"/>
                    <a:pt x="10089" y="10888"/>
                  </a:cubicBezTo>
                  <a:lnTo>
                    <a:pt x="10642" y="5762"/>
                  </a:lnTo>
                  <a:cubicBezTo>
                    <a:pt x="11012" y="2687"/>
                    <a:pt x="8592" y="0"/>
                    <a:pt x="5496"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p:nvPr/>
          </p:nvSpPr>
          <p:spPr>
            <a:xfrm>
              <a:off x="4338500" y="2802650"/>
              <a:ext cx="171750" cy="138425"/>
            </a:xfrm>
            <a:custGeom>
              <a:avLst/>
              <a:gdLst/>
              <a:ahLst/>
              <a:cxnLst/>
              <a:rect l="l" t="t" r="r" b="b"/>
              <a:pathLst>
                <a:path w="6870" h="5537" extrusionOk="0">
                  <a:moveTo>
                    <a:pt x="3424" y="0"/>
                  </a:moveTo>
                  <a:cubicBezTo>
                    <a:pt x="1538" y="0"/>
                    <a:pt x="0" y="1538"/>
                    <a:pt x="0" y="3424"/>
                  </a:cubicBezTo>
                  <a:cubicBezTo>
                    <a:pt x="0" y="4224"/>
                    <a:pt x="287" y="4942"/>
                    <a:pt x="718" y="5536"/>
                  </a:cubicBezTo>
                  <a:lnTo>
                    <a:pt x="6151" y="5536"/>
                  </a:lnTo>
                  <a:cubicBezTo>
                    <a:pt x="6603" y="4942"/>
                    <a:pt x="6869" y="4224"/>
                    <a:pt x="6869" y="3424"/>
                  </a:cubicBezTo>
                  <a:cubicBezTo>
                    <a:pt x="6869" y="1538"/>
                    <a:pt x="5331" y="0"/>
                    <a:pt x="3424"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4348225" y="2811350"/>
              <a:ext cx="153800" cy="129725"/>
            </a:xfrm>
            <a:custGeom>
              <a:avLst/>
              <a:gdLst/>
              <a:ahLst/>
              <a:cxnLst/>
              <a:rect l="l" t="t" r="r" b="b"/>
              <a:pathLst>
                <a:path w="6152" h="5189" extrusionOk="0">
                  <a:moveTo>
                    <a:pt x="3076" y="1"/>
                  </a:moveTo>
                  <a:cubicBezTo>
                    <a:pt x="1374" y="1"/>
                    <a:pt x="1" y="1395"/>
                    <a:pt x="1" y="3076"/>
                  </a:cubicBezTo>
                  <a:cubicBezTo>
                    <a:pt x="1" y="3896"/>
                    <a:pt x="308" y="4614"/>
                    <a:pt x="821" y="5188"/>
                  </a:cubicBezTo>
                  <a:lnTo>
                    <a:pt x="5332" y="5188"/>
                  </a:lnTo>
                  <a:cubicBezTo>
                    <a:pt x="5844" y="4655"/>
                    <a:pt x="6152" y="3896"/>
                    <a:pt x="6152" y="3076"/>
                  </a:cubicBezTo>
                  <a:cubicBezTo>
                    <a:pt x="6152" y="1395"/>
                    <a:pt x="4758" y="1"/>
                    <a:pt x="3076"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4330800" y="2803275"/>
              <a:ext cx="154325" cy="137800"/>
            </a:xfrm>
            <a:custGeom>
              <a:avLst/>
              <a:gdLst/>
              <a:ahLst/>
              <a:cxnLst/>
              <a:rect l="l" t="t" r="r" b="b"/>
              <a:pathLst>
                <a:path w="6173" h="5512" extrusionOk="0">
                  <a:moveTo>
                    <a:pt x="3753" y="1"/>
                  </a:moveTo>
                  <a:cubicBezTo>
                    <a:pt x="2876" y="1"/>
                    <a:pt x="2000" y="334"/>
                    <a:pt x="1333" y="1000"/>
                  </a:cubicBezTo>
                  <a:cubicBezTo>
                    <a:pt x="103" y="2231"/>
                    <a:pt x="1" y="4178"/>
                    <a:pt x="1046" y="5511"/>
                  </a:cubicBezTo>
                  <a:lnTo>
                    <a:pt x="1661" y="5511"/>
                  </a:lnTo>
                  <a:lnTo>
                    <a:pt x="6172" y="1000"/>
                  </a:lnTo>
                  <a:cubicBezTo>
                    <a:pt x="5506" y="334"/>
                    <a:pt x="4629" y="1"/>
                    <a:pt x="3753"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4323625" y="2407925"/>
              <a:ext cx="205075" cy="72825"/>
            </a:xfrm>
            <a:custGeom>
              <a:avLst/>
              <a:gdLst/>
              <a:ahLst/>
              <a:cxnLst/>
              <a:rect l="l" t="t" r="r" b="b"/>
              <a:pathLst>
                <a:path w="8203" h="2913" extrusionOk="0">
                  <a:moveTo>
                    <a:pt x="1456" y="1"/>
                  </a:moveTo>
                  <a:cubicBezTo>
                    <a:pt x="636" y="1"/>
                    <a:pt x="0" y="657"/>
                    <a:pt x="0" y="1457"/>
                  </a:cubicBezTo>
                  <a:cubicBezTo>
                    <a:pt x="0" y="2277"/>
                    <a:pt x="657" y="2912"/>
                    <a:pt x="1456" y="2912"/>
                  </a:cubicBezTo>
                  <a:lnTo>
                    <a:pt x="6746" y="2912"/>
                  </a:lnTo>
                  <a:cubicBezTo>
                    <a:pt x="7546" y="2912"/>
                    <a:pt x="8202" y="2277"/>
                    <a:pt x="8202" y="1457"/>
                  </a:cubicBezTo>
                  <a:cubicBezTo>
                    <a:pt x="8202" y="636"/>
                    <a:pt x="7546" y="1"/>
                    <a:pt x="6746"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p:nvPr/>
          </p:nvSpPr>
          <p:spPr>
            <a:xfrm>
              <a:off x="4331325" y="2415625"/>
              <a:ext cx="189175" cy="58975"/>
            </a:xfrm>
            <a:custGeom>
              <a:avLst/>
              <a:gdLst/>
              <a:ahLst/>
              <a:cxnLst/>
              <a:rect l="l" t="t" r="r" b="b"/>
              <a:pathLst>
                <a:path w="7567" h="2359" extrusionOk="0">
                  <a:moveTo>
                    <a:pt x="1189" y="0"/>
                  </a:moveTo>
                  <a:cubicBezTo>
                    <a:pt x="533" y="0"/>
                    <a:pt x="0" y="513"/>
                    <a:pt x="0" y="1169"/>
                  </a:cubicBezTo>
                  <a:cubicBezTo>
                    <a:pt x="0" y="1825"/>
                    <a:pt x="513" y="2358"/>
                    <a:pt x="1189" y="2358"/>
                  </a:cubicBezTo>
                  <a:lnTo>
                    <a:pt x="6377" y="2358"/>
                  </a:lnTo>
                  <a:cubicBezTo>
                    <a:pt x="7054" y="2358"/>
                    <a:pt x="7566" y="1825"/>
                    <a:pt x="7566" y="1169"/>
                  </a:cubicBezTo>
                  <a:cubicBezTo>
                    <a:pt x="7566" y="533"/>
                    <a:pt x="7054" y="0"/>
                    <a:pt x="6377"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4353875" y="2438175"/>
              <a:ext cx="144575" cy="13875"/>
            </a:xfrm>
            <a:custGeom>
              <a:avLst/>
              <a:gdLst/>
              <a:ahLst/>
              <a:cxnLst/>
              <a:rect l="l" t="t" r="r" b="b"/>
              <a:pathLst>
                <a:path w="5783" h="555" extrusionOk="0">
                  <a:moveTo>
                    <a:pt x="287" y="0"/>
                  </a:moveTo>
                  <a:cubicBezTo>
                    <a:pt x="123" y="0"/>
                    <a:pt x="0" y="124"/>
                    <a:pt x="0" y="267"/>
                  </a:cubicBezTo>
                  <a:cubicBezTo>
                    <a:pt x="0" y="431"/>
                    <a:pt x="123" y="554"/>
                    <a:pt x="287" y="554"/>
                  </a:cubicBezTo>
                  <a:lnTo>
                    <a:pt x="5516" y="554"/>
                  </a:lnTo>
                  <a:cubicBezTo>
                    <a:pt x="5659" y="554"/>
                    <a:pt x="5782" y="431"/>
                    <a:pt x="5782" y="267"/>
                  </a:cubicBezTo>
                  <a:cubicBezTo>
                    <a:pt x="5782" y="124"/>
                    <a:pt x="5659" y="0"/>
                    <a:pt x="5516"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2"/>
          <p:cNvSpPr txBox="1">
            <a:spLocks noGrp="1"/>
          </p:cNvSpPr>
          <p:nvPr>
            <p:ph type="subTitle" idx="4"/>
          </p:nvPr>
        </p:nvSpPr>
        <p:spPr>
          <a:xfrm>
            <a:off x="5573622" y="1545817"/>
            <a:ext cx="3738853" cy="49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ENHANCING DAILY LIVES</a:t>
            </a:r>
            <a:endParaRPr dirty="0"/>
          </a:p>
        </p:txBody>
      </p:sp>
      <p:sp>
        <p:nvSpPr>
          <p:cNvPr id="320" name="Google Shape;320;p32"/>
          <p:cNvSpPr txBox="1">
            <a:spLocks noGrp="1"/>
          </p:cNvSpPr>
          <p:nvPr>
            <p:ph type="title"/>
          </p:nvPr>
        </p:nvSpPr>
        <p:spPr>
          <a:xfrm>
            <a:off x="720000" y="45341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a:t>
            </a:r>
            <a:endParaRPr dirty="0"/>
          </a:p>
        </p:txBody>
      </p:sp>
      <p:sp>
        <p:nvSpPr>
          <p:cNvPr id="321" name="Google Shape;321;p32"/>
          <p:cNvSpPr txBox="1">
            <a:spLocks noGrp="1"/>
          </p:cNvSpPr>
          <p:nvPr>
            <p:ph type="subTitle" idx="1"/>
          </p:nvPr>
        </p:nvSpPr>
        <p:spPr>
          <a:xfrm>
            <a:off x="4536910" y="2210121"/>
            <a:ext cx="3887090" cy="1755600"/>
          </a:xfrm>
          <a:prstGeom prst="rect">
            <a:avLst/>
          </a:prstGeom>
        </p:spPr>
        <p:txBody>
          <a:bodyPr spcFirstLastPara="1" wrap="square" lIns="91425" tIns="91425" rIns="91425" bIns="91425" anchor="t" anchorCtr="0">
            <a:noAutofit/>
          </a:bodyPr>
          <a:lstStyle/>
          <a:p>
            <a:pPr rtl="0">
              <a:spcBef>
                <a:spcPts val="0"/>
              </a:spcBef>
              <a:spcAft>
                <a:spcPts val="0"/>
              </a:spcAft>
            </a:pPr>
            <a:r>
              <a:rPr lang="en-US" dirty="0"/>
              <a:t>        The significance of this project lies in its potential to significantly improve the daily lives of visually impaired individuals. By granting them access to visual information through descriptive captions, the project contributes to the broader field of assistive technology, fostering inclusivity and independence in an increasingly visual world.</a:t>
            </a:r>
          </a:p>
          <a:p>
            <a:br>
              <a:rPr lang="en-US" dirty="0"/>
            </a:br>
            <a:endParaRPr dirty="0"/>
          </a:p>
        </p:txBody>
      </p:sp>
      <p:sp>
        <p:nvSpPr>
          <p:cNvPr id="322" name="Google Shape;322;p32"/>
          <p:cNvSpPr txBox="1">
            <a:spLocks noGrp="1"/>
          </p:cNvSpPr>
          <p:nvPr>
            <p:ph type="subTitle" idx="2"/>
          </p:nvPr>
        </p:nvSpPr>
        <p:spPr>
          <a:xfrm>
            <a:off x="377505" y="2213947"/>
            <a:ext cx="4364581" cy="2139172"/>
          </a:xfrm>
          <a:prstGeom prst="rect">
            <a:avLst/>
          </a:prstGeom>
        </p:spPr>
        <p:txBody>
          <a:bodyPr spcFirstLastPara="1" wrap="square" lIns="91425" tIns="91425" rIns="91425" bIns="91425" anchor="t" anchorCtr="0">
            <a:noAutofit/>
          </a:bodyPr>
          <a:lstStyle/>
          <a:p>
            <a:pPr rtl="0">
              <a:spcBef>
                <a:spcPts val="0"/>
              </a:spcBef>
              <a:spcAft>
                <a:spcPts val="0"/>
              </a:spcAft>
            </a:pPr>
            <a:r>
              <a:rPr lang="en-US" dirty="0"/>
              <a:t>       The primary goal of this project is to develop an intelligent system using a combination of computer vision and natural language processing techniques. By leveraging the VGG16 model for feature extraction and a deep learning architecture for caption generation, the system aims to automatically generate captions for images. Integration with OpenAI's GPT-3.5 API enhances the system's ability to provide coherent and context-aware responses to user interactions.</a:t>
            </a:r>
          </a:p>
          <a:p>
            <a:br>
              <a:rPr lang="en-US" dirty="0"/>
            </a:br>
            <a:endParaRPr dirty="0"/>
          </a:p>
        </p:txBody>
      </p:sp>
      <p:sp>
        <p:nvSpPr>
          <p:cNvPr id="323" name="Google Shape;323;p32"/>
          <p:cNvSpPr txBox="1">
            <a:spLocks noGrp="1"/>
          </p:cNvSpPr>
          <p:nvPr>
            <p:ph type="subTitle" idx="3"/>
          </p:nvPr>
        </p:nvSpPr>
        <p:spPr>
          <a:xfrm>
            <a:off x="1357386" y="1524284"/>
            <a:ext cx="2505600" cy="49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BRIDGING THE GAP</a:t>
            </a:r>
            <a:endParaRPr dirty="0"/>
          </a:p>
        </p:txBody>
      </p:sp>
      <p:grpSp>
        <p:nvGrpSpPr>
          <p:cNvPr id="324" name="Google Shape;324;p32"/>
          <p:cNvGrpSpPr/>
          <p:nvPr/>
        </p:nvGrpSpPr>
        <p:grpSpPr>
          <a:xfrm>
            <a:off x="780904" y="1482325"/>
            <a:ext cx="456890" cy="522842"/>
            <a:chOff x="1217654" y="1282944"/>
            <a:chExt cx="456890" cy="522842"/>
          </a:xfrm>
        </p:grpSpPr>
        <p:sp>
          <p:nvSpPr>
            <p:cNvPr id="325" name="Google Shape;325;p32"/>
            <p:cNvSpPr/>
            <p:nvPr/>
          </p:nvSpPr>
          <p:spPr>
            <a:xfrm>
              <a:off x="1307908" y="1481207"/>
              <a:ext cx="72733" cy="44618"/>
            </a:xfrm>
            <a:custGeom>
              <a:avLst/>
              <a:gdLst/>
              <a:ahLst/>
              <a:cxnLst/>
              <a:rect l="l" t="t" r="r" b="b"/>
              <a:pathLst>
                <a:path w="2499" h="1533" extrusionOk="0">
                  <a:moveTo>
                    <a:pt x="1973" y="528"/>
                  </a:moveTo>
                  <a:lnTo>
                    <a:pt x="1973" y="1008"/>
                  </a:lnTo>
                  <a:lnTo>
                    <a:pt x="528" y="1008"/>
                  </a:lnTo>
                  <a:lnTo>
                    <a:pt x="528" y="528"/>
                  </a:lnTo>
                  <a:close/>
                  <a:moveTo>
                    <a:pt x="368" y="0"/>
                  </a:moveTo>
                  <a:cubicBezTo>
                    <a:pt x="166" y="0"/>
                    <a:pt x="0" y="166"/>
                    <a:pt x="0" y="368"/>
                  </a:cubicBezTo>
                  <a:lnTo>
                    <a:pt x="0" y="1165"/>
                  </a:lnTo>
                  <a:cubicBezTo>
                    <a:pt x="0" y="1370"/>
                    <a:pt x="166" y="1533"/>
                    <a:pt x="368" y="1533"/>
                  </a:cubicBezTo>
                  <a:lnTo>
                    <a:pt x="2131" y="1533"/>
                  </a:lnTo>
                  <a:cubicBezTo>
                    <a:pt x="2333" y="1533"/>
                    <a:pt x="2498" y="1370"/>
                    <a:pt x="2498" y="1165"/>
                  </a:cubicBezTo>
                  <a:lnTo>
                    <a:pt x="2498" y="368"/>
                  </a:lnTo>
                  <a:cubicBezTo>
                    <a:pt x="2498" y="169"/>
                    <a:pt x="2333" y="0"/>
                    <a:pt x="2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2"/>
            <p:cNvSpPr/>
            <p:nvPr/>
          </p:nvSpPr>
          <p:spPr>
            <a:xfrm>
              <a:off x="1403896" y="1481207"/>
              <a:ext cx="72704" cy="44618"/>
            </a:xfrm>
            <a:custGeom>
              <a:avLst/>
              <a:gdLst/>
              <a:ahLst/>
              <a:cxnLst/>
              <a:rect l="l" t="t" r="r" b="b"/>
              <a:pathLst>
                <a:path w="2498" h="1533" extrusionOk="0">
                  <a:moveTo>
                    <a:pt x="1973" y="528"/>
                  </a:moveTo>
                  <a:lnTo>
                    <a:pt x="1973" y="1008"/>
                  </a:lnTo>
                  <a:lnTo>
                    <a:pt x="528" y="1008"/>
                  </a:lnTo>
                  <a:lnTo>
                    <a:pt x="528" y="528"/>
                  </a:lnTo>
                  <a:close/>
                  <a:moveTo>
                    <a:pt x="368" y="0"/>
                  </a:moveTo>
                  <a:cubicBezTo>
                    <a:pt x="166" y="0"/>
                    <a:pt x="0" y="166"/>
                    <a:pt x="0" y="368"/>
                  </a:cubicBezTo>
                  <a:lnTo>
                    <a:pt x="0" y="1165"/>
                  </a:lnTo>
                  <a:cubicBezTo>
                    <a:pt x="0" y="1370"/>
                    <a:pt x="166" y="1533"/>
                    <a:pt x="368" y="1533"/>
                  </a:cubicBezTo>
                  <a:lnTo>
                    <a:pt x="2130" y="1533"/>
                  </a:lnTo>
                  <a:cubicBezTo>
                    <a:pt x="2332" y="1533"/>
                    <a:pt x="2498" y="1370"/>
                    <a:pt x="2498" y="1165"/>
                  </a:cubicBezTo>
                  <a:lnTo>
                    <a:pt x="2498" y="368"/>
                  </a:lnTo>
                  <a:cubicBezTo>
                    <a:pt x="2498" y="169"/>
                    <a:pt x="2332" y="0"/>
                    <a:pt x="2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1297925" y="1763845"/>
              <a:ext cx="48896" cy="15367"/>
            </a:xfrm>
            <a:custGeom>
              <a:avLst/>
              <a:gdLst/>
              <a:ahLst/>
              <a:cxnLst/>
              <a:rect l="l" t="t" r="r" b="b"/>
              <a:pathLst>
                <a:path w="1680" h="528" extrusionOk="0">
                  <a:moveTo>
                    <a:pt x="262" y="0"/>
                  </a:moveTo>
                  <a:cubicBezTo>
                    <a:pt x="119" y="0"/>
                    <a:pt x="1" y="121"/>
                    <a:pt x="1" y="264"/>
                  </a:cubicBezTo>
                  <a:cubicBezTo>
                    <a:pt x="1" y="407"/>
                    <a:pt x="119" y="528"/>
                    <a:pt x="262" y="528"/>
                  </a:cubicBezTo>
                  <a:lnTo>
                    <a:pt x="1418" y="528"/>
                  </a:lnTo>
                  <a:cubicBezTo>
                    <a:pt x="1561" y="528"/>
                    <a:pt x="1679" y="407"/>
                    <a:pt x="1679" y="264"/>
                  </a:cubicBezTo>
                  <a:cubicBezTo>
                    <a:pt x="1679" y="121"/>
                    <a:pt x="1564" y="0"/>
                    <a:pt x="14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1407069" y="1763758"/>
              <a:ext cx="15309" cy="15309"/>
            </a:xfrm>
            <a:custGeom>
              <a:avLst/>
              <a:gdLst/>
              <a:ahLst/>
              <a:cxnLst/>
              <a:rect l="l" t="t" r="r" b="b"/>
              <a:pathLst>
                <a:path w="526" h="526" extrusionOk="0">
                  <a:moveTo>
                    <a:pt x="264" y="1"/>
                  </a:moveTo>
                  <a:cubicBezTo>
                    <a:pt x="194" y="1"/>
                    <a:pt x="127" y="29"/>
                    <a:pt x="76" y="76"/>
                  </a:cubicBezTo>
                  <a:cubicBezTo>
                    <a:pt x="29" y="127"/>
                    <a:pt x="1" y="194"/>
                    <a:pt x="1" y="264"/>
                  </a:cubicBezTo>
                  <a:cubicBezTo>
                    <a:pt x="1" y="335"/>
                    <a:pt x="29" y="399"/>
                    <a:pt x="76" y="450"/>
                  </a:cubicBezTo>
                  <a:cubicBezTo>
                    <a:pt x="127" y="497"/>
                    <a:pt x="194" y="525"/>
                    <a:pt x="264" y="525"/>
                  </a:cubicBezTo>
                  <a:cubicBezTo>
                    <a:pt x="335" y="525"/>
                    <a:pt x="399" y="497"/>
                    <a:pt x="450" y="450"/>
                  </a:cubicBezTo>
                  <a:cubicBezTo>
                    <a:pt x="497" y="399"/>
                    <a:pt x="525" y="335"/>
                    <a:pt x="525" y="264"/>
                  </a:cubicBezTo>
                  <a:cubicBezTo>
                    <a:pt x="525" y="197"/>
                    <a:pt x="497" y="127"/>
                    <a:pt x="450" y="76"/>
                  </a:cubicBezTo>
                  <a:cubicBezTo>
                    <a:pt x="399" y="29"/>
                    <a:pt x="335" y="1"/>
                    <a:pt x="2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a:off x="1437775" y="1763758"/>
              <a:ext cx="15397" cy="15309"/>
            </a:xfrm>
            <a:custGeom>
              <a:avLst/>
              <a:gdLst/>
              <a:ahLst/>
              <a:cxnLst/>
              <a:rect l="l" t="t" r="r" b="b"/>
              <a:pathLst>
                <a:path w="529" h="526" extrusionOk="0">
                  <a:moveTo>
                    <a:pt x="265" y="1"/>
                  </a:moveTo>
                  <a:cubicBezTo>
                    <a:pt x="194" y="1"/>
                    <a:pt x="127" y="29"/>
                    <a:pt x="79" y="76"/>
                  </a:cubicBezTo>
                  <a:cubicBezTo>
                    <a:pt x="29" y="127"/>
                    <a:pt x="1" y="194"/>
                    <a:pt x="1" y="264"/>
                  </a:cubicBezTo>
                  <a:cubicBezTo>
                    <a:pt x="1" y="335"/>
                    <a:pt x="29" y="399"/>
                    <a:pt x="79" y="450"/>
                  </a:cubicBezTo>
                  <a:cubicBezTo>
                    <a:pt x="127" y="497"/>
                    <a:pt x="194" y="525"/>
                    <a:pt x="265" y="525"/>
                  </a:cubicBezTo>
                  <a:cubicBezTo>
                    <a:pt x="335" y="525"/>
                    <a:pt x="402" y="497"/>
                    <a:pt x="450" y="450"/>
                  </a:cubicBezTo>
                  <a:cubicBezTo>
                    <a:pt x="498" y="399"/>
                    <a:pt x="528" y="335"/>
                    <a:pt x="528" y="264"/>
                  </a:cubicBezTo>
                  <a:cubicBezTo>
                    <a:pt x="528" y="197"/>
                    <a:pt x="500" y="127"/>
                    <a:pt x="450" y="76"/>
                  </a:cubicBezTo>
                  <a:cubicBezTo>
                    <a:pt x="402" y="29"/>
                    <a:pt x="335" y="1"/>
                    <a:pt x="2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a:off x="1468655" y="1763758"/>
              <a:ext cx="15309" cy="15309"/>
            </a:xfrm>
            <a:custGeom>
              <a:avLst/>
              <a:gdLst/>
              <a:ahLst/>
              <a:cxnLst/>
              <a:rect l="l" t="t" r="r" b="b"/>
              <a:pathLst>
                <a:path w="526" h="526" extrusionOk="0">
                  <a:moveTo>
                    <a:pt x="262" y="1"/>
                  </a:moveTo>
                  <a:cubicBezTo>
                    <a:pt x="192" y="1"/>
                    <a:pt x="127" y="29"/>
                    <a:pt x="77" y="76"/>
                  </a:cubicBezTo>
                  <a:cubicBezTo>
                    <a:pt x="29" y="127"/>
                    <a:pt x="1" y="194"/>
                    <a:pt x="1" y="264"/>
                  </a:cubicBezTo>
                  <a:cubicBezTo>
                    <a:pt x="1" y="335"/>
                    <a:pt x="29" y="399"/>
                    <a:pt x="77" y="450"/>
                  </a:cubicBezTo>
                  <a:cubicBezTo>
                    <a:pt x="127" y="497"/>
                    <a:pt x="192" y="525"/>
                    <a:pt x="262" y="525"/>
                  </a:cubicBezTo>
                  <a:cubicBezTo>
                    <a:pt x="332" y="525"/>
                    <a:pt x="399" y="497"/>
                    <a:pt x="450" y="450"/>
                  </a:cubicBezTo>
                  <a:cubicBezTo>
                    <a:pt x="498" y="399"/>
                    <a:pt x="526" y="335"/>
                    <a:pt x="526" y="264"/>
                  </a:cubicBezTo>
                  <a:cubicBezTo>
                    <a:pt x="526" y="197"/>
                    <a:pt x="498" y="127"/>
                    <a:pt x="450" y="76"/>
                  </a:cubicBezTo>
                  <a:cubicBezTo>
                    <a:pt x="399" y="29"/>
                    <a:pt x="332"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a:off x="1353894" y="1404661"/>
              <a:ext cx="15309" cy="15309"/>
            </a:xfrm>
            <a:custGeom>
              <a:avLst/>
              <a:gdLst/>
              <a:ahLst/>
              <a:cxnLst/>
              <a:rect l="l" t="t" r="r" b="b"/>
              <a:pathLst>
                <a:path w="526" h="526" extrusionOk="0">
                  <a:moveTo>
                    <a:pt x="261" y="1"/>
                  </a:moveTo>
                  <a:cubicBezTo>
                    <a:pt x="191" y="1"/>
                    <a:pt x="127" y="29"/>
                    <a:pt x="76" y="76"/>
                  </a:cubicBezTo>
                  <a:cubicBezTo>
                    <a:pt x="29" y="127"/>
                    <a:pt x="0" y="191"/>
                    <a:pt x="0" y="262"/>
                  </a:cubicBezTo>
                  <a:cubicBezTo>
                    <a:pt x="0" y="332"/>
                    <a:pt x="29" y="399"/>
                    <a:pt x="76" y="450"/>
                  </a:cubicBezTo>
                  <a:cubicBezTo>
                    <a:pt x="127" y="497"/>
                    <a:pt x="191" y="525"/>
                    <a:pt x="261" y="525"/>
                  </a:cubicBezTo>
                  <a:cubicBezTo>
                    <a:pt x="332" y="525"/>
                    <a:pt x="399" y="497"/>
                    <a:pt x="450" y="450"/>
                  </a:cubicBezTo>
                  <a:cubicBezTo>
                    <a:pt x="497" y="399"/>
                    <a:pt x="525" y="332"/>
                    <a:pt x="525" y="262"/>
                  </a:cubicBezTo>
                  <a:cubicBezTo>
                    <a:pt x="525" y="191"/>
                    <a:pt x="497" y="127"/>
                    <a:pt x="450" y="76"/>
                  </a:cubicBezTo>
                  <a:cubicBezTo>
                    <a:pt x="399" y="29"/>
                    <a:pt x="332" y="1"/>
                    <a:pt x="2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a:off x="1384600" y="1404661"/>
              <a:ext cx="15309" cy="15309"/>
            </a:xfrm>
            <a:custGeom>
              <a:avLst/>
              <a:gdLst/>
              <a:ahLst/>
              <a:cxnLst/>
              <a:rect l="l" t="t" r="r" b="b"/>
              <a:pathLst>
                <a:path w="526" h="526" extrusionOk="0">
                  <a:moveTo>
                    <a:pt x="265" y="1"/>
                  </a:moveTo>
                  <a:cubicBezTo>
                    <a:pt x="194" y="1"/>
                    <a:pt x="127" y="29"/>
                    <a:pt x="77" y="76"/>
                  </a:cubicBezTo>
                  <a:cubicBezTo>
                    <a:pt x="29" y="127"/>
                    <a:pt x="1" y="191"/>
                    <a:pt x="1" y="262"/>
                  </a:cubicBezTo>
                  <a:cubicBezTo>
                    <a:pt x="1" y="332"/>
                    <a:pt x="29" y="399"/>
                    <a:pt x="77" y="450"/>
                  </a:cubicBezTo>
                  <a:cubicBezTo>
                    <a:pt x="127" y="497"/>
                    <a:pt x="194" y="525"/>
                    <a:pt x="265" y="525"/>
                  </a:cubicBezTo>
                  <a:cubicBezTo>
                    <a:pt x="335" y="525"/>
                    <a:pt x="399" y="497"/>
                    <a:pt x="450" y="450"/>
                  </a:cubicBezTo>
                  <a:cubicBezTo>
                    <a:pt x="498" y="399"/>
                    <a:pt x="526" y="332"/>
                    <a:pt x="526" y="262"/>
                  </a:cubicBezTo>
                  <a:cubicBezTo>
                    <a:pt x="526" y="191"/>
                    <a:pt x="498" y="127"/>
                    <a:pt x="450" y="76"/>
                  </a:cubicBezTo>
                  <a:cubicBezTo>
                    <a:pt x="399" y="29"/>
                    <a:pt x="335" y="1"/>
                    <a:pt x="2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2"/>
            <p:cNvSpPr/>
            <p:nvPr/>
          </p:nvSpPr>
          <p:spPr>
            <a:xfrm>
              <a:off x="1415393" y="1404661"/>
              <a:ext cx="15397" cy="15309"/>
            </a:xfrm>
            <a:custGeom>
              <a:avLst/>
              <a:gdLst/>
              <a:ahLst/>
              <a:cxnLst/>
              <a:rect l="l" t="t" r="r" b="b"/>
              <a:pathLst>
                <a:path w="529" h="526" extrusionOk="0">
                  <a:moveTo>
                    <a:pt x="265" y="1"/>
                  </a:moveTo>
                  <a:cubicBezTo>
                    <a:pt x="194" y="1"/>
                    <a:pt x="127" y="29"/>
                    <a:pt x="79" y="76"/>
                  </a:cubicBezTo>
                  <a:cubicBezTo>
                    <a:pt x="29" y="127"/>
                    <a:pt x="1" y="191"/>
                    <a:pt x="1" y="262"/>
                  </a:cubicBezTo>
                  <a:cubicBezTo>
                    <a:pt x="1" y="332"/>
                    <a:pt x="29" y="399"/>
                    <a:pt x="79" y="450"/>
                  </a:cubicBezTo>
                  <a:cubicBezTo>
                    <a:pt x="127" y="497"/>
                    <a:pt x="194" y="525"/>
                    <a:pt x="265" y="525"/>
                  </a:cubicBezTo>
                  <a:cubicBezTo>
                    <a:pt x="335" y="525"/>
                    <a:pt x="402" y="497"/>
                    <a:pt x="450" y="450"/>
                  </a:cubicBezTo>
                  <a:cubicBezTo>
                    <a:pt x="500" y="399"/>
                    <a:pt x="528" y="332"/>
                    <a:pt x="528" y="262"/>
                  </a:cubicBezTo>
                  <a:cubicBezTo>
                    <a:pt x="528" y="191"/>
                    <a:pt x="500" y="127"/>
                    <a:pt x="450" y="76"/>
                  </a:cubicBezTo>
                  <a:cubicBezTo>
                    <a:pt x="402" y="29"/>
                    <a:pt x="335" y="1"/>
                    <a:pt x="2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2"/>
            <p:cNvSpPr/>
            <p:nvPr/>
          </p:nvSpPr>
          <p:spPr>
            <a:xfrm>
              <a:off x="1217654" y="1282944"/>
              <a:ext cx="456890" cy="522842"/>
            </a:xfrm>
            <a:custGeom>
              <a:avLst/>
              <a:gdLst/>
              <a:ahLst/>
              <a:cxnLst/>
              <a:rect l="l" t="t" r="r" b="b"/>
              <a:pathLst>
                <a:path w="15698" h="17964" extrusionOk="0">
                  <a:moveTo>
                    <a:pt x="6913" y="1845"/>
                  </a:moveTo>
                  <a:lnTo>
                    <a:pt x="6913" y="2558"/>
                  </a:lnTo>
                  <a:lnTo>
                    <a:pt x="5091" y="2558"/>
                  </a:lnTo>
                  <a:lnTo>
                    <a:pt x="5091" y="1845"/>
                  </a:lnTo>
                  <a:close/>
                  <a:moveTo>
                    <a:pt x="15170" y="526"/>
                  </a:moveTo>
                  <a:lnTo>
                    <a:pt x="15170" y="3882"/>
                  </a:lnTo>
                  <a:lnTo>
                    <a:pt x="10901" y="3882"/>
                  </a:lnTo>
                  <a:cubicBezTo>
                    <a:pt x="10822" y="3882"/>
                    <a:pt x="10752" y="3916"/>
                    <a:pt x="10704" y="3975"/>
                  </a:cubicBezTo>
                  <a:lnTo>
                    <a:pt x="10160" y="4590"/>
                  </a:lnTo>
                  <a:lnTo>
                    <a:pt x="10160" y="526"/>
                  </a:lnTo>
                  <a:close/>
                  <a:moveTo>
                    <a:pt x="11030" y="6754"/>
                  </a:moveTo>
                  <a:cubicBezTo>
                    <a:pt x="11271" y="6754"/>
                    <a:pt x="11468" y="6950"/>
                    <a:pt x="11468" y="7191"/>
                  </a:cubicBezTo>
                  <a:lnTo>
                    <a:pt x="11468" y="9282"/>
                  </a:lnTo>
                  <a:cubicBezTo>
                    <a:pt x="11468" y="9524"/>
                    <a:pt x="11271" y="9720"/>
                    <a:pt x="11030" y="9720"/>
                  </a:cubicBezTo>
                  <a:lnTo>
                    <a:pt x="10876" y="9720"/>
                  </a:lnTo>
                  <a:cubicBezTo>
                    <a:pt x="10887" y="9608"/>
                    <a:pt x="10892" y="9493"/>
                    <a:pt x="10892" y="9380"/>
                  </a:cubicBezTo>
                  <a:lnTo>
                    <a:pt x="10892" y="6754"/>
                  </a:lnTo>
                  <a:close/>
                  <a:moveTo>
                    <a:pt x="8740" y="5872"/>
                  </a:moveTo>
                  <a:cubicBezTo>
                    <a:pt x="9133" y="5872"/>
                    <a:pt x="9447" y="6192"/>
                    <a:pt x="9447" y="6582"/>
                  </a:cubicBezTo>
                  <a:lnTo>
                    <a:pt x="9447" y="9187"/>
                  </a:lnTo>
                  <a:cubicBezTo>
                    <a:pt x="9447" y="9580"/>
                    <a:pt x="9133" y="9897"/>
                    <a:pt x="8740" y="9897"/>
                  </a:cubicBezTo>
                  <a:lnTo>
                    <a:pt x="8164" y="9897"/>
                  </a:lnTo>
                  <a:cubicBezTo>
                    <a:pt x="8072" y="9445"/>
                    <a:pt x="7670" y="9100"/>
                    <a:pt x="7193" y="9100"/>
                  </a:cubicBezTo>
                  <a:lnTo>
                    <a:pt x="4895" y="9100"/>
                  </a:lnTo>
                  <a:cubicBezTo>
                    <a:pt x="4415" y="9100"/>
                    <a:pt x="4013" y="9442"/>
                    <a:pt x="3924" y="9897"/>
                  </a:cubicBezTo>
                  <a:lnTo>
                    <a:pt x="3348" y="9897"/>
                  </a:lnTo>
                  <a:cubicBezTo>
                    <a:pt x="2958" y="9897"/>
                    <a:pt x="2638" y="9577"/>
                    <a:pt x="2638" y="9187"/>
                  </a:cubicBezTo>
                  <a:lnTo>
                    <a:pt x="2638" y="6582"/>
                  </a:lnTo>
                  <a:cubicBezTo>
                    <a:pt x="2638" y="6192"/>
                    <a:pt x="2958" y="5872"/>
                    <a:pt x="3348" y="5872"/>
                  </a:cubicBezTo>
                  <a:close/>
                  <a:moveTo>
                    <a:pt x="7193" y="9630"/>
                  </a:moveTo>
                  <a:cubicBezTo>
                    <a:pt x="7449" y="9630"/>
                    <a:pt x="7659" y="9841"/>
                    <a:pt x="7659" y="10096"/>
                  </a:cubicBezTo>
                  <a:cubicBezTo>
                    <a:pt x="7659" y="10352"/>
                    <a:pt x="7449" y="10562"/>
                    <a:pt x="7193" y="10562"/>
                  </a:cubicBezTo>
                  <a:lnTo>
                    <a:pt x="4895" y="10562"/>
                  </a:lnTo>
                  <a:cubicBezTo>
                    <a:pt x="4639" y="10559"/>
                    <a:pt x="4429" y="10352"/>
                    <a:pt x="4429" y="10096"/>
                  </a:cubicBezTo>
                  <a:cubicBezTo>
                    <a:pt x="4429" y="9841"/>
                    <a:pt x="4639" y="9630"/>
                    <a:pt x="4895" y="9630"/>
                  </a:cubicBezTo>
                  <a:close/>
                  <a:moveTo>
                    <a:pt x="2596" y="2928"/>
                  </a:moveTo>
                  <a:lnTo>
                    <a:pt x="2596" y="5600"/>
                  </a:lnTo>
                  <a:cubicBezTo>
                    <a:pt x="2301" y="5825"/>
                    <a:pt x="2108" y="6181"/>
                    <a:pt x="2108" y="6582"/>
                  </a:cubicBezTo>
                  <a:lnTo>
                    <a:pt x="2108" y="9187"/>
                  </a:lnTo>
                  <a:cubicBezTo>
                    <a:pt x="2108" y="9588"/>
                    <a:pt x="2299" y="9942"/>
                    <a:pt x="2596" y="10169"/>
                  </a:cubicBezTo>
                  <a:lnTo>
                    <a:pt x="2596" y="11777"/>
                  </a:lnTo>
                  <a:cubicBezTo>
                    <a:pt x="2001" y="11151"/>
                    <a:pt x="1636" y="10307"/>
                    <a:pt x="1636" y="9380"/>
                  </a:cubicBezTo>
                  <a:lnTo>
                    <a:pt x="1636" y="5325"/>
                  </a:lnTo>
                  <a:cubicBezTo>
                    <a:pt x="1636" y="4399"/>
                    <a:pt x="2001" y="3554"/>
                    <a:pt x="2596" y="2928"/>
                  </a:cubicBezTo>
                  <a:close/>
                  <a:moveTo>
                    <a:pt x="7438" y="1890"/>
                  </a:moveTo>
                  <a:cubicBezTo>
                    <a:pt x="7968" y="1977"/>
                    <a:pt x="8456" y="2182"/>
                    <a:pt x="8877" y="2479"/>
                  </a:cubicBezTo>
                  <a:lnTo>
                    <a:pt x="8877" y="3369"/>
                  </a:lnTo>
                  <a:cubicBezTo>
                    <a:pt x="8877" y="3512"/>
                    <a:pt x="8995" y="3630"/>
                    <a:pt x="9138" y="3630"/>
                  </a:cubicBezTo>
                  <a:cubicBezTo>
                    <a:pt x="9284" y="3630"/>
                    <a:pt x="9402" y="3512"/>
                    <a:pt x="9402" y="3369"/>
                  </a:cubicBezTo>
                  <a:lnTo>
                    <a:pt x="9402" y="2934"/>
                  </a:lnTo>
                  <a:cubicBezTo>
                    <a:pt x="9484" y="3018"/>
                    <a:pt x="9559" y="3108"/>
                    <a:pt x="9635" y="3203"/>
                  </a:cubicBezTo>
                  <a:lnTo>
                    <a:pt x="9635" y="5075"/>
                  </a:lnTo>
                  <a:cubicBezTo>
                    <a:pt x="9635" y="5333"/>
                    <a:pt x="9798" y="5448"/>
                    <a:pt x="9952" y="5448"/>
                  </a:cubicBezTo>
                  <a:cubicBezTo>
                    <a:pt x="10022" y="5448"/>
                    <a:pt x="10132" y="5423"/>
                    <a:pt x="10239" y="5302"/>
                  </a:cubicBezTo>
                  <a:lnTo>
                    <a:pt x="10359" y="5162"/>
                  </a:lnTo>
                  <a:cubicBezTo>
                    <a:pt x="10365" y="5221"/>
                    <a:pt x="10365" y="5272"/>
                    <a:pt x="10365" y="5328"/>
                  </a:cubicBezTo>
                  <a:lnTo>
                    <a:pt x="10368" y="9380"/>
                  </a:lnTo>
                  <a:cubicBezTo>
                    <a:pt x="10368" y="10307"/>
                    <a:pt x="10003" y="11151"/>
                    <a:pt x="9405" y="11777"/>
                  </a:cubicBezTo>
                  <a:lnTo>
                    <a:pt x="9405" y="10234"/>
                  </a:lnTo>
                  <a:cubicBezTo>
                    <a:pt x="9750" y="10012"/>
                    <a:pt x="9978" y="9630"/>
                    <a:pt x="9978" y="9190"/>
                  </a:cubicBezTo>
                  <a:lnTo>
                    <a:pt x="9978" y="6585"/>
                  </a:lnTo>
                  <a:cubicBezTo>
                    <a:pt x="9978" y="6144"/>
                    <a:pt x="9750" y="5763"/>
                    <a:pt x="9405" y="5541"/>
                  </a:cubicBezTo>
                  <a:lnTo>
                    <a:pt x="9405" y="4839"/>
                  </a:lnTo>
                  <a:cubicBezTo>
                    <a:pt x="9405" y="4696"/>
                    <a:pt x="9287" y="4578"/>
                    <a:pt x="9144" y="4578"/>
                  </a:cubicBezTo>
                  <a:cubicBezTo>
                    <a:pt x="8998" y="4578"/>
                    <a:pt x="8880" y="4696"/>
                    <a:pt x="8880" y="4839"/>
                  </a:cubicBezTo>
                  <a:lnTo>
                    <a:pt x="8880" y="5353"/>
                  </a:lnTo>
                  <a:cubicBezTo>
                    <a:pt x="8835" y="5350"/>
                    <a:pt x="8788" y="5345"/>
                    <a:pt x="8743" y="5345"/>
                  </a:cubicBezTo>
                  <a:lnTo>
                    <a:pt x="3348" y="5345"/>
                  </a:lnTo>
                  <a:cubicBezTo>
                    <a:pt x="3270" y="5345"/>
                    <a:pt x="3197" y="5353"/>
                    <a:pt x="3124" y="5367"/>
                  </a:cubicBezTo>
                  <a:lnTo>
                    <a:pt x="3124" y="2479"/>
                  </a:lnTo>
                  <a:cubicBezTo>
                    <a:pt x="3545" y="2184"/>
                    <a:pt x="4036" y="1977"/>
                    <a:pt x="4561" y="1890"/>
                  </a:cubicBezTo>
                  <a:lnTo>
                    <a:pt x="4561" y="2580"/>
                  </a:lnTo>
                  <a:cubicBezTo>
                    <a:pt x="4561" y="2858"/>
                    <a:pt x="4785" y="3082"/>
                    <a:pt x="5066" y="3082"/>
                  </a:cubicBezTo>
                  <a:lnTo>
                    <a:pt x="6932" y="3082"/>
                  </a:lnTo>
                  <a:cubicBezTo>
                    <a:pt x="7210" y="3082"/>
                    <a:pt x="7438" y="2858"/>
                    <a:pt x="7438" y="2580"/>
                  </a:cubicBezTo>
                  <a:lnTo>
                    <a:pt x="7438" y="1890"/>
                  </a:lnTo>
                  <a:close/>
                  <a:moveTo>
                    <a:pt x="3118" y="10405"/>
                  </a:moveTo>
                  <a:cubicBezTo>
                    <a:pt x="3194" y="10419"/>
                    <a:pt x="3267" y="10427"/>
                    <a:pt x="3343" y="10427"/>
                  </a:cubicBezTo>
                  <a:lnTo>
                    <a:pt x="3955" y="10427"/>
                  </a:lnTo>
                  <a:cubicBezTo>
                    <a:pt x="4089" y="10812"/>
                    <a:pt x="4460" y="11090"/>
                    <a:pt x="4889" y="11090"/>
                  </a:cubicBezTo>
                  <a:lnTo>
                    <a:pt x="7188" y="11090"/>
                  </a:lnTo>
                  <a:cubicBezTo>
                    <a:pt x="7620" y="11090"/>
                    <a:pt x="7988" y="10812"/>
                    <a:pt x="8125" y="10427"/>
                  </a:cubicBezTo>
                  <a:lnTo>
                    <a:pt x="8737" y="10427"/>
                  </a:lnTo>
                  <a:cubicBezTo>
                    <a:pt x="8782" y="10427"/>
                    <a:pt x="8827" y="10422"/>
                    <a:pt x="8872" y="10419"/>
                  </a:cubicBezTo>
                  <a:lnTo>
                    <a:pt x="8872" y="12229"/>
                  </a:lnTo>
                  <a:lnTo>
                    <a:pt x="8877" y="12229"/>
                  </a:lnTo>
                  <a:cubicBezTo>
                    <a:pt x="8308" y="12631"/>
                    <a:pt x="7614" y="12864"/>
                    <a:pt x="6862" y="12864"/>
                  </a:cubicBezTo>
                  <a:lnTo>
                    <a:pt x="5133" y="12864"/>
                  </a:lnTo>
                  <a:cubicBezTo>
                    <a:pt x="4387" y="12864"/>
                    <a:pt x="3691" y="12631"/>
                    <a:pt x="3118" y="12229"/>
                  </a:cubicBezTo>
                  <a:lnTo>
                    <a:pt x="3118" y="10405"/>
                  </a:lnTo>
                  <a:close/>
                  <a:moveTo>
                    <a:pt x="7446" y="13349"/>
                  </a:moveTo>
                  <a:lnTo>
                    <a:pt x="7446" y="14112"/>
                  </a:lnTo>
                  <a:lnTo>
                    <a:pt x="4558" y="14112"/>
                  </a:lnTo>
                  <a:lnTo>
                    <a:pt x="4558" y="13349"/>
                  </a:lnTo>
                  <a:cubicBezTo>
                    <a:pt x="4746" y="13377"/>
                    <a:pt x="4940" y="13391"/>
                    <a:pt x="5136" y="13391"/>
                  </a:cubicBezTo>
                  <a:lnTo>
                    <a:pt x="6865" y="13391"/>
                  </a:lnTo>
                  <a:cubicBezTo>
                    <a:pt x="7061" y="13391"/>
                    <a:pt x="7255" y="13377"/>
                    <a:pt x="7446" y="13349"/>
                  </a:cubicBezTo>
                  <a:close/>
                  <a:moveTo>
                    <a:pt x="9273" y="16128"/>
                  </a:moveTo>
                  <a:cubicBezTo>
                    <a:pt x="9537" y="16128"/>
                    <a:pt x="9750" y="16341"/>
                    <a:pt x="9750" y="16602"/>
                  </a:cubicBezTo>
                  <a:lnTo>
                    <a:pt x="9750" y="17435"/>
                  </a:lnTo>
                  <a:lnTo>
                    <a:pt x="2248" y="17435"/>
                  </a:lnTo>
                  <a:lnTo>
                    <a:pt x="2248" y="16602"/>
                  </a:lnTo>
                  <a:cubicBezTo>
                    <a:pt x="2248" y="16338"/>
                    <a:pt x="2464" y="16128"/>
                    <a:pt x="2725" y="16128"/>
                  </a:cubicBezTo>
                  <a:close/>
                  <a:moveTo>
                    <a:pt x="10115" y="1"/>
                  </a:moveTo>
                  <a:cubicBezTo>
                    <a:pt x="9851" y="1"/>
                    <a:pt x="9635" y="214"/>
                    <a:pt x="9635" y="481"/>
                  </a:cubicBezTo>
                  <a:lnTo>
                    <a:pt x="9635" y="2423"/>
                  </a:lnTo>
                  <a:cubicBezTo>
                    <a:pt x="8911" y="1741"/>
                    <a:pt x="7937" y="1323"/>
                    <a:pt x="6862" y="1323"/>
                  </a:cubicBezTo>
                  <a:lnTo>
                    <a:pt x="5133" y="1323"/>
                  </a:lnTo>
                  <a:cubicBezTo>
                    <a:pt x="2913" y="1323"/>
                    <a:pt x="1106" y="3122"/>
                    <a:pt x="1106" y="5333"/>
                  </a:cubicBezTo>
                  <a:lnTo>
                    <a:pt x="1106" y="6234"/>
                  </a:lnTo>
                  <a:lnTo>
                    <a:pt x="968" y="6234"/>
                  </a:lnTo>
                  <a:cubicBezTo>
                    <a:pt x="435" y="6234"/>
                    <a:pt x="3" y="6666"/>
                    <a:pt x="3" y="7200"/>
                  </a:cubicBezTo>
                  <a:lnTo>
                    <a:pt x="3" y="7584"/>
                  </a:lnTo>
                  <a:cubicBezTo>
                    <a:pt x="3" y="7727"/>
                    <a:pt x="124" y="7848"/>
                    <a:pt x="267" y="7848"/>
                  </a:cubicBezTo>
                  <a:cubicBezTo>
                    <a:pt x="410" y="7848"/>
                    <a:pt x="530" y="7727"/>
                    <a:pt x="530" y="7584"/>
                  </a:cubicBezTo>
                  <a:lnTo>
                    <a:pt x="530" y="7200"/>
                  </a:lnTo>
                  <a:cubicBezTo>
                    <a:pt x="530" y="6956"/>
                    <a:pt x="727" y="6759"/>
                    <a:pt x="968" y="6759"/>
                  </a:cubicBezTo>
                  <a:lnTo>
                    <a:pt x="1106" y="6759"/>
                  </a:lnTo>
                  <a:lnTo>
                    <a:pt x="1106" y="9380"/>
                  </a:lnTo>
                  <a:cubicBezTo>
                    <a:pt x="1106" y="9496"/>
                    <a:pt x="1109" y="9608"/>
                    <a:pt x="1120" y="9720"/>
                  </a:cubicBezTo>
                  <a:lnTo>
                    <a:pt x="965" y="9720"/>
                  </a:lnTo>
                  <a:cubicBezTo>
                    <a:pt x="724" y="9720"/>
                    <a:pt x="525" y="9524"/>
                    <a:pt x="525" y="9282"/>
                  </a:cubicBezTo>
                  <a:lnTo>
                    <a:pt x="525" y="8943"/>
                  </a:lnTo>
                  <a:cubicBezTo>
                    <a:pt x="525" y="8800"/>
                    <a:pt x="407" y="8679"/>
                    <a:pt x="264" y="8679"/>
                  </a:cubicBezTo>
                  <a:cubicBezTo>
                    <a:pt x="118" y="8679"/>
                    <a:pt x="0" y="8800"/>
                    <a:pt x="0" y="8943"/>
                  </a:cubicBezTo>
                  <a:lnTo>
                    <a:pt x="0" y="9282"/>
                  </a:lnTo>
                  <a:cubicBezTo>
                    <a:pt x="0" y="9816"/>
                    <a:pt x="432" y="10248"/>
                    <a:pt x="965" y="10248"/>
                  </a:cubicBezTo>
                  <a:lnTo>
                    <a:pt x="1196" y="10248"/>
                  </a:lnTo>
                  <a:cubicBezTo>
                    <a:pt x="1516" y="11685"/>
                    <a:pt x="2613" y="12833"/>
                    <a:pt x="4025" y="13237"/>
                  </a:cubicBezTo>
                  <a:lnTo>
                    <a:pt x="4025" y="14112"/>
                  </a:lnTo>
                  <a:lnTo>
                    <a:pt x="1356" y="14112"/>
                  </a:lnTo>
                  <a:cubicBezTo>
                    <a:pt x="629" y="14112"/>
                    <a:pt x="39" y="14702"/>
                    <a:pt x="39" y="15426"/>
                  </a:cubicBezTo>
                  <a:lnTo>
                    <a:pt x="39" y="17699"/>
                  </a:lnTo>
                  <a:cubicBezTo>
                    <a:pt x="39" y="17842"/>
                    <a:pt x="157" y="17963"/>
                    <a:pt x="303" y="17963"/>
                  </a:cubicBezTo>
                  <a:lnTo>
                    <a:pt x="11701" y="17963"/>
                  </a:lnTo>
                  <a:cubicBezTo>
                    <a:pt x="11844" y="17963"/>
                    <a:pt x="11965" y="17842"/>
                    <a:pt x="11965" y="17699"/>
                  </a:cubicBezTo>
                  <a:lnTo>
                    <a:pt x="11965" y="15426"/>
                  </a:lnTo>
                  <a:cubicBezTo>
                    <a:pt x="11965" y="14702"/>
                    <a:pt x="11375" y="14112"/>
                    <a:pt x="10648" y="14112"/>
                  </a:cubicBezTo>
                  <a:lnTo>
                    <a:pt x="9955" y="14112"/>
                  </a:lnTo>
                  <a:cubicBezTo>
                    <a:pt x="9812" y="14112"/>
                    <a:pt x="9694" y="14233"/>
                    <a:pt x="9694" y="14376"/>
                  </a:cubicBezTo>
                  <a:cubicBezTo>
                    <a:pt x="9694" y="14519"/>
                    <a:pt x="9812" y="14640"/>
                    <a:pt x="9955" y="14640"/>
                  </a:cubicBezTo>
                  <a:lnTo>
                    <a:pt x="10648" y="14640"/>
                  </a:lnTo>
                  <a:cubicBezTo>
                    <a:pt x="11083" y="14640"/>
                    <a:pt x="11437" y="14991"/>
                    <a:pt x="11437" y="15426"/>
                  </a:cubicBezTo>
                  <a:lnTo>
                    <a:pt x="11437" y="17435"/>
                  </a:lnTo>
                  <a:lnTo>
                    <a:pt x="10281" y="17435"/>
                  </a:lnTo>
                  <a:lnTo>
                    <a:pt x="10281" y="16602"/>
                  </a:lnTo>
                  <a:cubicBezTo>
                    <a:pt x="10281" y="16049"/>
                    <a:pt x="9832" y="15600"/>
                    <a:pt x="9276" y="15600"/>
                  </a:cubicBezTo>
                  <a:lnTo>
                    <a:pt x="2725" y="15600"/>
                  </a:lnTo>
                  <a:cubicBezTo>
                    <a:pt x="2172" y="15600"/>
                    <a:pt x="1723" y="16049"/>
                    <a:pt x="1723" y="16602"/>
                  </a:cubicBezTo>
                  <a:lnTo>
                    <a:pt x="1723" y="17435"/>
                  </a:lnTo>
                  <a:lnTo>
                    <a:pt x="564" y="17435"/>
                  </a:lnTo>
                  <a:lnTo>
                    <a:pt x="564" y="15426"/>
                  </a:lnTo>
                  <a:cubicBezTo>
                    <a:pt x="564" y="14994"/>
                    <a:pt x="921" y="14640"/>
                    <a:pt x="1356" y="14640"/>
                  </a:cubicBezTo>
                  <a:lnTo>
                    <a:pt x="8414" y="14640"/>
                  </a:lnTo>
                  <a:cubicBezTo>
                    <a:pt x="8557" y="14640"/>
                    <a:pt x="8675" y="14519"/>
                    <a:pt x="8675" y="14376"/>
                  </a:cubicBezTo>
                  <a:cubicBezTo>
                    <a:pt x="8675" y="14233"/>
                    <a:pt x="8557" y="14112"/>
                    <a:pt x="8414" y="14112"/>
                  </a:cubicBezTo>
                  <a:lnTo>
                    <a:pt x="7971" y="14112"/>
                  </a:lnTo>
                  <a:lnTo>
                    <a:pt x="7971" y="13237"/>
                  </a:lnTo>
                  <a:cubicBezTo>
                    <a:pt x="9383" y="12835"/>
                    <a:pt x="10480" y="11685"/>
                    <a:pt x="10800" y="10248"/>
                  </a:cubicBezTo>
                  <a:lnTo>
                    <a:pt x="11030" y="10248"/>
                  </a:lnTo>
                  <a:cubicBezTo>
                    <a:pt x="11563" y="10248"/>
                    <a:pt x="11995" y="9816"/>
                    <a:pt x="11995" y="9282"/>
                  </a:cubicBezTo>
                  <a:lnTo>
                    <a:pt x="11995" y="7191"/>
                  </a:lnTo>
                  <a:cubicBezTo>
                    <a:pt x="11995" y="6658"/>
                    <a:pt x="11563" y="6226"/>
                    <a:pt x="11030" y="6226"/>
                  </a:cubicBezTo>
                  <a:lnTo>
                    <a:pt x="10892" y="6226"/>
                  </a:lnTo>
                  <a:lnTo>
                    <a:pt x="10892" y="5325"/>
                  </a:lnTo>
                  <a:cubicBezTo>
                    <a:pt x="10892" y="5086"/>
                    <a:pt x="10873" y="4851"/>
                    <a:pt x="10831" y="4623"/>
                  </a:cubicBezTo>
                  <a:lnTo>
                    <a:pt x="11019" y="4407"/>
                  </a:lnTo>
                  <a:lnTo>
                    <a:pt x="15215" y="4407"/>
                  </a:lnTo>
                  <a:cubicBezTo>
                    <a:pt x="15478" y="4407"/>
                    <a:pt x="15697" y="4191"/>
                    <a:pt x="15697" y="3924"/>
                  </a:cubicBezTo>
                  <a:lnTo>
                    <a:pt x="15697" y="472"/>
                  </a:lnTo>
                  <a:cubicBezTo>
                    <a:pt x="15697" y="214"/>
                    <a:pt x="15481" y="1"/>
                    <a:pt x="152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1608592" y="1312427"/>
              <a:ext cx="34664" cy="15309"/>
            </a:xfrm>
            <a:custGeom>
              <a:avLst/>
              <a:gdLst/>
              <a:ahLst/>
              <a:cxnLst/>
              <a:rect l="l" t="t" r="r" b="b"/>
              <a:pathLst>
                <a:path w="1191" h="526" extrusionOk="0">
                  <a:moveTo>
                    <a:pt x="264" y="1"/>
                  </a:moveTo>
                  <a:cubicBezTo>
                    <a:pt x="121" y="1"/>
                    <a:pt x="0" y="119"/>
                    <a:pt x="0" y="265"/>
                  </a:cubicBezTo>
                  <a:cubicBezTo>
                    <a:pt x="0" y="408"/>
                    <a:pt x="121" y="526"/>
                    <a:pt x="264" y="526"/>
                  </a:cubicBezTo>
                  <a:lnTo>
                    <a:pt x="927" y="526"/>
                  </a:lnTo>
                  <a:cubicBezTo>
                    <a:pt x="1073" y="526"/>
                    <a:pt x="1190" y="408"/>
                    <a:pt x="1190" y="265"/>
                  </a:cubicBezTo>
                  <a:cubicBezTo>
                    <a:pt x="1190" y="116"/>
                    <a:pt x="1075" y="1"/>
                    <a:pt x="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1529281" y="1338738"/>
              <a:ext cx="113975" cy="15397"/>
            </a:xfrm>
            <a:custGeom>
              <a:avLst/>
              <a:gdLst/>
              <a:ahLst/>
              <a:cxnLst/>
              <a:rect l="l" t="t" r="r" b="b"/>
              <a:pathLst>
                <a:path w="3916" h="529" extrusionOk="0">
                  <a:moveTo>
                    <a:pt x="264" y="1"/>
                  </a:moveTo>
                  <a:cubicBezTo>
                    <a:pt x="121" y="1"/>
                    <a:pt x="0" y="121"/>
                    <a:pt x="0" y="265"/>
                  </a:cubicBezTo>
                  <a:cubicBezTo>
                    <a:pt x="0" y="408"/>
                    <a:pt x="121" y="528"/>
                    <a:pt x="264" y="528"/>
                  </a:cubicBezTo>
                  <a:lnTo>
                    <a:pt x="3652" y="528"/>
                  </a:lnTo>
                  <a:cubicBezTo>
                    <a:pt x="3798" y="528"/>
                    <a:pt x="3915" y="408"/>
                    <a:pt x="3915" y="265"/>
                  </a:cubicBezTo>
                  <a:cubicBezTo>
                    <a:pt x="3915" y="121"/>
                    <a:pt x="3800" y="1"/>
                    <a:pt x="36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1529281" y="1366446"/>
              <a:ext cx="113975" cy="15367"/>
            </a:xfrm>
            <a:custGeom>
              <a:avLst/>
              <a:gdLst/>
              <a:ahLst/>
              <a:cxnLst/>
              <a:rect l="l" t="t" r="r" b="b"/>
              <a:pathLst>
                <a:path w="3916" h="528" extrusionOk="0">
                  <a:moveTo>
                    <a:pt x="264" y="0"/>
                  </a:moveTo>
                  <a:cubicBezTo>
                    <a:pt x="121" y="0"/>
                    <a:pt x="0" y="118"/>
                    <a:pt x="0" y="264"/>
                  </a:cubicBezTo>
                  <a:cubicBezTo>
                    <a:pt x="0" y="407"/>
                    <a:pt x="121" y="528"/>
                    <a:pt x="264" y="528"/>
                  </a:cubicBezTo>
                  <a:lnTo>
                    <a:pt x="3652" y="528"/>
                  </a:lnTo>
                  <a:cubicBezTo>
                    <a:pt x="3798" y="528"/>
                    <a:pt x="3915" y="407"/>
                    <a:pt x="3915" y="264"/>
                  </a:cubicBezTo>
                  <a:cubicBezTo>
                    <a:pt x="3915" y="118"/>
                    <a:pt x="3800" y="0"/>
                    <a:pt x="36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1529368" y="1312427"/>
              <a:ext cx="69299" cy="15309"/>
            </a:xfrm>
            <a:custGeom>
              <a:avLst/>
              <a:gdLst/>
              <a:ahLst/>
              <a:cxnLst/>
              <a:rect l="l" t="t" r="r" b="b"/>
              <a:pathLst>
                <a:path w="2381" h="526" extrusionOk="0">
                  <a:moveTo>
                    <a:pt x="264" y="1"/>
                  </a:moveTo>
                  <a:cubicBezTo>
                    <a:pt x="121" y="1"/>
                    <a:pt x="0" y="119"/>
                    <a:pt x="0" y="265"/>
                  </a:cubicBezTo>
                  <a:cubicBezTo>
                    <a:pt x="0" y="408"/>
                    <a:pt x="121" y="526"/>
                    <a:pt x="264" y="526"/>
                  </a:cubicBezTo>
                  <a:lnTo>
                    <a:pt x="2116" y="526"/>
                  </a:lnTo>
                  <a:cubicBezTo>
                    <a:pt x="2259" y="526"/>
                    <a:pt x="2380" y="408"/>
                    <a:pt x="2380" y="265"/>
                  </a:cubicBezTo>
                  <a:cubicBezTo>
                    <a:pt x="2380" y="116"/>
                    <a:pt x="2259" y="1"/>
                    <a:pt x="21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32"/>
          <p:cNvGrpSpPr/>
          <p:nvPr/>
        </p:nvGrpSpPr>
        <p:grpSpPr>
          <a:xfrm>
            <a:off x="5046997" y="1520439"/>
            <a:ext cx="522755" cy="480902"/>
            <a:chOff x="2088737" y="1314086"/>
            <a:chExt cx="522755" cy="480902"/>
          </a:xfrm>
        </p:grpSpPr>
        <p:sp>
          <p:nvSpPr>
            <p:cNvPr id="340" name="Google Shape;340;p32"/>
            <p:cNvSpPr/>
            <p:nvPr/>
          </p:nvSpPr>
          <p:spPr>
            <a:xfrm>
              <a:off x="2406273" y="1348954"/>
              <a:ext cx="44938" cy="53786"/>
            </a:xfrm>
            <a:custGeom>
              <a:avLst/>
              <a:gdLst/>
              <a:ahLst/>
              <a:cxnLst/>
              <a:rect l="l" t="t" r="r" b="b"/>
              <a:pathLst>
                <a:path w="1544" h="1848" extrusionOk="0">
                  <a:moveTo>
                    <a:pt x="772" y="531"/>
                  </a:moveTo>
                  <a:cubicBezTo>
                    <a:pt x="909" y="531"/>
                    <a:pt x="1019" y="643"/>
                    <a:pt x="1019" y="778"/>
                  </a:cubicBezTo>
                  <a:lnTo>
                    <a:pt x="1019" y="1078"/>
                  </a:lnTo>
                  <a:cubicBezTo>
                    <a:pt x="1019" y="1216"/>
                    <a:pt x="909" y="1325"/>
                    <a:pt x="772" y="1325"/>
                  </a:cubicBezTo>
                  <a:cubicBezTo>
                    <a:pt x="637" y="1325"/>
                    <a:pt x="528" y="1213"/>
                    <a:pt x="528" y="1078"/>
                  </a:cubicBezTo>
                  <a:lnTo>
                    <a:pt x="528" y="778"/>
                  </a:lnTo>
                  <a:cubicBezTo>
                    <a:pt x="528" y="640"/>
                    <a:pt x="637" y="531"/>
                    <a:pt x="772" y="531"/>
                  </a:cubicBezTo>
                  <a:close/>
                  <a:moveTo>
                    <a:pt x="772" y="1"/>
                  </a:moveTo>
                  <a:cubicBezTo>
                    <a:pt x="348" y="1"/>
                    <a:pt x="0" y="349"/>
                    <a:pt x="0" y="772"/>
                  </a:cubicBezTo>
                  <a:lnTo>
                    <a:pt x="0" y="1075"/>
                  </a:lnTo>
                  <a:cubicBezTo>
                    <a:pt x="0" y="1502"/>
                    <a:pt x="348" y="1847"/>
                    <a:pt x="772" y="1847"/>
                  </a:cubicBezTo>
                  <a:cubicBezTo>
                    <a:pt x="1199" y="1847"/>
                    <a:pt x="1544" y="1499"/>
                    <a:pt x="1544" y="1075"/>
                  </a:cubicBezTo>
                  <a:lnTo>
                    <a:pt x="1544" y="772"/>
                  </a:lnTo>
                  <a:cubicBezTo>
                    <a:pt x="1544" y="349"/>
                    <a:pt x="1199" y="1"/>
                    <a:pt x="7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2516057" y="1348954"/>
              <a:ext cx="44938" cy="53786"/>
            </a:xfrm>
            <a:custGeom>
              <a:avLst/>
              <a:gdLst/>
              <a:ahLst/>
              <a:cxnLst/>
              <a:rect l="l" t="t" r="r" b="b"/>
              <a:pathLst>
                <a:path w="1544" h="1848" extrusionOk="0">
                  <a:moveTo>
                    <a:pt x="772" y="531"/>
                  </a:moveTo>
                  <a:cubicBezTo>
                    <a:pt x="910" y="531"/>
                    <a:pt x="1019" y="643"/>
                    <a:pt x="1019" y="778"/>
                  </a:cubicBezTo>
                  <a:lnTo>
                    <a:pt x="1019" y="1078"/>
                  </a:lnTo>
                  <a:cubicBezTo>
                    <a:pt x="1019" y="1216"/>
                    <a:pt x="910" y="1325"/>
                    <a:pt x="772" y="1325"/>
                  </a:cubicBezTo>
                  <a:cubicBezTo>
                    <a:pt x="634" y="1325"/>
                    <a:pt x="528" y="1213"/>
                    <a:pt x="528" y="1078"/>
                  </a:cubicBezTo>
                  <a:lnTo>
                    <a:pt x="528" y="778"/>
                  </a:lnTo>
                  <a:cubicBezTo>
                    <a:pt x="528" y="640"/>
                    <a:pt x="634" y="531"/>
                    <a:pt x="772" y="531"/>
                  </a:cubicBezTo>
                  <a:close/>
                  <a:moveTo>
                    <a:pt x="772" y="1"/>
                  </a:moveTo>
                  <a:cubicBezTo>
                    <a:pt x="348" y="1"/>
                    <a:pt x="0" y="349"/>
                    <a:pt x="0" y="772"/>
                  </a:cubicBezTo>
                  <a:lnTo>
                    <a:pt x="0" y="1075"/>
                  </a:lnTo>
                  <a:cubicBezTo>
                    <a:pt x="0" y="1502"/>
                    <a:pt x="348" y="1847"/>
                    <a:pt x="772" y="1847"/>
                  </a:cubicBezTo>
                  <a:cubicBezTo>
                    <a:pt x="1196" y="1847"/>
                    <a:pt x="1544" y="1499"/>
                    <a:pt x="1544" y="1075"/>
                  </a:cubicBezTo>
                  <a:lnTo>
                    <a:pt x="1544" y="772"/>
                  </a:lnTo>
                  <a:cubicBezTo>
                    <a:pt x="1544" y="349"/>
                    <a:pt x="1196" y="1"/>
                    <a:pt x="7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2566525" y="1348954"/>
              <a:ext cx="44967" cy="53786"/>
            </a:xfrm>
            <a:custGeom>
              <a:avLst/>
              <a:gdLst/>
              <a:ahLst/>
              <a:cxnLst/>
              <a:rect l="l" t="t" r="r" b="b"/>
              <a:pathLst>
                <a:path w="1545" h="1848" extrusionOk="0">
                  <a:moveTo>
                    <a:pt x="772" y="531"/>
                  </a:moveTo>
                  <a:cubicBezTo>
                    <a:pt x="907" y="531"/>
                    <a:pt x="1017" y="643"/>
                    <a:pt x="1017" y="778"/>
                  </a:cubicBezTo>
                  <a:lnTo>
                    <a:pt x="1017" y="1078"/>
                  </a:lnTo>
                  <a:cubicBezTo>
                    <a:pt x="1017" y="1216"/>
                    <a:pt x="907" y="1325"/>
                    <a:pt x="772" y="1325"/>
                  </a:cubicBezTo>
                  <a:cubicBezTo>
                    <a:pt x="635" y="1325"/>
                    <a:pt x="526" y="1213"/>
                    <a:pt x="526" y="1078"/>
                  </a:cubicBezTo>
                  <a:lnTo>
                    <a:pt x="526" y="778"/>
                  </a:lnTo>
                  <a:cubicBezTo>
                    <a:pt x="526" y="640"/>
                    <a:pt x="635" y="531"/>
                    <a:pt x="772" y="531"/>
                  </a:cubicBezTo>
                  <a:close/>
                  <a:moveTo>
                    <a:pt x="772" y="1"/>
                  </a:moveTo>
                  <a:cubicBezTo>
                    <a:pt x="346" y="1"/>
                    <a:pt x="1" y="349"/>
                    <a:pt x="1" y="772"/>
                  </a:cubicBezTo>
                  <a:lnTo>
                    <a:pt x="1" y="1075"/>
                  </a:lnTo>
                  <a:cubicBezTo>
                    <a:pt x="1" y="1502"/>
                    <a:pt x="346" y="1847"/>
                    <a:pt x="772" y="1847"/>
                  </a:cubicBezTo>
                  <a:cubicBezTo>
                    <a:pt x="1196" y="1847"/>
                    <a:pt x="1544" y="1499"/>
                    <a:pt x="1544" y="1075"/>
                  </a:cubicBezTo>
                  <a:lnTo>
                    <a:pt x="1544" y="772"/>
                  </a:lnTo>
                  <a:cubicBezTo>
                    <a:pt x="1544" y="349"/>
                    <a:pt x="1199" y="1"/>
                    <a:pt x="7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2454441" y="1348954"/>
              <a:ext cx="23662" cy="53873"/>
            </a:xfrm>
            <a:custGeom>
              <a:avLst/>
              <a:gdLst/>
              <a:ahLst/>
              <a:cxnLst/>
              <a:rect l="l" t="t" r="r" b="b"/>
              <a:pathLst>
                <a:path w="813" h="1851" extrusionOk="0">
                  <a:moveTo>
                    <a:pt x="265" y="1"/>
                  </a:moveTo>
                  <a:cubicBezTo>
                    <a:pt x="122" y="1"/>
                    <a:pt x="1" y="121"/>
                    <a:pt x="1" y="264"/>
                  </a:cubicBezTo>
                  <a:cubicBezTo>
                    <a:pt x="1" y="407"/>
                    <a:pt x="122" y="528"/>
                    <a:pt x="265" y="528"/>
                  </a:cubicBezTo>
                  <a:lnTo>
                    <a:pt x="287" y="528"/>
                  </a:lnTo>
                  <a:lnTo>
                    <a:pt x="287" y="1586"/>
                  </a:lnTo>
                  <a:cubicBezTo>
                    <a:pt x="287" y="1732"/>
                    <a:pt x="405" y="1850"/>
                    <a:pt x="548" y="1850"/>
                  </a:cubicBezTo>
                  <a:cubicBezTo>
                    <a:pt x="694" y="1850"/>
                    <a:pt x="812" y="1732"/>
                    <a:pt x="812" y="1586"/>
                  </a:cubicBezTo>
                  <a:lnTo>
                    <a:pt x="812" y="264"/>
                  </a:lnTo>
                  <a:cubicBezTo>
                    <a:pt x="812" y="121"/>
                    <a:pt x="697" y="1"/>
                    <a:pt x="5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2484682" y="1348954"/>
              <a:ext cx="23633" cy="53873"/>
            </a:xfrm>
            <a:custGeom>
              <a:avLst/>
              <a:gdLst/>
              <a:ahLst/>
              <a:cxnLst/>
              <a:rect l="l" t="t" r="r" b="b"/>
              <a:pathLst>
                <a:path w="812" h="1851" extrusionOk="0">
                  <a:moveTo>
                    <a:pt x="264" y="1"/>
                  </a:moveTo>
                  <a:cubicBezTo>
                    <a:pt x="121" y="1"/>
                    <a:pt x="0" y="121"/>
                    <a:pt x="0" y="264"/>
                  </a:cubicBezTo>
                  <a:cubicBezTo>
                    <a:pt x="0" y="407"/>
                    <a:pt x="121" y="528"/>
                    <a:pt x="264" y="528"/>
                  </a:cubicBezTo>
                  <a:lnTo>
                    <a:pt x="287" y="528"/>
                  </a:lnTo>
                  <a:lnTo>
                    <a:pt x="287" y="1586"/>
                  </a:lnTo>
                  <a:cubicBezTo>
                    <a:pt x="287" y="1732"/>
                    <a:pt x="405" y="1850"/>
                    <a:pt x="548" y="1850"/>
                  </a:cubicBezTo>
                  <a:cubicBezTo>
                    <a:pt x="694" y="1850"/>
                    <a:pt x="812" y="1732"/>
                    <a:pt x="812" y="1586"/>
                  </a:cubicBezTo>
                  <a:lnTo>
                    <a:pt x="812" y="264"/>
                  </a:lnTo>
                  <a:cubicBezTo>
                    <a:pt x="812" y="121"/>
                    <a:pt x="694" y="1"/>
                    <a:pt x="5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2566525" y="1417903"/>
              <a:ext cx="44967" cy="53786"/>
            </a:xfrm>
            <a:custGeom>
              <a:avLst/>
              <a:gdLst/>
              <a:ahLst/>
              <a:cxnLst/>
              <a:rect l="l" t="t" r="r" b="b"/>
              <a:pathLst>
                <a:path w="1545" h="1848" extrusionOk="0">
                  <a:moveTo>
                    <a:pt x="772" y="531"/>
                  </a:moveTo>
                  <a:cubicBezTo>
                    <a:pt x="907" y="531"/>
                    <a:pt x="1017" y="643"/>
                    <a:pt x="1017" y="775"/>
                  </a:cubicBezTo>
                  <a:lnTo>
                    <a:pt x="1017" y="1078"/>
                  </a:lnTo>
                  <a:cubicBezTo>
                    <a:pt x="1017" y="1216"/>
                    <a:pt x="907" y="1322"/>
                    <a:pt x="772" y="1322"/>
                  </a:cubicBezTo>
                  <a:cubicBezTo>
                    <a:pt x="635" y="1322"/>
                    <a:pt x="526" y="1210"/>
                    <a:pt x="526" y="1078"/>
                  </a:cubicBezTo>
                  <a:lnTo>
                    <a:pt x="526" y="775"/>
                  </a:lnTo>
                  <a:cubicBezTo>
                    <a:pt x="526" y="640"/>
                    <a:pt x="635" y="531"/>
                    <a:pt x="772" y="531"/>
                  </a:cubicBezTo>
                  <a:close/>
                  <a:moveTo>
                    <a:pt x="772" y="0"/>
                  </a:moveTo>
                  <a:cubicBezTo>
                    <a:pt x="346" y="0"/>
                    <a:pt x="1" y="348"/>
                    <a:pt x="1" y="772"/>
                  </a:cubicBezTo>
                  <a:lnTo>
                    <a:pt x="1" y="1075"/>
                  </a:lnTo>
                  <a:cubicBezTo>
                    <a:pt x="1" y="1502"/>
                    <a:pt x="346" y="1847"/>
                    <a:pt x="772" y="1847"/>
                  </a:cubicBezTo>
                  <a:cubicBezTo>
                    <a:pt x="1196" y="1847"/>
                    <a:pt x="1544" y="1499"/>
                    <a:pt x="1544" y="1075"/>
                  </a:cubicBezTo>
                  <a:lnTo>
                    <a:pt x="1544" y="772"/>
                  </a:lnTo>
                  <a:cubicBezTo>
                    <a:pt x="1544" y="348"/>
                    <a:pt x="1199" y="0"/>
                    <a:pt x="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2486311" y="1417903"/>
              <a:ext cx="44967" cy="53786"/>
            </a:xfrm>
            <a:custGeom>
              <a:avLst/>
              <a:gdLst/>
              <a:ahLst/>
              <a:cxnLst/>
              <a:rect l="l" t="t" r="r" b="b"/>
              <a:pathLst>
                <a:path w="1545" h="1848" extrusionOk="0">
                  <a:moveTo>
                    <a:pt x="772" y="531"/>
                  </a:moveTo>
                  <a:cubicBezTo>
                    <a:pt x="910" y="531"/>
                    <a:pt x="1019" y="643"/>
                    <a:pt x="1019" y="775"/>
                  </a:cubicBezTo>
                  <a:lnTo>
                    <a:pt x="1019" y="1078"/>
                  </a:lnTo>
                  <a:cubicBezTo>
                    <a:pt x="1019" y="1216"/>
                    <a:pt x="910" y="1322"/>
                    <a:pt x="772" y="1322"/>
                  </a:cubicBezTo>
                  <a:cubicBezTo>
                    <a:pt x="638" y="1322"/>
                    <a:pt x="528" y="1210"/>
                    <a:pt x="528" y="1078"/>
                  </a:cubicBezTo>
                  <a:lnTo>
                    <a:pt x="528" y="775"/>
                  </a:lnTo>
                  <a:cubicBezTo>
                    <a:pt x="528" y="640"/>
                    <a:pt x="638" y="531"/>
                    <a:pt x="772" y="531"/>
                  </a:cubicBezTo>
                  <a:close/>
                  <a:moveTo>
                    <a:pt x="772" y="0"/>
                  </a:moveTo>
                  <a:cubicBezTo>
                    <a:pt x="349" y="0"/>
                    <a:pt x="1" y="348"/>
                    <a:pt x="1" y="772"/>
                  </a:cubicBezTo>
                  <a:lnTo>
                    <a:pt x="1" y="1075"/>
                  </a:lnTo>
                  <a:cubicBezTo>
                    <a:pt x="1" y="1502"/>
                    <a:pt x="349" y="1847"/>
                    <a:pt x="772" y="1847"/>
                  </a:cubicBezTo>
                  <a:cubicBezTo>
                    <a:pt x="1199" y="1847"/>
                    <a:pt x="1544" y="1499"/>
                    <a:pt x="1544" y="1075"/>
                  </a:cubicBezTo>
                  <a:lnTo>
                    <a:pt x="1544" y="772"/>
                  </a:lnTo>
                  <a:cubicBezTo>
                    <a:pt x="1544" y="348"/>
                    <a:pt x="1199" y="0"/>
                    <a:pt x="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2535324" y="1417903"/>
              <a:ext cx="23633" cy="53844"/>
            </a:xfrm>
            <a:custGeom>
              <a:avLst/>
              <a:gdLst/>
              <a:ahLst/>
              <a:cxnLst/>
              <a:rect l="l" t="t" r="r" b="b"/>
              <a:pathLst>
                <a:path w="812" h="1850" extrusionOk="0">
                  <a:moveTo>
                    <a:pt x="264" y="0"/>
                  </a:moveTo>
                  <a:cubicBezTo>
                    <a:pt x="121" y="0"/>
                    <a:pt x="1" y="121"/>
                    <a:pt x="1" y="264"/>
                  </a:cubicBezTo>
                  <a:cubicBezTo>
                    <a:pt x="1" y="407"/>
                    <a:pt x="121" y="528"/>
                    <a:pt x="264" y="528"/>
                  </a:cubicBezTo>
                  <a:lnTo>
                    <a:pt x="287" y="528"/>
                  </a:lnTo>
                  <a:lnTo>
                    <a:pt x="287" y="1586"/>
                  </a:lnTo>
                  <a:cubicBezTo>
                    <a:pt x="287" y="1729"/>
                    <a:pt x="405" y="1850"/>
                    <a:pt x="548" y="1850"/>
                  </a:cubicBezTo>
                  <a:cubicBezTo>
                    <a:pt x="694" y="1850"/>
                    <a:pt x="812" y="1729"/>
                    <a:pt x="812" y="1586"/>
                  </a:cubicBezTo>
                  <a:lnTo>
                    <a:pt x="812" y="264"/>
                  </a:lnTo>
                  <a:cubicBezTo>
                    <a:pt x="812" y="121"/>
                    <a:pt x="697" y="0"/>
                    <a:pt x="5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2425045" y="1417903"/>
              <a:ext cx="23633" cy="53844"/>
            </a:xfrm>
            <a:custGeom>
              <a:avLst/>
              <a:gdLst/>
              <a:ahLst/>
              <a:cxnLst/>
              <a:rect l="l" t="t" r="r" b="b"/>
              <a:pathLst>
                <a:path w="812" h="1850" extrusionOk="0">
                  <a:moveTo>
                    <a:pt x="264" y="0"/>
                  </a:moveTo>
                  <a:cubicBezTo>
                    <a:pt x="121" y="0"/>
                    <a:pt x="1" y="121"/>
                    <a:pt x="1" y="264"/>
                  </a:cubicBezTo>
                  <a:cubicBezTo>
                    <a:pt x="1" y="407"/>
                    <a:pt x="121" y="528"/>
                    <a:pt x="264" y="528"/>
                  </a:cubicBezTo>
                  <a:lnTo>
                    <a:pt x="287" y="528"/>
                  </a:lnTo>
                  <a:lnTo>
                    <a:pt x="287" y="1586"/>
                  </a:lnTo>
                  <a:cubicBezTo>
                    <a:pt x="287" y="1729"/>
                    <a:pt x="405" y="1850"/>
                    <a:pt x="548" y="1850"/>
                  </a:cubicBezTo>
                  <a:cubicBezTo>
                    <a:pt x="694" y="1850"/>
                    <a:pt x="812" y="1729"/>
                    <a:pt x="812" y="1586"/>
                  </a:cubicBezTo>
                  <a:lnTo>
                    <a:pt x="812" y="264"/>
                  </a:lnTo>
                  <a:cubicBezTo>
                    <a:pt x="812" y="121"/>
                    <a:pt x="694" y="0"/>
                    <a:pt x="5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2455286" y="1417903"/>
              <a:ext cx="23633" cy="53844"/>
            </a:xfrm>
            <a:custGeom>
              <a:avLst/>
              <a:gdLst/>
              <a:ahLst/>
              <a:cxnLst/>
              <a:rect l="l" t="t" r="r" b="b"/>
              <a:pathLst>
                <a:path w="812" h="1850" extrusionOk="0">
                  <a:moveTo>
                    <a:pt x="264" y="0"/>
                  </a:moveTo>
                  <a:cubicBezTo>
                    <a:pt x="121" y="0"/>
                    <a:pt x="0" y="121"/>
                    <a:pt x="0" y="264"/>
                  </a:cubicBezTo>
                  <a:cubicBezTo>
                    <a:pt x="0" y="407"/>
                    <a:pt x="121" y="528"/>
                    <a:pt x="264" y="528"/>
                  </a:cubicBezTo>
                  <a:lnTo>
                    <a:pt x="286" y="528"/>
                  </a:lnTo>
                  <a:lnTo>
                    <a:pt x="286" y="1586"/>
                  </a:lnTo>
                  <a:cubicBezTo>
                    <a:pt x="286" y="1729"/>
                    <a:pt x="404" y="1850"/>
                    <a:pt x="547" y="1850"/>
                  </a:cubicBezTo>
                  <a:cubicBezTo>
                    <a:pt x="690" y="1850"/>
                    <a:pt x="811" y="1729"/>
                    <a:pt x="811" y="1586"/>
                  </a:cubicBezTo>
                  <a:lnTo>
                    <a:pt x="811" y="264"/>
                  </a:lnTo>
                  <a:cubicBezTo>
                    <a:pt x="811" y="121"/>
                    <a:pt x="693" y="0"/>
                    <a:pt x="5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2088737" y="1314086"/>
              <a:ext cx="383226" cy="480902"/>
            </a:xfrm>
            <a:custGeom>
              <a:avLst/>
              <a:gdLst/>
              <a:ahLst/>
              <a:cxnLst/>
              <a:rect l="l" t="t" r="r" b="b"/>
              <a:pathLst>
                <a:path w="13167" h="16523" extrusionOk="0">
                  <a:moveTo>
                    <a:pt x="3860" y="2680"/>
                  </a:moveTo>
                  <a:cubicBezTo>
                    <a:pt x="3986" y="2680"/>
                    <a:pt x="4087" y="2781"/>
                    <a:pt x="4087" y="2911"/>
                  </a:cubicBezTo>
                  <a:cubicBezTo>
                    <a:pt x="4087" y="3037"/>
                    <a:pt x="3986" y="3144"/>
                    <a:pt x="3860" y="3144"/>
                  </a:cubicBezTo>
                  <a:cubicBezTo>
                    <a:pt x="3734" y="3144"/>
                    <a:pt x="3633" y="3042"/>
                    <a:pt x="3633" y="2911"/>
                  </a:cubicBezTo>
                  <a:cubicBezTo>
                    <a:pt x="3633" y="2784"/>
                    <a:pt x="3734" y="2680"/>
                    <a:pt x="3860" y="2680"/>
                  </a:cubicBezTo>
                  <a:close/>
                  <a:moveTo>
                    <a:pt x="2294" y="3842"/>
                  </a:moveTo>
                  <a:cubicBezTo>
                    <a:pt x="2420" y="3842"/>
                    <a:pt x="2524" y="3943"/>
                    <a:pt x="2524" y="4073"/>
                  </a:cubicBezTo>
                  <a:cubicBezTo>
                    <a:pt x="2524" y="4202"/>
                    <a:pt x="2420" y="4305"/>
                    <a:pt x="2294" y="4305"/>
                  </a:cubicBezTo>
                  <a:cubicBezTo>
                    <a:pt x="2167" y="4305"/>
                    <a:pt x="2066" y="4202"/>
                    <a:pt x="2066" y="4073"/>
                  </a:cubicBezTo>
                  <a:cubicBezTo>
                    <a:pt x="2066" y="3946"/>
                    <a:pt x="2167" y="3842"/>
                    <a:pt x="2294" y="3842"/>
                  </a:cubicBezTo>
                  <a:close/>
                  <a:moveTo>
                    <a:pt x="3992" y="5712"/>
                  </a:moveTo>
                  <a:cubicBezTo>
                    <a:pt x="4118" y="5712"/>
                    <a:pt x="4222" y="5813"/>
                    <a:pt x="4222" y="5942"/>
                  </a:cubicBezTo>
                  <a:cubicBezTo>
                    <a:pt x="4225" y="6074"/>
                    <a:pt x="4118" y="6175"/>
                    <a:pt x="3992" y="6175"/>
                  </a:cubicBezTo>
                  <a:cubicBezTo>
                    <a:pt x="3865" y="6175"/>
                    <a:pt x="3764" y="6074"/>
                    <a:pt x="3764" y="5942"/>
                  </a:cubicBezTo>
                  <a:cubicBezTo>
                    <a:pt x="3764" y="5815"/>
                    <a:pt x="3865" y="5712"/>
                    <a:pt x="3992" y="5712"/>
                  </a:cubicBezTo>
                  <a:close/>
                  <a:moveTo>
                    <a:pt x="2796" y="11810"/>
                  </a:moveTo>
                  <a:lnTo>
                    <a:pt x="2796" y="12004"/>
                  </a:lnTo>
                  <a:cubicBezTo>
                    <a:pt x="2796" y="12310"/>
                    <a:pt x="3212" y="12523"/>
                    <a:pt x="3214" y="12523"/>
                  </a:cubicBezTo>
                  <a:cubicBezTo>
                    <a:pt x="3270" y="12551"/>
                    <a:pt x="3335" y="12565"/>
                    <a:pt x="3402" y="12565"/>
                  </a:cubicBezTo>
                  <a:cubicBezTo>
                    <a:pt x="3537" y="12565"/>
                    <a:pt x="3677" y="12509"/>
                    <a:pt x="3773" y="12411"/>
                  </a:cubicBezTo>
                  <a:lnTo>
                    <a:pt x="3905" y="12279"/>
                  </a:lnTo>
                  <a:lnTo>
                    <a:pt x="4199" y="12577"/>
                  </a:lnTo>
                  <a:lnTo>
                    <a:pt x="4062" y="12714"/>
                  </a:lnTo>
                  <a:cubicBezTo>
                    <a:pt x="3851" y="12927"/>
                    <a:pt x="3995" y="13371"/>
                    <a:pt x="3995" y="13374"/>
                  </a:cubicBezTo>
                  <a:cubicBezTo>
                    <a:pt x="4059" y="13556"/>
                    <a:pt x="4256" y="13688"/>
                    <a:pt x="4469" y="13688"/>
                  </a:cubicBezTo>
                  <a:lnTo>
                    <a:pt x="4654" y="13688"/>
                  </a:lnTo>
                  <a:lnTo>
                    <a:pt x="4654" y="14109"/>
                  </a:lnTo>
                  <a:lnTo>
                    <a:pt x="4469" y="14109"/>
                  </a:lnTo>
                  <a:cubicBezTo>
                    <a:pt x="4169" y="14109"/>
                    <a:pt x="3958" y="14527"/>
                    <a:pt x="3952" y="14530"/>
                  </a:cubicBezTo>
                  <a:cubicBezTo>
                    <a:pt x="3868" y="14704"/>
                    <a:pt x="3916" y="14937"/>
                    <a:pt x="4062" y="15086"/>
                  </a:cubicBezTo>
                  <a:lnTo>
                    <a:pt x="4199" y="15223"/>
                  </a:lnTo>
                  <a:lnTo>
                    <a:pt x="3905" y="15521"/>
                  </a:lnTo>
                  <a:lnTo>
                    <a:pt x="3770" y="15386"/>
                  </a:lnTo>
                  <a:cubicBezTo>
                    <a:pt x="3694" y="15310"/>
                    <a:pt x="3582" y="15271"/>
                    <a:pt x="3430" y="15271"/>
                  </a:cubicBezTo>
                  <a:cubicBezTo>
                    <a:pt x="3307" y="15271"/>
                    <a:pt x="3178" y="15296"/>
                    <a:pt x="3110" y="15321"/>
                  </a:cubicBezTo>
                  <a:cubicBezTo>
                    <a:pt x="2928" y="15383"/>
                    <a:pt x="2796" y="15582"/>
                    <a:pt x="2796" y="15793"/>
                  </a:cubicBezTo>
                  <a:lnTo>
                    <a:pt x="2796" y="15987"/>
                  </a:lnTo>
                  <a:lnTo>
                    <a:pt x="2381" y="15987"/>
                  </a:lnTo>
                  <a:lnTo>
                    <a:pt x="2381" y="15793"/>
                  </a:lnTo>
                  <a:cubicBezTo>
                    <a:pt x="2381" y="15495"/>
                    <a:pt x="1968" y="15282"/>
                    <a:pt x="1965" y="15279"/>
                  </a:cubicBezTo>
                  <a:cubicBezTo>
                    <a:pt x="1909" y="15251"/>
                    <a:pt x="1842" y="15237"/>
                    <a:pt x="1775" y="15237"/>
                  </a:cubicBezTo>
                  <a:cubicBezTo>
                    <a:pt x="1643" y="15237"/>
                    <a:pt x="1502" y="15293"/>
                    <a:pt x="1407" y="15392"/>
                  </a:cubicBezTo>
                  <a:lnTo>
                    <a:pt x="1272" y="15523"/>
                  </a:lnTo>
                  <a:lnTo>
                    <a:pt x="977" y="15226"/>
                  </a:lnTo>
                  <a:lnTo>
                    <a:pt x="1115" y="15088"/>
                  </a:lnTo>
                  <a:cubicBezTo>
                    <a:pt x="1325" y="14875"/>
                    <a:pt x="1182" y="14432"/>
                    <a:pt x="1182" y="14429"/>
                  </a:cubicBezTo>
                  <a:cubicBezTo>
                    <a:pt x="1118" y="14246"/>
                    <a:pt x="921" y="14109"/>
                    <a:pt x="708" y="14109"/>
                  </a:cubicBezTo>
                  <a:lnTo>
                    <a:pt x="523" y="14109"/>
                  </a:lnTo>
                  <a:lnTo>
                    <a:pt x="523" y="13688"/>
                  </a:lnTo>
                  <a:lnTo>
                    <a:pt x="708" y="13688"/>
                  </a:lnTo>
                  <a:cubicBezTo>
                    <a:pt x="1011" y="13688"/>
                    <a:pt x="1222" y="13273"/>
                    <a:pt x="1224" y="13267"/>
                  </a:cubicBezTo>
                  <a:cubicBezTo>
                    <a:pt x="1309" y="13096"/>
                    <a:pt x="1264" y="12860"/>
                    <a:pt x="1115" y="12714"/>
                  </a:cubicBezTo>
                  <a:lnTo>
                    <a:pt x="977" y="12577"/>
                  </a:lnTo>
                  <a:lnTo>
                    <a:pt x="1275" y="12279"/>
                  </a:lnTo>
                  <a:lnTo>
                    <a:pt x="1407" y="12411"/>
                  </a:lnTo>
                  <a:cubicBezTo>
                    <a:pt x="1485" y="12490"/>
                    <a:pt x="1598" y="12526"/>
                    <a:pt x="1746" y="12526"/>
                  </a:cubicBezTo>
                  <a:cubicBezTo>
                    <a:pt x="1870" y="12526"/>
                    <a:pt x="1999" y="12504"/>
                    <a:pt x="2066" y="12478"/>
                  </a:cubicBezTo>
                  <a:cubicBezTo>
                    <a:pt x="2249" y="12417"/>
                    <a:pt x="2381" y="12214"/>
                    <a:pt x="2381" y="12004"/>
                  </a:cubicBezTo>
                  <a:lnTo>
                    <a:pt x="2381" y="11810"/>
                  </a:lnTo>
                  <a:close/>
                  <a:moveTo>
                    <a:pt x="5788" y="0"/>
                  </a:moveTo>
                  <a:cubicBezTo>
                    <a:pt x="2653" y="0"/>
                    <a:pt x="102" y="2554"/>
                    <a:pt x="102" y="5698"/>
                  </a:cubicBezTo>
                  <a:cubicBezTo>
                    <a:pt x="102" y="7648"/>
                    <a:pt x="1087" y="9380"/>
                    <a:pt x="2594" y="10407"/>
                  </a:cubicBezTo>
                  <a:lnTo>
                    <a:pt x="2594" y="11297"/>
                  </a:lnTo>
                  <a:lnTo>
                    <a:pt x="2294" y="11297"/>
                  </a:lnTo>
                  <a:cubicBezTo>
                    <a:pt x="2052" y="11297"/>
                    <a:pt x="1856" y="11493"/>
                    <a:pt x="1856" y="11735"/>
                  </a:cubicBezTo>
                  <a:lnTo>
                    <a:pt x="1856" y="12001"/>
                  </a:lnTo>
                  <a:cubicBezTo>
                    <a:pt x="1828" y="12010"/>
                    <a:pt x="1786" y="12012"/>
                    <a:pt x="1746" y="12012"/>
                  </a:cubicBezTo>
                  <a:lnTo>
                    <a:pt x="1741" y="12012"/>
                  </a:lnTo>
                  <a:lnTo>
                    <a:pt x="1584" y="11852"/>
                  </a:lnTo>
                  <a:cubicBezTo>
                    <a:pt x="1499" y="11768"/>
                    <a:pt x="1390" y="11723"/>
                    <a:pt x="1275" y="11723"/>
                  </a:cubicBezTo>
                  <a:cubicBezTo>
                    <a:pt x="1157" y="11723"/>
                    <a:pt x="1045" y="11768"/>
                    <a:pt x="966" y="11852"/>
                  </a:cubicBezTo>
                  <a:lnTo>
                    <a:pt x="548" y="12273"/>
                  </a:lnTo>
                  <a:cubicBezTo>
                    <a:pt x="380" y="12447"/>
                    <a:pt x="380" y="12722"/>
                    <a:pt x="548" y="12897"/>
                  </a:cubicBezTo>
                  <a:lnTo>
                    <a:pt x="733" y="13082"/>
                  </a:lnTo>
                  <a:cubicBezTo>
                    <a:pt x="714" y="13113"/>
                    <a:pt x="680" y="13152"/>
                    <a:pt x="660" y="13172"/>
                  </a:cubicBezTo>
                  <a:lnTo>
                    <a:pt x="439" y="13172"/>
                  </a:lnTo>
                  <a:cubicBezTo>
                    <a:pt x="197" y="13172"/>
                    <a:pt x="1" y="13371"/>
                    <a:pt x="1" y="13612"/>
                  </a:cubicBezTo>
                  <a:lnTo>
                    <a:pt x="1" y="14207"/>
                  </a:lnTo>
                  <a:cubicBezTo>
                    <a:pt x="1" y="14449"/>
                    <a:pt x="197" y="14645"/>
                    <a:pt x="439" y="14645"/>
                  </a:cubicBezTo>
                  <a:lnTo>
                    <a:pt x="700" y="14645"/>
                  </a:lnTo>
                  <a:cubicBezTo>
                    <a:pt x="705" y="14684"/>
                    <a:pt x="708" y="14729"/>
                    <a:pt x="708" y="14766"/>
                  </a:cubicBezTo>
                  <a:lnTo>
                    <a:pt x="551" y="14926"/>
                  </a:lnTo>
                  <a:cubicBezTo>
                    <a:pt x="382" y="15100"/>
                    <a:pt x="382" y="15375"/>
                    <a:pt x="551" y="15549"/>
                  </a:cubicBezTo>
                  <a:lnTo>
                    <a:pt x="969" y="15970"/>
                  </a:lnTo>
                  <a:cubicBezTo>
                    <a:pt x="1053" y="16054"/>
                    <a:pt x="1163" y="16099"/>
                    <a:pt x="1278" y="16099"/>
                  </a:cubicBezTo>
                  <a:cubicBezTo>
                    <a:pt x="1396" y="16099"/>
                    <a:pt x="1505" y="16054"/>
                    <a:pt x="1587" y="15970"/>
                  </a:cubicBezTo>
                  <a:lnTo>
                    <a:pt x="1769" y="15785"/>
                  </a:lnTo>
                  <a:cubicBezTo>
                    <a:pt x="1800" y="15804"/>
                    <a:pt x="1836" y="15832"/>
                    <a:pt x="1856" y="15857"/>
                  </a:cubicBezTo>
                  <a:lnTo>
                    <a:pt x="1856" y="16085"/>
                  </a:lnTo>
                  <a:cubicBezTo>
                    <a:pt x="1856" y="16326"/>
                    <a:pt x="2052" y="16523"/>
                    <a:pt x="2294" y="16523"/>
                  </a:cubicBezTo>
                  <a:lnTo>
                    <a:pt x="2883" y="16523"/>
                  </a:lnTo>
                  <a:cubicBezTo>
                    <a:pt x="3127" y="16523"/>
                    <a:pt x="3324" y="16326"/>
                    <a:pt x="3324" y="16085"/>
                  </a:cubicBezTo>
                  <a:lnTo>
                    <a:pt x="3324" y="15818"/>
                  </a:lnTo>
                  <a:cubicBezTo>
                    <a:pt x="3352" y="15813"/>
                    <a:pt x="3394" y="15807"/>
                    <a:pt x="3430" y="15807"/>
                  </a:cubicBezTo>
                  <a:lnTo>
                    <a:pt x="3439" y="15807"/>
                  </a:lnTo>
                  <a:lnTo>
                    <a:pt x="3596" y="15967"/>
                  </a:lnTo>
                  <a:cubicBezTo>
                    <a:pt x="3680" y="16051"/>
                    <a:pt x="3790" y="16096"/>
                    <a:pt x="3905" y="16096"/>
                  </a:cubicBezTo>
                  <a:cubicBezTo>
                    <a:pt x="4020" y="16096"/>
                    <a:pt x="4132" y="16051"/>
                    <a:pt x="4213" y="15967"/>
                  </a:cubicBezTo>
                  <a:lnTo>
                    <a:pt x="4632" y="15546"/>
                  </a:lnTo>
                  <a:cubicBezTo>
                    <a:pt x="4750" y="15425"/>
                    <a:pt x="4786" y="15251"/>
                    <a:pt x="4736" y="15100"/>
                  </a:cubicBezTo>
                  <a:lnTo>
                    <a:pt x="5544" y="15100"/>
                  </a:lnTo>
                  <a:cubicBezTo>
                    <a:pt x="5687" y="15100"/>
                    <a:pt x="5808" y="14979"/>
                    <a:pt x="5808" y="14836"/>
                  </a:cubicBezTo>
                  <a:cubicBezTo>
                    <a:pt x="5808" y="14693"/>
                    <a:pt x="5687" y="14572"/>
                    <a:pt x="5544" y="14572"/>
                  </a:cubicBezTo>
                  <a:lnTo>
                    <a:pt x="4985" y="14572"/>
                  </a:lnTo>
                  <a:cubicBezTo>
                    <a:pt x="5106" y="14496"/>
                    <a:pt x="5182" y="14359"/>
                    <a:pt x="5182" y="14207"/>
                  </a:cubicBezTo>
                  <a:lnTo>
                    <a:pt x="5182" y="13612"/>
                  </a:lnTo>
                  <a:cubicBezTo>
                    <a:pt x="5182" y="13371"/>
                    <a:pt x="4985" y="13174"/>
                    <a:pt x="4744" y="13174"/>
                  </a:cubicBezTo>
                  <a:lnTo>
                    <a:pt x="4483" y="13174"/>
                  </a:lnTo>
                  <a:cubicBezTo>
                    <a:pt x="4477" y="13135"/>
                    <a:pt x="4475" y="13085"/>
                    <a:pt x="4475" y="13054"/>
                  </a:cubicBezTo>
                  <a:lnTo>
                    <a:pt x="4632" y="12894"/>
                  </a:lnTo>
                  <a:cubicBezTo>
                    <a:pt x="4800" y="12720"/>
                    <a:pt x="4800" y="12445"/>
                    <a:pt x="4632" y="12271"/>
                  </a:cubicBezTo>
                  <a:lnTo>
                    <a:pt x="4213" y="11850"/>
                  </a:lnTo>
                  <a:cubicBezTo>
                    <a:pt x="4129" y="11765"/>
                    <a:pt x="4020" y="11721"/>
                    <a:pt x="3905" y="11721"/>
                  </a:cubicBezTo>
                  <a:cubicBezTo>
                    <a:pt x="3790" y="11721"/>
                    <a:pt x="3677" y="11765"/>
                    <a:pt x="3596" y="11850"/>
                  </a:cubicBezTo>
                  <a:lnTo>
                    <a:pt x="3414" y="12032"/>
                  </a:lnTo>
                  <a:cubicBezTo>
                    <a:pt x="3383" y="12012"/>
                    <a:pt x="3346" y="11984"/>
                    <a:pt x="3327" y="11959"/>
                  </a:cubicBezTo>
                  <a:lnTo>
                    <a:pt x="3327" y="11732"/>
                  </a:lnTo>
                  <a:cubicBezTo>
                    <a:pt x="3327" y="11577"/>
                    <a:pt x="3245" y="11440"/>
                    <a:pt x="3122" y="11364"/>
                  </a:cubicBezTo>
                  <a:lnTo>
                    <a:pt x="3122" y="10724"/>
                  </a:lnTo>
                  <a:cubicBezTo>
                    <a:pt x="3753" y="11061"/>
                    <a:pt x="4460" y="11283"/>
                    <a:pt x="5207" y="11358"/>
                  </a:cubicBezTo>
                  <a:lnTo>
                    <a:pt x="5207" y="11892"/>
                  </a:lnTo>
                  <a:cubicBezTo>
                    <a:pt x="5207" y="12602"/>
                    <a:pt x="5782" y="13177"/>
                    <a:pt x="6490" y="13177"/>
                  </a:cubicBezTo>
                  <a:lnTo>
                    <a:pt x="7691" y="13177"/>
                  </a:lnTo>
                  <a:lnTo>
                    <a:pt x="7691" y="14569"/>
                  </a:lnTo>
                  <a:lnTo>
                    <a:pt x="7121" y="14569"/>
                  </a:lnTo>
                  <a:cubicBezTo>
                    <a:pt x="6978" y="14569"/>
                    <a:pt x="6860" y="14690"/>
                    <a:pt x="6860" y="14833"/>
                  </a:cubicBezTo>
                  <a:cubicBezTo>
                    <a:pt x="6860" y="14976"/>
                    <a:pt x="6978" y="15097"/>
                    <a:pt x="7121" y="15097"/>
                  </a:cubicBezTo>
                  <a:lnTo>
                    <a:pt x="7778" y="15097"/>
                  </a:lnTo>
                  <a:cubicBezTo>
                    <a:pt x="8019" y="15097"/>
                    <a:pt x="8216" y="14900"/>
                    <a:pt x="8216" y="14656"/>
                  </a:cubicBezTo>
                  <a:lnTo>
                    <a:pt x="8216" y="13177"/>
                  </a:lnTo>
                  <a:lnTo>
                    <a:pt x="10192" y="13177"/>
                  </a:lnTo>
                  <a:cubicBezTo>
                    <a:pt x="10902" y="13177"/>
                    <a:pt x="11477" y="12602"/>
                    <a:pt x="11477" y="11892"/>
                  </a:cubicBezTo>
                  <a:lnTo>
                    <a:pt x="11477" y="8861"/>
                  </a:lnTo>
                  <a:lnTo>
                    <a:pt x="12490" y="8861"/>
                  </a:lnTo>
                  <a:cubicBezTo>
                    <a:pt x="12748" y="8861"/>
                    <a:pt x="12959" y="8757"/>
                    <a:pt x="13066" y="8572"/>
                  </a:cubicBezTo>
                  <a:cubicBezTo>
                    <a:pt x="13167" y="8383"/>
                    <a:pt x="13150" y="8151"/>
                    <a:pt x="13015" y="7926"/>
                  </a:cubicBezTo>
                  <a:lnTo>
                    <a:pt x="11455" y="5282"/>
                  </a:lnTo>
                  <a:cubicBezTo>
                    <a:pt x="11356" y="3876"/>
                    <a:pt x="10742" y="2565"/>
                    <a:pt x="9723" y="1583"/>
                  </a:cubicBezTo>
                  <a:cubicBezTo>
                    <a:pt x="9671" y="1533"/>
                    <a:pt x="9605" y="1508"/>
                    <a:pt x="9540" y="1508"/>
                  </a:cubicBezTo>
                  <a:cubicBezTo>
                    <a:pt x="9470" y="1508"/>
                    <a:pt x="9401" y="1535"/>
                    <a:pt x="9350" y="1589"/>
                  </a:cubicBezTo>
                  <a:cubicBezTo>
                    <a:pt x="9249" y="1695"/>
                    <a:pt x="9251" y="1858"/>
                    <a:pt x="9358" y="1962"/>
                  </a:cubicBezTo>
                  <a:cubicBezTo>
                    <a:pt x="10298" y="2866"/>
                    <a:pt x="10860" y="4081"/>
                    <a:pt x="10935" y="5378"/>
                  </a:cubicBezTo>
                  <a:cubicBezTo>
                    <a:pt x="10938" y="5420"/>
                    <a:pt x="10949" y="5459"/>
                    <a:pt x="10972" y="5495"/>
                  </a:cubicBezTo>
                  <a:lnTo>
                    <a:pt x="12563" y="8190"/>
                  </a:lnTo>
                  <a:cubicBezTo>
                    <a:pt x="12605" y="8260"/>
                    <a:pt x="12605" y="8299"/>
                    <a:pt x="12602" y="8302"/>
                  </a:cubicBezTo>
                  <a:cubicBezTo>
                    <a:pt x="12600" y="8310"/>
                    <a:pt x="12563" y="8327"/>
                    <a:pt x="12482" y="8327"/>
                  </a:cubicBezTo>
                  <a:lnTo>
                    <a:pt x="11210" y="8327"/>
                  </a:lnTo>
                  <a:cubicBezTo>
                    <a:pt x="11064" y="8327"/>
                    <a:pt x="10947" y="8448"/>
                    <a:pt x="10947" y="8591"/>
                  </a:cubicBezTo>
                  <a:lnTo>
                    <a:pt x="10947" y="10219"/>
                  </a:lnTo>
                  <a:lnTo>
                    <a:pt x="9125" y="10219"/>
                  </a:lnTo>
                  <a:cubicBezTo>
                    <a:pt x="8982" y="10219"/>
                    <a:pt x="8861" y="10337"/>
                    <a:pt x="8861" y="10483"/>
                  </a:cubicBezTo>
                  <a:cubicBezTo>
                    <a:pt x="8861" y="10626"/>
                    <a:pt x="8982" y="10747"/>
                    <a:pt x="9125" y="10747"/>
                  </a:cubicBezTo>
                  <a:lnTo>
                    <a:pt x="10947" y="10747"/>
                  </a:lnTo>
                  <a:lnTo>
                    <a:pt x="10947" y="11889"/>
                  </a:lnTo>
                  <a:cubicBezTo>
                    <a:pt x="10947" y="12307"/>
                    <a:pt x="10607" y="12647"/>
                    <a:pt x="10189" y="12647"/>
                  </a:cubicBezTo>
                  <a:lnTo>
                    <a:pt x="6487" y="12647"/>
                  </a:lnTo>
                  <a:cubicBezTo>
                    <a:pt x="6069" y="12647"/>
                    <a:pt x="5729" y="12307"/>
                    <a:pt x="5729" y="11889"/>
                  </a:cubicBezTo>
                  <a:lnTo>
                    <a:pt x="5729" y="11114"/>
                  </a:lnTo>
                  <a:cubicBezTo>
                    <a:pt x="5729" y="10974"/>
                    <a:pt x="5620" y="10859"/>
                    <a:pt x="5479" y="10850"/>
                  </a:cubicBezTo>
                  <a:cubicBezTo>
                    <a:pt x="5361" y="10842"/>
                    <a:pt x="5238" y="10834"/>
                    <a:pt x="5123" y="10817"/>
                  </a:cubicBezTo>
                  <a:lnTo>
                    <a:pt x="5123" y="8209"/>
                  </a:lnTo>
                  <a:cubicBezTo>
                    <a:pt x="5123" y="8181"/>
                    <a:pt x="5151" y="8114"/>
                    <a:pt x="5168" y="8097"/>
                  </a:cubicBezTo>
                  <a:lnTo>
                    <a:pt x="5462" y="7802"/>
                  </a:lnTo>
                  <a:cubicBezTo>
                    <a:pt x="5583" y="7682"/>
                    <a:pt x="5662" y="7483"/>
                    <a:pt x="5662" y="7317"/>
                  </a:cubicBezTo>
                  <a:lnTo>
                    <a:pt x="5662" y="6747"/>
                  </a:lnTo>
                  <a:cubicBezTo>
                    <a:pt x="5662" y="6601"/>
                    <a:pt x="5544" y="6483"/>
                    <a:pt x="5401" y="6483"/>
                  </a:cubicBezTo>
                  <a:cubicBezTo>
                    <a:pt x="5255" y="6483"/>
                    <a:pt x="5137" y="6601"/>
                    <a:pt x="5137" y="6747"/>
                  </a:cubicBezTo>
                  <a:lnTo>
                    <a:pt x="5137" y="7317"/>
                  </a:lnTo>
                  <a:cubicBezTo>
                    <a:pt x="5137" y="7345"/>
                    <a:pt x="5109" y="7412"/>
                    <a:pt x="5092" y="7429"/>
                  </a:cubicBezTo>
                  <a:lnTo>
                    <a:pt x="4797" y="7724"/>
                  </a:lnTo>
                  <a:cubicBezTo>
                    <a:pt x="4677" y="7845"/>
                    <a:pt x="4595" y="8044"/>
                    <a:pt x="4595" y="8209"/>
                  </a:cubicBezTo>
                  <a:lnTo>
                    <a:pt x="4595" y="10716"/>
                  </a:lnTo>
                  <a:cubicBezTo>
                    <a:pt x="4480" y="10688"/>
                    <a:pt x="4368" y="10657"/>
                    <a:pt x="4256" y="10626"/>
                  </a:cubicBezTo>
                  <a:lnTo>
                    <a:pt x="4256" y="6655"/>
                  </a:lnTo>
                  <a:cubicBezTo>
                    <a:pt x="4545" y="6545"/>
                    <a:pt x="4747" y="6273"/>
                    <a:pt x="4747" y="5947"/>
                  </a:cubicBezTo>
                  <a:cubicBezTo>
                    <a:pt x="4747" y="5529"/>
                    <a:pt x="4407" y="5190"/>
                    <a:pt x="3992" y="5190"/>
                  </a:cubicBezTo>
                  <a:cubicBezTo>
                    <a:pt x="3576" y="5190"/>
                    <a:pt x="3240" y="5529"/>
                    <a:pt x="3240" y="5947"/>
                  </a:cubicBezTo>
                  <a:cubicBezTo>
                    <a:pt x="3240" y="6270"/>
                    <a:pt x="3444" y="6545"/>
                    <a:pt x="3731" y="6655"/>
                  </a:cubicBezTo>
                  <a:lnTo>
                    <a:pt x="3731" y="10438"/>
                  </a:lnTo>
                  <a:cubicBezTo>
                    <a:pt x="3599" y="10382"/>
                    <a:pt x="3473" y="10317"/>
                    <a:pt x="3346" y="10250"/>
                  </a:cubicBezTo>
                  <a:lnTo>
                    <a:pt x="3346" y="7609"/>
                  </a:lnTo>
                  <a:cubicBezTo>
                    <a:pt x="3346" y="7440"/>
                    <a:pt x="3262" y="7241"/>
                    <a:pt x="3147" y="7126"/>
                  </a:cubicBezTo>
                  <a:lnTo>
                    <a:pt x="2608" y="6582"/>
                  </a:lnTo>
                  <a:cubicBezTo>
                    <a:pt x="2586" y="6559"/>
                    <a:pt x="2560" y="6497"/>
                    <a:pt x="2560" y="6469"/>
                  </a:cubicBezTo>
                  <a:lnTo>
                    <a:pt x="2560" y="4785"/>
                  </a:lnTo>
                  <a:cubicBezTo>
                    <a:pt x="2849" y="4676"/>
                    <a:pt x="3052" y="4404"/>
                    <a:pt x="3052" y="4075"/>
                  </a:cubicBezTo>
                  <a:cubicBezTo>
                    <a:pt x="3052" y="3660"/>
                    <a:pt x="2712" y="3318"/>
                    <a:pt x="2299" y="3318"/>
                  </a:cubicBezTo>
                  <a:cubicBezTo>
                    <a:pt x="1881" y="3318"/>
                    <a:pt x="1544" y="3660"/>
                    <a:pt x="1544" y="4075"/>
                  </a:cubicBezTo>
                  <a:cubicBezTo>
                    <a:pt x="1544" y="4398"/>
                    <a:pt x="1752" y="4676"/>
                    <a:pt x="2036" y="4785"/>
                  </a:cubicBezTo>
                  <a:lnTo>
                    <a:pt x="2036" y="6469"/>
                  </a:lnTo>
                  <a:cubicBezTo>
                    <a:pt x="2036" y="6638"/>
                    <a:pt x="2120" y="6837"/>
                    <a:pt x="2235" y="6952"/>
                  </a:cubicBezTo>
                  <a:lnTo>
                    <a:pt x="2777" y="7497"/>
                  </a:lnTo>
                  <a:cubicBezTo>
                    <a:pt x="2796" y="7519"/>
                    <a:pt x="2821" y="7581"/>
                    <a:pt x="2821" y="7609"/>
                  </a:cubicBezTo>
                  <a:lnTo>
                    <a:pt x="2821" y="9924"/>
                  </a:lnTo>
                  <a:cubicBezTo>
                    <a:pt x="1491" y="8987"/>
                    <a:pt x="624" y="7435"/>
                    <a:pt x="624" y="5695"/>
                  </a:cubicBezTo>
                  <a:cubicBezTo>
                    <a:pt x="624" y="3626"/>
                    <a:pt x="1842" y="1838"/>
                    <a:pt x="3596" y="1013"/>
                  </a:cubicBezTo>
                  <a:lnTo>
                    <a:pt x="3596" y="2206"/>
                  </a:lnTo>
                  <a:cubicBezTo>
                    <a:pt x="3310" y="2316"/>
                    <a:pt x="3105" y="2588"/>
                    <a:pt x="3105" y="2916"/>
                  </a:cubicBezTo>
                  <a:cubicBezTo>
                    <a:pt x="3105" y="3332"/>
                    <a:pt x="3444" y="3674"/>
                    <a:pt x="3860" y="3674"/>
                  </a:cubicBezTo>
                  <a:cubicBezTo>
                    <a:pt x="4278" y="3674"/>
                    <a:pt x="4615" y="3332"/>
                    <a:pt x="4615" y="2916"/>
                  </a:cubicBezTo>
                  <a:cubicBezTo>
                    <a:pt x="4615" y="2593"/>
                    <a:pt x="4407" y="2316"/>
                    <a:pt x="4124" y="2206"/>
                  </a:cubicBezTo>
                  <a:lnTo>
                    <a:pt x="4124" y="800"/>
                  </a:lnTo>
                  <a:cubicBezTo>
                    <a:pt x="4646" y="620"/>
                    <a:pt x="5204" y="525"/>
                    <a:pt x="5785" y="525"/>
                  </a:cubicBezTo>
                  <a:cubicBezTo>
                    <a:pt x="6596" y="525"/>
                    <a:pt x="7371" y="707"/>
                    <a:pt x="8089" y="1069"/>
                  </a:cubicBezTo>
                  <a:cubicBezTo>
                    <a:pt x="8128" y="1089"/>
                    <a:pt x="8170" y="1099"/>
                    <a:pt x="8210" y="1099"/>
                  </a:cubicBezTo>
                  <a:cubicBezTo>
                    <a:pt x="8306" y="1099"/>
                    <a:pt x="8398" y="1045"/>
                    <a:pt x="8446" y="954"/>
                  </a:cubicBezTo>
                  <a:cubicBezTo>
                    <a:pt x="8510" y="822"/>
                    <a:pt x="8460" y="665"/>
                    <a:pt x="8328" y="598"/>
                  </a:cubicBezTo>
                  <a:cubicBezTo>
                    <a:pt x="7537" y="202"/>
                    <a:pt x="6683" y="0"/>
                    <a:pt x="57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2347859" y="1447794"/>
              <a:ext cx="15367" cy="45113"/>
            </a:xfrm>
            <a:custGeom>
              <a:avLst/>
              <a:gdLst/>
              <a:ahLst/>
              <a:cxnLst/>
              <a:rect l="l" t="t" r="r" b="b"/>
              <a:pathLst>
                <a:path w="528" h="1550" extrusionOk="0">
                  <a:moveTo>
                    <a:pt x="264" y="1"/>
                  </a:moveTo>
                  <a:cubicBezTo>
                    <a:pt x="121" y="1"/>
                    <a:pt x="0" y="121"/>
                    <a:pt x="0" y="264"/>
                  </a:cubicBezTo>
                  <a:lnTo>
                    <a:pt x="0" y="1286"/>
                  </a:lnTo>
                  <a:cubicBezTo>
                    <a:pt x="0" y="1429"/>
                    <a:pt x="121" y="1550"/>
                    <a:pt x="264" y="1550"/>
                  </a:cubicBezTo>
                  <a:cubicBezTo>
                    <a:pt x="407" y="1550"/>
                    <a:pt x="528" y="1429"/>
                    <a:pt x="528" y="1286"/>
                  </a:cubicBezTo>
                  <a:lnTo>
                    <a:pt x="528" y="264"/>
                  </a:lnTo>
                  <a:cubicBezTo>
                    <a:pt x="528" y="121"/>
                    <a:pt x="407" y="1"/>
                    <a:pt x="2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2123867" y="1678160"/>
              <a:ext cx="80504" cy="81145"/>
            </a:xfrm>
            <a:custGeom>
              <a:avLst/>
              <a:gdLst/>
              <a:ahLst/>
              <a:cxnLst/>
              <a:rect l="l" t="t" r="r" b="b"/>
              <a:pathLst>
                <a:path w="2766" h="2788" extrusionOk="0">
                  <a:moveTo>
                    <a:pt x="1381" y="531"/>
                  </a:moveTo>
                  <a:cubicBezTo>
                    <a:pt x="1856" y="531"/>
                    <a:pt x="2237" y="921"/>
                    <a:pt x="2237" y="1398"/>
                  </a:cubicBezTo>
                  <a:cubicBezTo>
                    <a:pt x="2237" y="1875"/>
                    <a:pt x="1853" y="2265"/>
                    <a:pt x="1381" y="2265"/>
                  </a:cubicBezTo>
                  <a:cubicBezTo>
                    <a:pt x="910" y="2265"/>
                    <a:pt x="525" y="1875"/>
                    <a:pt x="525" y="1398"/>
                  </a:cubicBezTo>
                  <a:cubicBezTo>
                    <a:pt x="525" y="921"/>
                    <a:pt x="913" y="531"/>
                    <a:pt x="1381" y="531"/>
                  </a:cubicBezTo>
                  <a:close/>
                  <a:moveTo>
                    <a:pt x="1381" y="0"/>
                  </a:moveTo>
                  <a:cubicBezTo>
                    <a:pt x="621" y="0"/>
                    <a:pt x="1" y="626"/>
                    <a:pt x="1" y="1395"/>
                  </a:cubicBezTo>
                  <a:cubicBezTo>
                    <a:pt x="1" y="2161"/>
                    <a:pt x="621" y="2787"/>
                    <a:pt x="1381" y="2787"/>
                  </a:cubicBezTo>
                  <a:cubicBezTo>
                    <a:pt x="2145" y="2787"/>
                    <a:pt x="2765" y="2161"/>
                    <a:pt x="2765" y="1395"/>
                  </a:cubicBezTo>
                  <a:cubicBezTo>
                    <a:pt x="2765" y="626"/>
                    <a:pt x="2145" y="0"/>
                    <a:pt x="13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2142669" y="1697195"/>
              <a:ext cx="42901" cy="43075"/>
            </a:xfrm>
            <a:custGeom>
              <a:avLst/>
              <a:gdLst/>
              <a:ahLst/>
              <a:cxnLst/>
              <a:rect l="l" t="t" r="r" b="b"/>
              <a:pathLst>
                <a:path w="1474" h="1480" extrusionOk="0">
                  <a:moveTo>
                    <a:pt x="735" y="531"/>
                  </a:moveTo>
                  <a:cubicBezTo>
                    <a:pt x="851" y="531"/>
                    <a:pt x="946" y="623"/>
                    <a:pt x="946" y="744"/>
                  </a:cubicBezTo>
                  <a:cubicBezTo>
                    <a:pt x="946" y="859"/>
                    <a:pt x="851" y="957"/>
                    <a:pt x="735" y="957"/>
                  </a:cubicBezTo>
                  <a:cubicBezTo>
                    <a:pt x="620" y="957"/>
                    <a:pt x="525" y="862"/>
                    <a:pt x="525" y="744"/>
                  </a:cubicBezTo>
                  <a:cubicBezTo>
                    <a:pt x="525" y="623"/>
                    <a:pt x="620" y="531"/>
                    <a:pt x="735" y="531"/>
                  </a:cubicBezTo>
                  <a:close/>
                  <a:moveTo>
                    <a:pt x="735" y="0"/>
                  </a:moveTo>
                  <a:cubicBezTo>
                    <a:pt x="329" y="0"/>
                    <a:pt x="0" y="334"/>
                    <a:pt x="0" y="741"/>
                  </a:cubicBezTo>
                  <a:cubicBezTo>
                    <a:pt x="0" y="1151"/>
                    <a:pt x="329" y="1479"/>
                    <a:pt x="735" y="1479"/>
                  </a:cubicBezTo>
                  <a:cubicBezTo>
                    <a:pt x="1142" y="1479"/>
                    <a:pt x="1474" y="1148"/>
                    <a:pt x="1474" y="741"/>
                  </a:cubicBezTo>
                  <a:cubicBezTo>
                    <a:pt x="1474" y="334"/>
                    <a:pt x="1142" y="0"/>
                    <a:pt x="7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2224017" y="1407193"/>
              <a:ext cx="43978" cy="68164"/>
            </a:xfrm>
            <a:custGeom>
              <a:avLst/>
              <a:gdLst/>
              <a:ahLst/>
              <a:cxnLst/>
              <a:rect l="l" t="t" r="r" b="b"/>
              <a:pathLst>
                <a:path w="1511" h="2342" extrusionOk="0">
                  <a:moveTo>
                    <a:pt x="756" y="523"/>
                  </a:moveTo>
                  <a:cubicBezTo>
                    <a:pt x="882" y="523"/>
                    <a:pt x="983" y="624"/>
                    <a:pt x="983" y="753"/>
                  </a:cubicBezTo>
                  <a:cubicBezTo>
                    <a:pt x="983" y="885"/>
                    <a:pt x="882" y="986"/>
                    <a:pt x="756" y="986"/>
                  </a:cubicBezTo>
                  <a:cubicBezTo>
                    <a:pt x="629" y="986"/>
                    <a:pt x="528" y="885"/>
                    <a:pt x="528" y="753"/>
                  </a:cubicBezTo>
                  <a:cubicBezTo>
                    <a:pt x="528" y="627"/>
                    <a:pt x="629" y="523"/>
                    <a:pt x="756" y="523"/>
                  </a:cubicBezTo>
                  <a:close/>
                  <a:moveTo>
                    <a:pt x="756" y="1"/>
                  </a:moveTo>
                  <a:cubicBezTo>
                    <a:pt x="337" y="1"/>
                    <a:pt x="1" y="340"/>
                    <a:pt x="1" y="758"/>
                  </a:cubicBezTo>
                  <a:cubicBezTo>
                    <a:pt x="1" y="1081"/>
                    <a:pt x="208" y="1359"/>
                    <a:pt x="492" y="1466"/>
                  </a:cubicBezTo>
                  <a:lnTo>
                    <a:pt x="492" y="2078"/>
                  </a:lnTo>
                  <a:cubicBezTo>
                    <a:pt x="492" y="2221"/>
                    <a:pt x="612" y="2341"/>
                    <a:pt x="756" y="2341"/>
                  </a:cubicBezTo>
                  <a:cubicBezTo>
                    <a:pt x="899" y="2341"/>
                    <a:pt x="1019" y="2221"/>
                    <a:pt x="1019" y="2078"/>
                  </a:cubicBezTo>
                  <a:lnTo>
                    <a:pt x="1019" y="1463"/>
                  </a:lnTo>
                  <a:cubicBezTo>
                    <a:pt x="1306" y="1353"/>
                    <a:pt x="1510" y="1081"/>
                    <a:pt x="1510" y="756"/>
                  </a:cubicBezTo>
                  <a:cubicBezTo>
                    <a:pt x="1510" y="340"/>
                    <a:pt x="1174" y="1"/>
                    <a:pt x="7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5"/>
        <p:cNvGrpSpPr/>
        <p:nvPr/>
      </p:nvGrpSpPr>
      <p:grpSpPr>
        <a:xfrm>
          <a:off x="0" y="0"/>
          <a:ext cx="0" cy="0"/>
          <a:chOff x="0" y="0"/>
          <a:chExt cx="0" cy="0"/>
        </a:xfrm>
      </p:grpSpPr>
      <p:sp>
        <p:nvSpPr>
          <p:cNvPr id="1476" name="Google Shape;1476;p48"/>
          <p:cNvSpPr txBox="1">
            <a:spLocks noGrp="1"/>
          </p:cNvSpPr>
          <p:nvPr>
            <p:ph type="body" idx="1"/>
          </p:nvPr>
        </p:nvSpPr>
        <p:spPr>
          <a:xfrm>
            <a:off x="720000" y="1017725"/>
            <a:ext cx="7704000" cy="16290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dirty="0">
                <a:latin typeface="Chakra Petch"/>
                <a:cs typeface="Chakra Petch"/>
              </a:rPr>
              <a:t>The project utilizes two primary data sources: images downloaded from Flickr, covering diverse scenes, and corresponding captions manually annotated by humans. Specific details about the dataset, including size and distribution, can be found in the code.</a:t>
            </a:r>
          </a:p>
          <a:p>
            <a:pPr marL="0" lvl="0" indent="0" algn="l" rtl="0">
              <a:spcBef>
                <a:spcPts val="1000"/>
              </a:spcBef>
              <a:spcAft>
                <a:spcPts val="0"/>
              </a:spcAft>
              <a:buNone/>
            </a:pPr>
            <a:r>
              <a:rPr lang="en-US" dirty="0">
                <a:latin typeface="Chakra Petch"/>
                <a:cs typeface="Chakra Petch"/>
                <a:sym typeface="Chakra Petch"/>
              </a:rPr>
              <a:t>Link : </a:t>
            </a:r>
            <a:r>
              <a:rPr lang="en-US" dirty="0">
                <a:latin typeface="Chakra Petch"/>
                <a:cs typeface="Chakra Petch"/>
                <a:sym typeface="Chakra Petch"/>
                <a:hlinkClick r:id="rId3"/>
              </a:rPr>
              <a:t>Flickr32k</a:t>
            </a:r>
            <a:r>
              <a:rPr lang="en-US" dirty="0">
                <a:latin typeface="Chakra Petch"/>
                <a:cs typeface="Chakra Petch"/>
                <a:sym typeface="Chakra Petch"/>
              </a:rPr>
              <a:t> </a:t>
            </a:r>
          </a:p>
          <a:p>
            <a:pPr marL="0" lvl="0" indent="0" algn="l" rtl="0">
              <a:spcBef>
                <a:spcPts val="1000"/>
              </a:spcBef>
              <a:spcAft>
                <a:spcPts val="0"/>
              </a:spcAft>
              <a:buNone/>
            </a:pPr>
            <a:r>
              <a:rPr lang="en-US" dirty="0">
                <a:latin typeface="Chakra Petch"/>
                <a:cs typeface="Chakra Petch"/>
              </a:rPr>
              <a:t>The data preparation process involves cleaning textual captions by removing noise and preprocessing them through techniques like lowercase conversion and tokenization. Image features are extracted using the pre-trained VGG16 model, and the data is partitioned into training and test sets. A generator function is employed to handle data in batches during model training.</a:t>
            </a:r>
            <a:endParaRPr dirty="0">
              <a:latin typeface="Chakra Petch"/>
              <a:cs typeface="Chakra Petch"/>
            </a:endParaRPr>
          </a:p>
        </p:txBody>
      </p:sp>
      <p:sp>
        <p:nvSpPr>
          <p:cNvPr id="1477" name="Google Shape;1477;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SOURCE &amp; PREPARATION</a:t>
            </a:r>
            <a:endParaRPr dirty="0"/>
          </a:p>
        </p:txBody>
      </p:sp>
      <p:grpSp>
        <p:nvGrpSpPr>
          <p:cNvPr id="1478" name="Google Shape;1478;p48"/>
          <p:cNvGrpSpPr/>
          <p:nvPr/>
        </p:nvGrpSpPr>
        <p:grpSpPr>
          <a:xfrm>
            <a:off x="3101440" y="3263377"/>
            <a:ext cx="1782249" cy="1672130"/>
            <a:chOff x="3989400" y="3206050"/>
            <a:chExt cx="854550" cy="801750"/>
          </a:xfrm>
        </p:grpSpPr>
        <p:sp>
          <p:nvSpPr>
            <p:cNvPr id="1479" name="Google Shape;1479;p48"/>
            <p:cNvSpPr/>
            <p:nvPr/>
          </p:nvSpPr>
          <p:spPr>
            <a:xfrm>
              <a:off x="4401025" y="3867325"/>
              <a:ext cx="34375" cy="140475"/>
            </a:xfrm>
            <a:custGeom>
              <a:avLst/>
              <a:gdLst/>
              <a:ahLst/>
              <a:cxnLst/>
              <a:rect l="l" t="t" r="r" b="b"/>
              <a:pathLst>
                <a:path w="1375" h="5619" extrusionOk="0">
                  <a:moveTo>
                    <a:pt x="1" y="0"/>
                  </a:moveTo>
                  <a:lnTo>
                    <a:pt x="1" y="5619"/>
                  </a:lnTo>
                  <a:lnTo>
                    <a:pt x="1374" y="5619"/>
                  </a:lnTo>
                  <a:lnTo>
                    <a:pt x="1374"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8"/>
            <p:cNvSpPr/>
            <p:nvPr/>
          </p:nvSpPr>
          <p:spPr>
            <a:xfrm>
              <a:off x="4551225" y="3346525"/>
              <a:ext cx="187650" cy="74850"/>
            </a:xfrm>
            <a:custGeom>
              <a:avLst/>
              <a:gdLst/>
              <a:ahLst/>
              <a:cxnLst/>
              <a:rect l="l" t="t" r="r" b="b"/>
              <a:pathLst>
                <a:path w="7506" h="2994" fill="none" extrusionOk="0">
                  <a:moveTo>
                    <a:pt x="0" y="2994"/>
                  </a:moveTo>
                  <a:lnTo>
                    <a:pt x="4511" y="2994"/>
                  </a:lnTo>
                  <a:lnTo>
                    <a:pt x="7505" y="0"/>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8"/>
            <p:cNvSpPr/>
            <p:nvPr/>
          </p:nvSpPr>
          <p:spPr>
            <a:xfrm>
              <a:off x="4439475" y="3522850"/>
              <a:ext cx="150725" cy="180475"/>
            </a:xfrm>
            <a:custGeom>
              <a:avLst/>
              <a:gdLst/>
              <a:ahLst/>
              <a:cxnLst/>
              <a:rect l="l" t="t" r="r" b="b"/>
              <a:pathLst>
                <a:path w="6029" h="7219" fill="none" extrusionOk="0">
                  <a:moveTo>
                    <a:pt x="6029" y="7218"/>
                  </a:moveTo>
                  <a:lnTo>
                    <a:pt x="4245" y="5619"/>
                  </a:lnTo>
                  <a:lnTo>
                    <a:pt x="4163" y="3773"/>
                  </a:lnTo>
                  <a:lnTo>
                    <a:pt x="0" y="1"/>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8"/>
            <p:cNvSpPr/>
            <p:nvPr/>
          </p:nvSpPr>
          <p:spPr>
            <a:xfrm>
              <a:off x="4546600" y="3472100"/>
              <a:ext cx="286575" cy="32825"/>
            </a:xfrm>
            <a:custGeom>
              <a:avLst/>
              <a:gdLst/>
              <a:ahLst/>
              <a:cxnLst/>
              <a:rect l="l" t="t" r="r" b="b"/>
              <a:pathLst>
                <a:path w="11463" h="1313" fill="none" extrusionOk="0">
                  <a:moveTo>
                    <a:pt x="11463" y="1"/>
                  </a:moveTo>
                  <a:lnTo>
                    <a:pt x="6890" y="1"/>
                  </a:lnTo>
                  <a:lnTo>
                    <a:pt x="5599" y="1313"/>
                  </a:lnTo>
                  <a:lnTo>
                    <a:pt x="1" y="1313"/>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8"/>
            <p:cNvSpPr/>
            <p:nvPr/>
          </p:nvSpPr>
          <p:spPr>
            <a:xfrm>
              <a:off x="4492275" y="3226050"/>
              <a:ext cx="236850" cy="164575"/>
            </a:xfrm>
            <a:custGeom>
              <a:avLst/>
              <a:gdLst/>
              <a:ahLst/>
              <a:cxnLst/>
              <a:rect l="l" t="t" r="r" b="b"/>
              <a:pathLst>
                <a:path w="9474" h="6583" fill="none" extrusionOk="0">
                  <a:moveTo>
                    <a:pt x="0" y="6582"/>
                  </a:moveTo>
                  <a:lnTo>
                    <a:pt x="3425" y="3589"/>
                  </a:lnTo>
                  <a:lnTo>
                    <a:pt x="5270" y="3691"/>
                  </a:lnTo>
                  <a:lnTo>
                    <a:pt x="9473" y="1"/>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8"/>
            <p:cNvSpPr/>
            <p:nvPr/>
          </p:nvSpPr>
          <p:spPr>
            <a:xfrm>
              <a:off x="4528675" y="3549000"/>
              <a:ext cx="150225" cy="146125"/>
            </a:xfrm>
            <a:custGeom>
              <a:avLst/>
              <a:gdLst/>
              <a:ahLst/>
              <a:cxnLst/>
              <a:rect l="l" t="t" r="r" b="b"/>
              <a:pathLst>
                <a:path w="6009" h="5845" fill="none" extrusionOk="0">
                  <a:moveTo>
                    <a:pt x="0" y="0"/>
                  </a:moveTo>
                  <a:lnTo>
                    <a:pt x="4634" y="2133"/>
                  </a:lnTo>
                  <a:lnTo>
                    <a:pt x="6008" y="5844"/>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8"/>
            <p:cNvSpPr/>
            <p:nvPr/>
          </p:nvSpPr>
          <p:spPr>
            <a:xfrm>
              <a:off x="4431775" y="3217850"/>
              <a:ext cx="74375" cy="136900"/>
            </a:xfrm>
            <a:custGeom>
              <a:avLst/>
              <a:gdLst/>
              <a:ahLst/>
              <a:cxnLst/>
              <a:rect l="l" t="t" r="r" b="b"/>
              <a:pathLst>
                <a:path w="2975" h="5476" fill="none" extrusionOk="0">
                  <a:moveTo>
                    <a:pt x="1" y="5475"/>
                  </a:moveTo>
                  <a:lnTo>
                    <a:pt x="2974" y="2502"/>
                  </a:lnTo>
                  <a:lnTo>
                    <a:pt x="2974" y="1"/>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8"/>
            <p:cNvSpPr/>
            <p:nvPr/>
          </p:nvSpPr>
          <p:spPr>
            <a:xfrm>
              <a:off x="4416400" y="3554625"/>
              <a:ext cx="25" cy="86675"/>
            </a:xfrm>
            <a:custGeom>
              <a:avLst/>
              <a:gdLst/>
              <a:ahLst/>
              <a:cxnLst/>
              <a:rect l="l" t="t" r="r" b="b"/>
              <a:pathLst>
                <a:path w="1" h="3467" fill="none" extrusionOk="0">
                  <a:moveTo>
                    <a:pt x="1" y="1"/>
                  </a:moveTo>
                  <a:lnTo>
                    <a:pt x="1" y="3466"/>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8"/>
            <p:cNvSpPr/>
            <p:nvPr/>
          </p:nvSpPr>
          <p:spPr>
            <a:xfrm>
              <a:off x="4717825" y="3214775"/>
              <a:ext cx="23100" cy="23100"/>
            </a:xfrm>
            <a:custGeom>
              <a:avLst/>
              <a:gdLst/>
              <a:ahLst/>
              <a:cxnLst/>
              <a:rect l="l" t="t" r="r" b="b"/>
              <a:pathLst>
                <a:path w="924" h="924" extrusionOk="0">
                  <a:moveTo>
                    <a:pt x="451" y="0"/>
                  </a:moveTo>
                  <a:cubicBezTo>
                    <a:pt x="205" y="0"/>
                    <a:pt x="0" y="206"/>
                    <a:pt x="0" y="452"/>
                  </a:cubicBezTo>
                  <a:cubicBezTo>
                    <a:pt x="0" y="718"/>
                    <a:pt x="205" y="923"/>
                    <a:pt x="451" y="923"/>
                  </a:cubicBezTo>
                  <a:cubicBezTo>
                    <a:pt x="718" y="923"/>
                    <a:pt x="923" y="718"/>
                    <a:pt x="923" y="452"/>
                  </a:cubicBezTo>
                  <a:cubicBezTo>
                    <a:pt x="923" y="206"/>
                    <a:pt x="718" y="0"/>
                    <a:pt x="451" y="0"/>
                  </a:cubicBezTo>
                  <a:close/>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8"/>
            <p:cNvSpPr/>
            <p:nvPr/>
          </p:nvSpPr>
          <p:spPr>
            <a:xfrm>
              <a:off x="4727550" y="3335250"/>
              <a:ext cx="23100" cy="23075"/>
            </a:xfrm>
            <a:custGeom>
              <a:avLst/>
              <a:gdLst/>
              <a:ahLst/>
              <a:cxnLst/>
              <a:rect l="l" t="t" r="r" b="b"/>
              <a:pathLst>
                <a:path w="924" h="923" extrusionOk="0">
                  <a:moveTo>
                    <a:pt x="452" y="0"/>
                  </a:moveTo>
                  <a:cubicBezTo>
                    <a:pt x="206" y="0"/>
                    <a:pt x="1" y="205"/>
                    <a:pt x="1" y="451"/>
                  </a:cubicBezTo>
                  <a:cubicBezTo>
                    <a:pt x="1" y="718"/>
                    <a:pt x="206" y="923"/>
                    <a:pt x="452" y="923"/>
                  </a:cubicBezTo>
                  <a:cubicBezTo>
                    <a:pt x="719" y="923"/>
                    <a:pt x="924" y="718"/>
                    <a:pt x="924" y="451"/>
                  </a:cubicBezTo>
                  <a:cubicBezTo>
                    <a:pt x="924" y="205"/>
                    <a:pt x="719" y="0"/>
                    <a:pt x="452" y="0"/>
                  </a:cubicBezTo>
                  <a:close/>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8"/>
            <p:cNvSpPr/>
            <p:nvPr/>
          </p:nvSpPr>
          <p:spPr>
            <a:xfrm>
              <a:off x="4820850" y="3460825"/>
              <a:ext cx="23100" cy="23100"/>
            </a:xfrm>
            <a:custGeom>
              <a:avLst/>
              <a:gdLst/>
              <a:ahLst/>
              <a:cxnLst/>
              <a:rect l="l" t="t" r="r" b="b"/>
              <a:pathLst>
                <a:path w="924" h="924" extrusionOk="0">
                  <a:moveTo>
                    <a:pt x="472" y="1"/>
                  </a:moveTo>
                  <a:cubicBezTo>
                    <a:pt x="206" y="1"/>
                    <a:pt x="1" y="206"/>
                    <a:pt x="1" y="452"/>
                  </a:cubicBezTo>
                  <a:cubicBezTo>
                    <a:pt x="1" y="718"/>
                    <a:pt x="206" y="923"/>
                    <a:pt x="472" y="923"/>
                  </a:cubicBezTo>
                  <a:cubicBezTo>
                    <a:pt x="718" y="923"/>
                    <a:pt x="923" y="718"/>
                    <a:pt x="923" y="452"/>
                  </a:cubicBezTo>
                  <a:cubicBezTo>
                    <a:pt x="923" y="206"/>
                    <a:pt x="718" y="1"/>
                    <a:pt x="472" y="1"/>
                  </a:cubicBezTo>
                  <a:close/>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8"/>
            <p:cNvSpPr/>
            <p:nvPr/>
          </p:nvSpPr>
          <p:spPr>
            <a:xfrm>
              <a:off x="4667075" y="3684325"/>
              <a:ext cx="23100" cy="23100"/>
            </a:xfrm>
            <a:custGeom>
              <a:avLst/>
              <a:gdLst/>
              <a:ahLst/>
              <a:cxnLst/>
              <a:rect l="l" t="t" r="r" b="b"/>
              <a:pathLst>
                <a:path w="924" h="924" extrusionOk="0">
                  <a:moveTo>
                    <a:pt x="472" y="0"/>
                  </a:moveTo>
                  <a:cubicBezTo>
                    <a:pt x="205" y="0"/>
                    <a:pt x="0" y="205"/>
                    <a:pt x="0" y="452"/>
                  </a:cubicBezTo>
                  <a:cubicBezTo>
                    <a:pt x="0" y="718"/>
                    <a:pt x="205" y="923"/>
                    <a:pt x="472" y="923"/>
                  </a:cubicBezTo>
                  <a:cubicBezTo>
                    <a:pt x="718" y="923"/>
                    <a:pt x="923" y="718"/>
                    <a:pt x="923" y="452"/>
                  </a:cubicBezTo>
                  <a:cubicBezTo>
                    <a:pt x="923" y="205"/>
                    <a:pt x="718" y="0"/>
                    <a:pt x="472" y="0"/>
                  </a:cubicBezTo>
                  <a:close/>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8"/>
            <p:cNvSpPr/>
            <p:nvPr/>
          </p:nvSpPr>
          <p:spPr>
            <a:xfrm>
              <a:off x="4578900" y="3692025"/>
              <a:ext cx="23100" cy="23075"/>
            </a:xfrm>
            <a:custGeom>
              <a:avLst/>
              <a:gdLst/>
              <a:ahLst/>
              <a:cxnLst/>
              <a:rect l="l" t="t" r="r" b="b"/>
              <a:pathLst>
                <a:path w="924" h="923" extrusionOk="0">
                  <a:moveTo>
                    <a:pt x="452" y="0"/>
                  </a:moveTo>
                  <a:cubicBezTo>
                    <a:pt x="206" y="0"/>
                    <a:pt x="1" y="205"/>
                    <a:pt x="1" y="451"/>
                  </a:cubicBezTo>
                  <a:cubicBezTo>
                    <a:pt x="1" y="718"/>
                    <a:pt x="206" y="923"/>
                    <a:pt x="452" y="923"/>
                  </a:cubicBezTo>
                  <a:cubicBezTo>
                    <a:pt x="718" y="923"/>
                    <a:pt x="923" y="718"/>
                    <a:pt x="923" y="451"/>
                  </a:cubicBezTo>
                  <a:cubicBezTo>
                    <a:pt x="923" y="226"/>
                    <a:pt x="718" y="21"/>
                    <a:pt x="452" y="0"/>
                  </a:cubicBezTo>
                  <a:close/>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8"/>
            <p:cNvSpPr/>
            <p:nvPr/>
          </p:nvSpPr>
          <p:spPr>
            <a:xfrm>
              <a:off x="4495850" y="3206050"/>
              <a:ext cx="23100" cy="23100"/>
            </a:xfrm>
            <a:custGeom>
              <a:avLst/>
              <a:gdLst/>
              <a:ahLst/>
              <a:cxnLst/>
              <a:rect l="l" t="t" r="r" b="b"/>
              <a:pathLst>
                <a:path w="924" h="924" extrusionOk="0">
                  <a:moveTo>
                    <a:pt x="473" y="1"/>
                  </a:moveTo>
                  <a:cubicBezTo>
                    <a:pt x="206" y="1"/>
                    <a:pt x="1" y="206"/>
                    <a:pt x="1" y="473"/>
                  </a:cubicBezTo>
                  <a:cubicBezTo>
                    <a:pt x="1" y="719"/>
                    <a:pt x="206" y="924"/>
                    <a:pt x="473" y="924"/>
                  </a:cubicBezTo>
                  <a:cubicBezTo>
                    <a:pt x="719" y="924"/>
                    <a:pt x="924" y="719"/>
                    <a:pt x="924" y="473"/>
                  </a:cubicBezTo>
                  <a:cubicBezTo>
                    <a:pt x="924" y="206"/>
                    <a:pt x="719" y="1"/>
                    <a:pt x="473" y="1"/>
                  </a:cubicBezTo>
                  <a:close/>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8"/>
            <p:cNvSpPr/>
            <p:nvPr/>
          </p:nvSpPr>
          <p:spPr>
            <a:xfrm>
              <a:off x="4093975" y="3346525"/>
              <a:ext cx="188150" cy="74850"/>
            </a:xfrm>
            <a:custGeom>
              <a:avLst/>
              <a:gdLst/>
              <a:ahLst/>
              <a:cxnLst/>
              <a:rect l="l" t="t" r="r" b="b"/>
              <a:pathLst>
                <a:path w="7526" h="2994" fill="none" extrusionOk="0">
                  <a:moveTo>
                    <a:pt x="7526" y="2994"/>
                  </a:moveTo>
                  <a:lnTo>
                    <a:pt x="3015" y="2994"/>
                  </a:lnTo>
                  <a:lnTo>
                    <a:pt x="0" y="0"/>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8"/>
            <p:cNvSpPr/>
            <p:nvPr/>
          </p:nvSpPr>
          <p:spPr>
            <a:xfrm>
              <a:off x="4243150" y="3522850"/>
              <a:ext cx="151250" cy="180475"/>
            </a:xfrm>
            <a:custGeom>
              <a:avLst/>
              <a:gdLst/>
              <a:ahLst/>
              <a:cxnLst/>
              <a:rect l="l" t="t" r="r" b="b"/>
              <a:pathLst>
                <a:path w="6050" h="7219" fill="none" extrusionOk="0">
                  <a:moveTo>
                    <a:pt x="0" y="7218"/>
                  </a:moveTo>
                  <a:lnTo>
                    <a:pt x="1805" y="5619"/>
                  </a:lnTo>
                  <a:lnTo>
                    <a:pt x="1887" y="3773"/>
                  </a:lnTo>
                  <a:lnTo>
                    <a:pt x="6049" y="1"/>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8"/>
            <p:cNvSpPr/>
            <p:nvPr/>
          </p:nvSpPr>
          <p:spPr>
            <a:xfrm>
              <a:off x="4000675" y="3472100"/>
              <a:ext cx="286575" cy="32825"/>
            </a:xfrm>
            <a:custGeom>
              <a:avLst/>
              <a:gdLst/>
              <a:ahLst/>
              <a:cxnLst/>
              <a:rect l="l" t="t" r="r" b="b"/>
              <a:pathLst>
                <a:path w="11463" h="1313" fill="none" extrusionOk="0">
                  <a:moveTo>
                    <a:pt x="1" y="1"/>
                  </a:moveTo>
                  <a:lnTo>
                    <a:pt x="4573" y="1"/>
                  </a:lnTo>
                  <a:lnTo>
                    <a:pt x="5865" y="1313"/>
                  </a:lnTo>
                  <a:lnTo>
                    <a:pt x="11463" y="1313"/>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8"/>
            <p:cNvSpPr/>
            <p:nvPr/>
          </p:nvSpPr>
          <p:spPr>
            <a:xfrm>
              <a:off x="4104750" y="3226050"/>
              <a:ext cx="236325" cy="164575"/>
            </a:xfrm>
            <a:custGeom>
              <a:avLst/>
              <a:gdLst/>
              <a:ahLst/>
              <a:cxnLst/>
              <a:rect l="l" t="t" r="r" b="b"/>
              <a:pathLst>
                <a:path w="9453" h="6583" fill="none" extrusionOk="0">
                  <a:moveTo>
                    <a:pt x="9453" y="6582"/>
                  </a:moveTo>
                  <a:lnTo>
                    <a:pt x="6049" y="3589"/>
                  </a:lnTo>
                  <a:lnTo>
                    <a:pt x="4183" y="3691"/>
                  </a:lnTo>
                  <a:lnTo>
                    <a:pt x="0" y="1"/>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8"/>
            <p:cNvSpPr/>
            <p:nvPr/>
          </p:nvSpPr>
          <p:spPr>
            <a:xfrm>
              <a:off x="4154975" y="3549000"/>
              <a:ext cx="150225" cy="146125"/>
            </a:xfrm>
            <a:custGeom>
              <a:avLst/>
              <a:gdLst/>
              <a:ahLst/>
              <a:cxnLst/>
              <a:rect l="l" t="t" r="r" b="b"/>
              <a:pathLst>
                <a:path w="6009" h="5845" fill="none" extrusionOk="0">
                  <a:moveTo>
                    <a:pt x="6008" y="0"/>
                  </a:moveTo>
                  <a:lnTo>
                    <a:pt x="1374" y="2133"/>
                  </a:lnTo>
                  <a:lnTo>
                    <a:pt x="1" y="5844"/>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8"/>
            <p:cNvSpPr/>
            <p:nvPr/>
          </p:nvSpPr>
          <p:spPr>
            <a:xfrm>
              <a:off x="4327725" y="3217850"/>
              <a:ext cx="73325" cy="136900"/>
            </a:xfrm>
            <a:custGeom>
              <a:avLst/>
              <a:gdLst/>
              <a:ahLst/>
              <a:cxnLst/>
              <a:rect l="l" t="t" r="r" b="b"/>
              <a:pathLst>
                <a:path w="2933" h="5476" fill="none" extrusionOk="0">
                  <a:moveTo>
                    <a:pt x="2933" y="5475"/>
                  </a:moveTo>
                  <a:lnTo>
                    <a:pt x="1" y="2502"/>
                  </a:lnTo>
                  <a:lnTo>
                    <a:pt x="1" y="1"/>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8"/>
            <p:cNvSpPr/>
            <p:nvPr/>
          </p:nvSpPr>
          <p:spPr>
            <a:xfrm>
              <a:off x="4417425" y="3554625"/>
              <a:ext cx="25" cy="86675"/>
            </a:xfrm>
            <a:custGeom>
              <a:avLst/>
              <a:gdLst/>
              <a:ahLst/>
              <a:cxnLst/>
              <a:rect l="l" t="t" r="r" b="b"/>
              <a:pathLst>
                <a:path w="1" h="3467" fill="none" extrusionOk="0">
                  <a:moveTo>
                    <a:pt x="1" y="1"/>
                  </a:moveTo>
                  <a:lnTo>
                    <a:pt x="1" y="3466"/>
                  </a:lnTo>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0" name="Google Shape;1500;p48"/>
            <p:cNvSpPr/>
            <p:nvPr/>
          </p:nvSpPr>
          <p:spPr>
            <a:xfrm>
              <a:off x="4092950" y="3214775"/>
              <a:ext cx="23100" cy="23100"/>
            </a:xfrm>
            <a:custGeom>
              <a:avLst/>
              <a:gdLst/>
              <a:ahLst/>
              <a:cxnLst/>
              <a:rect l="l" t="t" r="r" b="b"/>
              <a:pathLst>
                <a:path w="924" h="924" extrusionOk="0">
                  <a:moveTo>
                    <a:pt x="472" y="0"/>
                  </a:moveTo>
                  <a:cubicBezTo>
                    <a:pt x="206" y="0"/>
                    <a:pt x="0" y="206"/>
                    <a:pt x="0" y="452"/>
                  </a:cubicBezTo>
                  <a:cubicBezTo>
                    <a:pt x="0" y="718"/>
                    <a:pt x="206" y="923"/>
                    <a:pt x="472" y="923"/>
                  </a:cubicBezTo>
                  <a:cubicBezTo>
                    <a:pt x="718" y="923"/>
                    <a:pt x="923" y="718"/>
                    <a:pt x="923" y="452"/>
                  </a:cubicBezTo>
                  <a:cubicBezTo>
                    <a:pt x="923" y="206"/>
                    <a:pt x="718" y="0"/>
                    <a:pt x="472" y="0"/>
                  </a:cubicBezTo>
                  <a:close/>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8"/>
            <p:cNvSpPr/>
            <p:nvPr/>
          </p:nvSpPr>
          <p:spPr>
            <a:xfrm>
              <a:off x="4083200" y="3335250"/>
              <a:ext cx="23100" cy="23075"/>
            </a:xfrm>
            <a:custGeom>
              <a:avLst/>
              <a:gdLst/>
              <a:ahLst/>
              <a:cxnLst/>
              <a:rect l="l" t="t" r="r" b="b"/>
              <a:pathLst>
                <a:path w="924" h="923" extrusionOk="0">
                  <a:moveTo>
                    <a:pt x="472" y="0"/>
                  </a:moveTo>
                  <a:cubicBezTo>
                    <a:pt x="206" y="0"/>
                    <a:pt x="1" y="205"/>
                    <a:pt x="1" y="451"/>
                  </a:cubicBezTo>
                  <a:cubicBezTo>
                    <a:pt x="1" y="718"/>
                    <a:pt x="206" y="923"/>
                    <a:pt x="472" y="923"/>
                  </a:cubicBezTo>
                  <a:cubicBezTo>
                    <a:pt x="719" y="923"/>
                    <a:pt x="924" y="718"/>
                    <a:pt x="924" y="451"/>
                  </a:cubicBezTo>
                  <a:cubicBezTo>
                    <a:pt x="924" y="205"/>
                    <a:pt x="719" y="0"/>
                    <a:pt x="472" y="0"/>
                  </a:cubicBezTo>
                  <a:close/>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8"/>
            <p:cNvSpPr/>
            <p:nvPr/>
          </p:nvSpPr>
          <p:spPr>
            <a:xfrm>
              <a:off x="3989400" y="3460825"/>
              <a:ext cx="22575" cy="23100"/>
            </a:xfrm>
            <a:custGeom>
              <a:avLst/>
              <a:gdLst/>
              <a:ahLst/>
              <a:cxnLst/>
              <a:rect l="l" t="t" r="r" b="b"/>
              <a:pathLst>
                <a:path w="903" h="924" extrusionOk="0">
                  <a:moveTo>
                    <a:pt x="452" y="1"/>
                  </a:moveTo>
                  <a:cubicBezTo>
                    <a:pt x="185" y="1"/>
                    <a:pt x="1" y="206"/>
                    <a:pt x="1" y="452"/>
                  </a:cubicBezTo>
                  <a:cubicBezTo>
                    <a:pt x="1" y="718"/>
                    <a:pt x="185" y="923"/>
                    <a:pt x="452" y="923"/>
                  </a:cubicBezTo>
                  <a:cubicBezTo>
                    <a:pt x="698" y="923"/>
                    <a:pt x="903" y="718"/>
                    <a:pt x="903" y="452"/>
                  </a:cubicBezTo>
                  <a:cubicBezTo>
                    <a:pt x="903" y="206"/>
                    <a:pt x="698" y="1"/>
                    <a:pt x="452" y="1"/>
                  </a:cubicBezTo>
                  <a:close/>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8"/>
            <p:cNvSpPr/>
            <p:nvPr/>
          </p:nvSpPr>
          <p:spPr>
            <a:xfrm>
              <a:off x="4143700" y="3684325"/>
              <a:ext cx="23100" cy="23100"/>
            </a:xfrm>
            <a:custGeom>
              <a:avLst/>
              <a:gdLst/>
              <a:ahLst/>
              <a:cxnLst/>
              <a:rect l="l" t="t" r="r" b="b"/>
              <a:pathLst>
                <a:path w="924" h="924" extrusionOk="0">
                  <a:moveTo>
                    <a:pt x="452" y="0"/>
                  </a:moveTo>
                  <a:cubicBezTo>
                    <a:pt x="205" y="0"/>
                    <a:pt x="0" y="205"/>
                    <a:pt x="0" y="452"/>
                  </a:cubicBezTo>
                  <a:cubicBezTo>
                    <a:pt x="0" y="718"/>
                    <a:pt x="205" y="923"/>
                    <a:pt x="452" y="923"/>
                  </a:cubicBezTo>
                  <a:cubicBezTo>
                    <a:pt x="718" y="923"/>
                    <a:pt x="923" y="718"/>
                    <a:pt x="923" y="452"/>
                  </a:cubicBezTo>
                  <a:cubicBezTo>
                    <a:pt x="923" y="205"/>
                    <a:pt x="718" y="0"/>
                    <a:pt x="452" y="0"/>
                  </a:cubicBezTo>
                  <a:close/>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8"/>
            <p:cNvSpPr/>
            <p:nvPr/>
          </p:nvSpPr>
          <p:spPr>
            <a:xfrm>
              <a:off x="4231875" y="3692025"/>
              <a:ext cx="23075" cy="23075"/>
            </a:xfrm>
            <a:custGeom>
              <a:avLst/>
              <a:gdLst/>
              <a:ahLst/>
              <a:cxnLst/>
              <a:rect l="l" t="t" r="r" b="b"/>
              <a:pathLst>
                <a:path w="923" h="923" extrusionOk="0">
                  <a:moveTo>
                    <a:pt x="472" y="0"/>
                  </a:moveTo>
                  <a:cubicBezTo>
                    <a:pt x="205" y="21"/>
                    <a:pt x="0" y="226"/>
                    <a:pt x="0" y="451"/>
                  </a:cubicBezTo>
                  <a:cubicBezTo>
                    <a:pt x="0" y="718"/>
                    <a:pt x="205" y="923"/>
                    <a:pt x="472" y="923"/>
                  </a:cubicBezTo>
                  <a:cubicBezTo>
                    <a:pt x="718" y="923"/>
                    <a:pt x="923" y="718"/>
                    <a:pt x="923" y="451"/>
                  </a:cubicBezTo>
                  <a:cubicBezTo>
                    <a:pt x="923" y="205"/>
                    <a:pt x="718" y="0"/>
                    <a:pt x="472" y="0"/>
                  </a:cubicBezTo>
                  <a:close/>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8"/>
            <p:cNvSpPr/>
            <p:nvPr/>
          </p:nvSpPr>
          <p:spPr>
            <a:xfrm>
              <a:off x="4314900" y="3206050"/>
              <a:ext cx="22600" cy="23100"/>
            </a:xfrm>
            <a:custGeom>
              <a:avLst/>
              <a:gdLst/>
              <a:ahLst/>
              <a:cxnLst/>
              <a:rect l="l" t="t" r="r" b="b"/>
              <a:pathLst>
                <a:path w="904" h="924" extrusionOk="0">
                  <a:moveTo>
                    <a:pt x="452" y="1"/>
                  </a:moveTo>
                  <a:cubicBezTo>
                    <a:pt x="206" y="1"/>
                    <a:pt x="1" y="206"/>
                    <a:pt x="1" y="473"/>
                  </a:cubicBezTo>
                  <a:cubicBezTo>
                    <a:pt x="1" y="719"/>
                    <a:pt x="206" y="924"/>
                    <a:pt x="452" y="924"/>
                  </a:cubicBezTo>
                  <a:cubicBezTo>
                    <a:pt x="719" y="924"/>
                    <a:pt x="903" y="719"/>
                    <a:pt x="903" y="473"/>
                  </a:cubicBezTo>
                  <a:cubicBezTo>
                    <a:pt x="903" y="206"/>
                    <a:pt x="719" y="1"/>
                    <a:pt x="452" y="1"/>
                  </a:cubicBezTo>
                  <a:close/>
                </a:path>
              </a:pathLst>
            </a:custGeom>
            <a:noFill/>
            <a:ln w="19050" cap="flat"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8"/>
            <p:cNvSpPr/>
            <p:nvPr/>
          </p:nvSpPr>
          <p:spPr>
            <a:xfrm>
              <a:off x="4248775" y="3300875"/>
              <a:ext cx="335275" cy="444475"/>
            </a:xfrm>
            <a:custGeom>
              <a:avLst/>
              <a:gdLst/>
              <a:ahLst/>
              <a:cxnLst/>
              <a:rect l="l" t="t" r="r" b="b"/>
              <a:pathLst>
                <a:path w="13411" h="17779" extrusionOk="0">
                  <a:moveTo>
                    <a:pt x="6733" y="1"/>
                  </a:moveTo>
                  <a:cubicBezTo>
                    <a:pt x="3076" y="1"/>
                    <a:pt x="82" y="2959"/>
                    <a:pt x="21" y="6624"/>
                  </a:cubicBezTo>
                  <a:cubicBezTo>
                    <a:pt x="1" y="8244"/>
                    <a:pt x="554" y="9720"/>
                    <a:pt x="1477" y="10869"/>
                  </a:cubicBezTo>
                  <a:cubicBezTo>
                    <a:pt x="2810" y="12550"/>
                    <a:pt x="3507" y="14621"/>
                    <a:pt x="3507" y="16753"/>
                  </a:cubicBezTo>
                  <a:lnTo>
                    <a:pt x="3507" y="17778"/>
                  </a:lnTo>
                  <a:lnTo>
                    <a:pt x="9884" y="17778"/>
                  </a:lnTo>
                  <a:lnTo>
                    <a:pt x="9884" y="16610"/>
                  </a:lnTo>
                  <a:cubicBezTo>
                    <a:pt x="9884" y="14518"/>
                    <a:pt x="10602" y="12488"/>
                    <a:pt x="11934" y="10827"/>
                  </a:cubicBezTo>
                  <a:cubicBezTo>
                    <a:pt x="12857" y="9720"/>
                    <a:pt x="13411" y="8264"/>
                    <a:pt x="13411" y="6706"/>
                  </a:cubicBezTo>
                  <a:cubicBezTo>
                    <a:pt x="13411" y="3036"/>
                    <a:pt x="10479" y="83"/>
                    <a:pt x="6808" y="1"/>
                  </a:cubicBezTo>
                  <a:cubicBezTo>
                    <a:pt x="6783" y="1"/>
                    <a:pt x="6758" y="1"/>
                    <a:pt x="6733"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8"/>
            <p:cNvSpPr/>
            <p:nvPr/>
          </p:nvSpPr>
          <p:spPr>
            <a:xfrm>
              <a:off x="4288775" y="3414175"/>
              <a:ext cx="255800" cy="91275"/>
            </a:xfrm>
            <a:custGeom>
              <a:avLst/>
              <a:gdLst/>
              <a:ahLst/>
              <a:cxnLst/>
              <a:rect l="l" t="t" r="r" b="b"/>
              <a:pathLst>
                <a:path w="10232" h="3651" extrusionOk="0">
                  <a:moveTo>
                    <a:pt x="1825" y="1"/>
                  </a:moveTo>
                  <a:cubicBezTo>
                    <a:pt x="841" y="1"/>
                    <a:pt x="0" y="841"/>
                    <a:pt x="0" y="1826"/>
                  </a:cubicBezTo>
                  <a:cubicBezTo>
                    <a:pt x="0" y="2830"/>
                    <a:pt x="841" y="3650"/>
                    <a:pt x="1825" y="3650"/>
                  </a:cubicBezTo>
                  <a:lnTo>
                    <a:pt x="8427" y="3650"/>
                  </a:lnTo>
                  <a:cubicBezTo>
                    <a:pt x="9412" y="3650"/>
                    <a:pt x="10232" y="2830"/>
                    <a:pt x="10232" y="1826"/>
                  </a:cubicBezTo>
                  <a:cubicBezTo>
                    <a:pt x="10232" y="821"/>
                    <a:pt x="9412" y="1"/>
                    <a:pt x="8427"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8"/>
            <p:cNvSpPr/>
            <p:nvPr/>
          </p:nvSpPr>
          <p:spPr>
            <a:xfrm>
              <a:off x="4298500" y="3422900"/>
              <a:ext cx="236350" cy="74350"/>
            </a:xfrm>
            <a:custGeom>
              <a:avLst/>
              <a:gdLst/>
              <a:ahLst/>
              <a:cxnLst/>
              <a:rect l="l" t="t" r="r" b="b"/>
              <a:pathLst>
                <a:path w="9454" h="2974" extrusionOk="0">
                  <a:moveTo>
                    <a:pt x="1498" y="0"/>
                  </a:moveTo>
                  <a:cubicBezTo>
                    <a:pt x="677" y="0"/>
                    <a:pt x="1" y="656"/>
                    <a:pt x="1" y="1477"/>
                  </a:cubicBezTo>
                  <a:cubicBezTo>
                    <a:pt x="1" y="2297"/>
                    <a:pt x="677" y="2973"/>
                    <a:pt x="1498" y="2973"/>
                  </a:cubicBezTo>
                  <a:lnTo>
                    <a:pt x="7977" y="2973"/>
                  </a:lnTo>
                  <a:cubicBezTo>
                    <a:pt x="8797" y="2973"/>
                    <a:pt x="9433" y="2297"/>
                    <a:pt x="9453" y="1477"/>
                  </a:cubicBezTo>
                  <a:cubicBezTo>
                    <a:pt x="9453" y="656"/>
                    <a:pt x="8797" y="0"/>
                    <a:pt x="7977"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8"/>
            <p:cNvSpPr/>
            <p:nvPr/>
          </p:nvSpPr>
          <p:spPr>
            <a:xfrm>
              <a:off x="4326175" y="3451075"/>
              <a:ext cx="181500" cy="17975"/>
            </a:xfrm>
            <a:custGeom>
              <a:avLst/>
              <a:gdLst/>
              <a:ahLst/>
              <a:cxnLst/>
              <a:rect l="l" t="t" r="r" b="b"/>
              <a:pathLst>
                <a:path w="7260" h="719" extrusionOk="0">
                  <a:moveTo>
                    <a:pt x="370" y="1"/>
                  </a:moveTo>
                  <a:cubicBezTo>
                    <a:pt x="165" y="1"/>
                    <a:pt x="1" y="145"/>
                    <a:pt x="1" y="350"/>
                  </a:cubicBezTo>
                  <a:cubicBezTo>
                    <a:pt x="1" y="555"/>
                    <a:pt x="165" y="719"/>
                    <a:pt x="370" y="719"/>
                  </a:cubicBezTo>
                  <a:lnTo>
                    <a:pt x="6890" y="719"/>
                  </a:lnTo>
                  <a:cubicBezTo>
                    <a:pt x="7096" y="719"/>
                    <a:pt x="7260" y="555"/>
                    <a:pt x="7260" y="350"/>
                  </a:cubicBezTo>
                  <a:cubicBezTo>
                    <a:pt x="7260" y="145"/>
                    <a:pt x="7096" y="1"/>
                    <a:pt x="6890"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8"/>
            <p:cNvSpPr/>
            <p:nvPr/>
          </p:nvSpPr>
          <p:spPr>
            <a:xfrm>
              <a:off x="4326700" y="3663300"/>
              <a:ext cx="179450" cy="146625"/>
            </a:xfrm>
            <a:custGeom>
              <a:avLst/>
              <a:gdLst/>
              <a:ahLst/>
              <a:cxnLst/>
              <a:rect l="l" t="t" r="r" b="b"/>
              <a:pathLst>
                <a:path w="7178" h="5865" extrusionOk="0">
                  <a:moveTo>
                    <a:pt x="0" y="1"/>
                  </a:moveTo>
                  <a:lnTo>
                    <a:pt x="0" y="5865"/>
                  </a:lnTo>
                  <a:lnTo>
                    <a:pt x="7177" y="5865"/>
                  </a:lnTo>
                  <a:lnTo>
                    <a:pt x="7177"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8"/>
            <p:cNvSpPr/>
            <p:nvPr/>
          </p:nvSpPr>
          <p:spPr>
            <a:xfrm>
              <a:off x="4326700" y="3717650"/>
              <a:ext cx="179450" cy="179425"/>
            </a:xfrm>
            <a:custGeom>
              <a:avLst/>
              <a:gdLst/>
              <a:ahLst/>
              <a:cxnLst/>
              <a:rect l="l" t="t" r="r" b="b"/>
              <a:pathLst>
                <a:path w="7178" h="7177" extrusionOk="0">
                  <a:moveTo>
                    <a:pt x="3589" y="0"/>
                  </a:moveTo>
                  <a:cubicBezTo>
                    <a:pt x="1620" y="0"/>
                    <a:pt x="0" y="1600"/>
                    <a:pt x="0" y="3588"/>
                  </a:cubicBezTo>
                  <a:cubicBezTo>
                    <a:pt x="0" y="5557"/>
                    <a:pt x="1620" y="7177"/>
                    <a:pt x="3589" y="7177"/>
                  </a:cubicBezTo>
                  <a:cubicBezTo>
                    <a:pt x="5578" y="7177"/>
                    <a:pt x="7177" y="5557"/>
                    <a:pt x="7177" y="3588"/>
                  </a:cubicBezTo>
                  <a:cubicBezTo>
                    <a:pt x="7177" y="1600"/>
                    <a:pt x="5578" y="0"/>
                    <a:pt x="3589"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8"/>
            <p:cNvSpPr/>
            <p:nvPr/>
          </p:nvSpPr>
          <p:spPr>
            <a:xfrm>
              <a:off x="4309775" y="3684825"/>
              <a:ext cx="213800" cy="37450"/>
            </a:xfrm>
            <a:custGeom>
              <a:avLst/>
              <a:gdLst/>
              <a:ahLst/>
              <a:cxnLst/>
              <a:rect l="l" t="t" r="r" b="b"/>
              <a:pathLst>
                <a:path w="8552" h="1498" extrusionOk="0">
                  <a:moveTo>
                    <a:pt x="739" y="1"/>
                  </a:moveTo>
                  <a:cubicBezTo>
                    <a:pt x="329" y="1"/>
                    <a:pt x="1" y="329"/>
                    <a:pt x="1" y="739"/>
                  </a:cubicBezTo>
                  <a:cubicBezTo>
                    <a:pt x="1" y="1149"/>
                    <a:pt x="329" y="1498"/>
                    <a:pt x="739" y="1498"/>
                  </a:cubicBezTo>
                  <a:lnTo>
                    <a:pt x="7813" y="1498"/>
                  </a:lnTo>
                  <a:cubicBezTo>
                    <a:pt x="8223" y="1498"/>
                    <a:pt x="8551" y="1149"/>
                    <a:pt x="8551" y="739"/>
                  </a:cubicBezTo>
                  <a:cubicBezTo>
                    <a:pt x="8551" y="329"/>
                    <a:pt x="8223" y="1"/>
                    <a:pt x="7813"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8"/>
            <p:cNvSpPr/>
            <p:nvPr/>
          </p:nvSpPr>
          <p:spPr>
            <a:xfrm>
              <a:off x="4309775" y="3736600"/>
              <a:ext cx="213800" cy="37450"/>
            </a:xfrm>
            <a:custGeom>
              <a:avLst/>
              <a:gdLst/>
              <a:ahLst/>
              <a:cxnLst/>
              <a:rect l="l" t="t" r="r" b="b"/>
              <a:pathLst>
                <a:path w="8552" h="1498" extrusionOk="0">
                  <a:moveTo>
                    <a:pt x="739" y="1"/>
                  </a:moveTo>
                  <a:cubicBezTo>
                    <a:pt x="329" y="1"/>
                    <a:pt x="1" y="349"/>
                    <a:pt x="1" y="760"/>
                  </a:cubicBezTo>
                  <a:cubicBezTo>
                    <a:pt x="1" y="1170"/>
                    <a:pt x="329" y="1498"/>
                    <a:pt x="739" y="1498"/>
                  </a:cubicBezTo>
                  <a:lnTo>
                    <a:pt x="7813" y="1498"/>
                  </a:lnTo>
                  <a:cubicBezTo>
                    <a:pt x="8223" y="1498"/>
                    <a:pt x="8551" y="1170"/>
                    <a:pt x="8551" y="760"/>
                  </a:cubicBezTo>
                  <a:cubicBezTo>
                    <a:pt x="8551" y="349"/>
                    <a:pt x="8223" y="1"/>
                    <a:pt x="7813"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8"/>
            <p:cNvSpPr/>
            <p:nvPr/>
          </p:nvSpPr>
          <p:spPr>
            <a:xfrm>
              <a:off x="4309775" y="3787875"/>
              <a:ext cx="213800" cy="37450"/>
            </a:xfrm>
            <a:custGeom>
              <a:avLst/>
              <a:gdLst/>
              <a:ahLst/>
              <a:cxnLst/>
              <a:rect l="l" t="t" r="r" b="b"/>
              <a:pathLst>
                <a:path w="8552" h="1498" extrusionOk="0">
                  <a:moveTo>
                    <a:pt x="739" y="0"/>
                  </a:moveTo>
                  <a:cubicBezTo>
                    <a:pt x="329" y="0"/>
                    <a:pt x="1" y="349"/>
                    <a:pt x="1" y="759"/>
                  </a:cubicBezTo>
                  <a:cubicBezTo>
                    <a:pt x="1" y="1169"/>
                    <a:pt x="329" y="1497"/>
                    <a:pt x="739" y="1497"/>
                  </a:cubicBezTo>
                  <a:lnTo>
                    <a:pt x="7813" y="1497"/>
                  </a:lnTo>
                  <a:cubicBezTo>
                    <a:pt x="8223" y="1497"/>
                    <a:pt x="8551" y="1169"/>
                    <a:pt x="8551" y="759"/>
                  </a:cubicBezTo>
                  <a:cubicBezTo>
                    <a:pt x="8551" y="349"/>
                    <a:pt x="8223" y="0"/>
                    <a:pt x="7813"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5" name="Google Shape;1515;p48"/>
          <p:cNvGrpSpPr/>
          <p:nvPr/>
        </p:nvGrpSpPr>
        <p:grpSpPr>
          <a:xfrm>
            <a:off x="1052580" y="3171417"/>
            <a:ext cx="1782285" cy="1888081"/>
            <a:chOff x="1373550" y="3103550"/>
            <a:chExt cx="932450" cy="987800"/>
          </a:xfrm>
        </p:grpSpPr>
        <p:sp>
          <p:nvSpPr>
            <p:cNvPr id="1516" name="Google Shape;1516;p48"/>
            <p:cNvSpPr/>
            <p:nvPr/>
          </p:nvSpPr>
          <p:spPr>
            <a:xfrm>
              <a:off x="1508875" y="3276800"/>
              <a:ext cx="341425" cy="560825"/>
            </a:xfrm>
            <a:custGeom>
              <a:avLst/>
              <a:gdLst/>
              <a:ahLst/>
              <a:cxnLst/>
              <a:rect l="l" t="t" r="r" b="b"/>
              <a:pathLst>
                <a:path w="13657" h="22433" fill="none" extrusionOk="0">
                  <a:moveTo>
                    <a:pt x="13656" y="1"/>
                  </a:moveTo>
                  <a:lnTo>
                    <a:pt x="13656" y="22432"/>
                  </a:lnTo>
                  <a:lnTo>
                    <a:pt x="1" y="13308"/>
                  </a:lnTo>
                  <a:lnTo>
                    <a:pt x="1354" y="4286"/>
                  </a:lnTo>
                </a:path>
              </a:pathLst>
            </a:custGeom>
            <a:noFill/>
            <a:ln w="19050" cap="rnd"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8"/>
            <p:cNvSpPr/>
            <p:nvPr/>
          </p:nvSpPr>
          <p:spPr>
            <a:xfrm>
              <a:off x="1850275" y="3501825"/>
              <a:ext cx="356300" cy="335800"/>
            </a:xfrm>
            <a:custGeom>
              <a:avLst/>
              <a:gdLst/>
              <a:ahLst/>
              <a:cxnLst/>
              <a:rect l="l" t="t" r="r" b="b"/>
              <a:pathLst>
                <a:path w="14252" h="13432" fill="none" extrusionOk="0">
                  <a:moveTo>
                    <a:pt x="0" y="13431"/>
                  </a:moveTo>
                  <a:lnTo>
                    <a:pt x="12734" y="9187"/>
                  </a:lnTo>
                  <a:lnTo>
                    <a:pt x="14251" y="1"/>
                  </a:lnTo>
                </a:path>
              </a:pathLst>
            </a:custGeom>
            <a:noFill/>
            <a:ln w="19050" cap="rnd"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8"/>
            <p:cNvSpPr/>
            <p:nvPr/>
          </p:nvSpPr>
          <p:spPr>
            <a:xfrm>
              <a:off x="1594475" y="4040075"/>
              <a:ext cx="512125" cy="51275"/>
            </a:xfrm>
            <a:custGeom>
              <a:avLst/>
              <a:gdLst/>
              <a:ahLst/>
              <a:cxnLst/>
              <a:rect l="l" t="t" r="r" b="b"/>
              <a:pathLst>
                <a:path w="20485" h="2051" extrusionOk="0">
                  <a:moveTo>
                    <a:pt x="1026" y="0"/>
                  </a:moveTo>
                  <a:cubicBezTo>
                    <a:pt x="472" y="0"/>
                    <a:pt x="1" y="452"/>
                    <a:pt x="1" y="1026"/>
                  </a:cubicBezTo>
                  <a:cubicBezTo>
                    <a:pt x="1" y="1579"/>
                    <a:pt x="472" y="2051"/>
                    <a:pt x="1026" y="2051"/>
                  </a:cubicBezTo>
                  <a:lnTo>
                    <a:pt x="19459" y="2051"/>
                  </a:lnTo>
                  <a:cubicBezTo>
                    <a:pt x="20034" y="2051"/>
                    <a:pt x="20485" y="1579"/>
                    <a:pt x="20485" y="1026"/>
                  </a:cubicBezTo>
                  <a:cubicBezTo>
                    <a:pt x="20485" y="452"/>
                    <a:pt x="20034" y="0"/>
                    <a:pt x="19459"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8"/>
            <p:cNvSpPr/>
            <p:nvPr/>
          </p:nvSpPr>
          <p:spPr>
            <a:xfrm>
              <a:off x="1776450" y="3764300"/>
              <a:ext cx="146125" cy="146100"/>
            </a:xfrm>
            <a:custGeom>
              <a:avLst/>
              <a:gdLst/>
              <a:ahLst/>
              <a:cxnLst/>
              <a:rect l="l" t="t" r="r" b="b"/>
              <a:pathLst>
                <a:path w="5845" h="5844" extrusionOk="0">
                  <a:moveTo>
                    <a:pt x="2933" y="0"/>
                  </a:moveTo>
                  <a:cubicBezTo>
                    <a:pt x="1313" y="0"/>
                    <a:pt x="1" y="1312"/>
                    <a:pt x="1" y="2932"/>
                  </a:cubicBezTo>
                  <a:cubicBezTo>
                    <a:pt x="1" y="4532"/>
                    <a:pt x="1313" y="5844"/>
                    <a:pt x="2933" y="5844"/>
                  </a:cubicBezTo>
                  <a:cubicBezTo>
                    <a:pt x="4532" y="5844"/>
                    <a:pt x="5845" y="4532"/>
                    <a:pt x="5845" y="2932"/>
                  </a:cubicBezTo>
                  <a:cubicBezTo>
                    <a:pt x="5845" y="1312"/>
                    <a:pt x="4553" y="0"/>
                    <a:pt x="2933"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8"/>
            <p:cNvSpPr/>
            <p:nvPr/>
          </p:nvSpPr>
          <p:spPr>
            <a:xfrm>
              <a:off x="1812850" y="3800175"/>
              <a:ext cx="74350" cy="74350"/>
            </a:xfrm>
            <a:custGeom>
              <a:avLst/>
              <a:gdLst/>
              <a:ahLst/>
              <a:cxnLst/>
              <a:rect l="l" t="t" r="r" b="b"/>
              <a:pathLst>
                <a:path w="2974" h="2974" extrusionOk="0">
                  <a:moveTo>
                    <a:pt x="1497" y="0"/>
                  </a:moveTo>
                  <a:cubicBezTo>
                    <a:pt x="677" y="0"/>
                    <a:pt x="1" y="677"/>
                    <a:pt x="1" y="1497"/>
                  </a:cubicBezTo>
                  <a:cubicBezTo>
                    <a:pt x="1" y="2317"/>
                    <a:pt x="677" y="2974"/>
                    <a:pt x="1497" y="2974"/>
                  </a:cubicBezTo>
                  <a:cubicBezTo>
                    <a:pt x="2318" y="2974"/>
                    <a:pt x="2974" y="2317"/>
                    <a:pt x="2974" y="1497"/>
                  </a:cubicBezTo>
                  <a:cubicBezTo>
                    <a:pt x="2974" y="677"/>
                    <a:pt x="2318" y="0"/>
                    <a:pt x="1497"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8"/>
            <p:cNvSpPr/>
            <p:nvPr/>
          </p:nvSpPr>
          <p:spPr>
            <a:xfrm>
              <a:off x="2120925" y="3684325"/>
              <a:ext cx="92300" cy="92300"/>
            </a:xfrm>
            <a:custGeom>
              <a:avLst/>
              <a:gdLst/>
              <a:ahLst/>
              <a:cxnLst/>
              <a:rect l="l" t="t" r="r" b="b"/>
              <a:pathLst>
                <a:path w="3692" h="3692" extrusionOk="0">
                  <a:moveTo>
                    <a:pt x="1846" y="0"/>
                  </a:moveTo>
                  <a:cubicBezTo>
                    <a:pt x="821" y="0"/>
                    <a:pt x="1" y="821"/>
                    <a:pt x="1" y="1846"/>
                  </a:cubicBezTo>
                  <a:cubicBezTo>
                    <a:pt x="1" y="2871"/>
                    <a:pt x="821" y="3691"/>
                    <a:pt x="1846" y="3691"/>
                  </a:cubicBezTo>
                  <a:cubicBezTo>
                    <a:pt x="2871" y="3691"/>
                    <a:pt x="3692" y="2871"/>
                    <a:pt x="3692" y="1846"/>
                  </a:cubicBezTo>
                  <a:cubicBezTo>
                    <a:pt x="3692" y="841"/>
                    <a:pt x="2871" y="21"/>
                    <a:pt x="1846"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8"/>
            <p:cNvSpPr/>
            <p:nvPr/>
          </p:nvSpPr>
          <p:spPr>
            <a:xfrm>
              <a:off x="2142975" y="3706875"/>
              <a:ext cx="47700" cy="47200"/>
            </a:xfrm>
            <a:custGeom>
              <a:avLst/>
              <a:gdLst/>
              <a:ahLst/>
              <a:cxnLst/>
              <a:rect l="l" t="t" r="r" b="b"/>
              <a:pathLst>
                <a:path w="1908" h="1888" extrusionOk="0">
                  <a:moveTo>
                    <a:pt x="964" y="1"/>
                  </a:moveTo>
                  <a:cubicBezTo>
                    <a:pt x="452" y="1"/>
                    <a:pt x="1" y="431"/>
                    <a:pt x="1" y="944"/>
                  </a:cubicBezTo>
                  <a:cubicBezTo>
                    <a:pt x="1" y="1477"/>
                    <a:pt x="452" y="1887"/>
                    <a:pt x="964" y="1887"/>
                  </a:cubicBezTo>
                  <a:cubicBezTo>
                    <a:pt x="1477" y="1887"/>
                    <a:pt x="1907" y="1456"/>
                    <a:pt x="1907" y="944"/>
                  </a:cubicBezTo>
                  <a:cubicBezTo>
                    <a:pt x="1907" y="431"/>
                    <a:pt x="1497" y="1"/>
                    <a:pt x="964"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8"/>
            <p:cNvSpPr/>
            <p:nvPr/>
          </p:nvSpPr>
          <p:spPr>
            <a:xfrm>
              <a:off x="1806200" y="3470050"/>
              <a:ext cx="92275" cy="92300"/>
            </a:xfrm>
            <a:custGeom>
              <a:avLst/>
              <a:gdLst/>
              <a:ahLst/>
              <a:cxnLst/>
              <a:rect l="l" t="t" r="r" b="b"/>
              <a:pathLst>
                <a:path w="3691" h="3692" extrusionOk="0">
                  <a:moveTo>
                    <a:pt x="1846" y="1"/>
                  </a:moveTo>
                  <a:cubicBezTo>
                    <a:pt x="820" y="1"/>
                    <a:pt x="0" y="821"/>
                    <a:pt x="0" y="1846"/>
                  </a:cubicBezTo>
                  <a:cubicBezTo>
                    <a:pt x="0" y="2871"/>
                    <a:pt x="820" y="3691"/>
                    <a:pt x="1846" y="3691"/>
                  </a:cubicBezTo>
                  <a:cubicBezTo>
                    <a:pt x="2871" y="3691"/>
                    <a:pt x="3691" y="2871"/>
                    <a:pt x="3691" y="1846"/>
                  </a:cubicBezTo>
                  <a:cubicBezTo>
                    <a:pt x="3691" y="821"/>
                    <a:pt x="2871" y="1"/>
                    <a:pt x="1846"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8"/>
            <p:cNvSpPr/>
            <p:nvPr/>
          </p:nvSpPr>
          <p:spPr>
            <a:xfrm>
              <a:off x="1828750" y="3492600"/>
              <a:ext cx="47175" cy="47700"/>
            </a:xfrm>
            <a:custGeom>
              <a:avLst/>
              <a:gdLst/>
              <a:ahLst/>
              <a:cxnLst/>
              <a:rect l="l" t="t" r="r" b="b"/>
              <a:pathLst>
                <a:path w="1887" h="1908" extrusionOk="0">
                  <a:moveTo>
                    <a:pt x="944" y="1"/>
                  </a:moveTo>
                  <a:cubicBezTo>
                    <a:pt x="410" y="1"/>
                    <a:pt x="0" y="431"/>
                    <a:pt x="0" y="944"/>
                  </a:cubicBezTo>
                  <a:cubicBezTo>
                    <a:pt x="0" y="1498"/>
                    <a:pt x="431" y="1908"/>
                    <a:pt x="944" y="1908"/>
                  </a:cubicBezTo>
                  <a:cubicBezTo>
                    <a:pt x="1477" y="1908"/>
                    <a:pt x="1887" y="1457"/>
                    <a:pt x="1887" y="944"/>
                  </a:cubicBezTo>
                  <a:cubicBezTo>
                    <a:pt x="1887" y="411"/>
                    <a:pt x="1456" y="1"/>
                    <a:pt x="944"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8"/>
            <p:cNvSpPr/>
            <p:nvPr/>
          </p:nvSpPr>
          <p:spPr>
            <a:xfrm>
              <a:off x="1462750" y="3561800"/>
              <a:ext cx="92275" cy="92300"/>
            </a:xfrm>
            <a:custGeom>
              <a:avLst/>
              <a:gdLst/>
              <a:ahLst/>
              <a:cxnLst/>
              <a:rect l="l" t="t" r="r" b="b"/>
              <a:pathLst>
                <a:path w="3691" h="3692" extrusionOk="0">
                  <a:moveTo>
                    <a:pt x="1846" y="1"/>
                  </a:moveTo>
                  <a:cubicBezTo>
                    <a:pt x="820" y="1"/>
                    <a:pt x="0" y="821"/>
                    <a:pt x="0" y="1846"/>
                  </a:cubicBezTo>
                  <a:cubicBezTo>
                    <a:pt x="0" y="2872"/>
                    <a:pt x="820" y="3692"/>
                    <a:pt x="1846" y="3692"/>
                  </a:cubicBezTo>
                  <a:cubicBezTo>
                    <a:pt x="2871" y="3692"/>
                    <a:pt x="3691" y="2872"/>
                    <a:pt x="3691" y="1846"/>
                  </a:cubicBezTo>
                  <a:cubicBezTo>
                    <a:pt x="3691" y="821"/>
                    <a:pt x="2871" y="1"/>
                    <a:pt x="1846"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8"/>
            <p:cNvSpPr/>
            <p:nvPr/>
          </p:nvSpPr>
          <p:spPr>
            <a:xfrm>
              <a:off x="1485300" y="3584375"/>
              <a:ext cx="47175" cy="47175"/>
            </a:xfrm>
            <a:custGeom>
              <a:avLst/>
              <a:gdLst/>
              <a:ahLst/>
              <a:cxnLst/>
              <a:rect l="l" t="t" r="r" b="b"/>
              <a:pathLst>
                <a:path w="1887" h="1887" extrusionOk="0">
                  <a:moveTo>
                    <a:pt x="944" y="0"/>
                  </a:moveTo>
                  <a:cubicBezTo>
                    <a:pt x="431" y="0"/>
                    <a:pt x="0" y="431"/>
                    <a:pt x="0" y="943"/>
                  </a:cubicBezTo>
                  <a:cubicBezTo>
                    <a:pt x="0" y="1476"/>
                    <a:pt x="431" y="1886"/>
                    <a:pt x="944" y="1886"/>
                  </a:cubicBezTo>
                  <a:cubicBezTo>
                    <a:pt x="1456" y="1886"/>
                    <a:pt x="1887" y="1456"/>
                    <a:pt x="1887" y="943"/>
                  </a:cubicBezTo>
                  <a:cubicBezTo>
                    <a:pt x="1887" y="431"/>
                    <a:pt x="1456" y="0"/>
                    <a:pt x="944"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8"/>
            <p:cNvSpPr/>
            <p:nvPr/>
          </p:nvSpPr>
          <p:spPr>
            <a:xfrm>
              <a:off x="2150150" y="3475700"/>
              <a:ext cx="99475" cy="101075"/>
            </a:xfrm>
            <a:custGeom>
              <a:avLst/>
              <a:gdLst/>
              <a:ahLst/>
              <a:cxnLst/>
              <a:rect l="l" t="t" r="r" b="b"/>
              <a:pathLst>
                <a:path w="3979" h="4043" extrusionOk="0">
                  <a:moveTo>
                    <a:pt x="206" y="0"/>
                  </a:moveTo>
                  <a:lnTo>
                    <a:pt x="83" y="2030"/>
                  </a:lnTo>
                  <a:cubicBezTo>
                    <a:pt x="1" y="3055"/>
                    <a:pt x="800" y="3958"/>
                    <a:pt x="1846" y="4040"/>
                  </a:cubicBezTo>
                  <a:cubicBezTo>
                    <a:pt x="1884" y="4042"/>
                    <a:pt x="1922" y="4043"/>
                    <a:pt x="1959" y="4043"/>
                  </a:cubicBezTo>
                  <a:cubicBezTo>
                    <a:pt x="2937" y="4043"/>
                    <a:pt x="3776" y="3283"/>
                    <a:pt x="3835" y="2276"/>
                  </a:cubicBezTo>
                  <a:lnTo>
                    <a:pt x="3978" y="246"/>
                  </a:lnTo>
                  <a:lnTo>
                    <a:pt x="206"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8"/>
            <p:cNvSpPr/>
            <p:nvPr/>
          </p:nvSpPr>
          <p:spPr>
            <a:xfrm>
              <a:off x="2113750" y="3349600"/>
              <a:ext cx="192250" cy="156350"/>
            </a:xfrm>
            <a:custGeom>
              <a:avLst/>
              <a:gdLst/>
              <a:ahLst/>
              <a:cxnLst/>
              <a:rect l="l" t="t" r="r" b="b"/>
              <a:pathLst>
                <a:path w="7690" h="6254" fill="none" extrusionOk="0">
                  <a:moveTo>
                    <a:pt x="7382" y="1333"/>
                  </a:moveTo>
                  <a:cubicBezTo>
                    <a:pt x="7690" y="2440"/>
                    <a:pt x="7464" y="3650"/>
                    <a:pt x="6665" y="4593"/>
                  </a:cubicBezTo>
                  <a:cubicBezTo>
                    <a:pt x="5414" y="6090"/>
                    <a:pt x="3179" y="6254"/>
                    <a:pt x="1662" y="5003"/>
                  </a:cubicBezTo>
                  <a:cubicBezTo>
                    <a:pt x="165" y="3752"/>
                    <a:pt x="1" y="1517"/>
                    <a:pt x="1252" y="0"/>
                  </a:cubicBezTo>
                </a:path>
              </a:pathLst>
            </a:custGeom>
            <a:noFill/>
            <a:ln w="19050" cap="rnd"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8"/>
            <p:cNvSpPr/>
            <p:nvPr/>
          </p:nvSpPr>
          <p:spPr>
            <a:xfrm>
              <a:off x="1802100" y="3216325"/>
              <a:ext cx="94850" cy="97925"/>
            </a:xfrm>
            <a:custGeom>
              <a:avLst/>
              <a:gdLst/>
              <a:ahLst/>
              <a:cxnLst/>
              <a:rect l="l" t="t" r="r" b="b"/>
              <a:pathLst>
                <a:path w="3794" h="3917" extrusionOk="0">
                  <a:moveTo>
                    <a:pt x="0" y="0"/>
                  </a:moveTo>
                  <a:lnTo>
                    <a:pt x="0" y="2030"/>
                  </a:lnTo>
                  <a:cubicBezTo>
                    <a:pt x="0" y="3076"/>
                    <a:pt x="841" y="3916"/>
                    <a:pt x="1907" y="3916"/>
                  </a:cubicBezTo>
                  <a:cubicBezTo>
                    <a:pt x="2953" y="3916"/>
                    <a:pt x="3793" y="3076"/>
                    <a:pt x="3793" y="2030"/>
                  </a:cubicBezTo>
                  <a:lnTo>
                    <a:pt x="3793"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8"/>
            <p:cNvSpPr/>
            <p:nvPr/>
          </p:nvSpPr>
          <p:spPr>
            <a:xfrm>
              <a:off x="1751850" y="3103550"/>
              <a:ext cx="192775" cy="145075"/>
            </a:xfrm>
            <a:custGeom>
              <a:avLst/>
              <a:gdLst/>
              <a:ahLst/>
              <a:cxnLst/>
              <a:rect l="l" t="t" r="r" b="b"/>
              <a:pathLst>
                <a:path w="7711" h="5803" fill="none" extrusionOk="0">
                  <a:moveTo>
                    <a:pt x="7095" y="0"/>
                  </a:moveTo>
                  <a:cubicBezTo>
                    <a:pt x="7649" y="1005"/>
                    <a:pt x="7710" y="2235"/>
                    <a:pt x="7177" y="3342"/>
                  </a:cubicBezTo>
                  <a:cubicBezTo>
                    <a:pt x="6296" y="5085"/>
                    <a:pt x="4163" y="5803"/>
                    <a:pt x="2420" y="4901"/>
                  </a:cubicBezTo>
                  <a:cubicBezTo>
                    <a:pt x="677" y="4039"/>
                    <a:pt x="1" y="1907"/>
                    <a:pt x="862" y="164"/>
                  </a:cubicBezTo>
                </a:path>
              </a:pathLst>
            </a:custGeom>
            <a:noFill/>
            <a:ln w="19050" cap="rnd"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8"/>
            <p:cNvSpPr/>
            <p:nvPr/>
          </p:nvSpPr>
          <p:spPr>
            <a:xfrm>
              <a:off x="1463250" y="3311150"/>
              <a:ext cx="122550" cy="116025"/>
            </a:xfrm>
            <a:custGeom>
              <a:avLst/>
              <a:gdLst/>
              <a:ahLst/>
              <a:cxnLst/>
              <a:rect l="l" t="t" r="r" b="b"/>
              <a:pathLst>
                <a:path w="4902" h="4641" extrusionOk="0">
                  <a:moveTo>
                    <a:pt x="3097" y="0"/>
                  </a:moveTo>
                  <a:lnTo>
                    <a:pt x="1" y="2194"/>
                  </a:lnTo>
                  <a:lnTo>
                    <a:pt x="1190" y="3835"/>
                  </a:lnTo>
                  <a:cubicBezTo>
                    <a:pt x="1565" y="4360"/>
                    <a:pt x="2146" y="4641"/>
                    <a:pt x="2733" y="4641"/>
                  </a:cubicBezTo>
                  <a:cubicBezTo>
                    <a:pt x="3108" y="4641"/>
                    <a:pt x="3486" y="4526"/>
                    <a:pt x="3814" y="4286"/>
                  </a:cubicBezTo>
                  <a:cubicBezTo>
                    <a:pt x="4696" y="3671"/>
                    <a:pt x="4901" y="2502"/>
                    <a:pt x="4286" y="1641"/>
                  </a:cubicBezTo>
                  <a:lnTo>
                    <a:pt x="3097"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8"/>
            <p:cNvSpPr/>
            <p:nvPr/>
          </p:nvSpPr>
          <p:spPr>
            <a:xfrm>
              <a:off x="1373550" y="3202475"/>
              <a:ext cx="182000" cy="173800"/>
            </a:xfrm>
            <a:custGeom>
              <a:avLst/>
              <a:gdLst/>
              <a:ahLst/>
              <a:cxnLst/>
              <a:rect l="l" t="t" r="r" b="b"/>
              <a:pathLst>
                <a:path w="7280" h="6952" fill="none" extrusionOk="0">
                  <a:moveTo>
                    <a:pt x="5085" y="0"/>
                  </a:moveTo>
                  <a:cubicBezTo>
                    <a:pt x="6111" y="513"/>
                    <a:pt x="6849" y="1477"/>
                    <a:pt x="7033" y="2686"/>
                  </a:cubicBezTo>
                  <a:cubicBezTo>
                    <a:pt x="7279" y="4634"/>
                    <a:pt x="5926" y="6398"/>
                    <a:pt x="3999" y="6685"/>
                  </a:cubicBezTo>
                  <a:cubicBezTo>
                    <a:pt x="2051" y="6951"/>
                    <a:pt x="287" y="5578"/>
                    <a:pt x="0" y="3671"/>
                  </a:cubicBezTo>
                </a:path>
              </a:pathLst>
            </a:custGeom>
            <a:noFill/>
            <a:ln w="19050" cap="rnd" cmpd="sng">
              <a:solidFill>
                <a:schemeClr val="lt2"/>
              </a:solidFill>
              <a:prstDash val="solid"/>
              <a:miter lim="2050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8"/>
            <p:cNvSpPr/>
            <p:nvPr/>
          </p:nvSpPr>
          <p:spPr>
            <a:xfrm>
              <a:off x="1632925" y="3707400"/>
              <a:ext cx="376275" cy="364475"/>
            </a:xfrm>
            <a:custGeom>
              <a:avLst/>
              <a:gdLst/>
              <a:ahLst/>
              <a:cxnLst/>
              <a:rect l="l" t="t" r="r" b="b"/>
              <a:pathLst>
                <a:path w="15051" h="14579" extrusionOk="0">
                  <a:moveTo>
                    <a:pt x="6808" y="0"/>
                  </a:moveTo>
                  <a:cubicBezTo>
                    <a:pt x="2933" y="861"/>
                    <a:pt x="1" y="4327"/>
                    <a:pt x="1" y="8448"/>
                  </a:cubicBezTo>
                  <a:lnTo>
                    <a:pt x="1" y="14579"/>
                  </a:lnTo>
                  <a:lnTo>
                    <a:pt x="15030" y="14579"/>
                  </a:lnTo>
                  <a:lnTo>
                    <a:pt x="15030" y="8632"/>
                  </a:lnTo>
                  <a:cubicBezTo>
                    <a:pt x="15051" y="3998"/>
                    <a:pt x="11381" y="205"/>
                    <a:pt x="680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8"/>
            <p:cNvSpPr/>
            <p:nvPr/>
          </p:nvSpPr>
          <p:spPr>
            <a:xfrm>
              <a:off x="1802600" y="3702275"/>
              <a:ext cx="264025" cy="370125"/>
            </a:xfrm>
            <a:custGeom>
              <a:avLst/>
              <a:gdLst/>
              <a:ahLst/>
              <a:cxnLst/>
              <a:rect l="l" t="t" r="r" b="b"/>
              <a:pathLst>
                <a:path w="10561" h="14805" extrusionOk="0">
                  <a:moveTo>
                    <a:pt x="1907" y="0"/>
                  </a:moveTo>
                  <a:cubicBezTo>
                    <a:pt x="1272" y="0"/>
                    <a:pt x="616" y="82"/>
                    <a:pt x="1" y="205"/>
                  </a:cubicBezTo>
                  <a:cubicBezTo>
                    <a:pt x="4594" y="431"/>
                    <a:pt x="8264" y="4224"/>
                    <a:pt x="8264" y="8858"/>
                  </a:cubicBezTo>
                  <a:lnTo>
                    <a:pt x="8264" y="14804"/>
                  </a:lnTo>
                  <a:lnTo>
                    <a:pt x="10560" y="14804"/>
                  </a:lnTo>
                  <a:lnTo>
                    <a:pt x="10560" y="8653"/>
                  </a:lnTo>
                  <a:cubicBezTo>
                    <a:pt x="10560" y="3875"/>
                    <a:pt x="6706" y="0"/>
                    <a:pt x="1907"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5" name="Google Shape;1535;p48"/>
          <p:cNvGrpSpPr/>
          <p:nvPr/>
        </p:nvGrpSpPr>
        <p:grpSpPr>
          <a:xfrm>
            <a:off x="5440014" y="3615252"/>
            <a:ext cx="1273615" cy="1291229"/>
            <a:chOff x="1467875" y="2099850"/>
            <a:chExt cx="744325" cy="754575"/>
          </a:xfrm>
        </p:grpSpPr>
        <p:sp>
          <p:nvSpPr>
            <p:cNvPr id="1536" name="Google Shape;1536;p48"/>
            <p:cNvSpPr/>
            <p:nvPr/>
          </p:nvSpPr>
          <p:spPr>
            <a:xfrm>
              <a:off x="1854375" y="2099850"/>
              <a:ext cx="357325" cy="754575"/>
            </a:xfrm>
            <a:custGeom>
              <a:avLst/>
              <a:gdLst/>
              <a:ahLst/>
              <a:cxnLst/>
              <a:rect l="l" t="t" r="r" b="b"/>
              <a:pathLst>
                <a:path w="14293" h="30183" extrusionOk="0">
                  <a:moveTo>
                    <a:pt x="4429" y="1"/>
                  </a:moveTo>
                  <a:cubicBezTo>
                    <a:pt x="1989" y="1"/>
                    <a:pt x="1" y="1969"/>
                    <a:pt x="1" y="4430"/>
                  </a:cubicBezTo>
                  <a:cubicBezTo>
                    <a:pt x="1" y="6788"/>
                    <a:pt x="21" y="23417"/>
                    <a:pt x="1" y="25693"/>
                  </a:cubicBezTo>
                  <a:cubicBezTo>
                    <a:pt x="1" y="28194"/>
                    <a:pt x="2010" y="30183"/>
                    <a:pt x="4471" y="30183"/>
                  </a:cubicBezTo>
                  <a:cubicBezTo>
                    <a:pt x="6767" y="30183"/>
                    <a:pt x="8653" y="28461"/>
                    <a:pt x="8920" y="26246"/>
                  </a:cubicBezTo>
                  <a:lnTo>
                    <a:pt x="8940" y="26246"/>
                  </a:lnTo>
                  <a:cubicBezTo>
                    <a:pt x="11729" y="26246"/>
                    <a:pt x="13985" y="23991"/>
                    <a:pt x="13985" y="21182"/>
                  </a:cubicBezTo>
                  <a:cubicBezTo>
                    <a:pt x="13985" y="20115"/>
                    <a:pt x="13636" y="19090"/>
                    <a:pt x="13041" y="18270"/>
                  </a:cubicBezTo>
                  <a:cubicBezTo>
                    <a:pt x="13800" y="17634"/>
                    <a:pt x="14292" y="16650"/>
                    <a:pt x="14292" y="15584"/>
                  </a:cubicBezTo>
                  <a:cubicBezTo>
                    <a:pt x="14292" y="14149"/>
                    <a:pt x="13451" y="12918"/>
                    <a:pt x="12221" y="12365"/>
                  </a:cubicBezTo>
                  <a:cubicBezTo>
                    <a:pt x="12672" y="11647"/>
                    <a:pt x="12939" y="10827"/>
                    <a:pt x="12939" y="9945"/>
                  </a:cubicBezTo>
                  <a:cubicBezTo>
                    <a:pt x="12939" y="7546"/>
                    <a:pt x="11093" y="5639"/>
                    <a:pt x="8735" y="5496"/>
                  </a:cubicBezTo>
                  <a:cubicBezTo>
                    <a:pt x="8817" y="5168"/>
                    <a:pt x="8858" y="4819"/>
                    <a:pt x="8858" y="4430"/>
                  </a:cubicBezTo>
                  <a:cubicBezTo>
                    <a:pt x="8858" y="1990"/>
                    <a:pt x="6890" y="1"/>
                    <a:pt x="4429"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8"/>
            <p:cNvSpPr/>
            <p:nvPr/>
          </p:nvSpPr>
          <p:spPr>
            <a:xfrm>
              <a:off x="1467875" y="2099850"/>
              <a:ext cx="358325" cy="754575"/>
            </a:xfrm>
            <a:custGeom>
              <a:avLst/>
              <a:gdLst/>
              <a:ahLst/>
              <a:cxnLst/>
              <a:rect l="l" t="t" r="r" b="b"/>
              <a:pathLst>
                <a:path w="14333" h="30183" extrusionOk="0">
                  <a:moveTo>
                    <a:pt x="9863" y="1"/>
                  </a:moveTo>
                  <a:cubicBezTo>
                    <a:pt x="7402" y="1"/>
                    <a:pt x="5434" y="1990"/>
                    <a:pt x="5434" y="4430"/>
                  </a:cubicBezTo>
                  <a:cubicBezTo>
                    <a:pt x="5434" y="4819"/>
                    <a:pt x="5475" y="5168"/>
                    <a:pt x="5557" y="5496"/>
                  </a:cubicBezTo>
                  <a:cubicBezTo>
                    <a:pt x="3199" y="5639"/>
                    <a:pt x="1353" y="7546"/>
                    <a:pt x="1353" y="9945"/>
                  </a:cubicBezTo>
                  <a:cubicBezTo>
                    <a:pt x="1353" y="10827"/>
                    <a:pt x="1620" y="11647"/>
                    <a:pt x="2071" y="12365"/>
                  </a:cubicBezTo>
                  <a:cubicBezTo>
                    <a:pt x="841" y="12918"/>
                    <a:pt x="0" y="14149"/>
                    <a:pt x="0" y="15584"/>
                  </a:cubicBezTo>
                  <a:cubicBezTo>
                    <a:pt x="0" y="16650"/>
                    <a:pt x="492" y="17634"/>
                    <a:pt x="1251" y="18270"/>
                  </a:cubicBezTo>
                  <a:cubicBezTo>
                    <a:pt x="656" y="19090"/>
                    <a:pt x="308" y="20115"/>
                    <a:pt x="308" y="21182"/>
                  </a:cubicBezTo>
                  <a:cubicBezTo>
                    <a:pt x="308" y="22494"/>
                    <a:pt x="820" y="23704"/>
                    <a:pt x="1641" y="24606"/>
                  </a:cubicBezTo>
                  <a:cubicBezTo>
                    <a:pt x="2399" y="25446"/>
                    <a:pt x="3486" y="26041"/>
                    <a:pt x="4655" y="26185"/>
                  </a:cubicBezTo>
                  <a:cubicBezTo>
                    <a:pt x="4901" y="26205"/>
                    <a:pt x="5126" y="26246"/>
                    <a:pt x="5352" y="26246"/>
                  </a:cubicBezTo>
                  <a:lnTo>
                    <a:pt x="5372" y="26246"/>
                  </a:lnTo>
                  <a:cubicBezTo>
                    <a:pt x="5475" y="27169"/>
                    <a:pt x="5885" y="28010"/>
                    <a:pt x="6480" y="28666"/>
                  </a:cubicBezTo>
                  <a:cubicBezTo>
                    <a:pt x="7300" y="29588"/>
                    <a:pt x="8510" y="30183"/>
                    <a:pt x="9842" y="30183"/>
                  </a:cubicBezTo>
                  <a:cubicBezTo>
                    <a:pt x="12303" y="30183"/>
                    <a:pt x="14333" y="28194"/>
                    <a:pt x="14333" y="25693"/>
                  </a:cubicBezTo>
                  <a:lnTo>
                    <a:pt x="14333" y="4430"/>
                  </a:lnTo>
                  <a:cubicBezTo>
                    <a:pt x="14333" y="2892"/>
                    <a:pt x="13533" y="1538"/>
                    <a:pt x="12323" y="739"/>
                  </a:cubicBezTo>
                  <a:cubicBezTo>
                    <a:pt x="11626" y="267"/>
                    <a:pt x="10786" y="1"/>
                    <a:pt x="9863"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8"/>
            <p:cNvSpPr/>
            <p:nvPr/>
          </p:nvSpPr>
          <p:spPr>
            <a:xfrm>
              <a:off x="2096325" y="2713950"/>
              <a:ext cx="75900" cy="40025"/>
            </a:xfrm>
            <a:custGeom>
              <a:avLst/>
              <a:gdLst/>
              <a:ahLst/>
              <a:cxnLst/>
              <a:rect l="l" t="t" r="r" b="b"/>
              <a:pathLst>
                <a:path w="3036" h="1601" extrusionOk="0">
                  <a:moveTo>
                    <a:pt x="3035" y="1"/>
                  </a:moveTo>
                  <a:cubicBezTo>
                    <a:pt x="2215" y="575"/>
                    <a:pt x="1210" y="903"/>
                    <a:pt x="165" y="903"/>
                  </a:cubicBezTo>
                  <a:cubicBezTo>
                    <a:pt x="103" y="1129"/>
                    <a:pt x="83" y="1375"/>
                    <a:pt x="1" y="1600"/>
                  </a:cubicBezTo>
                  <a:cubicBezTo>
                    <a:pt x="1190" y="1436"/>
                    <a:pt x="2256" y="862"/>
                    <a:pt x="3035"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8"/>
            <p:cNvSpPr/>
            <p:nvPr/>
          </p:nvSpPr>
          <p:spPr>
            <a:xfrm>
              <a:off x="1854375" y="2118300"/>
              <a:ext cx="195850" cy="736125"/>
            </a:xfrm>
            <a:custGeom>
              <a:avLst/>
              <a:gdLst/>
              <a:ahLst/>
              <a:cxnLst/>
              <a:rect l="l" t="t" r="r" b="b"/>
              <a:pathLst>
                <a:path w="7834" h="29445" extrusionOk="0">
                  <a:moveTo>
                    <a:pt x="1989" y="1"/>
                  </a:moveTo>
                  <a:lnTo>
                    <a:pt x="1989" y="1"/>
                  </a:lnTo>
                  <a:cubicBezTo>
                    <a:pt x="780" y="800"/>
                    <a:pt x="1" y="2154"/>
                    <a:pt x="1" y="3692"/>
                  </a:cubicBezTo>
                  <a:lnTo>
                    <a:pt x="1" y="24955"/>
                  </a:lnTo>
                  <a:cubicBezTo>
                    <a:pt x="1" y="27456"/>
                    <a:pt x="2010" y="29445"/>
                    <a:pt x="4471" y="29445"/>
                  </a:cubicBezTo>
                  <a:cubicBezTo>
                    <a:pt x="5803" y="29445"/>
                    <a:pt x="7013" y="28850"/>
                    <a:pt x="7833" y="27928"/>
                  </a:cubicBezTo>
                  <a:lnTo>
                    <a:pt x="7833" y="27928"/>
                  </a:lnTo>
                  <a:cubicBezTo>
                    <a:pt x="7136" y="28420"/>
                    <a:pt x="6275" y="28707"/>
                    <a:pt x="5352" y="28707"/>
                  </a:cubicBezTo>
                  <a:cubicBezTo>
                    <a:pt x="2851" y="28707"/>
                    <a:pt x="862" y="26677"/>
                    <a:pt x="862" y="24216"/>
                  </a:cubicBezTo>
                  <a:lnTo>
                    <a:pt x="862" y="2953"/>
                  </a:lnTo>
                  <a:cubicBezTo>
                    <a:pt x="862" y="1826"/>
                    <a:pt x="1292" y="800"/>
                    <a:pt x="1989"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8"/>
            <p:cNvSpPr/>
            <p:nvPr/>
          </p:nvSpPr>
          <p:spPr>
            <a:xfrm>
              <a:off x="1875900" y="2099850"/>
              <a:ext cx="336300" cy="736125"/>
            </a:xfrm>
            <a:custGeom>
              <a:avLst/>
              <a:gdLst/>
              <a:ahLst/>
              <a:cxnLst/>
              <a:rect l="l" t="t" r="r" b="b"/>
              <a:pathLst>
                <a:path w="13452" h="29445" extrusionOk="0">
                  <a:moveTo>
                    <a:pt x="3589" y="1"/>
                  </a:moveTo>
                  <a:cubicBezTo>
                    <a:pt x="2666" y="1"/>
                    <a:pt x="1826" y="267"/>
                    <a:pt x="1128" y="739"/>
                  </a:cubicBezTo>
                  <a:cubicBezTo>
                    <a:pt x="431" y="1538"/>
                    <a:pt x="1" y="2564"/>
                    <a:pt x="1" y="3691"/>
                  </a:cubicBezTo>
                  <a:lnTo>
                    <a:pt x="1" y="24954"/>
                  </a:lnTo>
                  <a:cubicBezTo>
                    <a:pt x="1" y="27415"/>
                    <a:pt x="1990" y="29424"/>
                    <a:pt x="4471" y="29445"/>
                  </a:cubicBezTo>
                  <a:cubicBezTo>
                    <a:pt x="5373" y="29445"/>
                    <a:pt x="6234" y="29158"/>
                    <a:pt x="6952" y="28666"/>
                  </a:cubicBezTo>
                  <a:cubicBezTo>
                    <a:pt x="7546" y="28010"/>
                    <a:pt x="7956" y="27169"/>
                    <a:pt x="8059" y="26246"/>
                  </a:cubicBezTo>
                  <a:lnTo>
                    <a:pt x="8079" y="26246"/>
                  </a:lnTo>
                  <a:cubicBezTo>
                    <a:pt x="8305" y="26246"/>
                    <a:pt x="8531" y="26205"/>
                    <a:pt x="8777" y="26185"/>
                  </a:cubicBezTo>
                  <a:cubicBezTo>
                    <a:pt x="8838" y="25980"/>
                    <a:pt x="8900" y="25734"/>
                    <a:pt x="8920" y="25487"/>
                  </a:cubicBezTo>
                  <a:lnTo>
                    <a:pt x="8941" y="25487"/>
                  </a:lnTo>
                  <a:cubicBezTo>
                    <a:pt x="10027" y="25487"/>
                    <a:pt x="10991" y="25159"/>
                    <a:pt x="11811" y="24606"/>
                  </a:cubicBezTo>
                  <a:cubicBezTo>
                    <a:pt x="12631" y="23704"/>
                    <a:pt x="13144" y="22494"/>
                    <a:pt x="13144" y="21182"/>
                  </a:cubicBezTo>
                  <a:cubicBezTo>
                    <a:pt x="13144" y="20115"/>
                    <a:pt x="12795" y="19090"/>
                    <a:pt x="12201" y="18270"/>
                  </a:cubicBezTo>
                  <a:cubicBezTo>
                    <a:pt x="12980" y="17634"/>
                    <a:pt x="13452" y="16650"/>
                    <a:pt x="13452" y="15584"/>
                  </a:cubicBezTo>
                  <a:cubicBezTo>
                    <a:pt x="13452" y="14149"/>
                    <a:pt x="12611" y="12918"/>
                    <a:pt x="11381" y="12365"/>
                  </a:cubicBezTo>
                  <a:cubicBezTo>
                    <a:pt x="11852" y="11647"/>
                    <a:pt x="12098" y="10827"/>
                    <a:pt x="12098" y="9945"/>
                  </a:cubicBezTo>
                  <a:cubicBezTo>
                    <a:pt x="12098" y="7546"/>
                    <a:pt x="10253" y="5639"/>
                    <a:pt x="7895" y="5496"/>
                  </a:cubicBezTo>
                  <a:cubicBezTo>
                    <a:pt x="7977" y="5168"/>
                    <a:pt x="8018" y="4819"/>
                    <a:pt x="8018" y="4430"/>
                  </a:cubicBezTo>
                  <a:cubicBezTo>
                    <a:pt x="8018" y="1990"/>
                    <a:pt x="6050" y="1"/>
                    <a:pt x="3589"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1508375" y="2713950"/>
              <a:ext cx="75375" cy="40025"/>
            </a:xfrm>
            <a:custGeom>
              <a:avLst/>
              <a:gdLst/>
              <a:ahLst/>
              <a:cxnLst/>
              <a:rect l="l" t="t" r="r" b="b"/>
              <a:pathLst>
                <a:path w="3015" h="1601" extrusionOk="0">
                  <a:moveTo>
                    <a:pt x="0" y="1"/>
                  </a:moveTo>
                  <a:lnTo>
                    <a:pt x="0" y="1"/>
                  </a:lnTo>
                  <a:cubicBezTo>
                    <a:pt x="759" y="862"/>
                    <a:pt x="1845" y="1436"/>
                    <a:pt x="3014" y="1600"/>
                  </a:cubicBezTo>
                  <a:cubicBezTo>
                    <a:pt x="2932" y="1375"/>
                    <a:pt x="2912" y="1129"/>
                    <a:pt x="2871" y="903"/>
                  </a:cubicBezTo>
                  <a:cubicBezTo>
                    <a:pt x="1804" y="903"/>
                    <a:pt x="820" y="575"/>
                    <a:pt x="0"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1629850" y="2118300"/>
              <a:ext cx="196350" cy="736125"/>
            </a:xfrm>
            <a:custGeom>
              <a:avLst/>
              <a:gdLst/>
              <a:ahLst/>
              <a:cxnLst/>
              <a:rect l="l" t="t" r="r" b="b"/>
              <a:pathLst>
                <a:path w="7854" h="29445" extrusionOk="0">
                  <a:moveTo>
                    <a:pt x="5844" y="1"/>
                  </a:moveTo>
                  <a:cubicBezTo>
                    <a:pt x="6542" y="800"/>
                    <a:pt x="6972" y="1826"/>
                    <a:pt x="6972" y="2953"/>
                  </a:cubicBezTo>
                  <a:lnTo>
                    <a:pt x="6972" y="24216"/>
                  </a:lnTo>
                  <a:cubicBezTo>
                    <a:pt x="6972" y="26677"/>
                    <a:pt x="4983" y="28707"/>
                    <a:pt x="2482" y="28707"/>
                  </a:cubicBezTo>
                  <a:cubicBezTo>
                    <a:pt x="1559" y="28707"/>
                    <a:pt x="698" y="28420"/>
                    <a:pt x="1" y="27928"/>
                  </a:cubicBezTo>
                  <a:lnTo>
                    <a:pt x="1" y="27928"/>
                  </a:lnTo>
                  <a:cubicBezTo>
                    <a:pt x="821" y="28850"/>
                    <a:pt x="2031" y="29445"/>
                    <a:pt x="3363" y="29445"/>
                  </a:cubicBezTo>
                  <a:cubicBezTo>
                    <a:pt x="5824" y="29445"/>
                    <a:pt x="7854" y="27456"/>
                    <a:pt x="7854" y="24955"/>
                  </a:cubicBezTo>
                  <a:lnTo>
                    <a:pt x="7854" y="3692"/>
                  </a:lnTo>
                  <a:cubicBezTo>
                    <a:pt x="7854" y="2154"/>
                    <a:pt x="7054" y="800"/>
                    <a:pt x="5844"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8"/>
            <p:cNvSpPr/>
            <p:nvPr/>
          </p:nvSpPr>
          <p:spPr>
            <a:xfrm>
              <a:off x="1467875" y="2099850"/>
              <a:ext cx="336300" cy="736125"/>
            </a:xfrm>
            <a:custGeom>
              <a:avLst/>
              <a:gdLst/>
              <a:ahLst/>
              <a:cxnLst/>
              <a:rect l="l" t="t" r="r" b="b"/>
              <a:pathLst>
                <a:path w="13452" h="29445" extrusionOk="0">
                  <a:moveTo>
                    <a:pt x="9863" y="1"/>
                  </a:moveTo>
                  <a:cubicBezTo>
                    <a:pt x="7402" y="1"/>
                    <a:pt x="5434" y="1990"/>
                    <a:pt x="5434" y="4430"/>
                  </a:cubicBezTo>
                  <a:cubicBezTo>
                    <a:pt x="5434" y="4819"/>
                    <a:pt x="5475" y="5168"/>
                    <a:pt x="5557" y="5496"/>
                  </a:cubicBezTo>
                  <a:cubicBezTo>
                    <a:pt x="3199" y="5639"/>
                    <a:pt x="1353" y="7546"/>
                    <a:pt x="1353" y="9945"/>
                  </a:cubicBezTo>
                  <a:cubicBezTo>
                    <a:pt x="1353" y="10827"/>
                    <a:pt x="1620" y="11647"/>
                    <a:pt x="2071" y="12365"/>
                  </a:cubicBezTo>
                  <a:cubicBezTo>
                    <a:pt x="841" y="12918"/>
                    <a:pt x="0" y="14149"/>
                    <a:pt x="0" y="15584"/>
                  </a:cubicBezTo>
                  <a:cubicBezTo>
                    <a:pt x="0" y="16650"/>
                    <a:pt x="492" y="17634"/>
                    <a:pt x="1251" y="18270"/>
                  </a:cubicBezTo>
                  <a:cubicBezTo>
                    <a:pt x="656" y="19090"/>
                    <a:pt x="308" y="20115"/>
                    <a:pt x="308" y="21182"/>
                  </a:cubicBezTo>
                  <a:cubicBezTo>
                    <a:pt x="308" y="22494"/>
                    <a:pt x="820" y="23704"/>
                    <a:pt x="1641" y="24606"/>
                  </a:cubicBezTo>
                  <a:cubicBezTo>
                    <a:pt x="2461" y="25159"/>
                    <a:pt x="3424" y="25487"/>
                    <a:pt x="4511" y="25487"/>
                  </a:cubicBezTo>
                  <a:lnTo>
                    <a:pt x="4532" y="25487"/>
                  </a:lnTo>
                  <a:cubicBezTo>
                    <a:pt x="4552" y="25734"/>
                    <a:pt x="4614" y="25980"/>
                    <a:pt x="4696" y="26185"/>
                  </a:cubicBezTo>
                  <a:cubicBezTo>
                    <a:pt x="4921" y="26205"/>
                    <a:pt x="5147" y="26246"/>
                    <a:pt x="5372" y="26246"/>
                  </a:cubicBezTo>
                  <a:lnTo>
                    <a:pt x="5393" y="26246"/>
                  </a:lnTo>
                  <a:cubicBezTo>
                    <a:pt x="5495" y="27169"/>
                    <a:pt x="5905" y="28010"/>
                    <a:pt x="6500" y="28666"/>
                  </a:cubicBezTo>
                  <a:cubicBezTo>
                    <a:pt x="7218" y="29158"/>
                    <a:pt x="8058" y="29445"/>
                    <a:pt x="8981" y="29445"/>
                  </a:cubicBezTo>
                  <a:cubicBezTo>
                    <a:pt x="11462" y="29424"/>
                    <a:pt x="13451" y="27415"/>
                    <a:pt x="13451" y="24954"/>
                  </a:cubicBezTo>
                  <a:lnTo>
                    <a:pt x="13451" y="3691"/>
                  </a:lnTo>
                  <a:cubicBezTo>
                    <a:pt x="13451" y="2564"/>
                    <a:pt x="13021" y="1538"/>
                    <a:pt x="12323" y="739"/>
                  </a:cubicBezTo>
                  <a:cubicBezTo>
                    <a:pt x="11626" y="267"/>
                    <a:pt x="10786" y="1"/>
                    <a:pt x="9863"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1546800" y="2137775"/>
              <a:ext cx="235825" cy="288625"/>
            </a:xfrm>
            <a:custGeom>
              <a:avLst/>
              <a:gdLst/>
              <a:ahLst/>
              <a:cxnLst/>
              <a:rect l="l" t="t" r="r" b="b"/>
              <a:pathLst>
                <a:path w="9433" h="11545" extrusionOk="0">
                  <a:moveTo>
                    <a:pt x="7095" y="1"/>
                  </a:moveTo>
                  <a:cubicBezTo>
                    <a:pt x="5188" y="1"/>
                    <a:pt x="3651" y="1539"/>
                    <a:pt x="3651" y="3446"/>
                  </a:cubicBezTo>
                  <a:cubicBezTo>
                    <a:pt x="3651" y="4040"/>
                    <a:pt x="3815" y="4573"/>
                    <a:pt x="4061" y="5066"/>
                  </a:cubicBezTo>
                  <a:cubicBezTo>
                    <a:pt x="3856" y="5004"/>
                    <a:pt x="3651" y="5004"/>
                    <a:pt x="3425" y="5004"/>
                  </a:cubicBezTo>
                  <a:cubicBezTo>
                    <a:pt x="1539" y="5004"/>
                    <a:pt x="1" y="6542"/>
                    <a:pt x="1" y="8449"/>
                  </a:cubicBezTo>
                  <a:cubicBezTo>
                    <a:pt x="1" y="9823"/>
                    <a:pt x="801" y="11012"/>
                    <a:pt x="1969" y="11545"/>
                  </a:cubicBezTo>
                  <a:cubicBezTo>
                    <a:pt x="1293" y="10930"/>
                    <a:pt x="862" y="10028"/>
                    <a:pt x="862" y="9043"/>
                  </a:cubicBezTo>
                  <a:cubicBezTo>
                    <a:pt x="862" y="7136"/>
                    <a:pt x="2400" y="5599"/>
                    <a:pt x="4307" y="5599"/>
                  </a:cubicBezTo>
                  <a:cubicBezTo>
                    <a:pt x="4512" y="5599"/>
                    <a:pt x="4737" y="5619"/>
                    <a:pt x="4942" y="5640"/>
                  </a:cubicBezTo>
                  <a:cubicBezTo>
                    <a:pt x="4676" y="5168"/>
                    <a:pt x="4532" y="4614"/>
                    <a:pt x="4532" y="4040"/>
                  </a:cubicBezTo>
                  <a:cubicBezTo>
                    <a:pt x="4532" y="2133"/>
                    <a:pt x="6070" y="596"/>
                    <a:pt x="7957" y="596"/>
                  </a:cubicBezTo>
                  <a:cubicBezTo>
                    <a:pt x="8469" y="596"/>
                    <a:pt x="8982" y="719"/>
                    <a:pt x="9433" y="924"/>
                  </a:cubicBezTo>
                  <a:cubicBezTo>
                    <a:pt x="8818" y="370"/>
                    <a:pt x="7998" y="1"/>
                    <a:pt x="7095"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1663175" y="2538800"/>
              <a:ext cx="67175" cy="104750"/>
            </a:xfrm>
            <a:custGeom>
              <a:avLst/>
              <a:gdLst/>
              <a:ahLst/>
              <a:cxnLst/>
              <a:rect l="l" t="t" r="r" b="b"/>
              <a:pathLst>
                <a:path w="2687" h="4190" extrusionOk="0">
                  <a:moveTo>
                    <a:pt x="2313" y="1"/>
                  </a:moveTo>
                  <a:cubicBezTo>
                    <a:pt x="1768" y="1"/>
                    <a:pt x="1217" y="217"/>
                    <a:pt x="800" y="650"/>
                  </a:cubicBezTo>
                  <a:cubicBezTo>
                    <a:pt x="0" y="1512"/>
                    <a:pt x="21" y="2803"/>
                    <a:pt x="841" y="3603"/>
                  </a:cubicBezTo>
                  <a:cubicBezTo>
                    <a:pt x="1268" y="4012"/>
                    <a:pt x="1802" y="4190"/>
                    <a:pt x="2338" y="4190"/>
                  </a:cubicBezTo>
                  <a:cubicBezTo>
                    <a:pt x="2420" y="4190"/>
                    <a:pt x="2502" y="4185"/>
                    <a:pt x="2584" y="4177"/>
                  </a:cubicBezTo>
                  <a:cubicBezTo>
                    <a:pt x="2194" y="4095"/>
                    <a:pt x="1846" y="3911"/>
                    <a:pt x="1538" y="3624"/>
                  </a:cubicBezTo>
                  <a:cubicBezTo>
                    <a:pt x="718" y="2803"/>
                    <a:pt x="698" y="1512"/>
                    <a:pt x="1497" y="650"/>
                  </a:cubicBezTo>
                  <a:cubicBezTo>
                    <a:pt x="1825" y="302"/>
                    <a:pt x="2256" y="97"/>
                    <a:pt x="2686" y="35"/>
                  </a:cubicBezTo>
                  <a:cubicBezTo>
                    <a:pt x="2563" y="12"/>
                    <a:pt x="2438" y="1"/>
                    <a:pt x="2313"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8"/>
            <p:cNvSpPr/>
            <p:nvPr/>
          </p:nvSpPr>
          <p:spPr>
            <a:xfrm>
              <a:off x="1500150" y="2583650"/>
              <a:ext cx="78975" cy="55500"/>
            </a:xfrm>
            <a:custGeom>
              <a:avLst/>
              <a:gdLst/>
              <a:ahLst/>
              <a:cxnLst/>
              <a:rect l="l" t="t" r="r" b="b"/>
              <a:pathLst>
                <a:path w="3159" h="2220" extrusionOk="0">
                  <a:moveTo>
                    <a:pt x="1613" y="0"/>
                  </a:moveTo>
                  <a:cubicBezTo>
                    <a:pt x="1045" y="0"/>
                    <a:pt x="508" y="315"/>
                    <a:pt x="247" y="866"/>
                  </a:cubicBezTo>
                  <a:cubicBezTo>
                    <a:pt x="1" y="1296"/>
                    <a:pt x="42" y="1809"/>
                    <a:pt x="247" y="2219"/>
                  </a:cubicBezTo>
                  <a:cubicBezTo>
                    <a:pt x="227" y="1932"/>
                    <a:pt x="268" y="1625"/>
                    <a:pt x="391" y="1358"/>
                  </a:cubicBezTo>
                  <a:cubicBezTo>
                    <a:pt x="666" y="807"/>
                    <a:pt x="1207" y="492"/>
                    <a:pt x="1776" y="492"/>
                  </a:cubicBezTo>
                  <a:cubicBezTo>
                    <a:pt x="2013" y="492"/>
                    <a:pt x="2253" y="547"/>
                    <a:pt x="2482" y="661"/>
                  </a:cubicBezTo>
                  <a:cubicBezTo>
                    <a:pt x="2790" y="804"/>
                    <a:pt x="3036" y="1071"/>
                    <a:pt x="3159" y="1378"/>
                  </a:cubicBezTo>
                  <a:cubicBezTo>
                    <a:pt x="3118" y="866"/>
                    <a:pt x="2810" y="394"/>
                    <a:pt x="2318" y="169"/>
                  </a:cubicBezTo>
                  <a:cubicBezTo>
                    <a:pt x="2089" y="54"/>
                    <a:pt x="1849" y="0"/>
                    <a:pt x="1613"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8"/>
            <p:cNvSpPr/>
            <p:nvPr/>
          </p:nvSpPr>
          <p:spPr>
            <a:xfrm>
              <a:off x="1684200" y="2345700"/>
              <a:ext cx="101000" cy="87875"/>
            </a:xfrm>
            <a:custGeom>
              <a:avLst/>
              <a:gdLst/>
              <a:ahLst/>
              <a:cxnLst/>
              <a:rect l="l" t="t" r="r" b="b"/>
              <a:pathLst>
                <a:path w="4040" h="3515" extrusionOk="0">
                  <a:moveTo>
                    <a:pt x="1863" y="0"/>
                  </a:moveTo>
                  <a:cubicBezTo>
                    <a:pt x="1715" y="0"/>
                    <a:pt x="1565" y="16"/>
                    <a:pt x="1415" y="50"/>
                  </a:cubicBezTo>
                  <a:cubicBezTo>
                    <a:pt x="779" y="214"/>
                    <a:pt x="267" y="644"/>
                    <a:pt x="0" y="1177"/>
                  </a:cubicBezTo>
                  <a:cubicBezTo>
                    <a:pt x="287" y="890"/>
                    <a:pt x="615" y="685"/>
                    <a:pt x="1025" y="624"/>
                  </a:cubicBezTo>
                  <a:cubicBezTo>
                    <a:pt x="1182" y="586"/>
                    <a:pt x="1339" y="568"/>
                    <a:pt x="1493" y="568"/>
                  </a:cubicBezTo>
                  <a:cubicBezTo>
                    <a:pt x="2429" y="568"/>
                    <a:pt x="3275" y="1232"/>
                    <a:pt x="3486" y="2182"/>
                  </a:cubicBezTo>
                  <a:cubicBezTo>
                    <a:pt x="3588" y="2633"/>
                    <a:pt x="3547" y="3105"/>
                    <a:pt x="3342" y="3515"/>
                  </a:cubicBezTo>
                  <a:cubicBezTo>
                    <a:pt x="3793" y="3023"/>
                    <a:pt x="4039" y="2326"/>
                    <a:pt x="3875" y="1608"/>
                  </a:cubicBezTo>
                  <a:cubicBezTo>
                    <a:pt x="3663" y="651"/>
                    <a:pt x="2807" y="0"/>
                    <a:pt x="1863"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8"/>
            <p:cNvSpPr/>
            <p:nvPr/>
          </p:nvSpPr>
          <p:spPr>
            <a:xfrm>
              <a:off x="1617550" y="2641750"/>
              <a:ext cx="109725" cy="168425"/>
            </a:xfrm>
            <a:custGeom>
              <a:avLst/>
              <a:gdLst/>
              <a:ahLst/>
              <a:cxnLst/>
              <a:rect l="l" t="t" r="r" b="b"/>
              <a:pathLst>
                <a:path w="4389" h="6737" extrusionOk="0">
                  <a:moveTo>
                    <a:pt x="3683" y="0"/>
                  </a:moveTo>
                  <a:cubicBezTo>
                    <a:pt x="2824" y="0"/>
                    <a:pt x="1955" y="344"/>
                    <a:pt x="1313" y="1002"/>
                  </a:cubicBezTo>
                  <a:cubicBezTo>
                    <a:pt x="0" y="2335"/>
                    <a:pt x="0" y="4447"/>
                    <a:pt x="1313" y="5759"/>
                  </a:cubicBezTo>
                  <a:cubicBezTo>
                    <a:pt x="1951" y="6415"/>
                    <a:pt x="2807" y="6737"/>
                    <a:pt x="3649" y="6737"/>
                  </a:cubicBezTo>
                  <a:cubicBezTo>
                    <a:pt x="3808" y="6737"/>
                    <a:pt x="3966" y="6725"/>
                    <a:pt x="4122" y="6703"/>
                  </a:cubicBezTo>
                  <a:cubicBezTo>
                    <a:pt x="3507" y="6580"/>
                    <a:pt x="2933" y="6272"/>
                    <a:pt x="2441" y="5780"/>
                  </a:cubicBezTo>
                  <a:cubicBezTo>
                    <a:pt x="1108" y="4509"/>
                    <a:pt x="1087" y="2356"/>
                    <a:pt x="2420" y="1043"/>
                  </a:cubicBezTo>
                  <a:cubicBezTo>
                    <a:pt x="2953" y="490"/>
                    <a:pt x="3671" y="182"/>
                    <a:pt x="4388" y="80"/>
                  </a:cubicBezTo>
                  <a:cubicBezTo>
                    <a:pt x="4157" y="26"/>
                    <a:pt x="3920" y="0"/>
                    <a:pt x="3683"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8"/>
            <p:cNvSpPr/>
            <p:nvPr/>
          </p:nvSpPr>
          <p:spPr>
            <a:xfrm>
              <a:off x="1875900" y="2186475"/>
              <a:ext cx="138425" cy="214825"/>
            </a:xfrm>
            <a:custGeom>
              <a:avLst/>
              <a:gdLst/>
              <a:ahLst/>
              <a:cxnLst/>
              <a:rect l="l" t="t" r="r" b="b"/>
              <a:pathLst>
                <a:path w="5537" h="8593" extrusionOk="0">
                  <a:moveTo>
                    <a:pt x="5340" y="1"/>
                  </a:moveTo>
                  <a:cubicBezTo>
                    <a:pt x="5291" y="1"/>
                    <a:pt x="5240" y="21"/>
                    <a:pt x="5209" y="62"/>
                  </a:cubicBezTo>
                  <a:lnTo>
                    <a:pt x="3281" y="1928"/>
                  </a:lnTo>
                  <a:cubicBezTo>
                    <a:pt x="3261" y="1969"/>
                    <a:pt x="3220" y="2010"/>
                    <a:pt x="3220" y="2072"/>
                  </a:cubicBezTo>
                  <a:lnTo>
                    <a:pt x="3220" y="8244"/>
                  </a:lnTo>
                  <a:lnTo>
                    <a:pt x="185" y="8244"/>
                  </a:lnTo>
                  <a:cubicBezTo>
                    <a:pt x="83" y="8244"/>
                    <a:pt x="1" y="8326"/>
                    <a:pt x="1" y="8428"/>
                  </a:cubicBezTo>
                  <a:cubicBezTo>
                    <a:pt x="1" y="8531"/>
                    <a:pt x="83" y="8592"/>
                    <a:pt x="185" y="8592"/>
                  </a:cubicBezTo>
                  <a:lnTo>
                    <a:pt x="3404" y="8592"/>
                  </a:lnTo>
                  <a:cubicBezTo>
                    <a:pt x="3507" y="8592"/>
                    <a:pt x="3589" y="8531"/>
                    <a:pt x="3610" y="8449"/>
                  </a:cubicBezTo>
                  <a:lnTo>
                    <a:pt x="3610" y="2133"/>
                  </a:lnTo>
                  <a:lnTo>
                    <a:pt x="5455" y="329"/>
                  </a:lnTo>
                  <a:cubicBezTo>
                    <a:pt x="5537" y="267"/>
                    <a:pt x="5537" y="144"/>
                    <a:pt x="5455" y="62"/>
                  </a:cubicBezTo>
                  <a:cubicBezTo>
                    <a:pt x="5434" y="21"/>
                    <a:pt x="5388" y="1"/>
                    <a:pt x="5340"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8"/>
            <p:cNvSpPr/>
            <p:nvPr/>
          </p:nvSpPr>
          <p:spPr>
            <a:xfrm>
              <a:off x="1875900" y="2302975"/>
              <a:ext cx="205575" cy="132650"/>
            </a:xfrm>
            <a:custGeom>
              <a:avLst/>
              <a:gdLst/>
              <a:ahLst/>
              <a:cxnLst/>
              <a:rect l="l" t="t" r="r" b="b"/>
              <a:pathLst>
                <a:path w="8223" h="5306" extrusionOk="0">
                  <a:moveTo>
                    <a:pt x="8004" y="1"/>
                  </a:moveTo>
                  <a:cubicBezTo>
                    <a:pt x="7966" y="1"/>
                    <a:pt x="7927" y="12"/>
                    <a:pt x="7895" y="36"/>
                  </a:cubicBezTo>
                  <a:lnTo>
                    <a:pt x="5721" y="1964"/>
                  </a:lnTo>
                  <a:cubicBezTo>
                    <a:pt x="5680" y="2025"/>
                    <a:pt x="5660" y="2066"/>
                    <a:pt x="5660" y="2128"/>
                  </a:cubicBezTo>
                  <a:lnTo>
                    <a:pt x="5660" y="4937"/>
                  </a:lnTo>
                  <a:lnTo>
                    <a:pt x="185" y="4937"/>
                  </a:lnTo>
                  <a:cubicBezTo>
                    <a:pt x="83" y="4937"/>
                    <a:pt x="1" y="5019"/>
                    <a:pt x="1" y="5121"/>
                  </a:cubicBezTo>
                  <a:cubicBezTo>
                    <a:pt x="1" y="5224"/>
                    <a:pt x="83" y="5306"/>
                    <a:pt x="185" y="5306"/>
                  </a:cubicBezTo>
                  <a:lnTo>
                    <a:pt x="5844" y="5306"/>
                  </a:lnTo>
                  <a:cubicBezTo>
                    <a:pt x="5947" y="5306"/>
                    <a:pt x="6029" y="5203"/>
                    <a:pt x="6029" y="5121"/>
                  </a:cubicBezTo>
                  <a:lnTo>
                    <a:pt x="6029" y="2189"/>
                  </a:lnTo>
                  <a:lnTo>
                    <a:pt x="8120" y="323"/>
                  </a:lnTo>
                  <a:cubicBezTo>
                    <a:pt x="8202" y="282"/>
                    <a:pt x="8223" y="139"/>
                    <a:pt x="8141" y="77"/>
                  </a:cubicBezTo>
                  <a:cubicBezTo>
                    <a:pt x="8116" y="28"/>
                    <a:pt x="8061" y="1"/>
                    <a:pt x="8004"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8"/>
            <p:cNvSpPr/>
            <p:nvPr/>
          </p:nvSpPr>
          <p:spPr>
            <a:xfrm>
              <a:off x="1875900" y="2457650"/>
              <a:ext cx="269150" cy="9250"/>
            </a:xfrm>
            <a:custGeom>
              <a:avLst/>
              <a:gdLst/>
              <a:ahLst/>
              <a:cxnLst/>
              <a:rect l="l" t="t" r="r" b="b"/>
              <a:pathLst>
                <a:path w="10766" h="370" extrusionOk="0">
                  <a:moveTo>
                    <a:pt x="185" y="1"/>
                  </a:moveTo>
                  <a:cubicBezTo>
                    <a:pt x="83" y="1"/>
                    <a:pt x="1" y="83"/>
                    <a:pt x="1" y="185"/>
                  </a:cubicBezTo>
                  <a:cubicBezTo>
                    <a:pt x="1" y="288"/>
                    <a:pt x="83" y="370"/>
                    <a:pt x="185" y="370"/>
                  </a:cubicBezTo>
                  <a:lnTo>
                    <a:pt x="10581" y="370"/>
                  </a:lnTo>
                  <a:cubicBezTo>
                    <a:pt x="10684" y="370"/>
                    <a:pt x="10766" y="288"/>
                    <a:pt x="10766" y="185"/>
                  </a:cubicBezTo>
                  <a:cubicBezTo>
                    <a:pt x="10766" y="83"/>
                    <a:pt x="10684" y="1"/>
                    <a:pt x="10581"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8"/>
            <p:cNvSpPr/>
            <p:nvPr/>
          </p:nvSpPr>
          <p:spPr>
            <a:xfrm>
              <a:off x="1875400" y="2492000"/>
              <a:ext cx="235300" cy="8750"/>
            </a:xfrm>
            <a:custGeom>
              <a:avLst/>
              <a:gdLst/>
              <a:ahLst/>
              <a:cxnLst/>
              <a:rect l="l" t="t" r="r" b="b"/>
              <a:pathLst>
                <a:path w="9412" h="350" extrusionOk="0">
                  <a:moveTo>
                    <a:pt x="185" y="0"/>
                  </a:moveTo>
                  <a:cubicBezTo>
                    <a:pt x="82" y="0"/>
                    <a:pt x="0" y="62"/>
                    <a:pt x="0" y="164"/>
                  </a:cubicBezTo>
                  <a:cubicBezTo>
                    <a:pt x="0" y="267"/>
                    <a:pt x="82" y="349"/>
                    <a:pt x="185" y="349"/>
                  </a:cubicBezTo>
                  <a:lnTo>
                    <a:pt x="9227" y="349"/>
                  </a:lnTo>
                  <a:cubicBezTo>
                    <a:pt x="9330" y="349"/>
                    <a:pt x="9412" y="267"/>
                    <a:pt x="9412" y="164"/>
                  </a:cubicBezTo>
                  <a:cubicBezTo>
                    <a:pt x="9412" y="62"/>
                    <a:pt x="9330" y="0"/>
                    <a:pt x="9227"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8"/>
            <p:cNvSpPr/>
            <p:nvPr/>
          </p:nvSpPr>
          <p:spPr>
            <a:xfrm>
              <a:off x="1875900" y="2528400"/>
              <a:ext cx="251200" cy="131750"/>
            </a:xfrm>
            <a:custGeom>
              <a:avLst/>
              <a:gdLst/>
              <a:ahLst/>
              <a:cxnLst/>
              <a:rect l="l" t="t" r="r" b="b"/>
              <a:pathLst>
                <a:path w="10048" h="5270" extrusionOk="0">
                  <a:moveTo>
                    <a:pt x="185" y="0"/>
                  </a:moveTo>
                  <a:cubicBezTo>
                    <a:pt x="83" y="0"/>
                    <a:pt x="1" y="82"/>
                    <a:pt x="1" y="185"/>
                  </a:cubicBezTo>
                  <a:cubicBezTo>
                    <a:pt x="1" y="287"/>
                    <a:pt x="83" y="349"/>
                    <a:pt x="185" y="349"/>
                  </a:cubicBezTo>
                  <a:lnTo>
                    <a:pt x="4840" y="349"/>
                  </a:lnTo>
                  <a:lnTo>
                    <a:pt x="9720" y="5229"/>
                  </a:lnTo>
                  <a:cubicBezTo>
                    <a:pt x="9740" y="5249"/>
                    <a:pt x="9802" y="5270"/>
                    <a:pt x="9843" y="5270"/>
                  </a:cubicBezTo>
                  <a:cubicBezTo>
                    <a:pt x="9904" y="5270"/>
                    <a:pt x="9925" y="5249"/>
                    <a:pt x="9966" y="5229"/>
                  </a:cubicBezTo>
                  <a:cubicBezTo>
                    <a:pt x="10048" y="5167"/>
                    <a:pt x="10048" y="5044"/>
                    <a:pt x="9966" y="4962"/>
                  </a:cubicBezTo>
                  <a:lnTo>
                    <a:pt x="5045" y="41"/>
                  </a:lnTo>
                  <a:cubicBezTo>
                    <a:pt x="5024" y="21"/>
                    <a:pt x="4983" y="0"/>
                    <a:pt x="4922"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8"/>
            <p:cNvSpPr/>
            <p:nvPr/>
          </p:nvSpPr>
          <p:spPr>
            <a:xfrm>
              <a:off x="1875900" y="2566325"/>
              <a:ext cx="119475" cy="232250"/>
            </a:xfrm>
            <a:custGeom>
              <a:avLst/>
              <a:gdLst/>
              <a:ahLst/>
              <a:cxnLst/>
              <a:rect l="l" t="t" r="r" b="b"/>
              <a:pathLst>
                <a:path w="4779" h="9290" extrusionOk="0">
                  <a:moveTo>
                    <a:pt x="185" y="1"/>
                  </a:moveTo>
                  <a:cubicBezTo>
                    <a:pt x="83" y="1"/>
                    <a:pt x="1" y="62"/>
                    <a:pt x="1" y="165"/>
                  </a:cubicBezTo>
                  <a:cubicBezTo>
                    <a:pt x="1" y="267"/>
                    <a:pt x="83" y="349"/>
                    <a:pt x="185" y="349"/>
                  </a:cubicBezTo>
                  <a:lnTo>
                    <a:pt x="3035" y="349"/>
                  </a:lnTo>
                  <a:lnTo>
                    <a:pt x="3035" y="7792"/>
                  </a:lnTo>
                  <a:cubicBezTo>
                    <a:pt x="3035" y="7833"/>
                    <a:pt x="3056" y="7895"/>
                    <a:pt x="3076" y="7915"/>
                  </a:cubicBezTo>
                  <a:lnTo>
                    <a:pt x="4409" y="9248"/>
                  </a:lnTo>
                  <a:cubicBezTo>
                    <a:pt x="4430" y="9269"/>
                    <a:pt x="4491" y="9289"/>
                    <a:pt x="4532" y="9289"/>
                  </a:cubicBezTo>
                  <a:cubicBezTo>
                    <a:pt x="4594" y="9289"/>
                    <a:pt x="4635" y="9269"/>
                    <a:pt x="4696" y="9248"/>
                  </a:cubicBezTo>
                  <a:cubicBezTo>
                    <a:pt x="4778" y="9186"/>
                    <a:pt x="4778" y="9063"/>
                    <a:pt x="4696" y="8981"/>
                  </a:cubicBezTo>
                  <a:lnTo>
                    <a:pt x="3404" y="7710"/>
                  </a:lnTo>
                  <a:lnTo>
                    <a:pt x="3404" y="165"/>
                  </a:lnTo>
                  <a:cubicBezTo>
                    <a:pt x="3404" y="62"/>
                    <a:pt x="3322" y="1"/>
                    <a:pt x="3240"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8"/>
            <p:cNvSpPr/>
            <p:nvPr/>
          </p:nvSpPr>
          <p:spPr>
            <a:xfrm>
              <a:off x="1994825" y="2177250"/>
              <a:ext cx="27200" cy="26700"/>
            </a:xfrm>
            <a:custGeom>
              <a:avLst/>
              <a:gdLst/>
              <a:ahLst/>
              <a:cxnLst/>
              <a:rect l="l" t="t" r="r" b="b"/>
              <a:pathLst>
                <a:path w="1088" h="1068" extrusionOk="0">
                  <a:moveTo>
                    <a:pt x="554" y="1"/>
                  </a:moveTo>
                  <a:cubicBezTo>
                    <a:pt x="247" y="1"/>
                    <a:pt x="1" y="226"/>
                    <a:pt x="1" y="534"/>
                  </a:cubicBezTo>
                  <a:cubicBezTo>
                    <a:pt x="1" y="841"/>
                    <a:pt x="247" y="1067"/>
                    <a:pt x="554" y="1067"/>
                  </a:cubicBezTo>
                  <a:cubicBezTo>
                    <a:pt x="862" y="1067"/>
                    <a:pt x="1087" y="841"/>
                    <a:pt x="1087" y="534"/>
                  </a:cubicBezTo>
                  <a:cubicBezTo>
                    <a:pt x="1087" y="226"/>
                    <a:pt x="862" y="1"/>
                    <a:pt x="554"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8"/>
            <p:cNvSpPr/>
            <p:nvPr/>
          </p:nvSpPr>
          <p:spPr>
            <a:xfrm>
              <a:off x="1975875" y="2780600"/>
              <a:ext cx="26675" cy="27200"/>
            </a:xfrm>
            <a:custGeom>
              <a:avLst/>
              <a:gdLst/>
              <a:ahLst/>
              <a:cxnLst/>
              <a:rect l="l" t="t" r="r" b="b"/>
              <a:pathLst>
                <a:path w="1067" h="1088" extrusionOk="0">
                  <a:moveTo>
                    <a:pt x="533" y="0"/>
                  </a:moveTo>
                  <a:cubicBezTo>
                    <a:pt x="226" y="0"/>
                    <a:pt x="0" y="246"/>
                    <a:pt x="0" y="554"/>
                  </a:cubicBezTo>
                  <a:cubicBezTo>
                    <a:pt x="0" y="862"/>
                    <a:pt x="226" y="1087"/>
                    <a:pt x="533" y="1087"/>
                  </a:cubicBezTo>
                  <a:cubicBezTo>
                    <a:pt x="841" y="1087"/>
                    <a:pt x="1066" y="862"/>
                    <a:pt x="1066" y="554"/>
                  </a:cubicBezTo>
                  <a:cubicBezTo>
                    <a:pt x="1066" y="246"/>
                    <a:pt x="841" y="0"/>
                    <a:pt x="533"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8"/>
            <p:cNvSpPr/>
            <p:nvPr/>
          </p:nvSpPr>
          <p:spPr>
            <a:xfrm>
              <a:off x="2107600" y="2641675"/>
              <a:ext cx="27200" cy="27200"/>
            </a:xfrm>
            <a:custGeom>
              <a:avLst/>
              <a:gdLst/>
              <a:ahLst/>
              <a:cxnLst/>
              <a:rect l="l" t="t" r="r" b="b"/>
              <a:pathLst>
                <a:path w="1088" h="1088" extrusionOk="0">
                  <a:moveTo>
                    <a:pt x="554" y="1"/>
                  </a:moveTo>
                  <a:cubicBezTo>
                    <a:pt x="247" y="1"/>
                    <a:pt x="1" y="226"/>
                    <a:pt x="1" y="534"/>
                  </a:cubicBezTo>
                  <a:cubicBezTo>
                    <a:pt x="1" y="841"/>
                    <a:pt x="247" y="1087"/>
                    <a:pt x="554" y="1087"/>
                  </a:cubicBezTo>
                  <a:cubicBezTo>
                    <a:pt x="862" y="1087"/>
                    <a:pt x="1087" y="841"/>
                    <a:pt x="1087" y="534"/>
                  </a:cubicBezTo>
                  <a:cubicBezTo>
                    <a:pt x="1087" y="267"/>
                    <a:pt x="862" y="1"/>
                    <a:pt x="554"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8"/>
            <p:cNvSpPr/>
            <p:nvPr/>
          </p:nvSpPr>
          <p:spPr>
            <a:xfrm>
              <a:off x="2092225" y="2482775"/>
              <a:ext cx="27200" cy="27200"/>
            </a:xfrm>
            <a:custGeom>
              <a:avLst/>
              <a:gdLst/>
              <a:ahLst/>
              <a:cxnLst/>
              <a:rect l="l" t="t" r="r" b="b"/>
              <a:pathLst>
                <a:path w="1088" h="1088" extrusionOk="0">
                  <a:moveTo>
                    <a:pt x="554" y="0"/>
                  </a:moveTo>
                  <a:cubicBezTo>
                    <a:pt x="247" y="0"/>
                    <a:pt x="1" y="226"/>
                    <a:pt x="1" y="533"/>
                  </a:cubicBezTo>
                  <a:cubicBezTo>
                    <a:pt x="1" y="841"/>
                    <a:pt x="247" y="1087"/>
                    <a:pt x="554" y="1087"/>
                  </a:cubicBezTo>
                  <a:cubicBezTo>
                    <a:pt x="862" y="1087"/>
                    <a:pt x="1087" y="841"/>
                    <a:pt x="1087" y="533"/>
                  </a:cubicBezTo>
                  <a:cubicBezTo>
                    <a:pt x="1087" y="226"/>
                    <a:pt x="862" y="0"/>
                    <a:pt x="554"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8"/>
            <p:cNvSpPr/>
            <p:nvPr/>
          </p:nvSpPr>
          <p:spPr>
            <a:xfrm>
              <a:off x="2126575" y="2448425"/>
              <a:ext cx="26675" cy="26675"/>
            </a:xfrm>
            <a:custGeom>
              <a:avLst/>
              <a:gdLst/>
              <a:ahLst/>
              <a:cxnLst/>
              <a:rect l="l" t="t" r="r" b="b"/>
              <a:pathLst>
                <a:path w="1067" h="1067" extrusionOk="0">
                  <a:moveTo>
                    <a:pt x="534" y="1"/>
                  </a:moveTo>
                  <a:cubicBezTo>
                    <a:pt x="226" y="1"/>
                    <a:pt x="0" y="226"/>
                    <a:pt x="0" y="534"/>
                  </a:cubicBezTo>
                  <a:cubicBezTo>
                    <a:pt x="0" y="841"/>
                    <a:pt x="226" y="1067"/>
                    <a:pt x="534" y="1067"/>
                  </a:cubicBezTo>
                  <a:cubicBezTo>
                    <a:pt x="841" y="1067"/>
                    <a:pt x="1067" y="841"/>
                    <a:pt x="1067" y="534"/>
                  </a:cubicBezTo>
                  <a:cubicBezTo>
                    <a:pt x="1067" y="247"/>
                    <a:pt x="841" y="21"/>
                    <a:pt x="534"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8"/>
            <p:cNvSpPr/>
            <p:nvPr/>
          </p:nvSpPr>
          <p:spPr>
            <a:xfrm>
              <a:off x="2062500" y="2293100"/>
              <a:ext cx="26675" cy="27200"/>
            </a:xfrm>
            <a:custGeom>
              <a:avLst/>
              <a:gdLst/>
              <a:ahLst/>
              <a:cxnLst/>
              <a:rect l="l" t="t" r="r" b="b"/>
              <a:pathLst>
                <a:path w="1067" h="1088" extrusionOk="0">
                  <a:moveTo>
                    <a:pt x="533" y="1"/>
                  </a:moveTo>
                  <a:cubicBezTo>
                    <a:pt x="226" y="1"/>
                    <a:pt x="0" y="226"/>
                    <a:pt x="0" y="534"/>
                  </a:cubicBezTo>
                  <a:cubicBezTo>
                    <a:pt x="0" y="841"/>
                    <a:pt x="226" y="1087"/>
                    <a:pt x="533" y="1087"/>
                  </a:cubicBezTo>
                  <a:cubicBezTo>
                    <a:pt x="841" y="1087"/>
                    <a:pt x="1067" y="841"/>
                    <a:pt x="1067" y="534"/>
                  </a:cubicBezTo>
                  <a:cubicBezTo>
                    <a:pt x="1067" y="267"/>
                    <a:pt x="841" y="21"/>
                    <a:pt x="533"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1" name="Google Shape;1561;p48"/>
          <p:cNvGrpSpPr/>
          <p:nvPr/>
        </p:nvGrpSpPr>
        <p:grpSpPr>
          <a:xfrm>
            <a:off x="7307321" y="3217677"/>
            <a:ext cx="1103850" cy="1748657"/>
            <a:chOff x="2412600" y="1882131"/>
            <a:chExt cx="614650" cy="973694"/>
          </a:xfrm>
        </p:grpSpPr>
        <p:sp>
          <p:nvSpPr>
            <p:cNvPr id="1562" name="Google Shape;1562;p48"/>
            <p:cNvSpPr/>
            <p:nvPr/>
          </p:nvSpPr>
          <p:spPr>
            <a:xfrm>
              <a:off x="2731975" y="2146500"/>
              <a:ext cx="94850" cy="190729"/>
            </a:xfrm>
            <a:custGeom>
              <a:avLst/>
              <a:gdLst/>
              <a:ahLst/>
              <a:cxnLst/>
              <a:rect l="l" t="t" r="r" b="b"/>
              <a:pathLst>
                <a:path w="3794" h="18291" extrusionOk="0">
                  <a:moveTo>
                    <a:pt x="1907" y="1"/>
                  </a:moveTo>
                  <a:cubicBezTo>
                    <a:pt x="841" y="1"/>
                    <a:pt x="0" y="841"/>
                    <a:pt x="0" y="1887"/>
                  </a:cubicBezTo>
                  <a:lnTo>
                    <a:pt x="0" y="16404"/>
                  </a:lnTo>
                  <a:cubicBezTo>
                    <a:pt x="0" y="17450"/>
                    <a:pt x="841" y="18290"/>
                    <a:pt x="1907" y="18290"/>
                  </a:cubicBezTo>
                  <a:cubicBezTo>
                    <a:pt x="2932" y="18290"/>
                    <a:pt x="3773" y="17450"/>
                    <a:pt x="3793" y="16404"/>
                  </a:cubicBezTo>
                  <a:lnTo>
                    <a:pt x="3793" y="1887"/>
                  </a:lnTo>
                  <a:cubicBezTo>
                    <a:pt x="3793" y="841"/>
                    <a:pt x="2953" y="1"/>
                    <a:pt x="1907"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8"/>
            <p:cNvSpPr/>
            <p:nvPr/>
          </p:nvSpPr>
          <p:spPr>
            <a:xfrm>
              <a:off x="2647900" y="2026302"/>
              <a:ext cx="268625" cy="117925"/>
            </a:xfrm>
            <a:custGeom>
              <a:avLst/>
              <a:gdLst/>
              <a:ahLst/>
              <a:cxnLst/>
              <a:rect l="l" t="t" r="r" b="b"/>
              <a:pathLst>
                <a:path w="10745" h="4717" extrusionOk="0">
                  <a:moveTo>
                    <a:pt x="2358" y="0"/>
                  </a:moveTo>
                  <a:cubicBezTo>
                    <a:pt x="1067" y="0"/>
                    <a:pt x="0" y="1067"/>
                    <a:pt x="0" y="2358"/>
                  </a:cubicBezTo>
                  <a:cubicBezTo>
                    <a:pt x="0" y="3671"/>
                    <a:pt x="1067" y="4716"/>
                    <a:pt x="2358" y="4716"/>
                  </a:cubicBezTo>
                  <a:lnTo>
                    <a:pt x="8387" y="4716"/>
                  </a:lnTo>
                  <a:cubicBezTo>
                    <a:pt x="9699" y="4716"/>
                    <a:pt x="10745" y="3671"/>
                    <a:pt x="10745" y="2358"/>
                  </a:cubicBezTo>
                  <a:cubicBezTo>
                    <a:pt x="10745" y="1067"/>
                    <a:pt x="9699" y="0"/>
                    <a:pt x="8387"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a:off x="2553575" y="1883156"/>
              <a:ext cx="450625" cy="143550"/>
            </a:xfrm>
            <a:custGeom>
              <a:avLst/>
              <a:gdLst/>
              <a:ahLst/>
              <a:cxnLst/>
              <a:rect l="l" t="t" r="r" b="b"/>
              <a:pathLst>
                <a:path w="18025" h="5742" extrusionOk="0">
                  <a:moveTo>
                    <a:pt x="1" y="1"/>
                  </a:moveTo>
                  <a:lnTo>
                    <a:pt x="1" y="2892"/>
                  </a:lnTo>
                  <a:cubicBezTo>
                    <a:pt x="1" y="4450"/>
                    <a:pt x="1272" y="5742"/>
                    <a:pt x="2851" y="5742"/>
                  </a:cubicBezTo>
                  <a:lnTo>
                    <a:pt x="15194" y="5742"/>
                  </a:lnTo>
                  <a:cubicBezTo>
                    <a:pt x="16753" y="5742"/>
                    <a:pt x="18024" y="4471"/>
                    <a:pt x="18024" y="2892"/>
                  </a:cubicBezTo>
                  <a:lnTo>
                    <a:pt x="18024"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a:off x="2412600" y="2327600"/>
              <a:ext cx="562875" cy="528225"/>
            </a:xfrm>
            <a:custGeom>
              <a:avLst/>
              <a:gdLst/>
              <a:ahLst/>
              <a:cxnLst/>
              <a:rect l="l" t="t" r="r" b="b"/>
              <a:pathLst>
                <a:path w="22515" h="21129" extrusionOk="0">
                  <a:moveTo>
                    <a:pt x="11264" y="1"/>
                  </a:moveTo>
                  <a:cubicBezTo>
                    <a:pt x="6057" y="1"/>
                    <a:pt x="1515" y="3837"/>
                    <a:pt x="801" y="9139"/>
                  </a:cubicBezTo>
                  <a:cubicBezTo>
                    <a:pt x="1" y="14901"/>
                    <a:pt x="4061" y="20232"/>
                    <a:pt x="9823" y="21032"/>
                  </a:cubicBezTo>
                  <a:cubicBezTo>
                    <a:pt x="10303" y="21097"/>
                    <a:pt x="10780" y="21128"/>
                    <a:pt x="11252" y="21128"/>
                  </a:cubicBezTo>
                  <a:cubicBezTo>
                    <a:pt x="16459" y="21128"/>
                    <a:pt x="21001" y="17292"/>
                    <a:pt x="21715" y="11990"/>
                  </a:cubicBezTo>
                  <a:cubicBezTo>
                    <a:pt x="22515" y="6207"/>
                    <a:pt x="18475" y="897"/>
                    <a:pt x="12693" y="97"/>
                  </a:cubicBezTo>
                  <a:cubicBezTo>
                    <a:pt x="12213" y="32"/>
                    <a:pt x="11736" y="1"/>
                    <a:pt x="11264"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a:off x="2462850" y="2409925"/>
              <a:ext cx="383450" cy="377925"/>
            </a:xfrm>
            <a:custGeom>
              <a:avLst/>
              <a:gdLst/>
              <a:ahLst/>
              <a:cxnLst/>
              <a:rect l="l" t="t" r="r" b="b"/>
              <a:pathLst>
                <a:path w="15338" h="15117" extrusionOk="0">
                  <a:moveTo>
                    <a:pt x="7674" y="0"/>
                  </a:moveTo>
                  <a:cubicBezTo>
                    <a:pt x="7611" y="0"/>
                    <a:pt x="7548" y="1"/>
                    <a:pt x="7484" y="3"/>
                  </a:cubicBezTo>
                  <a:cubicBezTo>
                    <a:pt x="3302" y="105"/>
                    <a:pt x="0" y="3570"/>
                    <a:pt x="103" y="7733"/>
                  </a:cubicBezTo>
                  <a:cubicBezTo>
                    <a:pt x="204" y="11852"/>
                    <a:pt x="3566" y="15117"/>
                    <a:pt x="7664" y="15117"/>
                  </a:cubicBezTo>
                  <a:cubicBezTo>
                    <a:pt x="7727" y="15117"/>
                    <a:pt x="7790" y="15116"/>
                    <a:pt x="7854" y="15114"/>
                  </a:cubicBezTo>
                  <a:cubicBezTo>
                    <a:pt x="12036" y="15012"/>
                    <a:pt x="15338" y="11547"/>
                    <a:pt x="15215" y="7364"/>
                  </a:cubicBezTo>
                  <a:cubicBezTo>
                    <a:pt x="15114" y="3245"/>
                    <a:pt x="11752" y="0"/>
                    <a:pt x="7674"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2515650" y="2487050"/>
              <a:ext cx="265050" cy="233400"/>
            </a:xfrm>
            <a:custGeom>
              <a:avLst/>
              <a:gdLst/>
              <a:ahLst/>
              <a:cxnLst/>
              <a:rect l="l" t="t" r="r" b="b"/>
              <a:pathLst>
                <a:path w="10602" h="9336" extrusionOk="0">
                  <a:moveTo>
                    <a:pt x="5281" y="1"/>
                  </a:moveTo>
                  <a:cubicBezTo>
                    <a:pt x="4697" y="1"/>
                    <a:pt x="4103" y="110"/>
                    <a:pt x="3527" y="342"/>
                  </a:cubicBezTo>
                  <a:cubicBezTo>
                    <a:pt x="1149" y="1326"/>
                    <a:pt x="0" y="4053"/>
                    <a:pt x="984" y="6432"/>
                  </a:cubicBezTo>
                  <a:cubicBezTo>
                    <a:pt x="1717" y="8239"/>
                    <a:pt x="3467" y="9336"/>
                    <a:pt x="5318" y="9336"/>
                  </a:cubicBezTo>
                  <a:cubicBezTo>
                    <a:pt x="5903" y="9336"/>
                    <a:pt x="6498" y="9226"/>
                    <a:pt x="7074" y="8995"/>
                  </a:cubicBezTo>
                  <a:cubicBezTo>
                    <a:pt x="9453" y="8011"/>
                    <a:pt x="10601" y="5284"/>
                    <a:pt x="9617" y="2905"/>
                  </a:cubicBezTo>
                  <a:cubicBezTo>
                    <a:pt x="8869" y="1098"/>
                    <a:pt x="7127" y="1"/>
                    <a:pt x="5281"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2612025" y="2567875"/>
              <a:ext cx="71775" cy="71775"/>
            </a:xfrm>
            <a:custGeom>
              <a:avLst/>
              <a:gdLst/>
              <a:ahLst/>
              <a:cxnLst/>
              <a:rect l="l" t="t" r="r" b="b"/>
              <a:pathLst>
                <a:path w="2871" h="2871" extrusionOk="0">
                  <a:moveTo>
                    <a:pt x="1435" y="0"/>
                  </a:moveTo>
                  <a:cubicBezTo>
                    <a:pt x="636" y="0"/>
                    <a:pt x="0" y="656"/>
                    <a:pt x="0" y="1435"/>
                  </a:cubicBezTo>
                  <a:cubicBezTo>
                    <a:pt x="0" y="2235"/>
                    <a:pt x="636" y="2871"/>
                    <a:pt x="1435" y="2871"/>
                  </a:cubicBezTo>
                  <a:cubicBezTo>
                    <a:pt x="2235" y="2871"/>
                    <a:pt x="2871" y="2235"/>
                    <a:pt x="2871" y="1435"/>
                  </a:cubicBezTo>
                  <a:cubicBezTo>
                    <a:pt x="2871" y="656"/>
                    <a:pt x="2235" y="0"/>
                    <a:pt x="1435"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2647375" y="2555050"/>
              <a:ext cx="34900" cy="33850"/>
            </a:xfrm>
            <a:custGeom>
              <a:avLst/>
              <a:gdLst/>
              <a:ahLst/>
              <a:cxnLst/>
              <a:rect l="l" t="t" r="r" b="b"/>
              <a:pathLst>
                <a:path w="1396" h="1354" extrusionOk="0">
                  <a:moveTo>
                    <a:pt x="698" y="0"/>
                  </a:moveTo>
                  <a:cubicBezTo>
                    <a:pt x="308" y="0"/>
                    <a:pt x="1" y="288"/>
                    <a:pt x="1" y="677"/>
                  </a:cubicBezTo>
                  <a:cubicBezTo>
                    <a:pt x="1" y="1067"/>
                    <a:pt x="308" y="1354"/>
                    <a:pt x="698" y="1354"/>
                  </a:cubicBezTo>
                  <a:cubicBezTo>
                    <a:pt x="1088" y="1354"/>
                    <a:pt x="1395" y="1067"/>
                    <a:pt x="1395" y="677"/>
                  </a:cubicBezTo>
                  <a:cubicBezTo>
                    <a:pt x="1395" y="288"/>
                    <a:pt x="1088" y="0"/>
                    <a:pt x="69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2531525" y="1882131"/>
              <a:ext cx="495725" cy="20525"/>
            </a:xfrm>
            <a:custGeom>
              <a:avLst/>
              <a:gdLst/>
              <a:ahLst/>
              <a:cxnLst/>
              <a:rect l="l" t="t" r="r" b="b"/>
              <a:pathLst>
                <a:path w="19829" h="821" extrusionOk="0">
                  <a:moveTo>
                    <a:pt x="411" y="1"/>
                  </a:moveTo>
                  <a:cubicBezTo>
                    <a:pt x="185" y="1"/>
                    <a:pt x="1" y="185"/>
                    <a:pt x="1" y="411"/>
                  </a:cubicBezTo>
                  <a:cubicBezTo>
                    <a:pt x="1" y="657"/>
                    <a:pt x="185" y="821"/>
                    <a:pt x="411" y="821"/>
                  </a:cubicBezTo>
                  <a:lnTo>
                    <a:pt x="19419" y="821"/>
                  </a:lnTo>
                  <a:cubicBezTo>
                    <a:pt x="19665" y="821"/>
                    <a:pt x="19829" y="657"/>
                    <a:pt x="19829" y="411"/>
                  </a:cubicBezTo>
                  <a:cubicBezTo>
                    <a:pt x="19829" y="206"/>
                    <a:pt x="19665" y="42"/>
                    <a:pt x="19419"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8"/>
            <p:cNvSpPr/>
            <p:nvPr/>
          </p:nvSpPr>
          <p:spPr>
            <a:xfrm>
              <a:off x="2696500" y="2364025"/>
              <a:ext cx="199525" cy="243325"/>
            </a:xfrm>
            <a:custGeom>
              <a:avLst/>
              <a:gdLst/>
              <a:ahLst/>
              <a:cxnLst/>
              <a:rect l="l" t="t" r="r" b="b"/>
              <a:pathLst>
                <a:path w="7981" h="9733" extrusionOk="0">
                  <a:moveTo>
                    <a:pt x="537" y="0"/>
                  </a:moveTo>
                  <a:cubicBezTo>
                    <a:pt x="141" y="0"/>
                    <a:pt x="1" y="638"/>
                    <a:pt x="455" y="752"/>
                  </a:cubicBezTo>
                  <a:cubicBezTo>
                    <a:pt x="4413" y="1798"/>
                    <a:pt x="7119" y="5263"/>
                    <a:pt x="7201" y="9364"/>
                  </a:cubicBezTo>
                  <a:cubicBezTo>
                    <a:pt x="7201" y="9610"/>
                    <a:pt x="7396" y="9733"/>
                    <a:pt x="7591" y="9733"/>
                  </a:cubicBezTo>
                  <a:cubicBezTo>
                    <a:pt x="7786" y="9733"/>
                    <a:pt x="7981" y="9610"/>
                    <a:pt x="7981" y="9364"/>
                  </a:cubicBezTo>
                  <a:cubicBezTo>
                    <a:pt x="7899" y="4935"/>
                    <a:pt x="4946" y="1162"/>
                    <a:pt x="640" y="14"/>
                  </a:cubicBezTo>
                  <a:cubicBezTo>
                    <a:pt x="604" y="4"/>
                    <a:pt x="569" y="0"/>
                    <a:pt x="537"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8"/>
            <p:cNvSpPr/>
            <p:nvPr/>
          </p:nvSpPr>
          <p:spPr>
            <a:xfrm>
              <a:off x="2769900" y="1925206"/>
              <a:ext cx="218400" cy="19500"/>
            </a:xfrm>
            <a:custGeom>
              <a:avLst/>
              <a:gdLst/>
              <a:ahLst/>
              <a:cxnLst/>
              <a:rect l="l" t="t" r="r" b="b"/>
              <a:pathLst>
                <a:path w="8736" h="780" extrusionOk="0">
                  <a:moveTo>
                    <a:pt x="493" y="0"/>
                  </a:moveTo>
                  <a:cubicBezTo>
                    <a:pt x="0" y="0"/>
                    <a:pt x="0" y="779"/>
                    <a:pt x="493" y="779"/>
                  </a:cubicBezTo>
                  <a:lnTo>
                    <a:pt x="8243" y="779"/>
                  </a:lnTo>
                  <a:cubicBezTo>
                    <a:pt x="8735" y="779"/>
                    <a:pt x="8735" y="0"/>
                    <a:pt x="8243"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3" name="Google Shape;1573;p48"/>
          <p:cNvSpPr/>
          <p:nvPr/>
        </p:nvSpPr>
        <p:spPr>
          <a:xfrm rot="10800000" flipH="1">
            <a:off x="8785800" y="4706350"/>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txBody>
          <a:bodyPr/>
          <a:lstStyle/>
          <a:p>
            <a:endParaRPr lang="en-US"/>
          </a:p>
        </p:txBody>
      </p:sp>
      <p:sp>
        <p:nvSpPr>
          <p:cNvPr id="1574" name="Google Shape;1574;p48"/>
          <p:cNvSpPr/>
          <p:nvPr/>
        </p:nvSpPr>
        <p:spPr>
          <a:xfrm rot="10800000" flipH="1">
            <a:off x="8785800" y="4349975"/>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txBody>
          <a:bodyPr/>
          <a:lstStyle/>
          <a:p>
            <a:endParaRPr lang="en-US"/>
          </a:p>
        </p:txBody>
      </p:sp>
      <p:sp>
        <p:nvSpPr>
          <p:cNvPr id="1575" name="Google Shape;1575;p48"/>
          <p:cNvSpPr/>
          <p:nvPr/>
        </p:nvSpPr>
        <p:spPr>
          <a:xfrm rot="10800000">
            <a:off x="-415287" y="4424800"/>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txBody>
          <a:bodyPr/>
          <a:lstStyle/>
          <a:p>
            <a:endParaRPr lang="en-US"/>
          </a:p>
        </p:txBody>
      </p:sp>
      <p:sp>
        <p:nvSpPr>
          <p:cNvPr id="1576" name="Google Shape;1576;p48"/>
          <p:cNvSpPr/>
          <p:nvPr/>
        </p:nvSpPr>
        <p:spPr>
          <a:xfrm rot="10800000">
            <a:off x="-415287" y="3807113"/>
            <a:ext cx="724600" cy="831500"/>
          </a:xfrm>
          <a:custGeom>
            <a:avLst/>
            <a:gdLst/>
            <a:ahLst/>
            <a:cxnLst/>
            <a:rect l="l" t="t" r="r" b="b"/>
            <a:pathLst>
              <a:path w="28984" h="33260" extrusionOk="0">
                <a:moveTo>
                  <a:pt x="28984" y="0"/>
                </a:moveTo>
                <a:lnTo>
                  <a:pt x="0" y="33260"/>
                </a:lnTo>
              </a:path>
            </a:pathLst>
          </a:custGeom>
          <a:noFill/>
          <a:ln w="19050" cap="flat" cmpd="sng">
            <a:solidFill>
              <a:schemeClr val="lt2"/>
            </a:solidFill>
            <a:prstDash val="solid"/>
            <a:round/>
            <a:headEnd type="none" w="med" len="med"/>
            <a:tailEnd type="oval" w="med" len="med"/>
          </a:ln>
        </p:spPr>
        <p:txBody>
          <a:bodyPr/>
          <a:lstStyle/>
          <a:p>
            <a:endParaRPr lang="en-US"/>
          </a:p>
        </p:txBody>
      </p:sp>
      <p:sp>
        <p:nvSpPr>
          <p:cNvPr id="1577" name="Google Shape;1577;p48"/>
          <p:cNvSpPr/>
          <p:nvPr/>
        </p:nvSpPr>
        <p:spPr>
          <a:xfrm rot="10800000">
            <a:off x="-201487" y="4769288"/>
            <a:ext cx="1472975" cy="558300"/>
          </a:xfrm>
          <a:custGeom>
            <a:avLst/>
            <a:gdLst/>
            <a:ahLst/>
            <a:cxnLst/>
            <a:rect l="l" t="t" r="r" b="b"/>
            <a:pathLst>
              <a:path w="58919" h="22332" extrusionOk="0">
                <a:moveTo>
                  <a:pt x="58919" y="0"/>
                </a:moveTo>
                <a:lnTo>
                  <a:pt x="39913" y="22332"/>
                </a:lnTo>
                <a:lnTo>
                  <a:pt x="0" y="22332"/>
                </a:lnTo>
              </a:path>
            </a:pathLst>
          </a:custGeom>
          <a:noFill/>
          <a:ln w="19050" cap="flat" cmpd="sng">
            <a:solidFill>
              <a:schemeClr val="lt2"/>
            </a:solidFill>
            <a:prstDash val="solid"/>
            <a:round/>
            <a:headEnd type="none" w="med" len="med"/>
            <a:tailEnd type="oval" w="med" len="med"/>
          </a:ln>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MODELLING</a:t>
            </a:r>
            <a:endParaRPr dirty="0"/>
          </a:p>
        </p:txBody>
      </p:sp>
      <p:sp>
        <p:nvSpPr>
          <p:cNvPr id="360" name="Google Shape;360;p33"/>
          <p:cNvSpPr txBox="1">
            <a:spLocks noGrp="1"/>
          </p:cNvSpPr>
          <p:nvPr>
            <p:ph type="subTitle" idx="4"/>
          </p:nvPr>
        </p:nvSpPr>
        <p:spPr>
          <a:xfrm>
            <a:off x="962698" y="2273091"/>
            <a:ext cx="2160300" cy="50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IMAGE CAPTIONING</a:t>
            </a:r>
            <a:endParaRPr dirty="0"/>
          </a:p>
        </p:txBody>
      </p:sp>
      <p:sp>
        <p:nvSpPr>
          <p:cNvPr id="361" name="Google Shape;361;p33"/>
          <p:cNvSpPr txBox="1">
            <a:spLocks noGrp="1"/>
          </p:cNvSpPr>
          <p:nvPr>
            <p:ph type="subTitle" idx="5"/>
          </p:nvPr>
        </p:nvSpPr>
        <p:spPr>
          <a:xfrm>
            <a:off x="3491848" y="2458211"/>
            <a:ext cx="2160300" cy="50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GPT 3.5 ENABLED ACTIONABLE DIRECTIVES</a:t>
            </a:r>
            <a:endParaRPr dirty="0"/>
          </a:p>
        </p:txBody>
      </p:sp>
      <p:sp>
        <p:nvSpPr>
          <p:cNvPr id="362" name="Google Shape;362;p33"/>
          <p:cNvSpPr txBox="1">
            <a:spLocks noGrp="1"/>
          </p:cNvSpPr>
          <p:nvPr>
            <p:ph type="subTitle" idx="1"/>
          </p:nvPr>
        </p:nvSpPr>
        <p:spPr>
          <a:xfrm>
            <a:off x="962698" y="3491001"/>
            <a:ext cx="2160300" cy="171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project transcends traditional image captioning, empowering visually impaired individuals through advanced technology. </a:t>
            </a:r>
            <a:endParaRPr dirty="0"/>
          </a:p>
        </p:txBody>
      </p:sp>
      <p:sp>
        <p:nvSpPr>
          <p:cNvPr id="363" name="Google Shape;363;p33"/>
          <p:cNvSpPr txBox="1">
            <a:spLocks noGrp="1"/>
          </p:cNvSpPr>
          <p:nvPr>
            <p:ph type="subTitle" idx="2"/>
          </p:nvPr>
        </p:nvSpPr>
        <p:spPr>
          <a:xfrm>
            <a:off x="3491848" y="3491001"/>
            <a:ext cx="2160300" cy="171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GPT-3.5's advanced capabilities facilitate the generation of precise directives with contextual relevance, enhancing user guidance through intricate visual scenarios. </a:t>
            </a:r>
            <a:endParaRPr dirty="0"/>
          </a:p>
        </p:txBody>
      </p:sp>
      <p:sp>
        <p:nvSpPr>
          <p:cNvPr id="364" name="Google Shape;364;p33"/>
          <p:cNvSpPr txBox="1">
            <a:spLocks noGrp="1"/>
          </p:cNvSpPr>
          <p:nvPr>
            <p:ph type="subTitle" idx="3"/>
          </p:nvPr>
        </p:nvSpPr>
        <p:spPr>
          <a:xfrm>
            <a:off x="6020998" y="3467028"/>
            <a:ext cx="2160300" cy="171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Utilizing sophisticated algorithms, this system converts written content into auditory experiences, delivering precise guidance tailored for visually impaired users</a:t>
            </a:r>
            <a:endParaRPr dirty="0"/>
          </a:p>
        </p:txBody>
      </p:sp>
      <p:sp>
        <p:nvSpPr>
          <p:cNvPr id="365" name="Google Shape;365;p33"/>
          <p:cNvSpPr txBox="1">
            <a:spLocks noGrp="1"/>
          </p:cNvSpPr>
          <p:nvPr>
            <p:ph type="subTitle" idx="6"/>
          </p:nvPr>
        </p:nvSpPr>
        <p:spPr>
          <a:xfrm>
            <a:off x="6020998" y="2978068"/>
            <a:ext cx="2160300" cy="50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EMPOWERING VISUALLY IMPAIRED WITH TEXT-TO-SPEECH GUIDANCE</a:t>
            </a:r>
            <a:endParaRPr dirty="0"/>
          </a:p>
        </p:txBody>
      </p:sp>
      <p:grpSp>
        <p:nvGrpSpPr>
          <p:cNvPr id="366" name="Google Shape;366;p33"/>
          <p:cNvGrpSpPr/>
          <p:nvPr/>
        </p:nvGrpSpPr>
        <p:grpSpPr>
          <a:xfrm>
            <a:off x="1047648" y="1459468"/>
            <a:ext cx="522988" cy="502556"/>
            <a:chOff x="2747703" y="1326252"/>
            <a:chExt cx="522988" cy="502556"/>
          </a:xfrm>
        </p:grpSpPr>
        <p:sp>
          <p:nvSpPr>
            <p:cNvPr id="367" name="Google Shape;367;p33"/>
            <p:cNvSpPr/>
            <p:nvPr/>
          </p:nvSpPr>
          <p:spPr>
            <a:xfrm>
              <a:off x="2982872" y="1724059"/>
              <a:ext cx="43337" cy="15309"/>
            </a:xfrm>
            <a:custGeom>
              <a:avLst/>
              <a:gdLst/>
              <a:ahLst/>
              <a:cxnLst/>
              <a:rect l="l" t="t" r="r" b="b"/>
              <a:pathLst>
                <a:path w="1489" h="526" extrusionOk="0">
                  <a:moveTo>
                    <a:pt x="265" y="1"/>
                  </a:moveTo>
                  <a:cubicBezTo>
                    <a:pt x="122" y="1"/>
                    <a:pt x="1" y="118"/>
                    <a:pt x="1" y="262"/>
                  </a:cubicBezTo>
                  <a:cubicBezTo>
                    <a:pt x="1" y="407"/>
                    <a:pt x="122" y="525"/>
                    <a:pt x="265" y="525"/>
                  </a:cubicBezTo>
                  <a:lnTo>
                    <a:pt x="1225" y="525"/>
                  </a:lnTo>
                  <a:cubicBezTo>
                    <a:pt x="1368" y="525"/>
                    <a:pt x="1488" y="407"/>
                    <a:pt x="1488" y="262"/>
                  </a:cubicBezTo>
                  <a:cubicBezTo>
                    <a:pt x="1488" y="118"/>
                    <a:pt x="1368" y="1"/>
                    <a:pt x="1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3"/>
            <p:cNvSpPr/>
            <p:nvPr/>
          </p:nvSpPr>
          <p:spPr>
            <a:xfrm>
              <a:off x="2994572" y="1538311"/>
              <a:ext cx="87169" cy="15309"/>
            </a:xfrm>
            <a:custGeom>
              <a:avLst/>
              <a:gdLst/>
              <a:ahLst/>
              <a:cxnLst/>
              <a:rect l="l" t="t" r="r" b="b"/>
              <a:pathLst>
                <a:path w="2995" h="526" extrusionOk="0">
                  <a:moveTo>
                    <a:pt x="261" y="0"/>
                  </a:moveTo>
                  <a:cubicBezTo>
                    <a:pt x="118" y="0"/>
                    <a:pt x="0" y="118"/>
                    <a:pt x="0" y="264"/>
                  </a:cubicBezTo>
                  <a:cubicBezTo>
                    <a:pt x="0" y="407"/>
                    <a:pt x="118" y="525"/>
                    <a:pt x="261" y="525"/>
                  </a:cubicBezTo>
                  <a:lnTo>
                    <a:pt x="2731" y="525"/>
                  </a:lnTo>
                  <a:cubicBezTo>
                    <a:pt x="2877" y="525"/>
                    <a:pt x="2995" y="407"/>
                    <a:pt x="2995" y="264"/>
                  </a:cubicBezTo>
                  <a:cubicBezTo>
                    <a:pt x="2995" y="118"/>
                    <a:pt x="2877" y="0"/>
                    <a:pt x="2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3"/>
            <p:cNvSpPr/>
            <p:nvPr/>
          </p:nvSpPr>
          <p:spPr>
            <a:xfrm>
              <a:off x="3090386" y="1538311"/>
              <a:ext cx="73054" cy="15309"/>
            </a:xfrm>
            <a:custGeom>
              <a:avLst/>
              <a:gdLst/>
              <a:ahLst/>
              <a:cxnLst/>
              <a:rect l="l" t="t" r="r" b="b"/>
              <a:pathLst>
                <a:path w="2510" h="526" extrusionOk="0">
                  <a:moveTo>
                    <a:pt x="264" y="0"/>
                  </a:moveTo>
                  <a:cubicBezTo>
                    <a:pt x="121" y="0"/>
                    <a:pt x="0" y="118"/>
                    <a:pt x="0" y="264"/>
                  </a:cubicBezTo>
                  <a:cubicBezTo>
                    <a:pt x="0" y="407"/>
                    <a:pt x="121" y="525"/>
                    <a:pt x="264" y="525"/>
                  </a:cubicBezTo>
                  <a:lnTo>
                    <a:pt x="2246" y="525"/>
                  </a:lnTo>
                  <a:cubicBezTo>
                    <a:pt x="2392" y="525"/>
                    <a:pt x="2510" y="407"/>
                    <a:pt x="2510" y="264"/>
                  </a:cubicBezTo>
                  <a:cubicBezTo>
                    <a:pt x="2510" y="115"/>
                    <a:pt x="2392" y="0"/>
                    <a:pt x="22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2994572" y="1569744"/>
              <a:ext cx="167237" cy="15309"/>
            </a:xfrm>
            <a:custGeom>
              <a:avLst/>
              <a:gdLst/>
              <a:ahLst/>
              <a:cxnLst/>
              <a:rect l="l" t="t" r="r" b="b"/>
              <a:pathLst>
                <a:path w="5746" h="526" extrusionOk="0">
                  <a:moveTo>
                    <a:pt x="261" y="1"/>
                  </a:moveTo>
                  <a:cubicBezTo>
                    <a:pt x="118" y="1"/>
                    <a:pt x="0" y="119"/>
                    <a:pt x="0" y="265"/>
                  </a:cubicBezTo>
                  <a:cubicBezTo>
                    <a:pt x="0" y="408"/>
                    <a:pt x="118" y="526"/>
                    <a:pt x="261" y="526"/>
                  </a:cubicBezTo>
                  <a:lnTo>
                    <a:pt x="5482" y="526"/>
                  </a:lnTo>
                  <a:cubicBezTo>
                    <a:pt x="5628" y="526"/>
                    <a:pt x="5745" y="408"/>
                    <a:pt x="5745" y="265"/>
                  </a:cubicBezTo>
                  <a:cubicBezTo>
                    <a:pt x="5745" y="116"/>
                    <a:pt x="5630" y="1"/>
                    <a:pt x="54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2994659" y="1601207"/>
              <a:ext cx="59578" cy="15309"/>
            </a:xfrm>
            <a:custGeom>
              <a:avLst/>
              <a:gdLst/>
              <a:ahLst/>
              <a:cxnLst/>
              <a:rect l="l" t="t" r="r" b="b"/>
              <a:pathLst>
                <a:path w="2047" h="526" extrusionOk="0">
                  <a:moveTo>
                    <a:pt x="261" y="0"/>
                  </a:moveTo>
                  <a:cubicBezTo>
                    <a:pt x="118" y="0"/>
                    <a:pt x="0" y="118"/>
                    <a:pt x="0" y="261"/>
                  </a:cubicBezTo>
                  <a:cubicBezTo>
                    <a:pt x="0" y="407"/>
                    <a:pt x="118" y="525"/>
                    <a:pt x="261" y="525"/>
                  </a:cubicBezTo>
                  <a:lnTo>
                    <a:pt x="1782" y="525"/>
                  </a:lnTo>
                  <a:cubicBezTo>
                    <a:pt x="1925" y="525"/>
                    <a:pt x="2046" y="407"/>
                    <a:pt x="2046" y="261"/>
                  </a:cubicBezTo>
                  <a:cubicBezTo>
                    <a:pt x="2046" y="118"/>
                    <a:pt x="1925" y="0"/>
                    <a:pt x="17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3062125" y="1601207"/>
              <a:ext cx="59578" cy="15309"/>
            </a:xfrm>
            <a:custGeom>
              <a:avLst/>
              <a:gdLst/>
              <a:ahLst/>
              <a:cxnLst/>
              <a:rect l="l" t="t" r="r" b="b"/>
              <a:pathLst>
                <a:path w="2047" h="526" extrusionOk="0">
                  <a:moveTo>
                    <a:pt x="264" y="0"/>
                  </a:moveTo>
                  <a:cubicBezTo>
                    <a:pt x="118" y="0"/>
                    <a:pt x="0" y="118"/>
                    <a:pt x="0" y="261"/>
                  </a:cubicBezTo>
                  <a:cubicBezTo>
                    <a:pt x="0" y="407"/>
                    <a:pt x="118" y="525"/>
                    <a:pt x="264" y="525"/>
                  </a:cubicBezTo>
                  <a:lnTo>
                    <a:pt x="1783" y="525"/>
                  </a:lnTo>
                  <a:cubicBezTo>
                    <a:pt x="1926" y="525"/>
                    <a:pt x="2046" y="407"/>
                    <a:pt x="2046" y="261"/>
                  </a:cubicBezTo>
                  <a:cubicBezTo>
                    <a:pt x="2046" y="118"/>
                    <a:pt x="1931" y="0"/>
                    <a:pt x="17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3130318" y="1601207"/>
              <a:ext cx="31492" cy="15309"/>
            </a:xfrm>
            <a:custGeom>
              <a:avLst/>
              <a:gdLst/>
              <a:ahLst/>
              <a:cxnLst/>
              <a:rect l="l" t="t" r="r" b="b"/>
              <a:pathLst>
                <a:path w="1082" h="526" extrusionOk="0">
                  <a:moveTo>
                    <a:pt x="265" y="0"/>
                  </a:moveTo>
                  <a:cubicBezTo>
                    <a:pt x="122" y="0"/>
                    <a:pt x="1" y="118"/>
                    <a:pt x="1" y="261"/>
                  </a:cubicBezTo>
                  <a:cubicBezTo>
                    <a:pt x="1" y="407"/>
                    <a:pt x="122" y="525"/>
                    <a:pt x="265" y="525"/>
                  </a:cubicBezTo>
                  <a:lnTo>
                    <a:pt x="818" y="525"/>
                  </a:lnTo>
                  <a:cubicBezTo>
                    <a:pt x="964" y="525"/>
                    <a:pt x="1081" y="407"/>
                    <a:pt x="1081" y="261"/>
                  </a:cubicBezTo>
                  <a:cubicBezTo>
                    <a:pt x="1081" y="118"/>
                    <a:pt x="966" y="0"/>
                    <a:pt x="8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2994572" y="1632640"/>
              <a:ext cx="167237" cy="15309"/>
            </a:xfrm>
            <a:custGeom>
              <a:avLst/>
              <a:gdLst/>
              <a:ahLst/>
              <a:cxnLst/>
              <a:rect l="l" t="t" r="r" b="b"/>
              <a:pathLst>
                <a:path w="5746" h="526" extrusionOk="0">
                  <a:moveTo>
                    <a:pt x="261" y="1"/>
                  </a:moveTo>
                  <a:cubicBezTo>
                    <a:pt x="118" y="1"/>
                    <a:pt x="0" y="119"/>
                    <a:pt x="0" y="265"/>
                  </a:cubicBezTo>
                  <a:cubicBezTo>
                    <a:pt x="0" y="408"/>
                    <a:pt x="118" y="526"/>
                    <a:pt x="261" y="526"/>
                  </a:cubicBezTo>
                  <a:lnTo>
                    <a:pt x="5482" y="526"/>
                  </a:lnTo>
                  <a:cubicBezTo>
                    <a:pt x="5628" y="526"/>
                    <a:pt x="5745" y="408"/>
                    <a:pt x="5745" y="265"/>
                  </a:cubicBezTo>
                  <a:cubicBezTo>
                    <a:pt x="5745" y="119"/>
                    <a:pt x="5630" y="1"/>
                    <a:pt x="54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2994572" y="1663375"/>
              <a:ext cx="167237" cy="15367"/>
            </a:xfrm>
            <a:custGeom>
              <a:avLst/>
              <a:gdLst/>
              <a:ahLst/>
              <a:cxnLst/>
              <a:rect l="l" t="t" r="r" b="b"/>
              <a:pathLst>
                <a:path w="5746" h="528" extrusionOk="0">
                  <a:moveTo>
                    <a:pt x="261" y="0"/>
                  </a:moveTo>
                  <a:cubicBezTo>
                    <a:pt x="118" y="0"/>
                    <a:pt x="0" y="121"/>
                    <a:pt x="0" y="264"/>
                  </a:cubicBezTo>
                  <a:cubicBezTo>
                    <a:pt x="0" y="407"/>
                    <a:pt x="118" y="528"/>
                    <a:pt x="261" y="528"/>
                  </a:cubicBezTo>
                  <a:lnTo>
                    <a:pt x="5482" y="528"/>
                  </a:lnTo>
                  <a:cubicBezTo>
                    <a:pt x="5628" y="528"/>
                    <a:pt x="5745" y="407"/>
                    <a:pt x="5745" y="264"/>
                  </a:cubicBezTo>
                  <a:cubicBezTo>
                    <a:pt x="5745" y="121"/>
                    <a:pt x="5630" y="0"/>
                    <a:pt x="54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2838395" y="1561333"/>
              <a:ext cx="117904" cy="120698"/>
            </a:xfrm>
            <a:custGeom>
              <a:avLst/>
              <a:gdLst/>
              <a:ahLst/>
              <a:cxnLst/>
              <a:rect l="l" t="t" r="r" b="b"/>
              <a:pathLst>
                <a:path w="4051" h="4147" extrusionOk="0">
                  <a:moveTo>
                    <a:pt x="3522" y="528"/>
                  </a:moveTo>
                  <a:lnTo>
                    <a:pt x="3522" y="3618"/>
                  </a:lnTo>
                  <a:lnTo>
                    <a:pt x="528" y="3618"/>
                  </a:lnTo>
                  <a:lnTo>
                    <a:pt x="528" y="528"/>
                  </a:lnTo>
                  <a:close/>
                  <a:moveTo>
                    <a:pt x="438" y="1"/>
                  </a:moveTo>
                  <a:cubicBezTo>
                    <a:pt x="197" y="1"/>
                    <a:pt x="0" y="197"/>
                    <a:pt x="0" y="439"/>
                  </a:cubicBezTo>
                  <a:lnTo>
                    <a:pt x="0" y="3705"/>
                  </a:lnTo>
                  <a:cubicBezTo>
                    <a:pt x="0" y="3947"/>
                    <a:pt x="197" y="4146"/>
                    <a:pt x="438" y="4146"/>
                  </a:cubicBezTo>
                  <a:lnTo>
                    <a:pt x="3612" y="4146"/>
                  </a:lnTo>
                  <a:cubicBezTo>
                    <a:pt x="3854" y="4146"/>
                    <a:pt x="4050" y="3947"/>
                    <a:pt x="4050" y="3705"/>
                  </a:cubicBezTo>
                  <a:lnTo>
                    <a:pt x="4050" y="439"/>
                  </a:lnTo>
                  <a:cubicBezTo>
                    <a:pt x="4050" y="197"/>
                    <a:pt x="3854" y="1"/>
                    <a:pt x="36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2747703" y="1326252"/>
              <a:ext cx="522988" cy="502556"/>
            </a:xfrm>
            <a:custGeom>
              <a:avLst/>
              <a:gdLst/>
              <a:ahLst/>
              <a:cxnLst/>
              <a:rect l="l" t="t" r="r" b="b"/>
              <a:pathLst>
                <a:path w="17969" h="17267" extrusionOk="0">
                  <a:moveTo>
                    <a:pt x="17304" y="522"/>
                  </a:moveTo>
                  <a:cubicBezTo>
                    <a:pt x="17315" y="522"/>
                    <a:pt x="17323" y="522"/>
                    <a:pt x="17332" y="525"/>
                  </a:cubicBezTo>
                  <a:cubicBezTo>
                    <a:pt x="17396" y="539"/>
                    <a:pt x="17441" y="595"/>
                    <a:pt x="17441" y="663"/>
                  </a:cubicBezTo>
                  <a:lnTo>
                    <a:pt x="17441" y="1364"/>
                  </a:lnTo>
                  <a:lnTo>
                    <a:pt x="9877" y="1364"/>
                  </a:lnTo>
                  <a:lnTo>
                    <a:pt x="9877" y="663"/>
                  </a:lnTo>
                  <a:cubicBezTo>
                    <a:pt x="9877" y="595"/>
                    <a:pt x="9928" y="539"/>
                    <a:pt x="9987" y="525"/>
                  </a:cubicBezTo>
                  <a:cubicBezTo>
                    <a:pt x="9998" y="522"/>
                    <a:pt x="10004" y="522"/>
                    <a:pt x="10015" y="522"/>
                  </a:cubicBezTo>
                  <a:close/>
                  <a:moveTo>
                    <a:pt x="4233" y="2577"/>
                  </a:moveTo>
                  <a:cubicBezTo>
                    <a:pt x="4244" y="2577"/>
                    <a:pt x="4253" y="2577"/>
                    <a:pt x="4258" y="2582"/>
                  </a:cubicBezTo>
                  <a:lnTo>
                    <a:pt x="5510" y="3306"/>
                  </a:lnTo>
                  <a:lnTo>
                    <a:pt x="4233" y="4047"/>
                  </a:lnTo>
                  <a:lnTo>
                    <a:pt x="2956" y="3306"/>
                  </a:lnTo>
                  <a:lnTo>
                    <a:pt x="4208" y="2582"/>
                  </a:lnTo>
                  <a:cubicBezTo>
                    <a:pt x="4211" y="2582"/>
                    <a:pt x="4219" y="2577"/>
                    <a:pt x="4233" y="2577"/>
                  </a:cubicBezTo>
                  <a:close/>
                  <a:moveTo>
                    <a:pt x="2692" y="3767"/>
                  </a:moveTo>
                  <a:lnTo>
                    <a:pt x="3966" y="4508"/>
                  </a:lnTo>
                  <a:lnTo>
                    <a:pt x="3966" y="5987"/>
                  </a:lnTo>
                  <a:lnTo>
                    <a:pt x="2718" y="5263"/>
                  </a:lnTo>
                  <a:cubicBezTo>
                    <a:pt x="2706" y="5254"/>
                    <a:pt x="2695" y="5235"/>
                    <a:pt x="2692" y="5221"/>
                  </a:cubicBezTo>
                  <a:lnTo>
                    <a:pt x="2692" y="3767"/>
                  </a:lnTo>
                  <a:close/>
                  <a:moveTo>
                    <a:pt x="5766" y="3767"/>
                  </a:moveTo>
                  <a:lnTo>
                    <a:pt x="5766" y="5218"/>
                  </a:lnTo>
                  <a:cubicBezTo>
                    <a:pt x="5763" y="5229"/>
                    <a:pt x="5751" y="5251"/>
                    <a:pt x="5740" y="5260"/>
                  </a:cubicBezTo>
                  <a:lnTo>
                    <a:pt x="4491" y="5987"/>
                  </a:lnTo>
                  <a:lnTo>
                    <a:pt x="4491" y="4508"/>
                  </a:lnTo>
                  <a:lnTo>
                    <a:pt x="5766" y="3767"/>
                  </a:lnTo>
                  <a:close/>
                  <a:moveTo>
                    <a:pt x="7932" y="4864"/>
                  </a:moveTo>
                  <a:lnTo>
                    <a:pt x="7932" y="6691"/>
                  </a:lnTo>
                  <a:cubicBezTo>
                    <a:pt x="7932" y="6767"/>
                    <a:pt x="7870" y="6832"/>
                    <a:pt x="7798" y="6832"/>
                  </a:cubicBezTo>
                  <a:lnTo>
                    <a:pt x="1727" y="6832"/>
                  </a:lnTo>
                  <a:lnTo>
                    <a:pt x="1727" y="5487"/>
                  </a:lnTo>
                  <a:lnTo>
                    <a:pt x="1724" y="5487"/>
                  </a:lnTo>
                  <a:cubicBezTo>
                    <a:pt x="1724" y="5207"/>
                    <a:pt x="1909" y="4968"/>
                    <a:pt x="2167" y="4889"/>
                  </a:cubicBezTo>
                  <a:lnTo>
                    <a:pt x="2167" y="5218"/>
                  </a:lnTo>
                  <a:cubicBezTo>
                    <a:pt x="2167" y="5409"/>
                    <a:pt x="2285" y="5616"/>
                    <a:pt x="2451" y="5709"/>
                  </a:cubicBezTo>
                  <a:lnTo>
                    <a:pt x="3950" y="6576"/>
                  </a:lnTo>
                  <a:cubicBezTo>
                    <a:pt x="4051" y="6635"/>
                    <a:pt x="4160" y="6646"/>
                    <a:pt x="4233" y="6646"/>
                  </a:cubicBezTo>
                  <a:cubicBezTo>
                    <a:pt x="4306" y="6646"/>
                    <a:pt x="4416" y="6632"/>
                    <a:pt x="4517" y="6576"/>
                  </a:cubicBezTo>
                  <a:lnTo>
                    <a:pt x="6015" y="5709"/>
                  </a:lnTo>
                  <a:cubicBezTo>
                    <a:pt x="6178" y="5616"/>
                    <a:pt x="6299" y="5409"/>
                    <a:pt x="6299" y="5218"/>
                  </a:cubicBezTo>
                  <a:lnTo>
                    <a:pt x="6299" y="4864"/>
                  </a:lnTo>
                  <a:close/>
                  <a:moveTo>
                    <a:pt x="15308" y="4864"/>
                  </a:moveTo>
                  <a:cubicBezTo>
                    <a:pt x="15648" y="4864"/>
                    <a:pt x="15925" y="5142"/>
                    <a:pt x="15925" y="5487"/>
                  </a:cubicBezTo>
                  <a:lnTo>
                    <a:pt x="15925" y="12944"/>
                  </a:lnTo>
                  <a:lnTo>
                    <a:pt x="7057" y="12944"/>
                  </a:lnTo>
                  <a:cubicBezTo>
                    <a:pt x="6913" y="12944"/>
                    <a:pt x="6793" y="13065"/>
                    <a:pt x="6793" y="13208"/>
                  </a:cubicBezTo>
                  <a:cubicBezTo>
                    <a:pt x="6793" y="13351"/>
                    <a:pt x="6913" y="13472"/>
                    <a:pt x="7057" y="13472"/>
                  </a:cubicBezTo>
                  <a:lnTo>
                    <a:pt x="15928" y="13472"/>
                  </a:lnTo>
                  <a:lnTo>
                    <a:pt x="15928" y="13851"/>
                  </a:lnTo>
                  <a:cubicBezTo>
                    <a:pt x="15928" y="14193"/>
                    <a:pt x="15653" y="14471"/>
                    <a:pt x="15311" y="14471"/>
                  </a:cubicBezTo>
                  <a:lnTo>
                    <a:pt x="2344" y="14471"/>
                  </a:lnTo>
                  <a:cubicBezTo>
                    <a:pt x="2005" y="14471"/>
                    <a:pt x="1727" y="14193"/>
                    <a:pt x="1727" y="13851"/>
                  </a:cubicBezTo>
                  <a:lnTo>
                    <a:pt x="1727" y="13472"/>
                  </a:lnTo>
                  <a:lnTo>
                    <a:pt x="5375" y="13472"/>
                  </a:lnTo>
                  <a:cubicBezTo>
                    <a:pt x="5521" y="13472"/>
                    <a:pt x="5639" y="13351"/>
                    <a:pt x="5639" y="13208"/>
                  </a:cubicBezTo>
                  <a:cubicBezTo>
                    <a:pt x="5639" y="13065"/>
                    <a:pt x="5521" y="12944"/>
                    <a:pt x="5375" y="12944"/>
                  </a:cubicBezTo>
                  <a:lnTo>
                    <a:pt x="1727" y="12944"/>
                  </a:lnTo>
                  <a:lnTo>
                    <a:pt x="1727" y="7359"/>
                  </a:lnTo>
                  <a:lnTo>
                    <a:pt x="7798" y="7359"/>
                  </a:lnTo>
                  <a:cubicBezTo>
                    <a:pt x="8162" y="7359"/>
                    <a:pt x="8460" y="7062"/>
                    <a:pt x="8460" y="6694"/>
                  </a:cubicBezTo>
                  <a:lnTo>
                    <a:pt x="8460" y="4864"/>
                  </a:lnTo>
                  <a:lnTo>
                    <a:pt x="9355" y="4864"/>
                  </a:lnTo>
                  <a:lnTo>
                    <a:pt x="9355" y="5605"/>
                  </a:lnTo>
                  <a:cubicBezTo>
                    <a:pt x="9355" y="5973"/>
                    <a:pt x="9653" y="6273"/>
                    <a:pt x="10018" y="6273"/>
                  </a:cubicBezTo>
                  <a:lnTo>
                    <a:pt x="15162" y="6273"/>
                  </a:lnTo>
                  <a:cubicBezTo>
                    <a:pt x="15305" y="6273"/>
                    <a:pt x="15423" y="6152"/>
                    <a:pt x="15423" y="6009"/>
                  </a:cubicBezTo>
                  <a:cubicBezTo>
                    <a:pt x="15423" y="5866"/>
                    <a:pt x="15305" y="5745"/>
                    <a:pt x="15162" y="5745"/>
                  </a:cubicBezTo>
                  <a:lnTo>
                    <a:pt x="10015" y="5745"/>
                  </a:lnTo>
                  <a:cubicBezTo>
                    <a:pt x="9942" y="5745"/>
                    <a:pt x="9877" y="5684"/>
                    <a:pt x="9877" y="5605"/>
                  </a:cubicBezTo>
                  <a:lnTo>
                    <a:pt x="9877" y="4864"/>
                  </a:lnTo>
                  <a:close/>
                  <a:moveTo>
                    <a:pt x="10523" y="14996"/>
                  </a:moveTo>
                  <a:lnTo>
                    <a:pt x="10523" y="15759"/>
                  </a:lnTo>
                  <a:lnTo>
                    <a:pt x="7127" y="15759"/>
                  </a:lnTo>
                  <a:lnTo>
                    <a:pt x="7127" y="14996"/>
                  </a:lnTo>
                  <a:close/>
                  <a:moveTo>
                    <a:pt x="12720" y="16284"/>
                  </a:moveTo>
                  <a:lnTo>
                    <a:pt x="12720" y="16742"/>
                  </a:lnTo>
                  <a:lnTo>
                    <a:pt x="4932" y="16742"/>
                  </a:lnTo>
                  <a:lnTo>
                    <a:pt x="4932" y="16284"/>
                  </a:lnTo>
                  <a:close/>
                  <a:moveTo>
                    <a:pt x="10015" y="0"/>
                  </a:moveTo>
                  <a:cubicBezTo>
                    <a:pt x="9650" y="0"/>
                    <a:pt x="9350" y="298"/>
                    <a:pt x="9350" y="665"/>
                  </a:cubicBezTo>
                  <a:lnTo>
                    <a:pt x="9350" y="1631"/>
                  </a:lnTo>
                  <a:lnTo>
                    <a:pt x="9350" y="4342"/>
                  </a:lnTo>
                  <a:lnTo>
                    <a:pt x="8457" y="4342"/>
                  </a:lnTo>
                  <a:lnTo>
                    <a:pt x="8457" y="3896"/>
                  </a:lnTo>
                  <a:cubicBezTo>
                    <a:pt x="8457" y="3753"/>
                    <a:pt x="8336" y="3635"/>
                    <a:pt x="8193" y="3635"/>
                  </a:cubicBezTo>
                  <a:cubicBezTo>
                    <a:pt x="8050" y="3635"/>
                    <a:pt x="7929" y="3753"/>
                    <a:pt x="7929" y="3896"/>
                  </a:cubicBezTo>
                  <a:lnTo>
                    <a:pt x="7929" y="4342"/>
                  </a:lnTo>
                  <a:lnTo>
                    <a:pt x="6296" y="4342"/>
                  </a:lnTo>
                  <a:lnTo>
                    <a:pt x="6296" y="3486"/>
                  </a:lnTo>
                  <a:cubicBezTo>
                    <a:pt x="6296" y="3298"/>
                    <a:pt x="6175" y="3090"/>
                    <a:pt x="6010" y="2995"/>
                  </a:cubicBezTo>
                  <a:lnTo>
                    <a:pt x="4514" y="2128"/>
                  </a:lnTo>
                  <a:cubicBezTo>
                    <a:pt x="4410" y="2069"/>
                    <a:pt x="4303" y="2058"/>
                    <a:pt x="4230" y="2058"/>
                  </a:cubicBezTo>
                  <a:cubicBezTo>
                    <a:pt x="4155" y="2058"/>
                    <a:pt x="4045" y="2072"/>
                    <a:pt x="3944" y="2128"/>
                  </a:cubicBezTo>
                  <a:lnTo>
                    <a:pt x="2448" y="2995"/>
                  </a:lnTo>
                  <a:cubicBezTo>
                    <a:pt x="2283" y="3090"/>
                    <a:pt x="2162" y="3298"/>
                    <a:pt x="2162" y="3486"/>
                  </a:cubicBezTo>
                  <a:lnTo>
                    <a:pt x="2162" y="4356"/>
                  </a:lnTo>
                  <a:cubicBezTo>
                    <a:pt x="1615" y="4440"/>
                    <a:pt x="1194" y="4917"/>
                    <a:pt x="1194" y="5490"/>
                  </a:cubicBezTo>
                  <a:lnTo>
                    <a:pt x="1194" y="6834"/>
                  </a:lnTo>
                  <a:lnTo>
                    <a:pt x="666" y="6834"/>
                  </a:lnTo>
                  <a:cubicBezTo>
                    <a:pt x="590" y="6834"/>
                    <a:pt x="528" y="6770"/>
                    <a:pt x="528" y="6694"/>
                  </a:cubicBezTo>
                  <a:lnTo>
                    <a:pt x="528" y="1951"/>
                  </a:lnTo>
                  <a:cubicBezTo>
                    <a:pt x="528" y="1875"/>
                    <a:pt x="590" y="1811"/>
                    <a:pt x="666" y="1811"/>
                  </a:cubicBezTo>
                  <a:lnTo>
                    <a:pt x="7789" y="1811"/>
                  </a:lnTo>
                  <a:cubicBezTo>
                    <a:pt x="7865" y="1811"/>
                    <a:pt x="7927" y="1872"/>
                    <a:pt x="7927" y="1951"/>
                  </a:cubicBezTo>
                  <a:lnTo>
                    <a:pt x="7927" y="2422"/>
                  </a:lnTo>
                  <a:cubicBezTo>
                    <a:pt x="7927" y="2568"/>
                    <a:pt x="8047" y="2686"/>
                    <a:pt x="8190" y="2686"/>
                  </a:cubicBezTo>
                  <a:cubicBezTo>
                    <a:pt x="8334" y="2686"/>
                    <a:pt x="8454" y="2568"/>
                    <a:pt x="8454" y="2422"/>
                  </a:cubicBezTo>
                  <a:lnTo>
                    <a:pt x="8454" y="1951"/>
                  </a:lnTo>
                  <a:cubicBezTo>
                    <a:pt x="8454" y="1580"/>
                    <a:pt x="8154" y="1283"/>
                    <a:pt x="7789" y="1283"/>
                  </a:cubicBezTo>
                  <a:lnTo>
                    <a:pt x="666" y="1283"/>
                  </a:lnTo>
                  <a:cubicBezTo>
                    <a:pt x="301" y="1283"/>
                    <a:pt x="1" y="1580"/>
                    <a:pt x="1" y="1951"/>
                  </a:cubicBezTo>
                  <a:lnTo>
                    <a:pt x="1" y="6694"/>
                  </a:lnTo>
                  <a:cubicBezTo>
                    <a:pt x="1" y="7062"/>
                    <a:pt x="301" y="7359"/>
                    <a:pt x="666" y="7359"/>
                  </a:cubicBezTo>
                  <a:lnTo>
                    <a:pt x="1194" y="7359"/>
                  </a:lnTo>
                  <a:lnTo>
                    <a:pt x="1194" y="13851"/>
                  </a:lnTo>
                  <a:cubicBezTo>
                    <a:pt x="1194" y="14482"/>
                    <a:pt x="1707" y="14996"/>
                    <a:pt x="2339" y="14996"/>
                  </a:cubicBezTo>
                  <a:lnTo>
                    <a:pt x="6602" y="14996"/>
                  </a:lnTo>
                  <a:lnTo>
                    <a:pt x="6602" y="15759"/>
                  </a:lnTo>
                  <a:lnTo>
                    <a:pt x="4842" y="15759"/>
                  </a:lnTo>
                  <a:cubicBezTo>
                    <a:pt x="4601" y="15759"/>
                    <a:pt x="4404" y="15956"/>
                    <a:pt x="4404" y="16197"/>
                  </a:cubicBezTo>
                  <a:lnTo>
                    <a:pt x="4404" y="16829"/>
                  </a:lnTo>
                  <a:cubicBezTo>
                    <a:pt x="4404" y="17070"/>
                    <a:pt x="4601" y="17267"/>
                    <a:pt x="4842" y="17267"/>
                  </a:cubicBezTo>
                  <a:lnTo>
                    <a:pt x="12807" y="17267"/>
                  </a:lnTo>
                  <a:cubicBezTo>
                    <a:pt x="13049" y="17267"/>
                    <a:pt x="13245" y="17070"/>
                    <a:pt x="13245" y="16829"/>
                  </a:cubicBezTo>
                  <a:lnTo>
                    <a:pt x="13245" y="16197"/>
                  </a:lnTo>
                  <a:cubicBezTo>
                    <a:pt x="13245" y="15956"/>
                    <a:pt x="13049" y="15759"/>
                    <a:pt x="12807" y="15759"/>
                  </a:cubicBezTo>
                  <a:lnTo>
                    <a:pt x="11050" y="15759"/>
                  </a:lnTo>
                  <a:lnTo>
                    <a:pt x="11050" y="14996"/>
                  </a:lnTo>
                  <a:lnTo>
                    <a:pt x="15308" y="14996"/>
                  </a:lnTo>
                  <a:cubicBezTo>
                    <a:pt x="15940" y="14996"/>
                    <a:pt x="16453" y="14482"/>
                    <a:pt x="16453" y="13851"/>
                  </a:cubicBezTo>
                  <a:lnTo>
                    <a:pt x="16453" y="5487"/>
                  </a:lnTo>
                  <a:cubicBezTo>
                    <a:pt x="16453" y="4856"/>
                    <a:pt x="15940" y="4339"/>
                    <a:pt x="15308" y="4339"/>
                  </a:cubicBezTo>
                  <a:lnTo>
                    <a:pt x="9874" y="4339"/>
                  </a:lnTo>
                  <a:lnTo>
                    <a:pt x="9874" y="1889"/>
                  </a:lnTo>
                  <a:lnTo>
                    <a:pt x="17441" y="1889"/>
                  </a:lnTo>
                  <a:lnTo>
                    <a:pt x="17441" y="5605"/>
                  </a:lnTo>
                  <a:cubicBezTo>
                    <a:pt x="17441" y="5678"/>
                    <a:pt x="17376" y="5745"/>
                    <a:pt x="17304" y="5745"/>
                  </a:cubicBezTo>
                  <a:lnTo>
                    <a:pt x="16950" y="5745"/>
                  </a:lnTo>
                  <a:cubicBezTo>
                    <a:pt x="16807" y="5745"/>
                    <a:pt x="16686" y="5863"/>
                    <a:pt x="16686" y="6009"/>
                  </a:cubicBezTo>
                  <a:cubicBezTo>
                    <a:pt x="16686" y="6152"/>
                    <a:pt x="16807" y="6270"/>
                    <a:pt x="16950" y="6270"/>
                  </a:cubicBezTo>
                  <a:lnTo>
                    <a:pt x="17304" y="6270"/>
                  </a:lnTo>
                  <a:cubicBezTo>
                    <a:pt x="17668" y="6270"/>
                    <a:pt x="17969" y="5973"/>
                    <a:pt x="17969" y="5605"/>
                  </a:cubicBezTo>
                  <a:lnTo>
                    <a:pt x="17969" y="1628"/>
                  </a:lnTo>
                  <a:lnTo>
                    <a:pt x="17969" y="663"/>
                  </a:lnTo>
                  <a:cubicBezTo>
                    <a:pt x="17969" y="298"/>
                    <a:pt x="17668" y="0"/>
                    <a:pt x="173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3059593" y="1397559"/>
              <a:ext cx="61848" cy="15397"/>
            </a:xfrm>
            <a:custGeom>
              <a:avLst/>
              <a:gdLst/>
              <a:ahLst/>
              <a:cxnLst/>
              <a:rect l="l" t="t" r="r" b="b"/>
              <a:pathLst>
                <a:path w="2125" h="529" extrusionOk="0">
                  <a:moveTo>
                    <a:pt x="264" y="0"/>
                  </a:moveTo>
                  <a:cubicBezTo>
                    <a:pt x="118" y="0"/>
                    <a:pt x="0" y="121"/>
                    <a:pt x="0" y="264"/>
                  </a:cubicBezTo>
                  <a:cubicBezTo>
                    <a:pt x="0" y="407"/>
                    <a:pt x="118" y="528"/>
                    <a:pt x="264" y="528"/>
                  </a:cubicBezTo>
                  <a:lnTo>
                    <a:pt x="1864" y="528"/>
                  </a:lnTo>
                  <a:cubicBezTo>
                    <a:pt x="2007" y="528"/>
                    <a:pt x="2125" y="407"/>
                    <a:pt x="2125" y="264"/>
                  </a:cubicBezTo>
                  <a:cubicBezTo>
                    <a:pt x="2125" y="121"/>
                    <a:pt x="2010" y="0"/>
                    <a:pt x="18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3059593" y="1422065"/>
              <a:ext cx="61848" cy="15397"/>
            </a:xfrm>
            <a:custGeom>
              <a:avLst/>
              <a:gdLst/>
              <a:ahLst/>
              <a:cxnLst/>
              <a:rect l="l" t="t" r="r" b="b"/>
              <a:pathLst>
                <a:path w="2125" h="529" extrusionOk="0">
                  <a:moveTo>
                    <a:pt x="264" y="0"/>
                  </a:moveTo>
                  <a:cubicBezTo>
                    <a:pt x="118" y="0"/>
                    <a:pt x="0" y="121"/>
                    <a:pt x="0" y="264"/>
                  </a:cubicBezTo>
                  <a:cubicBezTo>
                    <a:pt x="0" y="407"/>
                    <a:pt x="118" y="528"/>
                    <a:pt x="264" y="528"/>
                  </a:cubicBezTo>
                  <a:lnTo>
                    <a:pt x="1864" y="528"/>
                  </a:lnTo>
                  <a:cubicBezTo>
                    <a:pt x="2007" y="528"/>
                    <a:pt x="2125" y="407"/>
                    <a:pt x="2125" y="264"/>
                  </a:cubicBezTo>
                  <a:cubicBezTo>
                    <a:pt x="2125" y="121"/>
                    <a:pt x="2010" y="0"/>
                    <a:pt x="18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3139078" y="1397559"/>
              <a:ext cx="98608" cy="15397"/>
            </a:xfrm>
            <a:custGeom>
              <a:avLst/>
              <a:gdLst/>
              <a:ahLst/>
              <a:cxnLst/>
              <a:rect l="l" t="t" r="r" b="b"/>
              <a:pathLst>
                <a:path w="3388" h="529" extrusionOk="0">
                  <a:moveTo>
                    <a:pt x="264" y="0"/>
                  </a:moveTo>
                  <a:cubicBezTo>
                    <a:pt x="121" y="0"/>
                    <a:pt x="0" y="121"/>
                    <a:pt x="0" y="264"/>
                  </a:cubicBezTo>
                  <a:cubicBezTo>
                    <a:pt x="0" y="407"/>
                    <a:pt x="121" y="528"/>
                    <a:pt x="264" y="528"/>
                  </a:cubicBezTo>
                  <a:lnTo>
                    <a:pt x="3124" y="528"/>
                  </a:lnTo>
                  <a:cubicBezTo>
                    <a:pt x="3267" y="528"/>
                    <a:pt x="3388" y="407"/>
                    <a:pt x="3388" y="264"/>
                  </a:cubicBezTo>
                  <a:cubicBezTo>
                    <a:pt x="3388" y="121"/>
                    <a:pt x="3267" y="0"/>
                    <a:pt x="3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3139078" y="1422065"/>
              <a:ext cx="98608" cy="15397"/>
            </a:xfrm>
            <a:custGeom>
              <a:avLst/>
              <a:gdLst/>
              <a:ahLst/>
              <a:cxnLst/>
              <a:rect l="l" t="t" r="r" b="b"/>
              <a:pathLst>
                <a:path w="3388" h="529" extrusionOk="0">
                  <a:moveTo>
                    <a:pt x="264" y="0"/>
                  </a:moveTo>
                  <a:cubicBezTo>
                    <a:pt x="121" y="0"/>
                    <a:pt x="0" y="121"/>
                    <a:pt x="0" y="264"/>
                  </a:cubicBezTo>
                  <a:cubicBezTo>
                    <a:pt x="0" y="407"/>
                    <a:pt x="121" y="528"/>
                    <a:pt x="264" y="528"/>
                  </a:cubicBezTo>
                  <a:lnTo>
                    <a:pt x="3124" y="528"/>
                  </a:lnTo>
                  <a:cubicBezTo>
                    <a:pt x="3267" y="528"/>
                    <a:pt x="3388" y="407"/>
                    <a:pt x="3388" y="264"/>
                  </a:cubicBezTo>
                  <a:cubicBezTo>
                    <a:pt x="3388" y="121"/>
                    <a:pt x="3267" y="0"/>
                    <a:pt x="3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3"/>
          <p:cNvGrpSpPr/>
          <p:nvPr/>
        </p:nvGrpSpPr>
        <p:grpSpPr>
          <a:xfrm>
            <a:off x="3579627" y="1472675"/>
            <a:ext cx="524123" cy="489342"/>
            <a:chOff x="3483536" y="1325175"/>
            <a:chExt cx="524123" cy="489342"/>
          </a:xfrm>
        </p:grpSpPr>
        <p:sp>
          <p:nvSpPr>
            <p:cNvPr id="383" name="Google Shape;383;p33"/>
            <p:cNvSpPr/>
            <p:nvPr/>
          </p:nvSpPr>
          <p:spPr>
            <a:xfrm>
              <a:off x="3582056" y="1530627"/>
              <a:ext cx="71336" cy="42843"/>
            </a:xfrm>
            <a:custGeom>
              <a:avLst/>
              <a:gdLst/>
              <a:ahLst/>
              <a:cxnLst/>
              <a:rect l="l" t="t" r="r" b="b"/>
              <a:pathLst>
                <a:path w="2451" h="1472" extrusionOk="0">
                  <a:moveTo>
                    <a:pt x="1923" y="528"/>
                  </a:moveTo>
                  <a:lnTo>
                    <a:pt x="1923" y="943"/>
                  </a:lnTo>
                  <a:lnTo>
                    <a:pt x="528" y="943"/>
                  </a:lnTo>
                  <a:lnTo>
                    <a:pt x="528" y="528"/>
                  </a:lnTo>
                  <a:close/>
                  <a:moveTo>
                    <a:pt x="438" y="0"/>
                  </a:moveTo>
                  <a:cubicBezTo>
                    <a:pt x="197" y="0"/>
                    <a:pt x="1" y="197"/>
                    <a:pt x="1" y="438"/>
                  </a:cubicBezTo>
                  <a:lnTo>
                    <a:pt x="1" y="1033"/>
                  </a:lnTo>
                  <a:cubicBezTo>
                    <a:pt x="1" y="1275"/>
                    <a:pt x="197" y="1471"/>
                    <a:pt x="438" y="1471"/>
                  </a:cubicBezTo>
                  <a:lnTo>
                    <a:pt x="2010" y="1471"/>
                  </a:lnTo>
                  <a:cubicBezTo>
                    <a:pt x="2254" y="1471"/>
                    <a:pt x="2451" y="1275"/>
                    <a:pt x="2451" y="1033"/>
                  </a:cubicBezTo>
                  <a:lnTo>
                    <a:pt x="2451" y="438"/>
                  </a:lnTo>
                  <a:cubicBezTo>
                    <a:pt x="2451" y="197"/>
                    <a:pt x="2254" y="0"/>
                    <a:pt x="2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3905035" y="1470001"/>
              <a:ext cx="65312" cy="20868"/>
            </a:xfrm>
            <a:custGeom>
              <a:avLst/>
              <a:gdLst/>
              <a:ahLst/>
              <a:cxnLst/>
              <a:rect l="l" t="t" r="r" b="b"/>
              <a:pathLst>
                <a:path w="2244" h="717" extrusionOk="0">
                  <a:moveTo>
                    <a:pt x="1121" y="1"/>
                  </a:moveTo>
                  <a:cubicBezTo>
                    <a:pt x="792" y="1"/>
                    <a:pt x="478" y="74"/>
                    <a:pt x="183" y="217"/>
                  </a:cubicBezTo>
                  <a:cubicBezTo>
                    <a:pt x="54" y="282"/>
                    <a:pt x="1" y="439"/>
                    <a:pt x="63" y="568"/>
                  </a:cubicBezTo>
                  <a:cubicBezTo>
                    <a:pt x="110" y="660"/>
                    <a:pt x="203" y="717"/>
                    <a:pt x="298" y="717"/>
                  </a:cubicBezTo>
                  <a:cubicBezTo>
                    <a:pt x="338" y="717"/>
                    <a:pt x="377" y="708"/>
                    <a:pt x="413" y="689"/>
                  </a:cubicBezTo>
                  <a:cubicBezTo>
                    <a:pt x="635" y="579"/>
                    <a:pt x="871" y="523"/>
                    <a:pt x="1115" y="523"/>
                  </a:cubicBezTo>
                  <a:cubicBezTo>
                    <a:pt x="1362" y="523"/>
                    <a:pt x="1598" y="579"/>
                    <a:pt x="1817" y="689"/>
                  </a:cubicBezTo>
                  <a:cubicBezTo>
                    <a:pt x="1854" y="706"/>
                    <a:pt x="1893" y="714"/>
                    <a:pt x="1932" y="714"/>
                  </a:cubicBezTo>
                  <a:cubicBezTo>
                    <a:pt x="2030" y="714"/>
                    <a:pt x="2123" y="661"/>
                    <a:pt x="2168" y="568"/>
                  </a:cubicBezTo>
                  <a:cubicBezTo>
                    <a:pt x="2243" y="439"/>
                    <a:pt x="2190" y="282"/>
                    <a:pt x="2055" y="217"/>
                  </a:cubicBezTo>
                  <a:cubicBezTo>
                    <a:pt x="1761" y="74"/>
                    <a:pt x="1449"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3917288" y="1499106"/>
              <a:ext cx="40893" cy="18220"/>
            </a:xfrm>
            <a:custGeom>
              <a:avLst/>
              <a:gdLst/>
              <a:ahLst/>
              <a:cxnLst/>
              <a:rect l="l" t="t" r="r" b="b"/>
              <a:pathLst>
                <a:path w="1405" h="626" extrusionOk="0">
                  <a:moveTo>
                    <a:pt x="703" y="0"/>
                  </a:moveTo>
                  <a:cubicBezTo>
                    <a:pt x="520" y="0"/>
                    <a:pt x="343" y="42"/>
                    <a:pt x="178" y="126"/>
                  </a:cubicBezTo>
                  <a:cubicBezTo>
                    <a:pt x="49" y="191"/>
                    <a:pt x="1" y="351"/>
                    <a:pt x="68" y="480"/>
                  </a:cubicBezTo>
                  <a:cubicBezTo>
                    <a:pt x="113" y="573"/>
                    <a:pt x="209" y="623"/>
                    <a:pt x="301" y="623"/>
                  </a:cubicBezTo>
                  <a:cubicBezTo>
                    <a:pt x="343" y="623"/>
                    <a:pt x="383" y="615"/>
                    <a:pt x="422" y="595"/>
                  </a:cubicBezTo>
                  <a:cubicBezTo>
                    <a:pt x="510" y="550"/>
                    <a:pt x="606" y="528"/>
                    <a:pt x="703" y="528"/>
                  </a:cubicBezTo>
                  <a:cubicBezTo>
                    <a:pt x="799" y="528"/>
                    <a:pt x="896" y="550"/>
                    <a:pt x="986" y="595"/>
                  </a:cubicBezTo>
                  <a:cubicBezTo>
                    <a:pt x="1025" y="616"/>
                    <a:pt x="1067" y="625"/>
                    <a:pt x="1109" y="625"/>
                  </a:cubicBezTo>
                  <a:cubicBezTo>
                    <a:pt x="1203" y="625"/>
                    <a:pt x="1293" y="574"/>
                    <a:pt x="1340" y="483"/>
                  </a:cubicBezTo>
                  <a:cubicBezTo>
                    <a:pt x="1404" y="351"/>
                    <a:pt x="1354" y="194"/>
                    <a:pt x="1225" y="126"/>
                  </a:cubicBezTo>
                  <a:cubicBezTo>
                    <a:pt x="1059" y="42"/>
                    <a:pt x="885" y="0"/>
                    <a:pt x="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3892956" y="1440838"/>
              <a:ext cx="89381" cy="23662"/>
            </a:xfrm>
            <a:custGeom>
              <a:avLst/>
              <a:gdLst/>
              <a:ahLst/>
              <a:cxnLst/>
              <a:rect l="l" t="t" r="r" b="b"/>
              <a:pathLst>
                <a:path w="3071" h="813" extrusionOk="0">
                  <a:moveTo>
                    <a:pt x="1539" y="1"/>
                  </a:moveTo>
                  <a:cubicBezTo>
                    <a:pt x="1064" y="1"/>
                    <a:pt x="612" y="108"/>
                    <a:pt x="189" y="310"/>
                  </a:cubicBezTo>
                  <a:cubicBezTo>
                    <a:pt x="57" y="374"/>
                    <a:pt x="0" y="531"/>
                    <a:pt x="65" y="661"/>
                  </a:cubicBezTo>
                  <a:cubicBezTo>
                    <a:pt x="109" y="755"/>
                    <a:pt x="204" y="811"/>
                    <a:pt x="302" y="811"/>
                  </a:cubicBezTo>
                  <a:cubicBezTo>
                    <a:pt x="341" y="811"/>
                    <a:pt x="379" y="802"/>
                    <a:pt x="416" y="784"/>
                  </a:cubicBezTo>
                  <a:cubicBezTo>
                    <a:pt x="767" y="613"/>
                    <a:pt x="1146" y="529"/>
                    <a:pt x="1536" y="529"/>
                  </a:cubicBezTo>
                  <a:cubicBezTo>
                    <a:pt x="1929" y="529"/>
                    <a:pt x="2302" y="616"/>
                    <a:pt x="2653" y="784"/>
                  </a:cubicBezTo>
                  <a:cubicBezTo>
                    <a:pt x="2692" y="801"/>
                    <a:pt x="2731" y="812"/>
                    <a:pt x="2771" y="812"/>
                  </a:cubicBezTo>
                  <a:cubicBezTo>
                    <a:pt x="2869" y="812"/>
                    <a:pt x="2961" y="756"/>
                    <a:pt x="3009" y="666"/>
                  </a:cubicBezTo>
                  <a:cubicBezTo>
                    <a:pt x="3071" y="531"/>
                    <a:pt x="3018" y="374"/>
                    <a:pt x="2889" y="310"/>
                  </a:cubicBezTo>
                  <a:cubicBezTo>
                    <a:pt x="2465" y="105"/>
                    <a:pt x="2013" y="1"/>
                    <a:pt x="15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3552311" y="1649492"/>
              <a:ext cx="174455" cy="105389"/>
            </a:xfrm>
            <a:custGeom>
              <a:avLst/>
              <a:gdLst/>
              <a:ahLst/>
              <a:cxnLst/>
              <a:rect l="l" t="t" r="r" b="b"/>
              <a:pathLst>
                <a:path w="5994" h="3621" extrusionOk="0">
                  <a:moveTo>
                    <a:pt x="1536" y="522"/>
                  </a:moveTo>
                  <a:lnTo>
                    <a:pt x="1536" y="3090"/>
                  </a:lnTo>
                  <a:lnTo>
                    <a:pt x="529" y="3090"/>
                  </a:lnTo>
                  <a:lnTo>
                    <a:pt x="529" y="522"/>
                  </a:lnTo>
                  <a:close/>
                  <a:moveTo>
                    <a:pt x="5468" y="522"/>
                  </a:moveTo>
                  <a:lnTo>
                    <a:pt x="5468" y="3090"/>
                  </a:lnTo>
                  <a:lnTo>
                    <a:pt x="4461" y="3090"/>
                  </a:lnTo>
                  <a:lnTo>
                    <a:pt x="4461" y="2175"/>
                  </a:lnTo>
                  <a:cubicBezTo>
                    <a:pt x="4461" y="2032"/>
                    <a:pt x="4343" y="1911"/>
                    <a:pt x="4197" y="1911"/>
                  </a:cubicBezTo>
                  <a:cubicBezTo>
                    <a:pt x="4054" y="1911"/>
                    <a:pt x="3936" y="2032"/>
                    <a:pt x="3936" y="2175"/>
                  </a:cubicBezTo>
                  <a:lnTo>
                    <a:pt x="3936" y="3090"/>
                  </a:lnTo>
                  <a:lnTo>
                    <a:pt x="2061" y="3090"/>
                  </a:lnTo>
                  <a:lnTo>
                    <a:pt x="2061" y="522"/>
                  </a:lnTo>
                  <a:lnTo>
                    <a:pt x="3936" y="522"/>
                  </a:lnTo>
                  <a:lnTo>
                    <a:pt x="3936" y="912"/>
                  </a:lnTo>
                  <a:cubicBezTo>
                    <a:pt x="3936" y="1055"/>
                    <a:pt x="4054" y="1176"/>
                    <a:pt x="4197" y="1176"/>
                  </a:cubicBezTo>
                  <a:cubicBezTo>
                    <a:pt x="4343" y="1176"/>
                    <a:pt x="4461" y="1055"/>
                    <a:pt x="4461" y="912"/>
                  </a:cubicBezTo>
                  <a:lnTo>
                    <a:pt x="4461" y="522"/>
                  </a:lnTo>
                  <a:close/>
                  <a:moveTo>
                    <a:pt x="442" y="0"/>
                  </a:moveTo>
                  <a:cubicBezTo>
                    <a:pt x="197" y="0"/>
                    <a:pt x="1" y="197"/>
                    <a:pt x="1" y="438"/>
                  </a:cubicBezTo>
                  <a:lnTo>
                    <a:pt x="1" y="3183"/>
                  </a:lnTo>
                  <a:cubicBezTo>
                    <a:pt x="1" y="3424"/>
                    <a:pt x="197" y="3621"/>
                    <a:pt x="442" y="3621"/>
                  </a:cubicBezTo>
                  <a:lnTo>
                    <a:pt x="5555" y="3621"/>
                  </a:lnTo>
                  <a:cubicBezTo>
                    <a:pt x="5797" y="3621"/>
                    <a:pt x="5993" y="3424"/>
                    <a:pt x="5993" y="3183"/>
                  </a:cubicBezTo>
                  <a:lnTo>
                    <a:pt x="5993" y="438"/>
                  </a:lnTo>
                  <a:cubicBezTo>
                    <a:pt x="5993" y="197"/>
                    <a:pt x="5797" y="0"/>
                    <a:pt x="5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3483536" y="1325175"/>
              <a:ext cx="524123" cy="489342"/>
            </a:xfrm>
            <a:custGeom>
              <a:avLst/>
              <a:gdLst/>
              <a:ahLst/>
              <a:cxnLst/>
              <a:rect l="l" t="t" r="r" b="b"/>
              <a:pathLst>
                <a:path w="18008" h="16813" extrusionOk="0">
                  <a:moveTo>
                    <a:pt x="3540" y="2468"/>
                  </a:moveTo>
                  <a:lnTo>
                    <a:pt x="3540" y="2611"/>
                  </a:lnTo>
                  <a:lnTo>
                    <a:pt x="3397" y="2611"/>
                  </a:lnTo>
                  <a:lnTo>
                    <a:pt x="3397" y="2468"/>
                  </a:lnTo>
                  <a:close/>
                  <a:moveTo>
                    <a:pt x="8889" y="531"/>
                  </a:moveTo>
                  <a:cubicBezTo>
                    <a:pt x="8940" y="531"/>
                    <a:pt x="8979" y="571"/>
                    <a:pt x="8979" y="618"/>
                  </a:cubicBezTo>
                  <a:lnTo>
                    <a:pt x="8979" y="2597"/>
                  </a:lnTo>
                  <a:cubicBezTo>
                    <a:pt x="8979" y="2647"/>
                    <a:pt x="8940" y="2684"/>
                    <a:pt x="8889" y="2684"/>
                  </a:cubicBezTo>
                  <a:lnTo>
                    <a:pt x="6911" y="2684"/>
                  </a:lnTo>
                  <a:cubicBezTo>
                    <a:pt x="6863" y="2684"/>
                    <a:pt x="6824" y="2647"/>
                    <a:pt x="6824" y="2597"/>
                  </a:cubicBezTo>
                  <a:lnTo>
                    <a:pt x="6824" y="618"/>
                  </a:lnTo>
                  <a:cubicBezTo>
                    <a:pt x="6824" y="571"/>
                    <a:pt x="6863" y="531"/>
                    <a:pt x="6911" y="531"/>
                  </a:cubicBezTo>
                  <a:close/>
                  <a:moveTo>
                    <a:pt x="12631" y="2850"/>
                  </a:moveTo>
                  <a:lnTo>
                    <a:pt x="12631" y="2993"/>
                  </a:lnTo>
                  <a:lnTo>
                    <a:pt x="12487" y="2993"/>
                  </a:lnTo>
                  <a:lnTo>
                    <a:pt x="12487" y="2850"/>
                  </a:lnTo>
                  <a:close/>
                  <a:moveTo>
                    <a:pt x="4595" y="4025"/>
                  </a:moveTo>
                  <a:lnTo>
                    <a:pt x="4595" y="4169"/>
                  </a:lnTo>
                  <a:lnTo>
                    <a:pt x="4452" y="4169"/>
                  </a:lnTo>
                  <a:lnTo>
                    <a:pt x="4452" y="4025"/>
                  </a:lnTo>
                  <a:close/>
                  <a:moveTo>
                    <a:pt x="11578" y="4536"/>
                  </a:moveTo>
                  <a:lnTo>
                    <a:pt x="11578" y="4682"/>
                  </a:lnTo>
                  <a:lnTo>
                    <a:pt x="11435" y="4682"/>
                  </a:lnTo>
                  <a:lnTo>
                    <a:pt x="11435" y="4536"/>
                  </a:lnTo>
                  <a:close/>
                  <a:moveTo>
                    <a:pt x="6293" y="1342"/>
                  </a:moveTo>
                  <a:lnTo>
                    <a:pt x="6293" y="1867"/>
                  </a:lnTo>
                  <a:lnTo>
                    <a:pt x="4853" y="1867"/>
                  </a:lnTo>
                  <a:cubicBezTo>
                    <a:pt x="4517" y="1867"/>
                    <a:pt x="4239" y="2145"/>
                    <a:pt x="4239" y="2482"/>
                  </a:cubicBezTo>
                  <a:lnTo>
                    <a:pt x="4239" y="3503"/>
                  </a:lnTo>
                  <a:cubicBezTo>
                    <a:pt x="4059" y="3526"/>
                    <a:pt x="3922" y="3680"/>
                    <a:pt x="3922" y="3868"/>
                  </a:cubicBezTo>
                  <a:lnTo>
                    <a:pt x="3922" y="4326"/>
                  </a:lnTo>
                  <a:cubicBezTo>
                    <a:pt x="3922" y="4514"/>
                    <a:pt x="4059" y="4663"/>
                    <a:pt x="4239" y="4691"/>
                  </a:cubicBezTo>
                  <a:lnTo>
                    <a:pt x="4239" y="5345"/>
                  </a:lnTo>
                  <a:lnTo>
                    <a:pt x="3711" y="5345"/>
                  </a:lnTo>
                  <a:lnTo>
                    <a:pt x="3711" y="3133"/>
                  </a:lnTo>
                  <a:cubicBezTo>
                    <a:pt x="3908" y="3127"/>
                    <a:pt x="4062" y="2965"/>
                    <a:pt x="4062" y="2765"/>
                  </a:cubicBezTo>
                  <a:lnTo>
                    <a:pt x="4062" y="2305"/>
                  </a:lnTo>
                  <a:cubicBezTo>
                    <a:pt x="4062" y="2109"/>
                    <a:pt x="3905" y="1949"/>
                    <a:pt x="3711" y="1937"/>
                  </a:cubicBezTo>
                  <a:lnTo>
                    <a:pt x="3711" y="1429"/>
                  </a:lnTo>
                  <a:cubicBezTo>
                    <a:pt x="3711" y="1379"/>
                    <a:pt x="3750" y="1342"/>
                    <a:pt x="3801" y="1342"/>
                  </a:cubicBezTo>
                  <a:close/>
                  <a:moveTo>
                    <a:pt x="11171" y="2398"/>
                  </a:moveTo>
                  <a:cubicBezTo>
                    <a:pt x="11219" y="2398"/>
                    <a:pt x="11258" y="2437"/>
                    <a:pt x="11258" y="2485"/>
                  </a:cubicBezTo>
                  <a:lnTo>
                    <a:pt x="11258" y="4011"/>
                  </a:lnTo>
                  <a:cubicBezTo>
                    <a:pt x="11062" y="4023"/>
                    <a:pt x="10907" y="4183"/>
                    <a:pt x="10907" y="4379"/>
                  </a:cubicBezTo>
                  <a:lnTo>
                    <a:pt x="10907" y="4839"/>
                  </a:lnTo>
                  <a:cubicBezTo>
                    <a:pt x="10907" y="5036"/>
                    <a:pt x="11062" y="5196"/>
                    <a:pt x="11258" y="5207"/>
                  </a:cubicBezTo>
                  <a:lnTo>
                    <a:pt x="11258" y="5418"/>
                  </a:lnTo>
                  <a:lnTo>
                    <a:pt x="8662" y="4023"/>
                  </a:lnTo>
                  <a:cubicBezTo>
                    <a:pt x="8622" y="4001"/>
                    <a:pt x="8580" y="3990"/>
                    <a:pt x="8537" y="3990"/>
                  </a:cubicBezTo>
                  <a:cubicBezTo>
                    <a:pt x="8444" y="3990"/>
                    <a:pt x="8354" y="4041"/>
                    <a:pt x="8306" y="4129"/>
                  </a:cubicBezTo>
                  <a:cubicBezTo>
                    <a:pt x="8235" y="4256"/>
                    <a:pt x="8283" y="4418"/>
                    <a:pt x="8412" y="4489"/>
                  </a:cubicBezTo>
                  <a:lnTo>
                    <a:pt x="9122" y="4870"/>
                  </a:lnTo>
                  <a:lnTo>
                    <a:pt x="9122" y="5347"/>
                  </a:lnTo>
                  <a:lnTo>
                    <a:pt x="4764" y="5347"/>
                  </a:lnTo>
                  <a:lnTo>
                    <a:pt x="4764" y="4699"/>
                  </a:lnTo>
                  <a:cubicBezTo>
                    <a:pt x="4960" y="4691"/>
                    <a:pt x="5120" y="4531"/>
                    <a:pt x="5120" y="4331"/>
                  </a:cubicBezTo>
                  <a:lnTo>
                    <a:pt x="5120" y="3871"/>
                  </a:lnTo>
                  <a:cubicBezTo>
                    <a:pt x="5120" y="3672"/>
                    <a:pt x="4960" y="3509"/>
                    <a:pt x="4764" y="3503"/>
                  </a:cubicBezTo>
                  <a:lnTo>
                    <a:pt x="4764" y="2485"/>
                  </a:lnTo>
                  <a:cubicBezTo>
                    <a:pt x="4764" y="2437"/>
                    <a:pt x="4803" y="2398"/>
                    <a:pt x="4853" y="2398"/>
                  </a:cubicBezTo>
                  <a:lnTo>
                    <a:pt x="6293" y="2398"/>
                  </a:lnTo>
                  <a:lnTo>
                    <a:pt x="6293" y="2597"/>
                  </a:lnTo>
                  <a:cubicBezTo>
                    <a:pt x="6299" y="2934"/>
                    <a:pt x="6571" y="3212"/>
                    <a:pt x="6911" y="3212"/>
                  </a:cubicBezTo>
                  <a:lnTo>
                    <a:pt x="8889" y="3212"/>
                  </a:lnTo>
                  <a:cubicBezTo>
                    <a:pt x="9226" y="3212"/>
                    <a:pt x="9504" y="2934"/>
                    <a:pt x="9504" y="2597"/>
                  </a:cubicBezTo>
                  <a:lnTo>
                    <a:pt x="9504" y="2398"/>
                  </a:lnTo>
                  <a:close/>
                  <a:moveTo>
                    <a:pt x="12224" y="1345"/>
                  </a:moveTo>
                  <a:cubicBezTo>
                    <a:pt x="12271" y="1345"/>
                    <a:pt x="12311" y="1384"/>
                    <a:pt x="12311" y="1432"/>
                  </a:cubicBezTo>
                  <a:lnTo>
                    <a:pt x="12311" y="2325"/>
                  </a:lnTo>
                  <a:cubicBezTo>
                    <a:pt x="12114" y="2333"/>
                    <a:pt x="11960" y="2496"/>
                    <a:pt x="11960" y="2692"/>
                  </a:cubicBezTo>
                  <a:lnTo>
                    <a:pt x="11960" y="3153"/>
                  </a:lnTo>
                  <a:cubicBezTo>
                    <a:pt x="11960" y="3349"/>
                    <a:pt x="12114" y="3509"/>
                    <a:pt x="12311" y="3520"/>
                  </a:cubicBezTo>
                  <a:lnTo>
                    <a:pt x="12311" y="5982"/>
                  </a:lnTo>
                  <a:lnTo>
                    <a:pt x="11786" y="5698"/>
                  </a:lnTo>
                  <a:lnTo>
                    <a:pt x="11786" y="5201"/>
                  </a:lnTo>
                  <a:cubicBezTo>
                    <a:pt x="11963" y="5176"/>
                    <a:pt x="12103" y="5022"/>
                    <a:pt x="12103" y="4837"/>
                  </a:cubicBezTo>
                  <a:lnTo>
                    <a:pt x="12103" y="4376"/>
                  </a:lnTo>
                  <a:cubicBezTo>
                    <a:pt x="12103" y="4191"/>
                    <a:pt x="11963" y="4037"/>
                    <a:pt x="11786" y="4011"/>
                  </a:cubicBezTo>
                  <a:lnTo>
                    <a:pt x="11786" y="2482"/>
                  </a:lnTo>
                  <a:cubicBezTo>
                    <a:pt x="11786" y="2145"/>
                    <a:pt x="11508" y="1867"/>
                    <a:pt x="11171" y="1867"/>
                  </a:cubicBezTo>
                  <a:lnTo>
                    <a:pt x="9504" y="1867"/>
                  </a:lnTo>
                  <a:lnTo>
                    <a:pt x="9504" y="1345"/>
                  </a:lnTo>
                  <a:close/>
                  <a:moveTo>
                    <a:pt x="7186" y="6689"/>
                  </a:moveTo>
                  <a:lnTo>
                    <a:pt x="7186" y="8920"/>
                  </a:lnTo>
                  <a:lnTo>
                    <a:pt x="6765" y="8920"/>
                  </a:lnTo>
                  <a:lnTo>
                    <a:pt x="6765" y="6689"/>
                  </a:lnTo>
                  <a:close/>
                  <a:moveTo>
                    <a:pt x="8207" y="6689"/>
                  </a:moveTo>
                  <a:lnTo>
                    <a:pt x="8207" y="8920"/>
                  </a:lnTo>
                  <a:lnTo>
                    <a:pt x="7711" y="8920"/>
                  </a:lnTo>
                  <a:lnTo>
                    <a:pt x="7711" y="6689"/>
                  </a:lnTo>
                  <a:close/>
                  <a:moveTo>
                    <a:pt x="9122" y="6689"/>
                  </a:moveTo>
                  <a:lnTo>
                    <a:pt x="9122" y="8920"/>
                  </a:lnTo>
                  <a:lnTo>
                    <a:pt x="8729" y="8920"/>
                  </a:lnTo>
                  <a:lnTo>
                    <a:pt x="8729" y="6689"/>
                  </a:lnTo>
                  <a:close/>
                  <a:moveTo>
                    <a:pt x="9122" y="5869"/>
                  </a:moveTo>
                  <a:lnTo>
                    <a:pt x="9122" y="6164"/>
                  </a:lnTo>
                  <a:lnTo>
                    <a:pt x="5802" y="6164"/>
                  </a:lnTo>
                  <a:cubicBezTo>
                    <a:pt x="5659" y="6164"/>
                    <a:pt x="5541" y="6285"/>
                    <a:pt x="5541" y="6428"/>
                  </a:cubicBezTo>
                  <a:cubicBezTo>
                    <a:pt x="5541" y="6571"/>
                    <a:pt x="5659" y="6692"/>
                    <a:pt x="5802" y="6692"/>
                  </a:cubicBezTo>
                  <a:lnTo>
                    <a:pt x="6237" y="6692"/>
                  </a:lnTo>
                  <a:lnTo>
                    <a:pt x="6237" y="8923"/>
                  </a:lnTo>
                  <a:lnTo>
                    <a:pt x="2892" y="8923"/>
                  </a:lnTo>
                  <a:lnTo>
                    <a:pt x="2892" y="6692"/>
                  </a:lnTo>
                  <a:lnTo>
                    <a:pt x="4362" y="6692"/>
                  </a:lnTo>
                  <a:cubicBezTo>
                    <a:pt x="4505" y="6692"/>
                    <a:pt x="4623" y="6571"/>
                    <a:pt x="4623" y="6428"/>
                  </a:cubicBezTo>
                  <a:cubicBezTo>
                    <a:pt x="4623" y="6285"/>
                    <a:pt x="4505" y="6164"/>
                    <a:pt x="4362" y="6164"/>
                  </a:cubicBezTo>
                  <a:lnTo>
                    <a:pt x="2341" y="6164"/>
                  </a:lnTo>
                  <a:lnTo>
                    <a:pt x="2341" y="5869"/>
                  </a:lnTo>
                  <a:close/>
                  <a:moveTo>
                    <a:pt x="9122" y="9445"/>
                  </a:moveTo>
                  <a:lnTo>
                    <a:pt x="9122" y="9838"/>
                  </a:lnTo>
                  <a:lnTo>
                    <a:pt x="989" y="9838"/>
                  </a:lnTo>
                  <a:lnTo>
                    <a:pt x="989" y="9445"/>
                  </a:lnTo>
                  <a:close/>
                  <a:moveTo>
                    <a:pt x="6509" y="16052"/>
                  </a:moveTo>
                  <a:lnTo>
                    <a:pt x="6509" y="16288"/>
                  </a:lnTo>
                  <a:lnTo>
                    <a:pt x="952" y="16288"/>
                  </a:lnTo>
                  <a:lnTo>
                    <a:pt x="952" y="16052"/>
                  </a:lnTo>
                  <a:close/>
                  <a:moveTo>
                    <a:pt x="9119" y="10366"/>
                  </a:moveTo>
                  <a:lnTo>
                    <a:pt x="9119" y="16288"/>
                  </a:lnTo>
                  <a:lnTo>
                    <a:pt x="7034" y="16288"/>
                  </a:lnTo>
                  <a:lnTo>
                    <a:pt x="7034" y="15973"/>
                  </a:lnTo>
                  <a:cubicBezTo>
                    <a:pt x="7034" y="15726"/>
                    <a:pt x="6832" y="15521"/>
                    <a:pt x="6582" y="15521"/>
                  </a:cubicBezTo>
                  <a:lnTo>
                    <a:pt x="1724" y="15521"/>
                  </a:lnTo>
                  <a:lnTo>
                    <a:pt x="1724" y="10366"/>
                  </a:lnTo>
                  <a:close/>
                  <a:moveTo>
                    <a:pt x="12760" y="12459"/>
                  </a:moveTo>
                  <a:lnTo>
                    <a:pt x="12760" y="16288"/>
                  </a:lnTo>
                  <a:lnTo>
                    <a:pt x="11710" y="16288"/>
                  </a:lnTo>
                  <a:lnTo>
                    <a:pt x="11710" y="12459"/>
                  </a:lnTo>
                  <a:close/>
                  <a:moveTo>
                    <a:pt x="14334" y="12459"/>
                  </a:moveTo>
                  <a:lnTo>
                    <a:pt x="14334" y="16288"/>
                  </a:lnTo>
                  <a:lnTo>
                    <a:pt x="13287" y="16288"/>
                  </a:lnTo>
                  <a:lnTo>
                    <a:pt x="13287" y="12459"/>
                  </a:lnTo>
                  <a:close/>
                  <a:moveTo>
                    <a:pt x="6902" y="1"/>
                  </a:moveTo>
                  <a:cubicBezTo>
                    <a:pt x="6565" y="1"/>
                    <a:pt x="6288" y="279"/>
                    <a:pt x="6288" y="615"/>
                  </a:cubicBezTo>
                  <a:lnTo>
                    <a:pt x="6288" y="815"/>
                  </a:lnTo>
                  <a:lnTo>
                    <a:pt x="3792" y="815"/>
                  </a:lnTo>
                  <a:cubicBezTo>
                    <a:pt x="3456" y="815"/>
                    <a:pt x="3178" y="1093"/>
                    <a:pt x="3178" y="1429"/>
                  </a:cubicBezTo>
                  <a:lnTo>
                    <a:pt x="3178" y="1940"/>
                  </a:lnTo>
                  <a:cubicBezTo>
                    <a:pt x="3001" y="1965"/>
                    <a:pt x="2861" y="2120"/>
                    <a:pt x="2861" y="2305"/>
                  </a:cubicBezTo>
                  <a:lnTo>
                    <a:pt x="2861" y="2765"/>
                  </a:lnTo>
                  <a:cubicBezTo>
                    <a:pt x="2861" y="2951"/>
                    <a:pt x="2995" y="3105"/>
                    <a:pt x="3178" y="3130"/>
                  </a:cubicBezTo>
                  <a:lnTo>
                    <a:pt x="3178" y="5339"/>
                  </a:lnTo>
                  <a:lnTo>
                    <a:pt x="2246" y="5339"/>
                  </a:lnTo>
                  <a:cubicBezTo>
                    <a:pt x="2005" y="5339"/>
                    <a:pt x="1808" y="5535"/>
                    <a:pt x="1808" y="5780"/>
                  </a:cubicBezTo>
                  <a:lnTo>
                    <a:pt x="1808" y="6248"/>
                  </a:lnTo>
                  <a:cubicBezTo>
                    <a:pt x="1808" y="6490"/>
                    <a:pt x="2005" y="6686"/>
                    <a:pt x="2246" y="6686"/>
                  </a:cubicBezTo>
                  <a:lnTo>
                    <a:pt x="2358" y="6686"/>
                  </a:lnTo>
                  <a:lnTo>
                    <a:pt x="2358" y="8917"/>
                  </a:lnTo>
                  <a:lnTo>
                    <a:pt x="896" y="8917"/>
                  </a:lnTo>
                  <a:cubicBezTo>
                    <a:pt x="652" y="8917"/>
                    <a:pt x="455" y="9114"/>
                    <a:pt x="455" y="9358"/>
                  </a:cubicBezTo>
                  <a:lnTo>
                    <a:pt x="455" y="9925"/>
                  </a:lnTo>
                  <a:cubicBezTo>
                    <a:pt x="455" y="10166"/>
                    <a:pt x="652" y="10366"/>
                    <a:pt x="896" y="10366"/>
                  </a:cubicBezTo>
                  <a:lnTo>
                    <a:pt x="1191" y="10366"/>
                  </a:lnTo>
                  <a:lnTo>
                    <a:pt x="1191" y="15521"/>
                  </a:lnTo>
                  <a:lnTo>
                    <a:pt x="868" y="15521"/>
                  </a:lnTo>
                  <a:cubicBezTo>
                    <a:pt x="618" y="15521"/>
                    <a:pt x="413" y="15726"/>
                    <a:pt x="413" y="15973"/>
                  </a:cubicBezTo>
                  <a:lnTo>
                    <a:pt x="413" y="16288"/>
                  </a:lnTo>
                  <a:lnTo>
                    <a:pt x="265" y="16288"/>
                  </a:lnTo>
                  <a:cubicBezTo>
                    <a:pt x="119" y="16288"/>
                    <a:pt x="1" y="16405"/>
                    <a:pt x="1" y="16549"/>
                  </a:cubicBezTo>
                  <a:cubicBezTo>
                    <a:pt x="1" y="16695"/>
                    <a:pt x="119" y="16812"/>
                    <a:pt x="265" y="16812"/>
                  </a:cubicBezTo>
                  <a:lnTo>
                    <a:pt x="17682" y="16812"/>
                  </a:lnTo>
                  <a:cubicBezTo>
                    <a:pt x="17826" y="16812"/>
                    <a:pt x="17946" y="16695"/>
                    <a:pt x="17946" y="16549"/>
                  </a:cubicBezTo>
                  <a:cubicBezTo>
                    <a:pt x="17960" y="16403"/>
                    <a:pt x="17842" y="16288"/>
                    <a:pt x="17696" y="16288"/>
                  </a:cubicBezTo>
                  <a:lnTo>
                    <a:pt x="16843" y="16288"/>
                  </a:lnTo>
                  <a:lnTo>
                    <a:pt x="16843" y="11390"/>
                  </a:lnTo>
                  <a:cubicBezTo>
                    <a:pt x="16843" y="11244"/>
                    <a:pt x="16725" y="11126"/>
                    <a:pt x="16579" y="11126"/>
                  </a:cubicBezTo>
                  <a:cubicBezTo>
                    <a:pt x="16436" y="11126"/>
                    <a:pt x="16318" y="11244"/>
                    <a:pt x="16318" y="11390"/>
                  </a:cubicBezTo>
                  <a:lnTo>
                    <a:pt x="16318" y="16288"/>
                  </a:lnTo>
                  <a:lnTo>
                    <a:pt x="14862" y="16288"/>
                  </a:lnTo>
                  <a:lnTo>
                    <a:pt x="14862" y="12386"/>
                  </a:lnTo>
                  <a:cubicBezTo>
                    <a:pt x="14862" y="12137"/>
                    <a:pt x="14657" y="11932"/>
                    <a:pt x="14410" y="11932"/>
                  </a:cubicBezTo>
                  <a:lnTo>
                    <a:pt x="11631" y="11932"/>
                  </a:lnTo>
                  <a:cubicBezTo>
                    <a:pt x="11382" y="11932"/>
                    <a:pt x="11177" y="12137"/>
                    <a:pt x="11177" y="12386"/>
                  </a:cubicBezTo>
                  <a:lnTo>
                    <a:pt x="11177" y="16288"/>
                  </a:lnTo>
                  <a:lnTo>
                    <a:pt x="9644" y="16288"/>
                  </a:lnTo>
                  <a:lnTo>
                    <a:pt x="9644" y="5148"/>
                  </a:lnTo>
                  <a:lnTo>
                    <a:pt x="16313" y="8732"/>
                  </a:lnTo>
                  <a:lnTo>
                    <a:pt x="16313" y="9917"/>
                  </a:lnTo>
                  <a:cubicBezTo>
                    <a:pt x="16313" y="10060"/>
                    <a:pt x="16433" y="10178"/>
                    <a:pt x="16577" y="10178"/>
                  </a:cubicBezTo>
                  <a:cubicBezTo>
                    <a:pt x="16720" y="10178"/>
                    <a:pt x="16840" y="10060"/>
                    <a:pt x="16840" y="9917"/>
                  </a:cubicBezTo>
                  <a:lnTo>
                    <a:pt x="16840" y="9018"/>
                  </a:lnTo>
                  <a:lnTo>
                    <a:pt x="17584" y="9417"/>
                  </a:lnTo>
                  <a:cubicBezTo>
                    <a:pt x="17623" y="9439"/>
                    <a:pt x="17666" y="9448"/>
                    <a:pt x="17708" y="9448"/>
                  </a:cubicBezTo>
                  <a:cubicBezTo>
                    <a:pt x="17800" y="9448"/>
                    <a:pt x="17893" y="9400"/>
                    <a:pt x="17938" y="9313"/>
                  </a:cubicBezTo>
                  <a:cubicBezTo>
                    <a:pt x="18008" y="9184"/>
                    <a:pt x="17957" y="9024"/>
                    <a:pt x="17828" y="8954"/>
                  </a:cubicBezTo>
                  <a:lnTo>
                    <a:pt x="12827" y="6262"/>
                  </a:lnTo>
                  <a:lnTo>
                    <a:pt x="12827" y="3512"/>
                  </a:lnTo>
                  <a:cubicBezTo>
                    <a:pt x="13007" y="3487"/>
                    <a:pt x="13147" y="3332"/>
                    <a:pt x="13147" y="3147"/>
                  </a:cubicBezTo>
                  <a:lnTo>
                    <a:pt x="13147" y="2687"/>
                  </a:lnTo>
                  <a:cubicBezTo>
                    <a:pt x="13147" y="2502"/>
                    <a:pt x="13007" y="2347"/>
                    <a:pt x="12827" y="2322"/>
                  </a:cubicBezTo>
                  <a:lnTo>
                    <a:pt x="12827" y="1429"/>
                  </a:lnTo>
                  <a:cubicBezTo>
                    <a:pt x="12827" y="1093"/>
                    <a:pt x="12549" y="815"/>
                    <a:pt x="12212" y="815"/>
                  </a:cubicBezTo>
                  <a:lnTo>
                    <a:pt x="9493" y="815"/>
                  </a:lnTo>
                  <a:lnTo>
                    <a:pt x="9493" y="615"/>
                  </a:lnTo>
                  <a:cubicBezTo>
                    <a:pt x="9493" y="279"/>
                    <a:pt x="9218" y="1"/>
                    <a:pt x="88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3694373" y="1355095"/>
              <a:ext cx="38681" cy="15367"/>
            </a:xfrm>
            <a:custGeom>
              <a:avLst/>
              <a:gdLst/>
              <a:ahLst/>
              <a:cxnLst/>
              <a:rect l="l" t="t" r="r" b="b"/>
              <a:pathLst>
                <a:path w="1329" h="528" extrusionOk="0">
                  <a:moveTo>
                    <a:pt x="264" y="0"/>
                  </a:moveTo>
                  <a:cubicBezTo>
                    <a:pt x="121" y="0"/>
                    <a:pt x="1" y="121"/>
                    <a:pt x="1" y="264"/>
                  </a:cubicBezTo>
                  <a:cubicBezTo>
                    <a:pt x="1" y="407"/>
                    <a:pt x="121" y="528"/>
                    <a:pt x="264" y="528"/>
                  </a:cubicBezTo>
                  <a:lnTo>
                    <a:pt x="1064" y="528"/>
                  </a:lnTo>
                  <a:cubicBezTo>
                    <a:pt x="1207" y="528"/>
                    <a:pt x="1328" y="407"/>
                    <a:pt x="1328" y="264"/>
                  </a:cubicBezTo>
                  <a:cubicBezTo>
                    <a:pt x="1328" y="118"/>
                    <a:pt x="1207" y="0"/>
                    <a:pt x="10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3694373" y="1376574"/>
              <a:ext cx="38681" cy="15309"/>
            </a:xfrm>
            <a:custGeom>
              <a:avLst/>
              <a:gdLst/>
              <a:ahLst/>
              <a:cxnLst/>
              <a:rect l="l" t="t" r="r" b="b"/>
              <a:pathLst>
                <a:path w="1329" h="526" extrusionOk="0">
                  <a:moveTo>
                    <a:pt x="264" y="0"/>
                  </a:moveTo>
                  <a:cubicBezTo>
                    <a:pt x="121" y="0"/>
                    <a:pt x="1" y="118"/>
                    <a:pt x="1" y="264"/>
                  </a:cubicBezTo>
                  <a:cubicBezTo>
                    <a:pt x="1" y="407"/>
                    <a:pt x="121" y="525"/>
                    <a:pt x="264" y="525"/>
                  </a:cubicBezTo>
                  <a:lnTo>
                    <a:pt x="1064" y="525"/>
                  </a:lnTo>
                  <a:cubicBezTo>
                    <a:pt x="1207" y="525"/>
                    <a:pt x="1328" y="407"/>
                    <a:pt x="1328" y="264"/>
                  </a:cubicBezTo>
                  <a:cubicBezTo>
                    <a:pt x="1328" y="115"/>
                    <a:pt x="1207" y="0"/>
                    <a:pt x="10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 name="Google Shape;391;p33"/>
          <p:cNvGrpSpPr/>
          <p:nvPr/>
        </p:nvGrpSpPr>
        <p:grpSpPr>
          <a:xfrm>
            <a:off x="6112751" y="1439456"/>
            <a:ext cx="461722" cy="522580"/>
            <a:chOff x="4144540" y="1291704"/>
            <a:chExt cx="461722" cy="522580"/>
          </a:xfrm>
        </p:grpSpPr>
        <p:sp>
          <p:nvSpPr>
            <p:cNvPr id="392" name="Google Shape;392;p33"/>
            <p:cNvSpPr/>
            <p:nvPr/>
          </p:nvSpPr>
          <p:spPr>
            <a:xfrm>
              <a:off x="4208600" y="1347644"/>
              <a:ext cx="397662" cy="466640"/>
            </a:xfrm>
            <a:custGeom>
              <a:avLst/>
              <a:gdLst/>
              <a:ahLst/>
              <a:cxnLst/>
              <a:rect l="l" t="t" r="r" b="b"/>
              <a:pathLst>
                <a:path w="13663" h="16033" extrusionOk="0">
                  <a:moveTo>
                    <a:pt x="10564" y="528"/>
                  </a:moveTo>
                  <a:lnTo>
                    <a:pt x="10564" y="963"/>
                  </a:lnTo>
                  <a:cubicBezTo>
                    <a:pt x="10564" y="1168"/>
                    <a:pt x="10705" y="1370"/>
                    <a:pt x="10898" y="1440"/>
                  </a:cubicBezTo>
                  <a:lnTo>
                    <a:pt x="11117" y="1530"/>
                  </a:lnTo>
                  <a:cubicBezTo>
                    <a:pt x="11182" y="1558"/>
                    <a:pt x="11252" y="1575"/>
                    <a:pt x="11325" y="1575"/>
                  </a:cubicBezTo>
                  <a:cubicBezTo>
                    <a:pt x="11465" y="1575"/>
                    <a:pt x="11600" y="1525"/>
                    <a:pt x="11690" y="1429"/>
                  </a:cubicBezTo>
                  <a:lnTo>
                    <a:pt x="11996" y="1123"/>
                  </a:lnTo>
                  <a:lnTo>
                    <a:pt x="12546" y="1679"/>
                  </a:lnTo>
                  <a:lnTo>
                    <a:pt x="12240" y="1988"/>
                  </a:lnTo>
                  <a:cubicBezTo>
                    <a:pt x="12097" y="2134"/>
                    <a:pt x="12055" y="2372"/>
                    <a:pt x="12139" y="2557"/>
                  </a:cubicBezTo>
                  <a:lnTo>
                    <a:pt x="12231" y="2782"/>
                  </a:lnTo>
                  <a:cubicBezTo>
                    <a:pt x="12302" y="2976"/>
                    <a:pt x="12501" y="3116"/>
                    <a:pt x="12709" y="3116"/>
                  </a:cubicBezTo>
                  <a:lnTo>
                    <a:pt x="13135" y="3116"/>
                  </a:lnTo>
                  <a:lnTo>
                    <a:pt x="13135" y="3905"/>
                  </a:lnTo>
                  <a:lnTo>
                    <a:pt x="12709" y="3905"/>
                  </a:lnTo>
                  <a:cubicBezTo>
                    <a:pt x="12501" y="3905"/>
                    <a:pt x="12302" y="4045"/>
                    <a:pt x="12231" y="4239"/>
                  </a:cubicBezTo>
                  <a:lnTo>
                    <a:pt x="12139" y="4463"/>
                  </a:lnTo>
                  <a:cubicBezTo>
                    <a:pt x="12052" y="4648"/>
                    <a:pt x="12094" y="4893"/>
                    <a:pt x="12240" y="5036"/>
                  </a:cubicBezTo>
                  <a:lnTo>
                    <a:pt x="12546" y="5344"/>
                  </a:lnTo>
                  <a:lnTo>
                    <a:pt x="11996" y="5897"/>
                  </a:lnTo>
                  <a:lnTo>
                    <a:pt x="11690" y="5594"/>
                  </a:lnTo>
                  <a:cubicBezTo>
                    <a:pt x="11600" y="5499"/>
                    <a:pt x="11465" y="5445"/>
                    <a:pt x="11325" y="5445"/>
                  </a:cubicBezTo>
                  <a:cubicBezTo>
                    <a:pt x="11252" y="5445"/>
                    <a:pt x="11182" y="5459"/>
                    <a:pt x="11117" y="5490"/>
                  </a:cubicBezTo>
                  <a:lnTo>
                    <a:pt x="10898" y="5583"/>
                  </a:lnTo>
                  <a:cubicBezTo>
                    <a:pt x="10705" y="5653"/>
                    <a:pt x="10564" y="5852"/>
                    <a:pt x="10564" y="6060"/>
                  </a:cubicBezTo>
                  <a:lnTo>
                    <a:pt x="10564" y="6495"/>
                  </a:lnTo>
                  <a:lnTo>
                    <a:pt x="9790" y="6495"/>
                  </a:lnTo>
                  <a:lnTo>
                    <a:pt x="9790" y="6060"/>
                  </a:lnTo>
                  <a:cubicBezTo>
                    <a:pt x="9790" y="5852"/>
                    <a:pt x="9649" y="5653"/>
                    <a:pt x="9456" y="5583"/>
                  </a:cubicBezTo>
                  <a:lnTo>
                    <a:pt x="9234" y="5490"/>
                  </a:lnTo>
                  <a:cubicBezTo>
                    <a:pt x="9172" y="5462"/>
                    <a:pt x="9102" y="5445"/>
                    <a:pt x="9026" y="5445"/>
                  </a:cubicBezTo>
                  <a:cubicBezTo>
                    <a:pt x="8886" y="5445"/>
                    <a:pt x="8754" y="5499"/>
                    <a:pt x="8661" y="5594"/>
                  </a:cubicBezTo>
                  <a:lnTo>
                    <a:pt x="8358" y="5897"/>
                  </a:lnTo>
                  <a:lnTo>
                    <a:pt x="7805" y="5344"/>
                  </a:lnTo>
                  <a:lnTo>
                    <a:pt x="8111" y="5036"/>
                  </a:lnTo>
                  <a:cubicBezTo>
                    <a:pt x="8255" y="4887"/>
                    <a:pt x="8297" y="4648"/>
                    <a:pt x="8212" y="4463"/>
                  </a:cubicBezTo>
                  <a:lnTo>
                    <a:pt x="8123" y="4239"/>
                  </a:lnTo>
                  <a:cubicBezTo>
                    <a:pt x="8052" y="4045"/>
                    <a:pt x="7853" y="3905"/>
                    <a:pt x="7645" y="3905"/>
                  </a:cubicBezTo>
                  <a:lnTo>
                    <a:pt x="7216" y="3905"/>
                  </a:lnTo>
                  <a:lnTo>
                    <a:pt x="7216" y="3119"/>
                  </a:lnTo>
                  <a:lnTo>
                    <a:pt x="7645" y="3119"/>
                  </a:lnTo>
                  <a:cubicBezTo>
                    <a:pt x="7853" y="3119"/>
                    <a:pt x="8052" y="2978"/>
                    <a:pt x="8123" y="2788"/>
                  </a:cubicBezTo>
                  <a:lnTo>
                    <a:pt x="8212" y="2563"/>
                  </a:lnTo>
                  <a:cubicBezTo>
                    <a:pt x="8302" y="2375"/>
                    <a:pt x="8260" y="2134"/>
                    <a:pt x="8111" y="1991"/>
                  </a:cubicBezTo>
                  <a:lnTo>
                    <a:pt x="7805" y="1682"/>
                  </a:lnTo>
                  <a:lnTo>
                    <a:pt x="8358" y="1126"/>
                  </a:lnTo>
                  <a:lnTo>
                    <a:pt x="8661" y="1432"/>
                  </a:lnTo>
                  <a:cubicBezTo>
                    <a:pt x="8754" y="1527"/>
                    <a:pt x="8886" y="1581"/>
                    <a:pt x="9026" y="1581"/>
                  </a:cubicBezTo>
                  <a:cubicBezTo>
                    <a:pt x="9102" y="1581"/>
                    <a:pt x="9172" y="1567"/>
                    <a:pt x="9234" y="1533"/>
                  </a:cubicBezTo>
                  <a:lnTo>
                    <a:pt x="9456" y="1443"/>
                  </a:lnTo>
                  <a:cubicBezTo>
                    <a:pt x="9649" y="1373"/>
                    <a:pt x="9790" y="1174"/>
                    <a:pt x="9790" y="966"/>
                  </a:cubicBezTo>
                  <a:lnTo>
                    <a:pt x="9790" y="528"/>
                  </a:lnTo>
                  <a:close/>
                  <a:moveTo>
                    <a:pt x="4519" y="7491"/>
                  </a:moveTo>
                  <a:lnTo>
                    <a:pt x="4870" y="7845"/>
                  </a:lnTo>
                  <a:lnTo>
                    <a:pt x="4513" y="8202"/>
                  </a:lnTo>
                  <a:lnTo>
                    <a:pt x="4162" y="7848"/>
                  </a:lnTo>
                  <a:lnTo>
                    <a:pt x="4519" y="7491"/>
                  </a:lnTo>
                  <a:close/>
                  <a:moveTo>
                    <a:pt x="8283" y="8760"/>
                  </a:moveTo>
                  <a:lnTo>
                    <a:pt x="8283" y="9271"/>
                  </a:lnTo>
                  <a:lnTo>
                    <a:pt x="7789" y="9271"/>
                  </a:lnTo>
                  <a:lnTo>
                    <a:pt x="7789" y="8760"/>
                  </a:lnTo>
                  <a:close/>
                  <a:moveTo>
                    <a:pt x="4996" y="9824"/>
                  </a:moveTo>
                  <a:lnTo>
                    <a:pt x="4996" y="10332"/>
                  </a:lnTo>
                  <a:lnTo>
                    <a:pt x="4502" y="10332"/>
                  </a:lnTo>
                  <a:lnTo>
                    <a:pt x="4502" y="9824"/>
                  </a:lnTo>
                  <a:close/>
                  <a:moveTo>
                    <a:pt x="8100" y="13265"/>
                  </a:moveTo>
                  <a:cubicBezTo>
                    <a:pt x="8151" y="13265"/>
                    <a:pt x="8190" y="13304"/>
                    <a:pt x="8190" y="13355"/>
                  </a:cubicBezTo>
                  <a:lnTo>
                    <a:pt x="8190" y="13924"/>
                  </a:lnTo>
                  <a:cubicBezTo>
                    <a:pt x="8190" y="13975"/>
                    <a:pt x="8151" y="14014"/>
                    <a:pt x="8100" y="14014"/>
                  </a:cubicBezTo>
                  <a:lnTo>
                    <a:pt x="3806" y="14014"/>
                  </a:lnTo>
                  <a:cubicBezTo>
                    <a:pt x="3758" y="14014"/>
                    <a:pt x="3719" y="13975"/>
                    <a:pt x="3719" y="13924"/>
                  </a:cubicBezTo>
                  <a:lnTo>
                    <a:pt x="3719" y="13355"/>
                  </a:lnTo>
                  <a:cubicBezTo>
                    <a:pt x="3719" y="13304"/>
                    <a:pt x="3758" y="13265"/>
                    <a:pt x="3806" y="13265"/>
                  </a:cubicBezTo>
                  <a:close/>
                  <a:moveTo>
                    <a:pt x="7194" y="14539"/>
                  </a:moveTo>
                  <a:lnTo>
                    <a:pt x="7194" y="14733"/>
                  </a:lnTo>
                  <a:lnTo>
                    <a:pt x="4715" y="14733"/>
                  </a:lnTo>
                  <a:lnTo>
                    <a:pt x="4715" y="14539"/>
                  </a:lnTo>
                  <a:close/>
                  <a:moveTo>
                    <a:pt x="7191" y="15263"/>
                  </a:moveTo>
                  <a:lnTo>
                    <a:pt x="7191" y="15465"/>
                  </a:lnTo>
                  <a:cubicBezTo>
                    <a:pt x="7194" y="15490"/>
                    <a:pt x="7168" y="15516"/>
                    <a:pt x="7143" y="15516"/>
                  </a:cubicBezTo>
                  <a:lnTo>
                    <a:pt x="4763" y="15516"/>
                  </a:lnTo>
                  <a:cubicBezTo>
                    <a:pt x="4741" y="15516"/>
                    <a:pt x="4715" y="15493"/>
                    <a:pt x="4715" y="15465"/>
                  </a:cubicBezTo>
                  <a:lnTo>
                    <a:pt x="4715" y="15263"/>
                  </a:lnTo>
                  <a:close/>
                  <a:moveTo>
                    <a:pt x="9697" y="1"/>
                  </a:moveTo>
                  <a:cubicBezTo>
                    <a:pt x="9456" y="1"/>
                    <a:pt x="9259" y="197"/>
                    <a:pt x="9259" y="438"/>
                  </a:cubicBezTo>
                  <a:lnTo>
                    <a:pt x="9259" y="952"/>
                  </a:lnTo>
                  <a:lnTo>
                    <a:pt x="9256" y="952"/>
                  </a:lnTo>
                  <a:lnTo>
                    <a:pt x="9024" y="1050"/>
                  </a:lnTo>
                  <a:lnTo>
                    <a:pt x="9021" y="1050"/>
                  </a:lnTo>
                  <a:lnTo>
                    <a:pt x="8661" y="688"/>
                  </a:lnTo>
                  <a:cubicBezTo>
                    <a:pt x="8577" y="604"/>
                    <a:pt x="8471" y="559"/>
                    <a:pt x="8353" y="559"/>
                  </a:cubicBezTo>
                  <a:cubicBezTo>
                    <a:pt x="8238" y="559"/>
                    <a:pt x="8134" y="604"/>
                    <a:pt x="8050" y="683"/>
                  </a:cubicBezTo>
                  <a:cubicBezTo>
                    <a:pt x="7396" y="433"/>
                    <a:pt x="6691" y="298"/>
                    <a:pt x="5953" y="298"/>
                  </a:cubicBezTo>
                  <a:cubicBezTo>
                    <a:pt x="2675" y="298"/>
                    <a:pt x="0" y="2990"/>
                    <a:pt x="0" y="6296"/>
                  </a:cubicBezTo>
                  <a:cubicBezTo>
                    <a:pt x="0" y="7520"/>
                    <a:pt x="365" y="8698"/>
                    <a:pt x="1053" y="9700"/>
                  </a:cubicBezTo>
                  <a:cubicBezTo>
                    <a:pt x="1693" y="10632"/>
                    <a:pt x="2568" y="11353"/>
                    <a:pt x="3593" y="11800"/>
                  </a:cubicBezTo>
                  <a:lnTo>
                    <a:pt x="3593" y="12774"/>
                  </a:lnTo>
                  <a:cubicBezTo>
                    <a:pt x="3357" y="12861"/>
                    <a:pt x="3189" y="13085"/>
                    <a:pt x="3189" y="13349"/>
                  </a:cubicBezTo>
                  <a:lnTo>
                    <a:pt x="3189" y="13921"/>
                  </a:lnTo>
                  <a:cubicBezTo>
                    <a:pt x="3189" y="14258"/>
                    <a:pt x="3466" y="14536"/>
                    <a:pt x="3803" y="14536"/>
                  </a:cubicBezTo>
                  <a:lnTo>
                    <a:pt x="4185" y="14536"/>
                  </a:lnTo>
                  <a:lnTo>
                    <a:pt x="4185" y="15457"/>
                  </a:lnTo>
                  <a:cubicBezTo>
                    <a:pt x="4185" y="15774"/>
                    <a:pt x="4443" y="16032"/>
                    <a:pt x="4760" y="16032"/>
                  </a:cubicBezTo>
                  <a:lnTo>
                    <a:pt x="7140" y="16032"/>
                  </a:lnTo>
                  <a:cubicBezTo>
                    <a:pt x="7455" y="16032"/>
                    <a:pt x="7716" y="15774"/>
                    <a:pt x="7716" y="15457"/>
                  </a:cubicBezTo>
                  <a:lnTo>
                    <a:pt x="7716" y="14536"/>
                  </a:lnTo>
                  <a:lnTo>
                    <a:pt x="8097" y="14536"/>
                  </a:lnTo>
                  <a:cubicBezTo>
                    <a:pt x="8434" y="14536"/>
                    <a:pt x="8712" y="14258"/>
                    <a:pt x="8712" y="13921"/>
                  </a:cubicBezTo>
                  <a:lnTo>
                    <a:pt x="8712" y="13349"/>
                  </a:lnTo>
                  <a:cubicBezTo>
                    <a:pt x="8712" y="13085"/>
                    <a:pt x="8544" y="12861"/>
                    <a:pt x="8308" y="12774"/>
                  </a:cubicBezTo>
                  <a:lnTo>
                    <a:pt x="8308" y="11800"/>
                  </a:lnTo>
                  <a:cubicBezTo>
                    <a:pt x="9641" y="11219"/>
                    <a:pt x="10710" y="10177"/>
                    <a:pt x="11336" y="8847"/>
                  </a:cubicBezTo>
                  <a:cubicBezTo>
                    <a:pt x="11398" y="8715"/>
                    <a:pt x="11339" y="8561"/>
                    <a:pt x="11210" y="8496"/>
                  </a:cubicBezTo>
                  <a:cubicBezTo>
                    <a:pt x="11173" y="8480"/>
                    <a:pt x="11135" y="8472"/>
                    <a:pt x="11098" y="8472"/>
                  </a:cubicBezTo>
                  <a:cubicBezTo>
                    <a:pt x="10998" y="8472"/>
                    <a:pt x="10904" y="8528"/>
                    <a:pt x="10859" y="8623"/>
                  </a:cubicBezTo>
                  <a:cubicBezTo>
                    <a:pt x="10323" y="9765"/>
                    <a:pt x="9428" y="10671"/>
                    <a:pt x="8308" y="11216"/>
                  </a:cubicBezTo>
                  <a:lnTo>
                    <a:pt x="8308" y="9787"/>
                  </a:lnTo>
                  <a:lnTo>
                    <a:pt x="8367" y="9787"/>
                  </a:lnTo>
                  <a:cubicBezTo>
                    <a:pt x="8611" y="9787"/>
                    <a:pt x="8807" y="9591"/>
                    <a:pt x="8807" y="9349"/>
                  </a:cubicBezTo>
                  <a:lnTo>
                    <a:pt x="8807" y="8665"/>
                  </a:lnTo>
                  <a:cubicBezTo>
                    <a:pt x="8807" y="8423"/>
                    <a:pt x="8611" y="8227"/>
                    <a:pt x="8367" y="8227"/>
                  </a:cubicBezTo>
                  <a:lnTo>
                    <a:pt x="7699" y="8227"/>
                  </a:lnTo>
                  <a:cubicBezTo>
                    <a:pt x="7455" y="8227"/>
                    <a:pt x="7258" y="8423"/>
                    <a:pt x="7258" y="8665"/>
                  </a:cubicBezTo>
                  <a:lnTo>
                    <a:pt x="7258" y="9349"/>
                  </a:lnTo>
                  <a:cubicBezTo>
                    <a:pt x="7258" y="9591"/>
                    <a:pt x="7455" y="9787"/>
                    <a:pt x="7699" y="9787"/>
                  </a:cubicBezTo>
                  <a:lnTo>
                    <a:pt x="7783" y="9787"/>
                  </a:lnTo>
                  <a:lnTo>
                    <a:pt x="7783" y="12731"/>
                  </a:lnTo>
                  <a:lnTo>
                    <a:pt x="7398" y="12731"/>
                  </a:lnTo>
                  <a:lnTo>
                    <a:pt x="7398" y="10713"/>
                  </a:lnTo>
                  <a:cubicBezTo>
                    <a:pt x="7398" y="10545"/>
                    <a:pt x="7320" y="10346"/>
                    <a:pt x="7199" y="10231"/>
                  </a:cubicBezTo>
                  <a:lnTo>
                    <a:pt x="5215" y="8230"/>
                  </a:lnTo>
                  <a:lnTo>
                    <a:pt x="5299" y="8145"/>
                  </a:lnTo>
                  <a:cubicBezTo>
                    <a:pt x="5468" y="7974"/>
                    <a:pt x="5468" y="7699"/>
                    <a:pt x="5299" y="7525"/>
                  </a:cubicBezTo>
                  <a:lnTo>
                    <a:pt x="4825" y="7048"/>
                  </a:lnTo>
                  <a:cubicBezTo>
                    <a:pt x="4741" y="6964"/>
                    <a:pt x="4631" y="6919"/>
                    <a:pt x="4516" y="6919"/>
                  </a:cubicBezTo>
                  <a:cubicBezTo>
                    <a:pt x="4401" y="6919"/>
                    <a:pt x="4289" y="6964"/>
                    <a:pt x="4207" y="7048"/>
                  </a:cubicBezTo>
                  <a:lnTo>
                    <a:pt x="3727" y="7534"/>
                  </a:lnTo>
                  <a:cubicBezTo>
                    <a:pt x="3559" y="7705"/>
                    <a:pt x="3559" y="7983"/>
                    <a:pt x="3727" y="8154"/>
                  </a:cubicBezTo>
                  <a:lnTo>
                    <a:pt x="4199" y="8631"/>
                  </a:lnTo>
                  <a:cubicBezTo>
                    <a:pt x="4283" y="8715"/>
                    <a:pt x="4393" y="8760"/>
                    <a:pt x="4508" y="8760"/>
                  </a:cubicBezTo>
                  <a:cubicBezTo>
                    <a:pt x="4626" y="8760"/>
                    <a:pt x="4738" y="8715"/>
                    <a:pt x="4816" y="8631"/>
                  </a:cubicBezTo>
                  <a:lnTo>
                    <a:pt x="4842" y="8606"/>
                  </a:lnTo>
                  <a:lnTo>
                    <a:pt x="6823" y="10601"/>
                  </a:lnTo>
                  <a:cubicBezTo>
                    <a:pt x="6846" y="10624"/>
                    <a:pt x="6871" y="10691"/>
                    <a:pt x="6871" y="10719"/>
                  </a:cubicBezTo>
                  <a:lnTo>
                    <a:pt x="6871" y="12734"/>
                  </a:lnTo>
                  <a:lnTo>
                    <a:pt x="6326" y="12734"/>
                  </a:lnTo>
                  <a:lnTo>
                    <a:pt x="6326" y="10525"/>
                  </a:lnTo>
                  <a:cubicBezTo>
                    <a:pt x="6326" y="10382"/>
                    <a:pt x="6206" y="10262"/>
                    <a:pt x="6063" y="10262"/>
                  </a:cubicBezTo>
                  <a:cubicBezTo>
                    <a:pt x="5919" y="10262"/>
                    <a:pt x="5799" y="10382"/>
                    <a:pt x="5799" y="10525"/>
                  </a:cubicBezTo>
                  <a:lnTo>
                    <a:pt x="5799" y="12734"/>
                  </a:lnTo>
                  <a:lnTo>
                    <a:pt x="5004" y="12734"/>
                  </a:lnTo>
                  <a:lnTo>
                    <a:pt x="5004" y="10851"/>
                  </a:lnTo>
                  <a:lnTo>
                    <a:pt x="5075" y="10851"/>
                  </a:lnTo>
                  <a:cubicBezTo>
                    <a:pt x="5316" y="10851"/>
                    <a:pt x="5512" y="10655"/>
                    <a:pt x="5512" y="10413"/>
                  </a:cubicBezTo>
                  <a:lnTo>
                    <a:pt x="5512" y="9728"/>
                  </a:lnTo>
                  <a:cubicBezTo>
                    <a:pt x="5512" y="9487"/>
                    <a:pt x="5316" y="9291"/>
                    <a:pt x="5075" y="9291"/>
                  </a:cubicBezTo>
                  <a:lnTo>
                    <a:pt x="4404" y="9291"/>
                  </a:lnTo>
                  <a:cubicBezTo>
                    <a:pt x="4162" y="9291"/>
                    <a:pt x="3966" y="9487"/>
                    <a:pt x="3966" y="9728"/>
                  </a:cubicBezTo>
                  <a:lnTo>
                    <a:pt x="3966" y="10422"/>
                  </a:lnTo>
                  <a:cubicBezTo>
                    <a:pt x="3966" y="10663"/>
                    <a:pt x="4162" y="10859"/>
                    <a:pt x="4404" y="10859"/>
                  </a:cubicBezTo>
                  <a:lnTo>
                    <a:pt x="4474" y="10859"/>
                  </a:lnTo>
                  <a:lnTo>
                    <a:pt x="4474" y="12743"/>
                  </a:lnTo>
                  <a:lnTo>
                    <a:pt x="4109" y="12743"/>
                  </a:lnTo>
                  <a:lnTo>
                    <a:pt x="4109" y="11628"/>
                  </a:lnTo>
                  <a:cubicBezTo>
                    <a:pt x="4109" y="11519"/>
                    <a:pt x="4042" y="11424"/>
                    <a:pt x="3944" y="11381"/>
                  </a:cubicBezTo>
                  <a:cubicBezTo>
                    <a:pt x="2944" y="10983"/>
                    <a:pt x="2091" y="10298"/>
                    <a:pt x="1477" y="9403"/>
                  </a:cubicBezTo>
                  <a:cubicBezTo>
                    <a:pt x="851" y="8488"/>
                    <a:pt x="517" y="7413"/>
                    <a:pt x="517" y="6296"/>
                  </a:cubicBezTo>
                  <a:cubicBezTo>
                    <a:pt x="517" y="3279"/>
                    <a:pt x="2950" y="826"/>
                    <a:pt x="5945" y="826"/>
                  </a:cubicBezTo>
                  <a:cubicBezTo>
                    <a:pt x="6528" y="826"/>
                    <a:pt x="7098" y="921"/>
                    <a:pt x="7629" y="1095"/>
                  </a:cubicBezTo>
                  <a:lnTo>
                    <a:pt x="7356" y="1365"/>
                  </a:lnTo>
                  <a:cubicBezTo>
                    <a:pt x="7188" y="1539"/>
                    <a:pt x="7188" y="1814"/>
                    <a:pt x="7356" y="1988"/>
                  </a:cubicBezTo>
                  <a:lnTo>
                    <a:pt x="7716" y="2347"/>
                  </a:lnTo>
                  <a:cubicBezTo>
                    <a:pt x="7716" y="2347"/>
                    <a:pt x="7716" y="2353"/>
                    <a:pt x="7713" y="2353"/>
                  </a:cubicBezTo>
                  <a:lnTo>
                    <a:pt x="7615" y="2586"/>
                  </a:lnTo>
                  <a:lnTo>
                    <a:pt x="7615" y="2591"/>
                  </a:lnTo>
                  <a:lnTo>
                    <a:pt x="7109" y="2591"/>
                  </a:lnTo>
                  <a:cubicBezTo>
                    <a:pt x="6865" y="2591"/>
                    <a:pt x="6669" y="2788"/>
                    <a:pt x="6669" y="3029"/>
                  </a:cubicBezTo>
                  <a:lnTo>
                    <a:pt x="6669" y="3989"/>
                  </a:lnTo>
                  <a:cubicBezTo>
                    <a:pt x="6669" y="4233"/>
                    <a:pt x="6865" y="4429"/>
                    <a:pt x="7109" y="4429"/>
                  </a:cubicBezTo>
                  <a:lnTo>
                    <a:pt x="7615" y="4429"/>
                  </a:lnTo>
                  <a:lnTo>
                    <a:pt x="7615" y="4432"/>
                  </a:lnTo>
                  <a:lnTo>
                    <a:pt x="7713" y="4668"/>
                  </a:lnTo>
                  <a:cubicBezTo>
                    <a:pt x="7713" y="4668"/>
                    <a:pt x="7713" y="4671"/>
                    <a:pt x="7716" y="4671"/>
                  </a:cubicBezTo>
                  <a:lnTo>
                    <a:pt x="7356" y="5033"/>
                  </a:lnTo>
                  <a:cubicBezTo>
                    <a:pt x="7188" y="5204"/>
                    <a:pt x="7188" y="5482"/>
                    <a:pt x="7356" y="5653"/>
                  </a:cubicBezTo>
                  <a:lnTo>
                    <a:pt x="8030" y="6332"/>
                  </a:lnTo>
                  <a:cubicBezTo>
                    <a:pt x="8114" y="6417"/>
                    <a:pt x="8224" y="6464"/>
                    <a:pt x="8339" y="6464"/>
                  </a:cubicBezTo>
                  <a:cubicBezTo>
                    <a:pt x="8457" y="6464"/>
                    <a:pt x="8569" y="6417"/>
                    <a:pt x="8647" y="6332"/>
                  </a:cubicBezTo>
                  <a:lnTo>
                    <a:pt x="9007" y="5973"/>
                  </a:lnTo>
                  <a:lnTo>
                    <a:pt x="9010" y="5973"/>
                  </a:lnTo>
                  <a:lnTo>
                    <a:pt x="9242" y="6071"/>
                  </a:lnTo>
                  <a:lnTo>
                    <a:pt x="9245" y="6071"/>
                  </a:lnTo>
                  <a:lnTo>
                    <a:pt x="9245" y="6582"/>
                  </a:lnTo>
                  <a:cubicBezTo>
                    <a:pt x="9245" y="6824"/>
                    <a:pt x="9442" y="7020"/>
                    <a:pt x="9683" y="7020"/>
                  </a:cubicBezTo>
                  <a:lnTo>
                    <a:pt x="10635" y="7020"/>
                  </a:lnTo>
                  <a:cubicBezTo>
                    <a:pt x="10876" y="7020"/>
                    <a:pt x="11072" y="6824"/>
                    <a:pt x="11072" y="6582"/>
                  </a:cubicBezTo>
                  <a:lnTo>
                    <a:pt x="11072" y="6071"/>
                  </a:lnTo>
                  <a:lnTo>
                    <a:pt x="11075" y="6071"/>
                  </a:lnTo>
                  <a:lnTo>
                    <a:pt x="11308" y="5973"/>
                  </a:lnTo>
                  <a:lnTo>
                    <a:pt x="11311" y="5973"/>
                  </a:lnTo>
                  <a:lnTo>
                    <a:pt x="11356" y="6018"/>
                  </a:lnTo>
                  <a:cubicBezTo>
                    <a:pt x="11361" y="6108"/>
                    <a:pt x="11364" y="6200"/>
                    <a:pt x="11364" y="6290"/>
                  </a:cubicBezTo>
                  <a:cubicBezTo>
                    <a:pt x="11364" y="6534"/>
                    <a:pt x="11347" y="6779"/>
                    <a:pt x="11314" y="7017"/>
                  </a:cubicBezTo>
                  <a:cubicBezTo>
                    <a:pt x="11297" y="7160"/>
                    <a:pt x="11395" y="7295"/>
                    <a:pt x="11544" y="7312"/>
                  </a:cubicBezTo>
                  <a:cubicBezTo>
                    <a:pt x="11555" y="7313"/>
                    <a:pt x="11565" y="7314"/>
                    <a:pt x="11576" y="7314"/>
                  </a:cubicBezTo>
                  <a:cubicBezTo>
                    <a:pt x="11706" y="7314"/>
                    <a:pt x="11820" y="7220"/>
                    <a:pt x="11839" y="7085"/>
                  </a:cubicBezTo>
                  <a:cubicBezTo>
                    <a:pt x="11867" y="6874"/>
                    <a:pt x="11881" y="6664"/>
                    <a:pt x="11886" y="6450"/>
                  </a:cubicBezTo>
                  <a:cubicBezTo>
                    <a:pt x="11914" y="6456"/>
                    <a:pt x="11945" y="6459"/>
                    <a:pt x="11979" y="6459"/>
                  </a:cubicBezTo>
                  <a:cubicBezTo>
                    <a:pt x="12094" y="6459"/>
                    <a:pt x="12206" y="6414"/>
                    <a:pt x="12288" y="6330"/>
                  </a:cubicBezTo>
                  <a:lnTo>
                    <a:pt x="12961" y="5650"/>
                  </a:lnTo>
                  <a:cubicBezTo>
                    <a:pt x="13130" y="5476"/>
                    <a:pt x="13130" y="5201"/>
                    <a:pt x="12961" y="5027"/>
                  </a:cubicBezTo>
                  <a:lnTo>
                    <a:pt x="12602" y="4668"/>
                  </a:lnTo>
                  <a:cubicBezTo>
                    <a:pt x="12602" y="4668"/>
                    <a:pt x="12602" y="4662"/>
                    <a:pt x="12605" y="4662"/>
                  </a:cubicBezTo>
                  <a:lnTo>
                    <a:pt x="12703" y="4429"/>
                  </a:lnTo>
                  <a:lnTo>
                    <a:pt x="12703" y="4424"/>
                  </a:lnTo>
                  <a:lnTo>
                    <a:pt x="13208" y="4424"/>
                  </a:lnTo>
                  <a:cubicBezTo>
                    <a:pt x="13452" y="4424"/>
                    <a:pt x="13649" y="4227"/>
                    <a:pt x="13649" y="3986"/>
                  </a:cubicBezTo>
                  <a:lnTo>
                    <a:pt x="13649" y="3026"/>
                  </a:lnTo>
                  <a:cubicBezTo>
                    <a:pt x="13663" y="2790"/>
                    <a:pt x="13466" y="2594"/>
                    <a:pt x="13222" y="2594"/>
                  </a:cubicBezTo>
                  <a:lnTo>
                    <a:pt x="12717" y="2594"/>
                  </a:lnTo>
                  <a:lnTo>
                    <a:pt x="12717" y="2588"/>
                  </a:lnTo>
                  <a:lnTo>
                    <a:pt x="12619" y="2355"/>
                  </a:lnTo>
                  <a:cubicBezTo>
                    <a:pt x="12619" y="2355"/>
                    <a:pt x="12619" y="2350"/>
                    <a:pt x="12616" y="2350"/>
                  </a:cubicBezTo>
                  <a:lnTo>
                    <a:pt x="12972" y="1991"/>
                  </a:lnTo>
                  <a:cubicBezTo>
                    <a:pt x="13144" y="1817"/>
                    <a:pt x="13144" y="1541"/>
                    <a:pt x="12972" y="1367"/>
                  </a:cubicBezTo>
                  <a:lnTo>
                    <a:pt x="12302" y="688"/>
                  </a:lnTo>
                  <a:cubicBezTo>
                    <a:pt x="12217" y="604"/>
                    <a:pt x="12108" y="559"/>
                    <a:pt x="11990" y="559"/>
                  </a:cubicBezTo>
                  <a:cubicBezTo>
                    <a:pt x="11875" y="559"/>
                    <a:pt x="11763" y="604"/>
                    <a:pt x="11681" y="688"/>
                  </a:cubicBezTo>
                  <a:lnTo>
                    <a:pt x="11325" y="1050"/>
                  </a:lnTo>
                  <a:lnTo>
                    <a:pt x="11322" y="1050"/>
                  </a:lnTo>
                  <a:lnTo>
                    <a:pt x="11089" y="952"/>
                  </a:lnTo>
                  <a:lnTo>
                    <a:pt x="11086" y="952"/>
                  </a:lnTo>
                  <a:lnTo>
                    <a:pt x="11086" y="438"/>
                  </a:lnTo>
                  <a:cubicBezTo>
                    <a:pt x="11086" y="197"/>
                    <a:pt x="10890" y="1"/>
                    <a:pt x="106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4451685" y="1396657"/>
              <a:ext cx="105826" cy="106466"/>
            </a:xfrm>
            <a:custGeom>
              <a:avLst/>
              <a:gdLst/>
              <a:ahLst/>
              <a:cxnLst/>
              <a:rect l="l" t="t" r="r" b="b"/>
              <a:pathLst>
                <a:path w="3636" h="3658" extrusionOk="0">
                  <a:moveTo>
                    <a:pt x="1819" y="1"/>
                  </a:moveTo>
                  <a:cubicBezTo>
                    <a:pt x="817" y="1"/>
                    <a:pt x="1" y="823"/>
                    <a:pt x="1" y="1828"/>
                  </a:cubicBezTo>
                  <a:cubicBezTo>
                    <a:pt x="1" y="2835"/>
                    <a:pt x="815" y="3658"/>
                    <a:pt x="1819" y="3658"/>
                  </a:cubicBezTo>
                  <a:cubicBezTo>
                    <a:pt x="2821" y="3658"/>
                    <a:pt x="3635" y="2835"/>
                    <a:pt x="3635" y="1828"/>
                  </a:cubicBezTo>
                  <a:cubicBezTo>
                    <a:pt x="3635" y="1637"/>
                    <a:pt x="3604" y="1443"/>
                    <a:pt x="3546" y="1258"/>
                  </a:cubicBezTo>
                  <a:cubicBezTo>
                    <a:pt x="3507" y="1148"/>
                    <a:pt x="3406" y="1076"/>
                    <a:pt x="3295" y="1076"/>
                  </a:cubicBezTo>
                  <a:cubicBezTo>
                    <a:pt x="3268" y="1076"/>
                    <a:pt x="3240" y="1080"/>
                    <a:pt x="3212" y="1090"/>
                  </a:cubicBezTo>
                  <a:cubicBezTo>
                    <a:pt x="3074" y="1134"/>
                    <a:pt x="2998" y="1280"/>
                    <a:pt x="3043" y="1421"/>
                  </a:cubicBezTo>
                  <a:cubicBezTo>
                    <a:pt x="3085" y="1553"/>
                    <a:pt x="3108" y="1687"/>
                    <a:pt x="3108" y="1828"/>
                  </a:cubicBezTo>
                  <a:cubicBezTo>
                    <a:pt x="3108" y="2549"/>
                    <a:pt x="2527" y="3130"/>
                    <a:pt x="1814" y="3130"/>
                  </a:cubicBezTo>
                  <a:cubicBezTo>
                    <a:pt x="1104" y="3130"/>
                    <a:pt x="523" y="2549"/>
                    <a:pt x="523" y="1828"/>
                  </a:cubicBezTo>
                  <a:cubicBezTo>
                    <a:pt x="523" y="1109"/>
                    <a:pt x="1104" y="528"/>
                    <a:pt x="1814" y="528"/>
                  </a:cubicBezTo>
                  <a:cubicBezTo>
                    <a:pt x="1963" y="528"/>
                    <a:pt x="2106" y="551"/>
                    <a:pt x="2243" y="601"/>
                  </a:cubicBezTo>
                  <a:cubicBezTo>
                    <a:pt x="2272" y="611"/>
                    <a:pt x="2301" y="616"/>
                    <a:pt x="2329" y="616"/>
                  </a:cubicBezTo>
                  <a:cubicBezTo>
                    <a:pt x="2438" y="616"/>
                    <a:pt x="2540" y="547"/>
                    <a:pt x="2580" y="438"/>
                  </a:cubicBezTo>
                  <a:cubicBezTo>
                    <a:pt x="2628" y="304"/>
                    <a:pt x="2555" y="152"/>
                    <a:pt x="2417" y="102"/>
                  </a:cubicBezTo>
                  <a:cubicBezTo>
                    <a:pt x="2226" y="37"/>
                    <a:pt x="2022" y="1"/>
                    <a:pt x="18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4477996" y="1423055"/>
              <a:ext cx="53524" cy="53932"/>
            </a:xfrm>
            <a:custGeom>
              <a:avLst/>
              <a:gdLst/>
              <a:ahLst/>
              <a:cxnLst/>
              <a:rect l="l" t="t" r="r" b="b"/>
              <a:pathLst>
                <a:path w="1839" h="1853" extrusionOk="0">
                  <a:moveTo>
                    <a:pt x="918" y="522"/>
                  </a:moveTo>
                  <a:cubicBezTo>
                    <a:pt x="1137" y="522"/>
                    <a:pt x="1311" y="702"/>
                    <a:pt x="1311" y="921"/>
                  </a:cubicBezTo>
                  <a:cubicBezTo>
                    <a:pt x="1311" y="1142"/>
                    <a:pt x="1132" y="1322"/>
                    <a:pt x="918" y="1322"/>
                  </a:cubicBezTo>
                  <a:cubicBezTo>
                    <a:pt x="702" y="1322"/>
                    <a:pt x="525" y="1142"/>
                    <a:pt x="525" y="921"/>
                  </a:cubicBezTo>
                  <a:cubicBezTo>
                    <a:pt x="525" y="702"/>
                    <a:pt x="702" y="522"/>
                    <a:pt x="918" y="522"/>
                  </a:cubicBezTo>
                  <a:close/>
                  <a:moveTo>
                    <a:pt x="918" y="0"/>
                  </a:moveTo>
                  <a:cubicBezTo>
                    <a:pt x="410" y="0"/>
                    <a:pt x="0" y="413"/>
                    <a:pt x="0" y="926"/>
                  </a:cubicBezTo>
                  <a:cubicBezTo>
                    <a:pt x="0" y="1434"/>
                    <a:pt x="413" y="1852"/>
                    <a:pt x="918" y="1852"/>
                  </a:cubicBezTo>
                  <a:cubicBezTo>
                    <a:pt x="1426" y="1852"/>
                    <a:pt x="1839" y="1437"/>
                    <a:pt x="1839" y="926"/>
                  </a:cubicBezTo>
                  <a:cubicBezTo>
                    <a:pt x="1839" y="413"/>
                    <a:pt x="1423" y="0"/>
                    <a:pt x="9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4362653" y="1497855"/>
              <a:ext cx="45113" cy="100587"/>
            </a:xfrm>
            <a:custGeom>
              <a:avLst/>
              <a:gdLst/>
              <a:ahLst/>
              <a:cxnLst/>
              <a:rect l="l" t="t" r="r" b="b"/>
              <a:pathLst>
                <a:path w="1550" h="3456" extrusionOk="0">
                  <a:moveTo>
                    <a:pt x="1022" y="531"/>
                  </a:moveTo>
                  <a:lnTo>
                    <a:pt x="1022" y="1039"/>
                  </a:lnTo>
                  <a:lnTo>
                    <a:pt x="528" y="1039"/>
                  </a:lnTo>
                  <a:lnTo>
                    <a:pt x="528" y="531"/>
                  </a:lnTo>
                  <a:close/>
                  <a:moveTo>
                    <a:pt x="441" y="1"/>
                  </a:moveTo>
                  <a:cubicBezTo>
                    <a:pt x="197" y="1"/>
                    <a:pt x="1" y="197"/>
                    <a:pt x="1" y="439"/>
                  </a:cubicBezTo>
                  <a:lnTo>
                    <a:pt x="1" y="1124"/>
                  </a:lnTo>
                  <a:cubicBezTo>
                    <a:pt x="1" y="1365"/>
                    <a:pt x="197" y="1561"/>
                    <a:pt x="441" y="1561"/>
                  </a:cubicBezTo>
                  <a:lnTo>
                    <a:pt x="511" y="1561"/>
                  </a:lnTo>
                  <a:lnTo>
                    <a:pt x="511" y="3192"/>
                  </a:lnTo>
                  <a:cubicBezTo>
                    <a:pt x="511" y="3338"/>
                    <a:pt x="629" y="3456"/>
                    <a:pt x="772" y="3456"/>
                  </a:cubicBezTo>
                  <a:cubicBezTo>
                    <a:pt x="918" y="3456"/>
                    <a:pt x="1036" y="3338"/>
                    <a:pt x="1036" y="3192"/>
                  </a:cubicBezTo>
                  <a:lnTo>
                    <a:pt x="1036" y="1561"/>
                  </a:lnTo>
                  <a:lnTo>
                    <a:pt x="1106" y="1561"/>
                  </a:lnTo>
                  <a:cubicBezTo>
                    <a:pt x="1348" y="1561"/>
                    <a:pt x="1544" y="1365"/>
                    <a:pt x="1544" y="1124"/>
                  </a:cubicBezTo>
                  <a:lnTo>
                    <a:pt x="1544" y="439"/>
                  </a:lnTo>
                  <a:cubicBezTo>
                    <a:pt x="1550" y="197"/>
                    <a:pt x="1353" y="1"/>
                    <a:pt x="11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4377613" y="1291704"/>
              <a:ext cx="15280" cy="36701"/>
            </a:xfrm>
            <a:custGeom>
              <a:avLst/>
              <a:gdLst/>
              <a:ahLst/>
              <a:cxnLst/>
              <a:rect l="l" t="t" r="r" b="b"/>
              <a:pathLst>
                <a:path w="525" h="1261" extrusionOk="0">
                  <a:moveTo>
                    <a:pt x="264" y="0"/>
                  </a:moveTo>
                  <a:cubicBezTo>
                    <a:pt x="118" y="0"/>
                    <a:pt x="0" y="118"/>
                    <a:pt x="0" y="264"/>
                  </a:cubicBezTo>
                  <a:lnTo>
                    <a:pt x="0" y="996"/>
                  </a:lnTo>
                  <a:cubicBezTo>
                    <a:pt x="0" y="1140"/>
                    <a:pt x="118" y="1260"/>
                    <a:pt x="264" y="1260"/>
                  </a:cubicBezTo>
                  <a:cubicBezTo>
                    <a:pt x="407" y="1260"/>
                    <a:pt x="525" y="1140"/>
                    <a:pt x="525" y="996"/>
                  </a:cubicBezTo>
                  <a:lnTo>
                    <a:pt x="525" y="264"/>
                  </a:lnTo>
                  <a:cubicBezTo>
                    <a:pt x="525" y="115"/>
                    <a:pt x="407"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4309070" y="1302298"/>
              <a:ext cx="23226" cy="35741"/>
            </a:xfrm>
            <a:custGeom>
              <a:avLst/>
              <a:gdLst/>
              <a:ahLst/>
              <a:cxnLst/>
              <a:rect l="l" t="t" r="r" b="b"/>
              <a:pathLst>
                <a:path w="798" h="1228" extrusionOk="0">
                  <a:moveTo>
                    <a:pt x="295" y="1"/>
                  </a:moveTo>
                  <a:cubicBezTo>
                    <a:pt x="270" y="1"/>
                    <a:pt x="244" y="4"/>
                    <a:pt x="219" y="12"/>
                  </a:cubicBezTo>
                  <a:cubicBezTo>
                    <a:pt x="82" y="54"/>
                    <a:pt x="0" y="200"/>
                    <a:pt x="42" y="338"/>
                  </a:cubicBezTo>
                  <a:lnTo>
                    <a:pt x="253" y="1039"/>
                  </a:lnTo>
                  <a:cubicBezTo>
                    <a:pt x="289" y="1154"/>
                    <a:pt x="393" y="1227"/>
                    <a:pt x="506" y="1227"/>
                  </a:cubicBezTo>
                  <a:cubicBezTo>
                    <a:pt x="531" y="1227"/>
                    <a:pt x="556" y="1225"/>
                    <a:pt x="579" y="1219"/>
                  </a:cubicBezTo>
                  <a:cubicBezTo>
                    <a:pt x="719" y="1174"/>
                    <a:pt x="797" y="1025"/>
                    <a:pt x="755" y="888"/>
                  </a:cubicBezTo>
                  <a:lnTo>
                    <a:pt x="545" y="186"/>
                  </a:lnTo>
                  <a:cubicBezTo>
                    <a:pt x="511" y="72"/>
                    <a:pt x="406" y="1"/>
                    <a:pt x="2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4247077" y="1331753"/>
              <a:ext cx="29251" cy="33151"/>
            </a:xfrm>
            <a:custGeom>
              <a:avLst/>
              <a:gdLst/>
              <a:ahLst/>
              <a:cxnLst/>
              <a:rect l="l" t="t" r="r" b="b"/>
              <a:pathLst>
                <a:path w="1005" h="1139" extrusionOk="0">
                  <a:moveTo>
                    <a:pt x="299" y="0"/>
                  </a:moveTo>
                  <a:cubicBezTo>
                    <a:pt x="250" y="0"/>
                    <a:pt x="199" y="14"/>
                    <a:pt x="155" y="41"/>
                  </a:cubicBezTo>
                  <a:cubicBezTo>
                    <a:pt x="34" y="123"/>
                    <a:pt x="0" y="283"/>
                    <a:pt x="79" y="406"/>
                  </a:cubicBezTo>
                  <a:lnTo>
                    <a:pt x="483" y="1021"/>
                  </a:lnTo>
                  <a:cubicBezTo>
                    <a:pt x="531" y="1097"/>
                    <a:pt x="615" y="1139"/>
                    <a:pt x="702" y="1139"/>
                  </a:cubicBezTo>
                  <a:cubicBezTo>
                    <a:pt x="752" y="1139"/>
                    <a:pt x="800" y="1125"/>
                    <a:pt x="848" y="1097"/>
                  </a:cubicBezTo>
                  <a:cubicBezTo>
                    <a:pt x="968" y="1018"/>
                    <a:pt x="1005" y="855"/>
                    <a:pt x="924" y="732"/>
                  </a:cubicBezTo>
                  <a:lnTo>
                    <a:pt x="519" y="120"/>
                  </a:lnTo>
                  <a:cubicBezTo>
                    <a:pt x="469" y="41"/>
                    <a:pt x="385" y="0"/>
                    <a:pt x="2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4196434" y="1378000"/>
              <a:ext cx="33674" cy="29134"/>
            </a:xfrm>
            <a:custGeom>
              <a:avLst/>
              <a:gdLst/>
              <a:ahLst/>
              <a:cxnLst/>
              <a:rect l="l" t="t" r="r" b="b"/>
              <a:pathLst>
                <a:path w="1157" h="1001" extrusionOk="0">
                  <a:moveTo>
                    <a:pt x="298" y="0"/>
                  </a:moveTo>
                  <a:cubicBezTo>
                    <a:pt x="223" y="0"/>
                    <a:pt x="148" y="32"/>
                    <a:pt x="95" y="94"/>
                  </a:cubicBezTo>
                  <a:cubicBezTo>
                    <a:pt x="0" y="207"/>
                    <a:pt x="14" y="372"/>
                    <a:pt x="126" y="468"/>
                  </a:cubicBezTo>
                  <a:lnTo>
                    <a:pt x="688" y="936"/>
                  </a:lnTo>
                  <a:cubicBezTo>
                    <a:pt x="738" y="978"/>
                    <a:pt x="797" y="1001"/>
                    <a:pt x="856" y="1001"/>
                  </a:cubicBezTo>
                  <a:cubicBezTo>
                    <a:pt x="932" y="1001"/>
                    <a:pt x="1008" y="967"/>
                    <a:pt x="1058" y="905"/>
                  </a:cubicBezTo>
                  <a:cubicBezTo>
                    <a:pt x="1156" y="793"/>
                    <a:pt x="1142" y="625"/>
                    <a:pt x="1030" y="532"/>
                  </a:cubicBezTo>
                  <a:lnTo>
                    <a:pt x="469" y="63"/>
                  </a:lnTo>
                  <a:cubicBezTo>
                    <a:pt x="419" y="21"/>
                    <a:pt x="358" y="0"/>
                    <a:pt x="2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4161130" y="1436793"/>
              <a:ext cx="36876" cy="23866"/>
            </a:xfrm>
            <a:custGeom>
              <a:avLst/>
              <a:gdLst/>
              <a:ahLst/>
              <a:cxnLst/>
              <a:rect l="l" t="t" r="r" b="b"/>
              <a:pathLst>
                <a:path w="1267" h="820" extrusionOk="0">
                  <a:moveTo>
                    <a:pt x="299" y="1"/>
                  </a:moveTo>
                  <a:cubicBezTo>
                    <a:pt x="197" y="1"/>
                    <a:pt x="101" y="59"/>
                    <a:pt x="57" y="157"/>
                  </a:cubicBezTo>
                  <a:cubicBezTo>
                    <a:pt x="1" y="292"/>
                    <a:pt x="60" y="446"/>
                    <a:pt x="194" y="505"/>
                  </a:cubicBezTo>
                  <a:lnTo>
                    <a:pt x="862" y="797"/>
                  </a:lnTo>
                  <a:cubicBezTo>
                    <a:pt x="899" y="811"/>
                    <a:pt x="932" y="819"/>
                    <a:pt x="969" y="819"/>
                  </a:cubicBezTo>
                  <a:cubicBezTo>
                    <a:pt x="1070" y="819"/>
                    <a:pt x="1168" y="757"/>
                    <a:pt x="1210" y="659"/>
                  </a:cubicBezTo>
                  <a:cubicBezTo>
                    <a:pt x="1266" y="524"/>
                    <a:pt x="1207" y="370"/>
                    <a:pt x="1073" y="314"/>
                  </a:cubicBezTo>
                  <a:lnTo>
                    <a:pt x="405" y="22"/>
                  </a:lnTo>
                  <a:cubicBezTo>
                    <a:pt x="370" y="8"/>
                    <a:pt x="335" y="1"/>
                    <a:pt x="2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4144540" y="1503297"/>
              <a:ext cx="37458" cy="17870"/>
            </a:xfrm>
            <a:custGeom>
              <a:avLst/>
              <a:gdLst/>
              <a:ahLst/>
              <a:cxnLst/>
              <a:rect l="l" t="t" r="r" b="b"/>
              <a:pathLst>
                <a:path w="1287" h="614" extrusionOk="0">
                  <a:moveTo>
                    <a:pt x="280" y="0"/>
                  </a:moveTo>
                  <a:cubicBezTo>
                    <a:pt x="149" y="0"/>
                    <a:pt x="36" y="102"/>
                    <a:pt x="21" y="235"/>
                  </a:cubicBezTo>
                  <a:cubicBezTo>
                    <a:pt x="1" y="378"/>
                    <a:pt x="108" y="507"/>
                    <a:pt x="251" y="527"/>
                  </a:cubicBezTo>
                  <a:lnTo>
                    <a:pt x="978" y="611"/>
                  </a:lnTo>
                  <a:cubicBezTo>
                    <a:pt x="989" y="611"/>
                    <a:pt x="997" y="614"/>
                    <a:pt x="1008" y="614"/>
                  </a:cubicBezTo>
                  <a:cubicBezTo>
                    <a:pt x="1143" y="614"/>
                    <a:pt x="1255" y="516"/>
                    <a:pt x="1269" y="381"/>
                  </a:cubicBezTo>
                  <a:cubicBezTo>
                    <a:pt x="1286" y="235"/>
                    <a:pt x="1180" y="106"/>
                    <a:pt x="1037" y="86"/>
                  </a:cubicBezTo>
                  <a:lnTo>
                    <a:pt x="310" y="2"/>
                  </a:lnTo>
                  <a:cubicBezTo>
                    <a:pt x="300" y="1"/>
                    <a:pt x="290" y="0"/>
                    <a:pt x="2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4147159" y="1568173"/>
              <a:ext cx="37458" cy="19180"/>
            </a:xfrm>
            <a:custGeom>
              <a:avLst/>
              <a:gdLst/>
              <a:ahLst/>
              <a:cxnLst/>
              <a:rect l="l" t="t" r="r" b="b"/>
              <a:pathLst>
                <a:path w="1287" h="659" extrusionOk="0">
                  <a:moveTo>
                    <a:pt x="1001" y="1"/>
                  </a:moveTo>
                  <a:cubicBezTo>
                    <a:pt x="986" y="1"/>
                    <a:pt x="972" y="2"/>
                    <a:pt x="958" y="4"/>
                  </a:cubicBezTo>
                  <a:lnTo>
                    <a:pt x="239" y="136"/>
                  </a:lnTo>
                  <a:cubicBezTo>
                    <a:pt x="93" y="159"/>
                    <a:pt x="1" y="296"/>
                    <a:pt x="23" y="439"/>
                  </a:cubicBezTo>
                  <a:cubicBezTo>
                    <a:pt x="46" y="566"/>
                    <a:pt x="158" y="658"/>
                    <a:pt x="284" y="658"/>
                  </a:cubicBezTo>
                  <a:cubicBezTo>
                    <a:pt x="298" y="658"/>
                    <a:pt x="315" y="658"/>
                    <a:pt x="329" y="655"/>
                  </a:cubicBezTo>
                  <a:lnTo>
                    <a:pt x="1048" y="524"/>
                  </a:lnTo>
                  <a:cubicBezTo>
                    <a:pt x="1193" y="501"/>
                    <a:pt x="1286" y="364"/>
                    <a:pt x="1264" y="220"/>
                  </a:cubicBezTo>
                  <a:cubicBezTo>
                    <a:pt x="1241" y="89"/>
                    <a:pt x="1127" y="1"/>
                    <a:pt x="10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4168901" y="1627401"/>
              <a:ext cx="36439" cy="24972"/>
            </a:xfrm>
            <a:custGeom>
              <a:avLst/>
              <a:gdLst/>
              <a:ahLst/>
              <a:cxnLst/>
              <a:rect l="l" t="t" r="r" b="b"/>
              <a:pathLst>
                <a:path w="1252" h="858" extrusionOk="0">
                  <a:moveTo>
                    <a:pt x="954" y="0"/>
                  </a:moveTo>
                  <a:cubicBezTo>
                    <a:pt x="914" y="0"/>
                    <a:pt x="873" y="9"/>
                    <a:pt x="834" y="29"/>
                  </a:cubicBezTo>
                  <a:lnTo>
                    <a:pt x="183" y="361"/>
                  </a:lnTo>
                  <a:cubicBezTo>
                    <a:pt x="54" y="425"/>
                    <a:pt x="0" y="585"/>
                    <a:pt x="68" y="714"/>
                  </a:cubicBezTo>
                  <a:cubicBezTo>
                    <a:pt x="113" y="804"/>
                    <a:pt x="208" y="857"/>
                    <a:pt x="301" y="857"/>
                  </a:cubicBezTo>
                  <a:cubicBezTo>
                    <a:pt x="340" y="857"/>
                    <a:pt x="382" y="846"/>
                    <a:pt x="421" y="829"/>
                  </a:cubicBezTo>
                  <a:lnTo>
                    <a:pt x="1072" y="501"/>
                  </a:lnTo>
                  <a:cubicBezTo>
                    <a:pt x="1204" y="434"/>
                    <a:pt x="1252" y="271"/>
                    <a:pt x="1190" y="144"/>
                  </a:cubicBezTo>
                  <a:cubicBezTo>
                    <a:pt x="1143" y="53"/>
                    <a:pt x="1051" y="0"/>
                    <a:pt x="9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4209095" y="1678160"/>
              <a:ext cx="32277" cy="30007"/>
            </a:xfrm>
            <a:custGeom>
              <a:avLst/>
              <a:gdLst/>
              <a:ahLst/>
              <a:cxnLst/>
              <a:rect l="l" t="t" r="r" b="b"/>
              <a:pathLst>
                <a:path w="1109" h="1031" extrusionOk="0">
                  <a:moveTo>
                    <a:pt x="818" y="0"/>
                  </a:moveTo>
                  <a:cubicBezTo>
                    <a:pt x="754" y="0"/>
                    <a:pt x="690" y="23"/>
                    <a:pt x="640" y="70"/>
                  </a:cubicBezTo>
                  <a:lnTo>
                    <a:pt x="110" y="576"/>
                  </a:lnTo>
                  <a:cubicBezTo>
                    <a:pt x="6" y="679"/>
                    <a:pt x="0" y="842"/>
                    <a:pt x="98" y="949"/>
                  </a:cubicBezTo>
                  <a:cubicBezTo>
                    <a:pt x="152" y="1002"/>
                    <a:pt x="222" y="1030"/>
                    <a:pt x="289" y="1030"/>
                  </a:cubicBezTo>
                  <a:cubicBezTo>
                    <a:pt x="357" y="1030"/>
                    <a:pt x="418" y="1005"/>
                    <a:pt x="472" y="954"/>
                  </a:cubicBezTo>
                  <a:lnTo>
                    <a:pt x="1002" y="449"/>
                  </a:lnTo>
                  <a:cubicBezTo>
                    <a:pt x="1106" y="357"/>
                    <a:pt x="1109" y="188"/>
                    <a:pt x="1010" y="82"/>
                  </a:cubicBezTo>
                  <a:cubicBezTo>
                    <a:pt x="958" y="27"/>
                    <a:pt x="888" y="0"/>
                    <a:pt x="8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4292335" y="1480625"/>
              <a:ext cx="45025" cy="45462"/>
            </a:xfrm>
            <a:custGeom>
              <a:avLst/>
              <a:gdLst/>
              <a:ahLst/>
              <a:cxnLst/>
              <a:rect l="l" t="t" r="r" b="b"/>
              <a:pathLst>
                <a:path w="1547" h="1562" extrusionOk="0">
                  <a:moveTo>
                    <a:pt x="1022" y="528"/>
                  </a:moveTo>
                  <a:lnTo>
                    <a:pt x="1022" y="1039"/>
                  </a:lnTo>
                  <a:lnTo>
                    <a:pt x="528" y="1039"/>
                  </a:lnTo>
                  <a:lnTo>
                    <a:pt x="528" y="528"/>
                  </a:lnTo>
                  <a:close/>
                  <a:moveTo>
                    <a:pt x="438" y="1"/>
                  </a:moveTo>
                  <a:cubicBezTo>
                    <a:pt x="197" y="1"/>
                    <a:pt x="0" y="197"/>
                    <a:pt x="0" y="439"/>
                  </a:cubicBezTo>
                  <a:lnTo>
                    <a:pt x="0" y="1123"/>
                  </a:lnTo>
                  <a:cubicBezTo>
                    <a:pt x="0" y="1365"/>
                    <a:pt x="197" y="1561"/>
                    <a:pt x="438" y="1561"/>
                  </a:cubicBezTo>
                  <a:lnTo>
                    <a:pt x="1109" y="1561"/>
                  </a:lnTo>
                  <a:cubicBezTo>
                    <a:pt x="1350" y="1561"/>
                    <a:pt x="1546" y="1365"/>
                    <a:pt x="1546" y="1123"/>
                  </a:cubicBezTo>
                  <a:lnTo>
                    <a:pt x="1546" y="439"/>
                  </a:lnTo>
                  <a:cubicBezTo>
                    <a:pt x="1546" y="197"/>
                    <a:pt x="1350" y="1"/>
                    <a:pt x="11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4327377" y="1421891"/>
              <a:ext cx="45025" cy="45462"/>
            </a:xfrm>
            <a:custGeom>
              <a:avLst/>
              <a:gdLst/>
              <a:ahLst/>
              <a:cxnLst/>
              <a:rect l="l" t="t" r="r" b="b"/>
              <a:pathLst>
                <a:path w="1547" h="1562" extrusionOk="0">
                  <a:moveTo>
                    <a:pt x="1022" y="531"/>
                  </a:moveTo>
                  <a:lnTo>
                    <a:pt x="1022" y="1039"/>
                  </a:lnTo>
                  <a:lnTo>
                    <a:pt x="525" y="1039"/>
                  </a:lnTo>
                  <a:lnTo>
                    <a:pt x="525" y="531"/>
                  </a:lnTo>
                  <a:close/>
                  <a:moveTo>
                    <a:pt x="438" y="1"/>
                  </a:moveTo>
                  <a:cubicBezTo>
                    <a:pt x="197" y="1"/>
                    <a:pt x="0" y="197"/>
                    <a:pt x="0" y="439"/>
                  </a:cubicBezTo>
                  <a:lnTo>
                    <a:pt x="0" y="1123"/>
                  </a:lnTo>
                  <a:cubicBezTo>
                    <a:pt x="0" y="1365"/>
                    <a:pt x="197" y="1561"/>
                    <a:pt x="438" y="1561"/>
                  </a:cubicBezTo>
                  <a:lnTo>
                    <a:pt x="1109" y="1561"/>
                  </a:lnTo>
                  <a:cubicBezTo>
                    <a:pt x="1350" y="1561"/>
                    <a:pt x="1547" y="1365"/>
                    <a:pt x="1547" y="1123"/>
                  </a:cubicBezTo>
                  <a:lnTo>
                    <a:pt x="1547" y="439"/>
                  </a:lnTo>
                  <a:cubicBezTo>
                    <a:pt x="1547" y="197"/>
                    <a:pt x="1347" y="1"/>
                    <a:pt x="11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pic>
        <p:nvPicPr>
          <p:cNvPr id="7" name="Picture 6" descr="A diagram of a flowchart&#10;&#10;Description automatically generated">
            <a:extLst>
              <a:ext uri="{FF2B5EF4-FFF2-40B4-BE49-F238E27FC236}">
                <a16:creationId xmlns:a16="http://schemas.microsoft.com/office/drawing/2014/main" id="{147DF553-F373-8B7F-C475-0504CC26124B}"/>
              </a:ext>
            </a:extLst>
          </p:cNvPr>
          <p:cNvPicPr>
            <a:picLocks noChangeAspect="1"/>
          </p:cNvPicPr>
          <p:nvPr/>
        </p:nvPicPr>
        <p:blipFill>
          <a:blip r:embed="rId3"/>
          <a:stretch>
            <a:fillRect/>
          </a:stretch>
        </p:blipFill>
        <p:spPr>
          <a:xfrm>
            <a:off x="1409034" y="796954"/>
            <a:ext cx="6149448" cy="4197450"/>
          </a:xfrm>
          <a:prstGeom prst="rect">
            <a:avLst/>
          </a:prstGeom>
        </p:spPr>
      </p:pic>
      <p:sp>
        <p:nvSpPr>
          <p:cNvPr id="8" name="Google Shape;359;p33">
            <a:extLst>
              <a:ext uri="{FF2B5EF4-FFF2-40B4-BE49-F238E27FC236}">
                <a16:creationId xmlns:a16="http://schemas.microsoft.com/office/drawing/2014/main" id="{DD479EA3-109D-DEB1-C960-B4614EC81535}"/>
              </a:ext>
            </a:extLst>
          </p:cNvPr>
          <p:cNvSpPr txBox="1">
            <a:spLocks noGrp="1"/>
          </p:cNvSpPr>
          <p:nvPr>
            <p:ph type="title"/>
          </p:nvPr>
        </p:nvSpPr>
        <p:spPr>
          <a:xfrm>
            <a:off x="631758" y="6752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dirty="0"/>
              <a:t>Multi Model Summary</a:t>
            </a:r>
          </a:p>
        </p:txBody>
      </p:sp>
    </p:spTree>
    <p:extLst>
      <p:ext uri="{BB962C8B-B14F-4D97-AF65-F5344CB8AC3E}">
        <p14:creationId xmlns:p14="http://schemas.microsoft.com/office/powerpoint/2010/main" val="496250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40"/>
          <p:cNvSpPr txBox="1">
            <a:spLocks noGrp="1"/>
          </p:cNvSpPr>
          <p:nvPr>
            <p:ph type="title"/>
          </p:nvPr>
        </p:nvSpPr>
        <p:spPr>
          <a:xfrm>
            <a:off x="696564" y="21870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IMAGE CAPTIONING</a:t>
            </a:r>
            <a:endParaRPr dirty="0"/>
          </a:p>
        </p:txBody>
      </p:sp>
      <p:sp>
        <p:nvSpPr>
          <p:cNvPr id="525" name="Google Shape;525;p40"/>
          <p:cNvSpPr txBox="1"/>
          <p:nvPr/>
        </p:nvSpPr>
        <p:spPr>
          <a:xfrm>
            <a:off x="723900" y="1015437"/>
            <a:ext cx="1757100" cy="460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dk1"/>
                </a:solidFill>
                <a:latin typeface="Chakra Petch"/>
                <a:ea typeface="Chakra Petch"/>
                <a:cs typeface="Chakra Petch"/>
                <a:sym typeface="Chakra Petch"/>
              </a:rPr>
              <a:t>INPUT</a:t>
            </a:r>
            <a:endParaRPr sz="1800" dirty="0">
              <a:solidFill>
                <a:schemeClr val="dk1"/>
              </a:solidFill>
              <a:latin typeface="Chakra Petch"/>
              <a:ea typeface="Chakra Petch"/>
              <a:cs typeface="Chakra Petch"/>
              <a:sym typeface="Chakra Petch"/>
            </a:endParaRPr>
          </a:p>
        </p:txBody>
      </p:sp>
      <p:sp>
        <p:nvSpPr>
          <p:cNvPr id="526" name="Google Shape;526;p40"/>
          <p:cNvSpPr txBox="1"/>
          <p:nvPr/>
        </p:nvSpPr>
        <p:spPr>
          <a:xfrm>
            <a:off x="723900" y="1827358"/>
            <a:ext cx="1757100" cy="460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dk1"/>
                </a:solidFill>
                <a:latin typeface="Chakra Petch"/>
                <a:ea typeface="Chakra Petch"/>
                <a:cs typeface="Chakra Petch"/>
                <a:sym typeface="Chakra Petch"/>
              </a:rPr>
              <a:t>OUTPUT</a:t>
            </a:r>
            <a:endParaRPr sz="1800" dirty="0">
              <a:solidFill>
                <a:schemeClr val="dk1"/>
              </a:solidFill>
              <a:latin typeface="Chakra Petch"/>
              <a:ea typeface="Chakra Petch"/>
              <a:cs typeface="Chakra Petch"/>
              <a:sym typeface="Chakra Petch"/>
            </a:endParaRPr>
          </a:p>
        </p:txBody>
      </p:sp>
      <p:sp>
        <p:nvSpPr>
          <p:cNvPr id="527" name="Google Shape;527;p40"/>
          <p:cNvSpPr txBox="1"/>
          <p:nvPr/>
        </p:nvSpPr>
        <p:spPr>
          <a:xfrm>
            <a:off x="696565" y="3038216"/>
            <a:ext cx="1757100" cy="460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dk1"/>
                </a:solidFill>
                <a:latin typeface="Chakra Petch"/>
                <a:ea typeface="Chakra Petch"/>
                <a:cs typeface="Chakra Petch"/>
                <a:sym typeface="Chakra Petch"/>
              </a:rPr>
              <a:t>TOOLS USED</a:t>
            </a:r>
            <a:endParaRPr sz="1800" dirty="0">
              <a:solidFill>
                <a:schemeClr val="dk1"/>
              </a:solidFill>
              <a:latin typeface="Chakra Petch"/>
              <a:ea typeface="Chakra Petch"/>
              <a:cs typeface="Chakra Petch"/>
              <a:sym typeface="Chakra Petch"/>
            </a:endParaRPr>
          </a:p>
        </p:txBody>
      </p:sp>
      <p:sp>
        <p:nvSpPr>
          <p:cNvPr id="531" name="Google Shape;531;p40"/>
          <p:cNvSpPr txBox="1"/>
          <p:nvPr/>
        </p:nvSpPr>
        <p:spPr>
          <a:xfrm>
            <a:off x="696565" y="1352216"/>
            <a:ext cx="8113128" cy="513300"/>
          </a:xfrm>
          <a:prstGeom prst="rect">
            <a:avLst/>
          </a:prstGeom>
          <a:noFill/>
          <a:ln>
            <a:noFill/>
          </a:ln>
        </p:spPr>
        <p:txBody>
          <a:bodyPr spcFirstLastPara="1" wrap="square" lIns="91425" tIns="91425" rIns="91425" bIns="91425" anchor="t" anchorCtr="0">
            <a:noAutofit/>
          </a:bodyPr>
          <a:lstStyle/>
          <a:p>
            <a:pPr marR="0" lvl="0" algn="just">
              <a:lnSpc>
                <a:spcPct val="115000"/>
              </a:lnSpc>
              <a:spcBef>
                <a:spcPts val="0"/>
              </a:spcBef>
              <a:spcAft>
                <a:spcPts val="0"/>
              </a:spcAft>
            </a:pPr>
            <a:r>
              <a:rPr lang="en-US" sz="1200" u="sng" dirty="0">
                <a:solidFill>
                  <a:schemeClr val="dk1"/>
                </a:solidFill>
                <a:latin typeface="Open Sans"/>
                <a:ea typeface="Open Sans"/>
                <a:cs typeface="Open Sans"/>
              </a:rPr>
              <a:t>Images: </a:t>
            </a:r>
            <a:r>
              <a:rPr lang="en-US" sz="1200" dirty="0">
                <a:solidFill>
                  <a:schemeClr val="dk1"/>
                </a:solidFill>
                <a:latin typeface="Open Sans"/>
                <a:ea typeface="Open Sans"/>
                <a:cs typeface="Open Sans"/>
              </a:rPr>
              <a:t>Loaded and preprocessed using VGG16.</a:t>
            </a:r>
          </a:p>
          <a:p>
            <a:pPr marR="0" lvl="0" algn="just">
              <a:lnSpc>
                <a:spcPct val="115000"/>
              </a:lnSpc>
              <a:spcBef>
                <a:spcPts val="0"/>
              </a:spcBef>
              <a:spcAft>
                <a:spcPts val="1000"/>
              </a:spcAft>
            </a:pPr>
            <a:r>
              <a:rPr lang="en-US" sz="1200" u="sng" dirty="0">
                <a:solidFill>
                  <a:schemeClr val="dk1"/>
                </a:solidFill>
                <a:latin typeface="Open Sans"/>
                <a:ea typeface="Open Sans"/>
                <a:cs typeface="Open Sans"/>
              </a:rPr>
              <a:t>Captions: </a:t>
            </a:r>
            <a:r>
              <a:rPr lang="en-US" sz="1200" dirty="0">
                <a:solidFill>
                  <a:schemeClr val="dk1"/>
                </a:solidFill>
                <a:latin typeface="Open Sans"/>
                <a:ea typeface="Open Sans"/>
                <a:cs typeface="Open Sans"/>
              </a:rPr>
              <a:t>Extracted from a text file, preprocessed for tokenization.</a:t>
            </a:r>
          </a:p>
        </p:txBody>
      </p:sp>
      <p:sp>
        <p:nvSpPr>
          <p:cNvPr id="532" name="Google Shape;532;p40"/>
          <p:cNvSpPr txBox="1"/>
          <p:nvPr/>
        </p:nvSpPr>
        <p:spPr>
          <a:xfrm>
            <a:off x="696565" y="2155974"/>
            <a:ext cx="5704234" cy="513300"/>
          </a:xfrm>
          <a:prstGeom prst="rect">
            <a:avLst/>
          </a:prstGeom>
          <a:noFill/>
          <a:ln>
            <a:noFill/>
          </a:ln>
        </p:spPr>
        <p:txBody>
          <a:bodyPr spcFirstLastPara="1" wrap="square" lIns="91425" tIns="91425" rIns="91425" bIns="91425" anchor="t" anchorCtr="0">
            <a:noAutofit/>
          </a:bodyPr>
          <a:lstStyle/>
          <a:p>
            <a:pPr marR="0" lvl="0" algn="just">
              <a:lnSpc>
                <a:spcPct val="115000"/>
              </a:lnSpc>
              <a:spcBef>
                <a:spcPts val="0"/>
              </a:spcBef>
              <a:spcAft>
                <a:spcPts val="0"/>
              </a:spcAft>
            </a:pPr>
            <a:r>
              <a:rPr lang="en-US" sz="1200" u="sng" dirty="0">
                <a:solidFill>
                  <a:schemeClr val="dk1"/>
                </a:solidFill>
                <a:latin typeface="Open Sans"/>
                <a:ea typeface="Open Sans"/>
                <a:cs typeface="Open Sans"/>
              </a:rPr>
              <a:t>Image Features: </a:t>
            </a:r>
            <a:r>
              <a:rPr lang="en-US" sz="1200" dirty="0">
                <a:solidFill>
                  <a:schemeClr val="dk1"/>
                </a:solidFill>
                <a:latin typeface="Open Sans"/>
                <a:ea typeface="Open Sans"/>
                <a:cs typeface="Open Sans"/>
              </a:rPr>
              <a:t>VGG16-extracted features stored in a dictionary.</a:t>
            </a:r>
          </a:p>
          <a:p>
            <a:pPr marR="0" lvl="0" algn="just">
              <a:lnSpc>
                <a:spcPct val="115000"/>
              </a:lnSpc>
              <a:spcBef>
                <a:spcPts val="0"/>
              </a:spcBef>
              <a:spcAft>
                <a:spcPts val="0"/>
              </a:spcAft>
            </a:pPr>
            <a:r>
              <a:rPr lang="en-US" sz="1200" u="sng" dirty="0">
                <a:solidFill>
                  <a:schemeClr val="dk1"/>
                </a:solidFill>
                <a:latin typeface="Open Sans"/>
                <a:ea typeface="Open Sans"/>
                <a:cs typeface="Open Sans"/>
              </a:rPr>
              <a:t>Tokenized Captions: </a:t>
            </a:r>
            <a:r>
              <a:rPr lang="en-US" sz="1200" dirty="0">
                <a:solidFill>
                  <a:schemeClr val="dk1"/>
                </a:solidFill>
                <a:latin typeface="Open Sans"/>
                <a:ea typeface="Open Sans"/>
                <a:cs typeface="Open Sans"/>
              </a:rPr>
              <a:t>Preprocessed captions ready for training.</a:t>
            </a:r>
          </a:p>
          <a:p>
            <a:pPr marR="0" lvl="0" algn="just">
              <a:lnSpc>
                <a:spcPct val="115000"/>
              </a:lnSpc>
              <a:spcBef>
                <a:spcPts val="0"/>
              </a:spcBef>
              <a:spcAft>
                <a:spcPts val="1000"/>
              </a:spcAft>
            </a:pPr>
            <a:r>
              <a:rPr lang="en-US" sz="1200" u="sng" dirty="0">
                <a:solidFill>
                  <a:schemeClr val="dk1"/>
                </a:solidFill>
                <a:latin typeface="Open Sans"/>
                <a:ea typeface="Open Sans"/>
                <a:cs typeface="Open Sans"/>
              </a:rPr>
              <a:t>Captioning Model</a:t>
            </a:r>
            <a:r>
              <a:rPr lang="en-US" sz="1200" dirty="0">
                <a:solidFill>
                  <a:schemeClr val="dk1"/>
                </a:solidFill>
                <a:latin typeface="Open Sans"/>
                <a:ea typeface="Open Sans"/>
                <a:cs typeface="Open Sans"/>
              </a:rPr>
              <a:t>: Trained model capable of generating captions for input images.</a:t>
            </a:r>
          </a:p>
        </p:txBody>
      </p:sp>
      <p:sp>
        <p:nvSpPr>
          <p:cNvPr id="533" name="Google Shape;533;p40"/>
          <p:cNvSpPr txBox="1"/>
          <p:nvPr/>
        </p:nvSpPr>
        <p:spPr>
          <a:xfrm>
            <a:off x="696564" y="3364715"/>
            <a:ext cx="5704235" cy="513300"/>
          </a:xfrm>
          <a:prstGeom prst="rect">
            <a:avLst/>
          </a:prstGeom>
          <a:noFill/>
          <a:ln>
            <a:noFill/>
          </a:ln>
        </p:spPr>
        <p:txBody>
          <a:bodyPr spcFirstLastPara="1" wrap="square" lIns="91425" tIns="91425" rIns="91425" bIns="91425" anchor="t" anchorCtr="0">
            <a:noAutofit/>
          </a:bodyPr>
          <a:lstStyle/>
          <a:p>
            <a:pPr marR="0" lvl="0" algn="just">
              <a:lnSpc>
                <a:spcPct val="115000"/>
              </a:lnSpc>
              <a:spcBef>
                <a:spcPts val="0"/>
              </a:spcBef>
              <a:spcAft>
                <a:spcPts val="0"/>
              </a:spcAft>
            </a:pPr>
            <a:r>
              <a:rPr lang="en-US" sz="1200" dirty="0">
                <a:solidFill>
                  <a:schemeClr val="dk1"/>
                </a:solidFill>
                <a:latin typeface="Open Sans"/>
                <a:ea typeface="Open Sans"/>
                <a:cs typeface="Open Sans"/>
              </a:rPr>
              <a:t>VGG16 Model: TensorFlow </a:t>
            </a:r>
            <a:r>
              <a:rPr lang="en-US" sz="1200" dirty="0" err="1">
                <a:solidFill>
                  <a:schemeClr val="dk1"/>
                </a:solidFill>
                <a:latin typeface="Open Sans"/>
                <a:ea typeface="Open Sans"/>
                <a:cs typeface="Open Sans"/>
              </a:rPr>
              <a:t>Keras</a:t>
            </a:r>
            <a:r>
              <a:rPr lang="en-US" sz="1200" dirty="0">
                <a:solidFill>
                  <a:schemeClr val="dk1"/>
                </a:solidFill>
                <a:latin typeface="Open Sans"/>
                <a:ea typeface="Open Sans"/>
                <a:cs typeface="Open Sans"/>
              </a:rPr>
              <a:t>' pre-trained model for image feature extraction.</a:t>
            </a:r>
          </a:p>
          <a:p>
            <a:pPr marR="0" lvl="0" algn="just">
              <a:lnSpc>
                <a:spcPct val="115000"/>
              </a:lnSpc>
              <a:spcBef>
                <a:spcPts val="0"/>
              </a:spcBef>
              <a:spcAft>
                <a:spcPts val="0"/>
              </a:spcAft>
            </a:pPr>
            <a:r>
              <a:rPr lang="en-US" sz="1200" dirty="0">
                <a:solidFill>
                  <a:schemeClr val="dk1"/>
                </a:solidFill>
                <a:latin typeface="Open Sans"/>
                <a:ea typeface="Open Sans"/>
                <a:cs typeface="Open Sans"/>
              </a:rPr>
              <a:t>Tokenizer: </a:t>
            </a:r>
            <a:r>
              <a:rPr lang="en-US" sz="1200" dirty="0" err="1">
                <a:solidFill>
                  <a:schemeClr val="dk1"/>
                </a:solidFill>
                <a:latin typeface="Open Sans"/>
                <a:ea typeface="Open Sans"/>
                <a:cs typeface="Open Sans"/>
              </a:rPr>
              <a:t>Keras</a:t>
            </a:r>
            <a:r>
              <a:rPr lang="en-US" sz="1200" dirty="0">
                <a:solidFill>
                  <a:schemeClr val="dk1"/>
                </a:solidFill>
                <a:latin typeface="Open Sans"/>
                <a:ea typeface="Open Sans"/>
                <a:cs typeface="Open Sans"/>
              </a:rPr>
              <a:t> Tokenizer for text preprocessing.</a:t>
            </a:r>
          </a:p>
          <a:p>
            <a:pPr marR="0" lvl="0" algn="just">
              <a:lnSpc>
                <a:spcPct val="115000"/>
              </a:lnSpc>
              <a:spcBef>
                <a:spcPts val="0"/>
              </a:spcBef>
              <a:spcAft>
                <a:spcPts val="0"/>
              </a:spcAft>
            </a:pPr>
            <a:r>
              <a:rPr lang="en-US" sz="1200" dirty="0">
                <a:solidFill>
                  <a:schemeClr val="dk1"/>
                </a:solidFill>
                <a:latin typeface="Open Sans"/>
                <a:ea typeface="Open Sans"/>
                <a:cs typeface="Open Sans"/>
              </a:rPr>
              <a:t>Embedding Layer: Part of the captioning model for textual representation.</a:t>
            </a:r>
          </a:p>
          <a:p>
            <a:pPr marR="0" lvl="0" algn="just">
              <a:lnSpc>
                <a:spcPct val="115000"/>
              </a:lnSpc>
              <a:spcBef>
                <a:spcPts val="0"/>
              </a:spcBef>
              <a:spcAft>
                <a:spcPts val="0"/>
              </a:spcAft>
            </a:pPr>
            <a:r>
              <a:rPr lang="en-US" sz="1200" dirty="0">
                <a:solidFill>
                  <a:schemeClr val="dk1"/>
                </a:solidFill>
                <a:latin typeface="Open Sans"/>
                <a:ea typeface="Open Sans"/>
                <a:cs typeface="Open Sans"/>
              </a:rPr>
              <a:t>LSTM Layer: Sequential processing in the decoder of the captioning model.</a:t>
            </a:r>
          </a:p>
          <a:p>
            <a:pPr marR="0" lvl="0" algn="just">
              <a:lnSpc>
                <a:spcPct val="115000"/>
              </a:lnSpc>
              <a:spcBef>
                <a:spcPts val="0"/>
              </a:spcBef>
              <a:spcAft>
                <a:spcPts val="0"/>
              </a:spcAft>
            </a:pPr>
            <a:r>
              <a:rPr lang="en-US" sz="1200" dirty="0">
                <a:solidFill>
                  <a:schemeClr val="dk1"/>
                </a:solidFill>
                <a:latin typeface="Open Sans"/>
                <a:ea typeface="Open Sans"/>
                <a:cs typeface="Open Sans"/>
              </a:rPr>
              <a:t>Categorical Cross entropy Loss: Used during model compilation.</a:t>
            </a:r>
          </a:p>
          <a:p>
            <a:pPr marR="0" lvl="0" algn="just">
              <a:lnSpc>
                <a:spcPct val="115000"/>
              </a:lnSpc>
              <a:spcBef>
                <a:spcPts val="0"/>
              </a:spcBef>
              <a:spcAft>
                <a:spcPts val="1000"/>
              </a:spcAft>
            </a:pPr>
            <a:r>
              <a:rPr lang="en-US" sz="1200" dirty="0">
                <a:solidFill>
                  <a:schemeClr val="dk1"/>
                </a:solidFill>
                <a:latin typeface="Open Sans"/>
                <a:ea typeface="Open Sans"/>
                <a:cs typeface="Open Sans"/>
              </a:rPr>
              <a:t>Adam Optimizer: Optimizer for weight updates during model training.</a:t>
            </a:r>
          </a:p>
          <a:p>
            <a:pPr marL="0" lvl="0" indent="0" algn="l" rtl="0">
              <a:spcBef>
                <a:spcPts val="0"/>
              </a:spcBef>
              <a:spcAft>
                <a:spcPts val="0"/>
              </a:spcAft>
              <a:buNone/>
            </a:pPr>
            <a:endParaRPr sz="1200" dirty="0">
              <a:solidFill>
                <a:schemeClr val="dk1"/>
              </a:solidFill>
              <a:latin typeface="Open Sans"/>
              <a:ea typeface="Open Sans"/>
              <a:cs typeface="Open Sans"/>
              <a:sym typeface="Open Sans"/>
            </a:endParaRPr>
          </a:p>
        </p:txBody>
      </p:sp>
      <p:grpSp>
        <p:nvGrpSpPr>
          <p:cNvPr id="538" name="Google Shape;538;p40"/>
          <p:cNvGrpSpPr/>
          <p:nvPr/>
        </p:nvGrpSpPr>
        <p:grpSpPr>
          <a:xfrm>
            <a:off x="6630983" y="1472580"/>
            <a:ext cx="1551654" cy="3149588"/>
            <a:chOff x="5186401" y="494525"/>
            <a:chExt cx="1834973" cy="3724678"/>
          </a:xfrm>
        </p:grpSpPr>
        <p:sp>
          <p:nvSpPr>
            <p:cNvPr id="539" name="Google Shape;539;p40"/>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0"/>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41" name="Google Shape;541;p40"/>
          <p:cNvPicPr preferRelativeResize="0"/>
          <p:nvPr/>
        </p:nvPicPr>
        <p:blipFill rotWithShape="1">
          <a:blip r:embed="rId3">
            <a:alphaModFix/>
          </a:blip>
          <a:srcRect l="29687" r="31007"/>
          <a:stretch/>
        </p:blipFill>
        <p:spPr>
          <a:xfrm>
            <a:off x="6703105" y="1626949"/>
            <a:ext cx="1407611" cy="2685915"/>
          </a:xfrm>
          <a:prstGeom prst="rect">
            <a:avLst/>
          </a:prstGeom>
          <a:noFill/>
          <a:ln w="19050" cap="flat" cmpd="sng">
            <a:solidFill>
              <a:schemeClr val="lt2"/>
            </a:solidFill>
            <a:prstDash val="solid"/>
            <a:round/>
            <a:headEnd type="none" w="sm" len="sm"/>
            <a:tailEnd type="none" w="sm" len="sm"/>
          </a:ln>
        </p:spPr>
      </p:pic>
      <p:grpSp>
        <p:nvGrpSpPr>
          <p:cNvPr id="604" name="Google Shape;604;p40"/>
          <p:cNvGrpSpPr/>
          <p:nvPr/>
        </p:nvGrpSpPr>
        <p:grpSpPr>
          <a:xfrm>
            <a:off x="8524609" y="3878015"/>
            <a:ext cx="522900" cy="474703"/>
            <a:chOff x="3461969" y="3747846"/>
            <a:chExt cx="522900" cy="474703"/>
          </a:xfrm>
        </p:grpSpPr>
        <p:sp>
          <p:nvSpPr>
            <p:cNvPr id="605" name="Google Shape;605;p40"/>
            <p:cNvSpPr/>
            <p:nvPr/>
          </p:nvSpPr>
          <p:spPr>
            <a:xfrm>
              <a:off x="3461969" y="3747846"/>
              <a:ext cx="522900" cy="474703"/>
            </a:xfrm>
            <a:custGeom>
              <a:avLst/>
              <a:gdLst/>
              <a:ahLst/>
              <a:cxnLst/>
              <a:rect l="l" t="t" r="r" b="b"/>
              <a:pathLst>
                <a:path w="17966" h="16310" extrusionOk="0">
                  <a:moveTo>
                    <a:pt x="17348" y="525"/>
                  </a:moveTo>
                  <a:cubicBezTo>
                    <a:pt x="17399" y="525"/>
                    <a:pt x="17438" y="565"/>
                    <a:pt x="17438" y="612"/>
                  </a:cubicBezTo>
                  <a:lnTo>
                    <a:pt x="17438" y="10093"/>
                  </a:lnTo>
                  <a:lnTo>
                    <a:pt x="17208" y="10093"/>
                  </a:lnTo>
                  <a:lnTo>
                    <a:pt x="17208" y="1016"/>
                  </a:lnTo>
                  <a:cubicBezTo>
                    <a:pt x="17208" y="873"/>
                    <a:pt x="17090" y="753"/>
                    <a:pt x="16947" y="753"/>
                  </a:cubicBezTo>
                  <a:lnTo>
                    <a:pt x="14946" y="753"/>
                  </a:lnTo>
                  <a:cubicBezTo>
                    <a:pt x="14803" y="753"/>
                    <a:pt x="14682" y="873"/>
                    <a:pt x="14682" y="1016"/>
                  </a:cubicBezTo>
                  <a:cubicBezTo>
                    <a:pt x="14682" y="1160"/>
                    <a:pt x="14803" y="1280"/>
                    <a:pt x="14946" y="1280"/>
                  </a:cubicBezTo>
                  <a:lnTo>
                    <a:pt x="16683" y="1280"/>
                  </a:lnTo>
                  <a:lnTo>
                    <a:pt x="16683" y="10093"/>
                  </a:lnTo>
                  <a:lnTo>
                    <a:pt x="1281" y="10093"/>
                  </a:lnTo>
                  <a:lnTo>
                    <a:pt x="1281" y="1280"/>
                  </a:lnTo>
                  <a:lnTo>
                    <a:pt x="13369" y="1280"/>
                  </a:lnTo>
                  <a:cubicBezTo>
                    <a:pt x="13512" y="1280"/>
                    <a:pt x="13630" y="1160"/>
                    <a:pt x="13630" y="1016"/>
                  </a:cubicBezTo>
                  <a:cubicBezTo>
                    <a:pt x="13630" y="873"/>
                    <a:pt x="13512" y="753"/>
                    <a:pt x="13369" y="753"/>
                  </a:cubicBezTo>
                  <a:lnTo>
                    <a:pt x="1020" y="753"/>
                  </a:lnTo>
                  <a:cubicBezTo>
                    <a:pt x="874" y="753"/>
                    <a:pt x="756" y="873"/>
                    <a:pt x="756" y="1016"/>
                  </a:cubicBezTo>
                  <a:lnTo>
                    <a:pt x="756" y="10093"/>
                  </a:lnTo>
                  <a:lnTo>
                    <a:pt x="528" y="10093"/>
                  </a:lnTo>
                  <a:lnTo>
                    <a:pt x="528" y="612"/>
                  </a:lnTo>
                  <a:cubicBezTo>
                    <a:pt x="528" y="565"/>
                    <a:pt x="565" y="525"/>
                    <a:pt x="615" y="525"/>
                  </a:cubicBezTo>
                  <a:close/>
                  <a:moveTo>
                    <a:pt x="9933" y="10618"/>
                  </a:moveTo>
                  <a:lnTo>
                    <a:pt x="9933" y="10969"/>
                  </a:lnTo>
                  <a:lnTo>
                    <a:pt x="8036" y="10969"/>
                  </a:lnTo>
                  <a:lnTo>
                    <a:pt x="8036" y="10618"/>
                  </a:lnTo>
                  <a:close/>
                  <a:moveTo>
                    <a:pt x="10346" y="13009"/>
                  </a:moveTo>
                  <a:lnTo>
                    <a:pt x="10346" y="14499"/>
                  </a:lnTo>
                  <a:lnTo>
                    <a:pt x="7618" y="14499"/>
                  </a:lnTo>
                  <a:lnTo>
                    <a:pt x="7618" y="13009"/>
                  </a:lnTo>
                  <a:close/>
                  <a:moveTo>
                    <a:pt x="615" y="0"/>
                  </a:moveTo>
                  <a:cubicBezTo>
                    <a:pt x="279" y="0"/>
                    <a:pt x="1" y="275"/>
                    <a:pt x="1" y="612"/>
                  </a:cubicBezTo>
                  <a:lnTo>
                    <a:pt x="1" y="12366"/>
                  </a:lnTo>
                  <a:cubicBezTo>
                    <a:pt x="1" y="12720"/>
                    <a:pt x="290" y="13009"/>
                    <a:pt x="644" y="13009"/>
                  </a:cubicBezTo>
                  <a:lnTo>
                    <a:pt x="3335" y="13009"/>
                  </a:lnTo>
                  <a:cubicBezTo>
                    <a:pt x="3478" y="13009"/>
                    <a:pt x="3596" y="12888"/>
                    <a:pt x="3596" y="12745"/>
                  </a:cubicBezTo>
                  <a:cubicBezTo>
                    <a:pt x="3596" y="12602"/>
                    <a:pt x="3478" y="12481"/>
                    <a:pt x="3335" y="12481"/>
                  </a:cubicBezTo>
                  <a:lnTo>
                    <a:pt x="644" y="12481"/>
                  </a:lnTo>
                  <a:cubicBezTo>
                    <a:pt x="579" y="12481"/>
                    <a:pt x="528" y="12428"/>
                    <a:pt x="528" y="12366"/>
                  </a:cubicBezTo>
                  <a:lnTo>
                    <a:pt x="528" y="10618"/>
                  </a:lnTo>
                  <a:lnTo>
                    <a:pt x="7506" y="10618"/>
                  </a:lnTo>
                  <a:lnTo>
                    <a:pt x="7506" y="11042"/>
                  </a:lnTo>
                  <a:cubicBezTo>
                    <a:pt x="7506" y="11291"/>
                    <a:pt x="7708" y="11496"/>
                    <a:pt x="7958" y="11496"/>
                  </a:cubicBezTo>
                  <a:lnTo>
                    <a:pt x="10006" y="11496"/>
                  </a:lnTo>
                  <a:cubicBezTo>
                    <a:pt x="10256" y="11496"/>
                    <a:pt x="10458" y="11291"/>
                    <a:pt x="10458" y="11042"/>
                  </a:cubicBezTo>
                  <a:lnTo>
                    <a:pt x="10458" y="10618"/>
                  </a:lnTo>
                  <a:lnTo>
                    <a:pt x="17438" y="10618"/>
                  </a:lnTo>
                  <a:lnTo>
                    <a:pt x="17438" y="12366"/>
                  </a:lnTo>
                  <a:cubicBezTo>
                    <a:pt x="17438" y="12428"/>
                    <a:pt x="17385" y="12481"/>
                    <a:pt x="17320" y="12481"/>
                  </a:cubicBezTo>
                  <a:lnTo>
                    <a:pt x="5089" y="12481"/>
                  </a:lnTo>
                  <a:cubicBezTo>
                    <a:pt x="4943" y="12481"/>
                    <a:pt x="4825" y="12602"/>
                    <a:pt x="4825" y="12745"/>
                  </a:cubicBezTo>
                  <a:cubicBezTo>
                    <a:pt x="4825" y="12888"/>
                    <a:pt x="4943" y="13009"/>
                    <a:pt x="5089" y="13009"/>
                  </a:cubicBezTo>
                  <a:lnTo>
                    <a:pt x="7090" y="13009"/>
                  </a:lnTo>
                  <a:lnTo>
                    <a:pt x="7090" y="14499"/>
                  </a:lnTo>
                  <a:lnTo>
                    <a:pt x="3840" y="14499"/>
                  </a:lnTo>
                  <a:cubicBezTo>
                    <a:pt x="3503" y="14499"/>
                    <a:pt x="3226" y="14777"/>
                    <a:pt x="3226" y="15114"/>
                  </a:cubicBezTo>
                  <a:lnTo>
                    <a:pt x="3226" y="15695"/>
                  </a:lnTo>
                  <a:cubicBezTo>
                    <a:pt x="3226" y="16032"/>
                    <a:pt x="3503" y="16310"/>
                    <a:pt x="3840" y="16310"/>
                  </a:cubicBezTo>
                  <a:lnTo>
                    <a:pt x="11544" y="16310"/>
                  </a:lnTo>
                  <a:cubicBezTo>
                    <a:pt x="11688" y="16310"/>
                    <a:pt x="11805" y="16189"/>
                    <a:pt x="11805" y="16046"/>
                  </a:cubicBezTo>
                  <a:cubicBezTo>
                    <a:pt x="11805" y="15903"/>
                    <a:pt x="11688" y="15782"/>
                    <a:pt x="11544" y="15782"/>
                  </a:cubicBezTo>
                  <a:lnTo>
                    <a:pt x="3840" y="15782"/>
                  </a:lnTo>
                  <a:cubicBezTo>
                    <a:pt x="3790" y="15782"/>
                    <a:pt x="3750" y="15746"/>
                    <a:pt x="3750" y="15695"/>
                  </a:cubicBezTo>
                  <a:lnTo>
                    <a:pt x="3750" y="15114"/>
                  </a:lnTo>
                  <a:cubicBezTo>
                    <a:pt x="3750" y="15064"/>
                    <a:pt x="3790" y="15024"/>
                    <a:pt x="3840" y="15024"/>
                  </a:cubicBezTo>
                  <a:lnTo>
                    <a:pt x="14126" y="15024"/>
                  </a:lnTo>
                  <a:cubicBezTo>
                    <a:pt x="14174" y="15024"/>
                    <a:pt x="14213" y="15064"/>
                    <a:pt x="14213" y="15114"/>
                  </a:cubicBezTo>
                  <a:lnTo>
                    <a:pt x="14213" y="15695"/>
                  </a:lnTo>
                  <a:cubicBezTo>
                    <a:pt x="14213" y="15746"/>
                    <a:pt x="14174" y="15782"/>
                    <a:pt x="14126" y="15782"/>
                  </a:cubicBezTo>
                  <a:lnTo>
                    <a:pt x="13158" y="15782"/>
                  </a:lnTo>
                  <a:cubicBezTo>
                    <a:pt x="13012" y="15782"/>
                    <a:pt x="12894" y="15903"/>
                    <a:pt x="12894" y="16046"/>
                  </a:cubicBezTo>
                  <a:cubicBezTo>
                    <a:pt x="12894" y="16189"/>
                    <a:pt x="13012" y="16310"/>
                    <a:pt x="13158" y="16310"/>
                  </a:cubicBezTo>
                  <a:lnTo>
                    <a:pt x="14126" y="16310"/>
                  </a:lnTo>
                  <a:cubicBezTo>
                    <a:pt x="14463" y="16310"/>
                    <a:pt x="14738" y="16032"/>
                    <a:pt x="14738" y="15695"/>
                  </a:cubicBezTo>
                  <a:lnTo>
                    <a:pt x="14738" y="15114"/>
                  </a:lnTo>
                  <a:cubicBezTo>
                    <a:pt x="14738" y="14777"/>
                    <a:pt x="14463" y="14499"/>
                    <a:pt x="14126" y="14499"/>
                  </a:cubicBezTo>
                  <a:lnTo>
                    <a:pt x="10874" y="14499"/>
                  </a:lnTo>
                  <a:lnTo>
                    <a:pt x="10874" y="13009"/>
                  </a:lnTo>
                  <a:lnTo>
                    <a:pt x="17326" y="13009"/>
                  </a:lnTo>
                  <a:cubicBezTo>
                    <a:pt x="17680" y="13009"/>
                    <a:pt x="17966" y="12720"/>
                    <a:pt x="17966" y="12366"/>
                  </a:cubicBezTo>
                  <a:lnTo>
                    <a:pt x="17966" y="612"/>
                  </a:lnTo>
                  <a:cubicBezTo>
                    <a:pt x="17963" y="273"/>
                    <a:pt x="17691" y="0"/>
                    <a:pt x="173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0"/>
            <p:cNvSpPr/>
            <p:nvPr/>
          </p:nvSpPr>
          <p:spPr>
            <a:xfrm>
              <a:off x="3887979" y="4074986"/>
              <a:ext cx="15367" cy="15309"/>
            </a:xfrm>
            <a:custGeom>
              <a:avLst/>
              <a:gdLst/>
              <a:ahLst/>
              <a:cxnLst/>
              <a:rect l="l" t="t" r="r" b="b"/>
              <a:pathLst>
                <a:path w="528" h="526" extrusionOk="0">
                  <a:moveTo>
                    <a:pt x="264" y="1"/>
                  </a:moveTo>
                  <a:cubicBezTo>
                    <a:pt x="194" y="1"/>
                    <a:pt x="127" y="29"/>
                    <a:pt x="79" y="77"/>
                  </a:cubicBezTo>
                  <a:cubicBezTo>
                    <a:pt x="28" y="127"/>
                    <a:pt x="0" y="192"/>
                    <a:pt x="0" y="262"/>
                  </a:cubicBezTo>
                  <a:cubicBezTo>
                    <a:pt x="0" y="332"/>
                    <a:pt x="28" y="399"/>
                    <a:pt x="79" y="450"/>
                  </a:cubicBezTo>
                  <a:cubicBezTo>
                    <a:pt x="127" y="498"/>
                    <a:pt x="194" y="526"/>
                    <a:pt x="264" y="526"/>
                  </a:cubicBezTo>
                  <a:cubicBezTo>
                    <a:pt x="334" y="526"/>
                    <a:pt x="402" y="498"/>
                    <a:pt x="449" y="450"/>
                  </a:cubicBezTo>
                  <a:cubicBezTo>
                    <a:pt x="500" y="399"/>
                    <a:pt x="528" y="332"/>
                    <a:pt x="528" y="262"/>
                  </a:cubicBezTo>
                  <a:cubicBezTo>
                    <a:pt x="528" y="192"/>
                    <a:pt x="500" y="127"/>
                    <a:pt x="449" y="77"/>
                  </a:cubicBezTo>
                  <a:cubicBezTo>
                    <a:pt x="402" y="29"/>
                    <a:pt x="334" y="1"/>
                    <a:pt x="2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0"/>
            <p:cNvSpPr/>
            <p:nvPr/>
          </p:nvSpPr>
          <p:spPr>
            <a:xfrm>
              <a:off x="3911991" y="4074986"/>
              <a:ext cx="15309" cy="15309"/>
            </a:xfrm>
            <a:custGeom>
              <a:avLst/>
              <a:gdLst/>
              <a:ahLst/>
              <a:cxnLst/>
              <a:rect l="l" t="t" r="r" b="b"/>
              <a:pathLst>
                <a:path w="526" h="526" extrusionOk="0">
                  <a:moveTo>
                    <a:pt x="264" y="1"/>
                  </a:moveTo>
                  <a:cubicBezTo>
                    <a:pt x="194" y="1"/>
                    <a:pt x="127" y="29"/>
                    <a:pt x="76" y="77"/>
                  </a:cubicBezTo>
                  <a:cubicBezTo>
                    <a:pt x="29" y="127"/>
                    <a:pt x="0" y="192"/>
                    <a:pt x="0" y="262"/>
                  </a:cubicBezTo>
                  <a:cubicBezTo>
                    <a:pt x="0" y="332"/>
                    <a:pt x="29" y="399"/>
                    <a:pt x="76" y="450"/>
                  </a:cubicBezTo>
                  <a:cubicBezTo>
                    <a:pt x="127" y="498"/>
                    <a:pt x="194" y="526"/>
                    <a:pt x="264" y="526"/>
                  </a:cubicBezTo>
                  <a:cubicBezTo>
                    <a:pt x="334" y="526"/>
                    <a:pt x="399" y="498"/>
                    <a:pt x="449" y="450"/>
                  </a:cubicBezTo>
                  <a:cubicBezTo>
                    <a:pt x="497" y="399"/>
                    <a:pt x="525" y="332"/>
                    <a:pt x="525" y="262"/>
                  </a:cubicBezTo>
                  <a:cubicBezTo>
                    <a:pt x="525" y="192"/>
                    <a:pt x="497" y="127"/>
                    <a:pt x="449" y="77"/>
                  </a:cubicBezTo>
                  <a:cubicBezTo>
                    <a:pt x="399" y="29"/>
                    <a:pt x="334" y="1"/>
                    <a:pt x="2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0"/>
            <p:cNvSpPr/>
            <p:nvPr/>
          </p:nvSpPr>
          <p:spPr>
            <a:xfrm>
              <a:off x="3936002" y="4074986"/>
              <a:ext cx="15309" cy="15309"/>
            </a:xfrm>
            <a:custGeom>
              <a:avLst/>
              <a:gdLst/>
              <a:ahLst/>
              <a:cxnLst/>
              <a:rect l="l" t="t" r="r" b="b"/>
              <a:pathLst>
                <a:path w="526" h="526" extrusionOk="0">
                  <a:moveTo>
                    <a:pt x="262" y="1"/>
                  </a:moveTo>
                  <a:cubicBezTo>
                    <a:pt x="191" y="1"/>
                    <a:pt x="127" y="29"/>
                    <a:pt x="76" y="77"/>
                  </a:cubicBezTo>
                  <a:cubicBezTo>
                    <a:pt x="26" y="127"/>
                    <a:pt x="1" y="192"/>
                    <a:pt x="1" y="262"/>
                  </a:cubicBezTo>
                  <a:cubicBezTo>
                    <a:pt x="1" y="332"/>
                    <a:pt x="29" y="399"/>
                    <a:pt x="76" y="450"/>
                  </a:cubicBezTo>
                  <a:cubicBezTo>
                    <a:pt x="127" y="498"/>
                    <a:pt x="191" y="526"/>
                    <a:pt x="262" y="526"/>
                  </a:cubicBezTo>
                  <a:cubicBezTo>
                    <a:pt x="332" y="526"/>
                    <a:pt x="399" y="498"/>
                    <a:pt x="450" y="450"/>
                  </a:cubicBezTo>
                  <a:cubicBezTo>
                    <a:pt x="497" y="399"/>
                    <a:pt x="525" y="332"/>
                    <a:pt x="525" y="262"/>
                  </a:cubicBezTo>
                  <a:cubicBezTo>
                    <a:pt x="525" y="192"/>
                    <a:pt x="497" y="127"/>
                    <a:pt x="450" y="77"/>
                  </a:cubicBezTo>
                  <a:cubicBezTo>
                    <a:pt x="399" y="29"/>
                    <a:pt x="332"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0"/>
            <p:cNvSpPr/>
            <p:nvPr/>
          </p:nvSpPr>
          <p:spPr>
            <a:xfrm>
              <a:off x="3519888" y="3822180"/>
              <a:ext cx="43337" cy="51574"/>
            </a:xfrm>
            <a:custGeom>
              <a:avLst/>
              <a:gdLst/>
              <a:ahLst/>
              <a:cxnLst/>
              <a:rect l="l" t="t" r="r" b="b"/>
              <a:pathLst>
                <a:path w="1489" h="1772" extrusionOk="0">
                  <a:moveTo>
                    <a:pt x="744" y="525"/>
                  </a:moveTo>
                  <a:cubicBezTo>
                    <a:pt x="862" y="525"/>
                    <a:pt x="961" y="623"/>
                    <a:pt x="961" y="744"/>
                  </a:cubicBezTo>
                  <a:lnTo>
                    <a:pt x="961" y="1028"/>
                  </a:lnTo>
                  <a:cubicBezTo>
                    <a:pt x="961" y="1146"/>
                    <a:pt x="862" y="1244"/>
                    <a:pt x="744" y="1244"/>
                  </a:cubicBezTo>
                  <a:cubicBezTo>
                    <a:pt x="624" y="1244"/>
                    <a:pt x="526" y="1146"/>
                    <a:pt x="526" y="1028"/>
                  </a:cubicBezTo>
                  <a:lnTo>
                    <a:pt x="526" y="744"/>
                  </a:lnTo>
                  <a:cubicBezTo>
                    <a:pt x="526" y="623"/>
                    <a:pt x="624" y="525"/>
                    <a:pt x="744" y="525"/>
                  </a:cubicBezTo>
                  <a:close/>
                  <a:moveTo>
                    <a:pt x="744" y="0"/>
                  </a:moveTo>
                  <a:cubicBezTo>
                    <a:pt x="335" y="0"/>
                    <a:pt x="1" y="332"/>
                    <a:pt x="1" y="744"/>
                  </a:cubicBezTo>
                  <a:lnTo>
                    <a:pt x="1" y="1028"/>
                  </a:lnTo>
                  <a:cubicBezTo>
                    <a:pt x="1" y="1437"/>
                    <a:pt x="335" y="1771"/>
                    <a:pt x="744" y="1771"/>
                  </a:cubicBezTo>
                  <a:cubicBezTo>
                    <a:pt x="1154" y="1771"/>
                    <a:pt x="1488" y="1437"/>
                    <a:pt x="1488" y="1028"/>
                  </a:cubicBezTo>
                  <a:lnTo>
                    <a:pt x="1488" y="744"/>
                  </a:lnTo>
                  <a:cubicBezTo>
                    <a:pt x="1488" y="332"/>
                    <a:pt x="1154" y="0"/>
                    <a:pt x="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0"/>
            <p:cNvSpPr/>
            <p:nvPr/>
          </p:nvSpPr>
          <p:spPr>
            <a:xfrm>
              <a:off x="3595619" y="3822180"/>
              <a:ext cx="43308" cy="51574"/>
            </a:xfrm>
            <a:custGeom>
              <a:avLst/>
              <a:gdLst/>
              <a:ahLst/>
              <a:cxnLst/>
              <a:rect l="l" t="t" r="r" b="b"/>
              <a:pathLst>
                <a:path w="1488" h="1772" extrusionOk="0">
                  <a:moveTo>
                    <a:pt x="744" y="525"/>
                  </a:moveTo>
                  <a:cubicBezTo>
                    <a:pt x="865" y="525"/>
                    <a:pt x="963" y="623"/>
                    <a:pt x="963" y="744"/>
                  </a:cubicBezTo>
                  <a:lnTo>
                    <a:pt x="963" y="1028"/>
                  </a:lnTo>
                  <a:cubicBezTo>
                    <a:pt x="963" y="1146"/>
                    <a:pt x="865" y="1244"/>
                    <a:pt x="744" y="1244"/>
                  </a:cubicBezTo>
                  <a:cubicBezTo>
                    <a:pt x="626" y="1244"/>
                    <a:pt x="528" y="1146"/>
                    <a:pt x="528" y="1028"/>
                  </a:cubicBezTo>
                  <a:lnTo>
                    <a:pt x="528" y="744"/>
                  </a:lnTo>
                  <a:cubicBezTo>
                    <a:pt x="528" y="623"/>
                    <a:pt x="626" y="525"/>
                    <a:pt x="744" y="525"/>
                  </a:cubicBezTo>
                  <a:close/>
                  <a:moveTo>
                    <a:pt x="744" y="0"/>
                  </a:moveTo>
                  <a:cubicBezTo>
                    <a:pt x="334" y="0"/>
                    <a:pt x="0" y="332"/>
                    <a:pt x="0" y="744"/>
                  </a:cubicBezTo>
                  <a:lnTo>
                    <a:pt x="0" y="1028"/>
                  </a:lnTo>
                  <a:cubicBezTo>
                    <a:pt x="0" y="1437"/>
                    <a:pt x="334" y="1771"/>
                    <a:pt x="744" y="1771"/>
                  </a:cubicBezTo>
                  <a:cubicBezTo>
                    <a:pt x="1157" y="1771"/>
                    <a:pt x="1488" y="1437"/>
                    <a:pt x="1488" y="1028"/>
                  </a:cubicBezTo>
                  <a:lnTo>
                    <a:pt x="1488" y="744"/>
                  </a:lnTo>
                  <a:cubicBezTo>
                    <a:pt x="1488" y="332"/>
                    <a:pt x="1157" y="0"/>
                    <a:pt x="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0"/>
            <p:cNvSpPr/>
            <p:nvPr/>
          </p:nvSpPr>
          <p:spPr>
            <a:xfrm>
              <a:off x="3699350" y="3822180"/>
              <a:ext cx="43337" cy="51574"/>
            </a:xfrm>
            <a:custGeom>
              <a:avLst/>
              <a:gdLst/>
              <a:ahLst/>
              <a:cxnLst/>
              <a:rect l="l" t="t" r="r" b="b"/>
              <a:pathLst>
                <a:path w="1489" h="1772" extrusionOk="0">
                  <a:moveTo>
                    <a:pt x="745" y="525"/>
                  </a:moveTo>
                  <a:cubicBezTo>
                    <a:pt x="865" y="525"/>
                    <a:pt x="963" y="623"/>
                    <a:pt x="963" y="744"/>
                  </a:cubicBezTo>
                  <a:lnTo>
                    <a:pt x="963" y="1028"/>
                  </a:lnTo>
                  <a:cubicBezTo>
                    <a:pt x="963" y="1146"/>
                    <a:pt x="865" y="1244"/>
                    <a:pt x="745" y="1244"/>
                  </a:cubicBezTo>
                  <a:cubicBezTo>
                    <a:pt x="627" y="1244"/>
                    <a:pt x="528" y="1146"/>
                    <a:pt x="528" y="1028"/>
                  </a:cubicBezTo>
                  <a:lnTo>
                    <a:pt x="528" y="744"/>
                  </a:lnTo>
                  <a:cubicBezTo>
                    <a:pt x="528" y="623"/>
                    <a:pt x="627" y="525"/>
                    <a:pt x="745" y="525"/>
                  </a:cubicBezTo>
                  <a:close/>
                  <a:moveTo>
                    <a:pt x="745" y="0"/>
                  </a:moveTo>
                  <a:cubicBezTo>
                    <a:pt x="335" y="0"/>
                    <a:pt x="1" y="332"/>
                    <a:pt x="1" y="744"/>
                  </a:cubicBezTo>
                  <a:lnTo>
                    <a:pt x="1" y="1028"/>
                  </a:lnTo>
                  <a:cubicBezTo>
                    <a:pt x="1" y="1437"/>
                    <a:pt x="335" y="1771"/>
                    <a:pt x="745" y="1771"/>
                  </a:cubicBezTo>
                  <a:cubicBezTo>
                    <a:pt x="1157" y="1771"/>
                    <a:pt x="1488" y="1437"/>
                    <a:pt x="1488" y="1028"/>
                  </a:cubicBezTo>
                  <a:lnTo>
                    <a:pt x="1488" y="744"/>
                  </a:lnTo>
                  <a:cubicBezTo>
                    <a:pt x="1488" y="332"/>
                    <a:pt x="1152" y="0"/>
                    <a:pt x="7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0"/>
            <p:cNvSpPr/>
            <p:nvPr/>
          </p:nvSpPr>
          <p:spPr>
            <a:xfrm>
              <a:off x="3747053" y="3822180"/>
              <a:ext cx="43337" cy="51574"/>
            </a:xfrm>
            <a:custGeom>
              <a:avLst/>
              <a:gdLst/>
              <a:ahLst/>
              <a:cxnLst/>
              <a:rect l="l" t="t" r="r" b="b"/>
              <a:pathLst>
                <a:path w="1489" h="1772" extrusionOk="0">
                  <a:moveTo>
                    <a:pt x="745" y="525"/>
                  </a:moveTo>
                  <a:cubicBezTo>
                    <a:pt x="865" y="525"/>
                    <a:pt x="964" y="623"/>
                    <a:pt x="964" y="744"/>
                  </a:cubicBezTo>
                  <a:lnTo>
                    <a:pt x="964" y="1028"/>
                  </a:lnTo>
                  <a:cubicBezTo>
                    <a:pt x="964" y="1146"/>
                    <a:pt x="865" y="1244"/>
                    <a:pt x="745" y="1244"/>
                  </a:cubicBezTo>
                  <a:cubicBezTo>
                    <a:pt x="627" y="1244"/>
                    <a:pt x="529" y="1146"/>
                    <a:pt x="529" y="1028"/>
                  </a:cubicBezTo>
                  <a:lnTo>
                    <a:pt x="529" y="744"/>
                  </a:lnTo>
                  <a:cubicBezTo>
                    <a:pt x="529" y="623"/>
                    <a:pt x="627" y="525"/>
                    <a:pt x="745" y="525"/>
                  </a:cubicBezTo>
                  <a:close/>
                  <a:moveTo>
                    <a:pt x="745" y="0"/>
                  </a:moveTo>
                  <a:cubicBezTo>
                    <a:pt x="335" y="0"/>
                    <a:pt x="1" y="332"/>
                    <a:pt x="1" y="744"/>
                  </a:cubicBezTo>
                  <a:lnTo>
                    <a:pt x="1" y="1028"/>
                  </a:lnTo>
                  <a:cubicBezTo>
                    <a:pt x="1" y="1437"/>
                    <a:pt x="335" y="1771"/>
                    <a:pt x="745" y="1771"/>
                  </a:cubicBezTo>
                  <a:cubicBezTo>
                    <a:pt x="1154" y="1771"/>
                    <a:pt x="1488" y="1437"/>
                    <a:pt x="1488" y="1028"/>
                  </a:cubicBezTo>
                  <a:lnTo>
                    <a:pt x="1488" y="744"/>
                  </a:lnTo>
                  <a:cubicBezTo>
                    <a:pt x="1488" y="332"/>
                    <a:pt x="1154" y="0"/>
                    <a:pt x="7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0"/>
            <p:cNvSpPr/>
            <p:nvPr/>
          </p:nvSpPr>
          <p:spPr>
            <a:xfrm>
              <a:off x="3566136" y="3822180"/>
              <a:ext cx="23138" cy="51661"/>
            </a:xfrm>
            <a:custGeom>
              <a:avLst/>
              <a:gdLst/>
              <a:ahLst/>
              <a:cxnLst/>
              <a:rect l="l" t="t" r="r" b="b"/>
              <a:pathLst>
                <a:path w="795" h="1775" extrusionOk="0">
                  <a:moveTo>
                    <a:pt x="264" y="0"/>
                  </a:moveTo>
                  <a:cubicBezTo>
                    <a:pt x="121" y="0"/>
                    <a:pt x="0" y="118"/>
                    <a:pt x="0" y="261"/>
                  </a:cubicBezTo>
                  <a:cubicBezTo>
                    <a:pt x="0" y="407"/>
                    <a:pt x="121" y="525"/>
                    <a:pt x="264" y="525"/>
                  </a:cubicBezTo>
                  <a:lnTo>
                    <a:pt x="267" y="525"/>
                  </a:lnTo>
                  <a:lnTo>
                    <a:pt x="267" y="1510"/>
                  </a:lnTo>
                  <a:cubicBezTo>
                    <a:pt x="267" y="1656"/>
                    <a:pt x="388" y="1774"/>
                    <a:pt x="531" y="1774"/>
                  </a:cubicBezTo>
                  <a:cubicBezTo>
                    <a:pt x="674" y="1774"/>
                    <a:pt x="794" y="1656"/>
                    <a:pt x="794" y="1510"/>
                  </a:cubicBezTo>
                  <a:lnTo>
                    <a:pt x="794" y="261"/>
                  </a:lnTo>
                  <a:cubicBezTo>
                    <a:pt x="794" y="118"/>
                    <a:pt x="677" y="0"/>
                    <a:pt x="5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0"/>
            <p:cNvSpPr/>
            <p:nvPr/>
          </p:nvSpPr>
          <p:spPr>
            <a:xfrm>
              <a:off x="3641285" y="3822180"/>
              <a:ext cx="23138" cy="51661"/>
            </a:xfrm>
            <a:custGeom>
              <a:avLst/>
              <a:gdLst/>
              <a:ahLst/>
              <a:cxnLst/>
              <a:rect l="l" t="t" r="r" b="b"/>
              <a:pathLst>
                <a:path w="795" h="1775" extrusionOk="0">
                  <a:moveTo>
                    <a:pt x="264" y="0"/>
                  </a:moveTo>
                  <a:cubicBezTo>
                    <a:pt x="121" y="0"/>
                    <a:pt x="0" y="118"/>
                    <a:pt x="0" y="261"/>
                  </a:cubicBezTo>
                  <a:cubicBezTo>
                    <a:pt x="0" y="407"/>
                    <a:pt x="121" y="525"/>
                    <a:pt x="264" y="525"/>
                  </a:cubicBezTo>
                  <a:lnTo>
                    <a:pt x="267" y="525"/>
                  </a:lnTo>
                  <a:lnTo>
                    <a:pt x="267" y="1510"/>
                  </a:lnTo>
                  <a:cubicBezTo>
                    <a:pt x="267" y="1656"/>
                    <a:pt x="388" y="1774"/>
                    <a:pt x="531" y="1774"/>
                  </a:cubicBezTo>
                  <a:cubicBezTo>
                    <a:pt x="674" y="1774"/>
                    <a:pt x="795" y="1656"/>
                    <a:pt x="795" y="1510"/>
                  </a:cubicBezTo>
                  <a:lnTo>
                    <a:pt x="795" y="261"/>
                  </a:lnTo>
                  <a:cubicBezTo>
                    <a:pt x="795" y="118"/>
                    <a:pt x="674" y="0"/>
                    <a:pt x="5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0"/>
            <p:cNvSpPr/>
            <p:nvPr/>
          </p:nvSpPr>
          <p:spPr>
            <a:xfrm>
              <a:off x="3669779" y="3822180"/>
              <a:ext cx="23080" cy="51661"/>
            </a:xfrm>
            <a:custGeom>
              <a:avLst/>
              <a:gdLst/>
              <a:ahLst/>
              <a:cxnLst/>
              <a:rect l="l" t="t" r="r" b="b"/>
              <a:pathLst>
                <a:path w="793" h="1775" extrusionOk="0">
                  <a:moveTo>
                    <a:pt x="265" y="0"/>
                  </a:moveTo>
                  <a:cubicBezTo>
                    <a:pt x="119" y="0"/>
                    <a:pt x="1" y="118"/>
                    <a:pt x="1" y="261"/>
                  </a:cubicBezTo>
                  <a:cubicBezTo>
                    <a:pt x="1" y="407"/>
                    <a:pt x="119" y="525"/>
                    <a:pt x="265" y="525"/>
                  </a:cubicBezTo>
                  <a:lnTo>
                    <a:pt x="267" y="525"/>
                  </a:lnTo>
                  <a:lnTo>
                    <a:pt x="267" y="1510"/>
                  </a:lnTo>
                  <a:cubicBezTo>
                    <a:pt x="267" y="1656"/>
                    <a:pt x="385" y="1774"/>
                    <a:pt x="531" y="1774"/>
                  </a:cubicBezTo>
                  <a:cubicBezTo>
                    <a:pt x="674" y="1774"/>
                    <a:pt x="792" y="1656"/>
                    <a:pt x="792" y="1510"/>
                  </a:cubicBezTo>
                  <a:lnTo>
                    <a:pt x="792" y="261"/>
                  </a:lnTo>
                  <a:cubicBezTo>
                    <a:pt x="792" y="118"/>
                    <a:pt x="674" y="0"/>
                    <a:pt x="5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0"/>
            <p:cNvSpPr/>
            <p:nvPr/>
          </p:nvSpPr>
          <p:spPr>
            <a:xfrm>
              <a:off x="3747053" y="3887201"/>
              <a:ext cx="43337" cy="51574"/>
            </a:xfrm>
            <a:custGeom>
              <a:avLst/>
              <a:gdLst/>
              <a:ahLst/>
              <a:cxnLst/>
              <a:rect l="l" t="t" r="r" b="b"/>
              <a:pathLst>
                <a:path w="1489" h="1772" extrusionOk="0">
                  <a:moveTo>
                    <a:pt x="745" y="525"/>
                  </a:moveTo>
                  <a:cubicBezTo>
                    <a:pt x="865" y="525"/>
                    <a:pt x="964" y="624"/>
                    <a:pt x="964" y="744"/>
                  </a:cubicBezTo>
                  <a:lnTo>
                    <a:pt x="964" y="1028"/>
                  </a:lnTo>
                  <a:cubicBezTo>
                    <a:pt x="964" y="1148"/>
                    <a:pt x="865" y="1247"/>
                    <a:pt x="745" y="1247"/>
                  </a:cubicBezTo>
                  <a:cubicBezTo>
                    <a:pt x="627" y="1247"/>
                    <a:pt x="529" y="1148"/>
                    <a:pt x="529" y="1028"/>
                  </a:cubicBezTo>
                  <a:lnTo>
                    <a:pt x="529" y="744"/>
                  </a:lnTo>
                  <a:cubicBezTo>
                    <a:pt x="529" y="624"/>
                    <a:pt x="627" y="525"/>
                    <a:pt x="745" y="525"/>
                  </a:cubicBezTo>
                  <a:close/>
                  <a:moveTo>
                    <a:pt x="745" y="0"/>
                  </a:moveTo>
                  <a:cubicBezTo>
                    <a:pt x="335" y="0"/>
                    <a:pt x="1" y="334"/>
                    <a:pt x="1" y="744"/>
                  </a:cubicBezTo>
                  <a:lnTo>
                    <a:pt x="1" y="1028"/>
                  </a:lnTo>
                  <a:cubicBezTo>
                    <a:pt x="1" y="1437"/>
                    <a:pt x="335" y="1771"/>
                    <a:pt x="745" y="1771"/>
                  </a:cubicBezTo>
                  <a:cubicBezTo>
                    <a:pt x="1154" y="1771"/>
                    <a:pt x="1488" y="1437"/>
                    <a:pt x="1488" y="1028"/>
                  </a:cubicBezTo>
                  <a:lnTo>
                    <a:pt x="1488" y="744"/>
                  </a:lnTo>
                  <a:cubicBezTo>
                    <a:pt x="1488" y="334"/>
                    <a:pt x="1154" y="0"/>
                    <a:pt x="7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0"/>
            <p:cNvSpPr/>
            <p:nvPr/>
          </p:nvSpPr>
          <p:spPr>
            <a:xfrm>
              <a:off x="3671351" y="3887201"/>
              <a:ext cx="43308" cy="51574"/>
            </a:xfrm>
            <a:custGeom>
              <a:avLst/>
              <a:gdLst/>
              <a:ahLst/>
              <a:cxnLst/>
              <a:rect l="l" t="t" r="r" b="b"/>
              <a:pathLst>
                <a:path w="1488" h="1772" extrusionOk="0">
                  <a:moveTo>
                    <a:pt x="744" y="525"/>
                  </a:moveTo>
                  <a:cubicBezTo>
                    <a:pt x="862" y="525"/>
                    <a:pt x="960" y="624"/>
                    <a:pt x="960" y="744"/>
                  </a:cubicBezTo>
                  <a:lnTo>
                    <a:pt x="960" y="1028"/>
                  </a:lnTo>
                  <a:cubicBezTo>
                    <a:pt x="960" y="1148"/>
                    <a:pt x="862" y="1247"/>
                    <a:pt x="744" y="1247"/>
                  </a:cubicBezTo>
                  <a:cubicBezTo>
                    <a:pt x="623" y="1247"/>
                    <a:pt x="525" y="1148"/>
                    <a:pt x="525" y="1028"/>
                  </a:cubicBezTo>
                  <a:lnTo>
                    <a:pt x="525" y="744"/>
                  </a:lnTo>
                  <a:cubicBezTo>
                    <a:pt x="525" y="624"/>
                    <a:pt x="623" y="525"/>
                    <a:pt x="744" y="525"/>
                  </a:cubicBezTo>
                  <a:close/>
                  <a:moveTo>
                    <a:pt x="744" y="0"/>
                  </a:moveTo>
                  <a:cubicBezTo>
                    <a:pt x="331" y="0"/>
                    <a:pt x="0" y="334"/>
                    <a:pt x="0" y="744"/>
                  </a:cubicBezTo>
                  <a:lnTo>
                    <a:pt x="0" y="1028"/>
                  </a:lnTo>
                  <a:cubicBezTo>
                    <a:pt x="0" y="1437"/>
                    <a:pt x="331" y="1771"/>
                    <a:pt x="744" y="1771"/>
                  </a:cubicBezTo>
                  <a:cubicBezTo>
                    <a:pt x="1154" y="1771"/>
                    <a:pt x="1488" y="1437"/>
                    <a:pt x="1488" y="1028"/>
                  </a:cubicBezTo>
                  <a:lnTo>
                    <a:pt x="1488" y="744"/>
                  </a:lnTo>
                  <a:cubicBezTo>
                    <a:pt x="1488" y="334"/>
                    <a:pt x="1154" y="0"/>
                    <a:pt x="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0"/>
            <p:cNvSpPr/>
            <p:nvPr/>
          </p:nvSpPr>
          <p:spPr>
            <a:xfrm>
              <a:off x="3567591" y="3887201"/>
              <a:ext cx="43337" cy="51574"/>
            </a:xfrm>
            <a:custGeom>
              <a:avLst/>
              <a:gdLst/>
              <a:ahLst/>
              <a:cxnLst/>
              <a:rect l="l" t="t" r="r" b="b"/>
              <a:pathLst>
                <a:path w="1489" h="1772" extrusionOk="0">
                  <a:moveTo>
                    <a:pt x="744" y="525"/>
                  </a:moveTo>
                  <a:cubicBezTo>
                    <a:pt x="862" y="525"/>
                    <a:pt x="961" y="624"/>
                    <a:pt x="961" y="744"/>
                  </a:cubicBezTo>
                  <a:lnTo>
                    <a:pt x="961" y="1028"/>
                  </a:lnTo>
                  <a:cubicBezTo>
                    <a:pt x="961" y="1148"/>
                    <a:pt x="862" y="1247"/>
                    <a:pt x="744" y="1247"/>
                  </a:cubicBezTo>
                  <a:cubicBezTo>
                    <a:pt x="624" y="1247"/>
                    <a:pt x="526" y="1148"/>
                    <a:pt x="526" y="1028"/>
                  </a:cubicBezTo>
                  <a:lnTo>
                    <a:pt x="526" y="744"/>
                  </a:lnTo>
                  <a:cubicBezTo>
                    <a:pt x="526" y="624"/>
                    <a:pt x="624" y="525"/>
                    <a:pt x="744" y="525"/>
                  </a:cubicBezTo>
                  <a:close/>
                  <a:moveTo>
                    <a:pt x="744" y="0"/>
                  </a:moveTo>
                  <a:cubicBezTo>
                    <a:pt x="332" y="0"/>
                    <a:pt x="1" y="334"/>
                    <a:pt x="1" y="744"/>
                  </a:cubicBezTo>
                  <a:lnTo>
                    <a:pt x="1" y="1028"/>
                  </a:lnTo>
                  <a:cubicBezTo>
                    <a:pt x="1" y="1437"/>
                    <a:pt x="332" y="1771"/>
                    <a:pt x="744" y="1771"/>
                  </a:cubicBezTo>
                  <a:cubicBezTo>
                    <a:pt x="1154" y="1771"/>
                    <a:pt x="1488" y="1437"/>
                    <a:pt x="1488" y="1028"/>
                  </a:cubicBezTo>
                  <a:lnTo>
                    <a:pt x="1488" y="744"/>
                  </a:lnTo>
                  <a:cubicBezTo>
                    <a:pt x="1488" y="334"/>
                    <a:pt x="1154" y="0"/>
                    <a:pt x="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3519888" y="3887201"/>
              <a:ext cx="43337" cy="51574"/>
            </a:xfrm>
            <a:custGeom>
              <a:avLst/>
              <a:gdLst/>
              <a:ahLst/>
              <a:cxnLst/>
              <a:rect l="l" t="t" r="r" b="b"/>
              <a:pathLst>
                <a:path w="1489" h="1772" extrusionOk="0">
                  <a:moveTo>
                    <a:pt x="744" y="525"/>
                  </a:moveTo>
                  <a:cubicBezTo>
                    <a:pt x="862" y="525"/>
                    <a:pt x="961" y="624"/>
                    <a:pt x="961" y="744"/>
                  </a:cubicBezTo>
                  <a:lnTo>
                    <a:pt x="961" y="1028"/>
                  </a:lnTo>
                  <a:cubicBezTo>
                    <a:pt x="961" y="1148"/>
                    <a:pt x="862" y="1247"/>
                    <a:pt x="744" y="1247"/>
                  </a:cubicBezTo>
                  <a:cubicBezTo>
                    <a:pt x="624" y="1247"/>
                    <a:pt x="526" y="1148"/>
                    <a:pt x="526" y="1028"/>
                  </a:cubicBezTo>
                  <a:lnTo>
                    <a:pt x="526" y="744"/>
                  </a:lnTo>
                  <a:cubicBezTo>
                    <a:pt x="526" y="624"/>
                    <a:pt x="624" y="525"/>
                    <a:pt x="744" y="525"/>
                  </a:cubicBezTo>
                  <a:close/>
                  <a:moveTo>
                    <a:pt x="744" y="0"/>
                  </a:moveTo>
                  <a:cubicBezTo>
                    <a:pt x="335" y="0"/>
                    <a:pt x="1" y="334"/>
                    <a:pt x="1" y="744"/>
                  </a:cubicBezTo>
                  <a:lnTo>
                    <a:pt x="1" y="1028"/>
                  </a:lnTo>
                  <a:cubicBezTo>
                    <a:pt x="1" y="1437"/>
                    <a:pt x="335" y="1771"/>
                    <a:pt x="744" y="1771"/>
                  </a:cubicBezTo>
                  <a:cubicBezTo>
                    <a:pt x="1154" y="1771"/>
                    <a:pt x="1488" y="1437"/>
                    <a:pt x="1488" y="1028"/>
                  </a:cubicBezTo>
                  <a:lnTo>
                    <a:pt x="1488" y="744"/>
                  </a:lnTo>
                  <a:cubicBezTo>
                    <a:pt x="1488" y="334"/>
                    <a:pt x="1154" y="0"/>
                    <a:pt x="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3717657" y="3887201"/>
              <a:ext cx="23138" cy="51661"/>
            </a:xfrm>
            <a:custGeom>
              <a:avLst/>
              <a:gdLst/>
              <a:ahLst/>
              <a:cxnLst/>
              <a:rect l="l" t="t" r="r" b="b"/>
              <a:pathLst>
                <a:path w="795" h="1775" extrusionOk="0">
                  <a:moveTo>
                    <a:pt x="264" y="0"/>
                  </a:moveTo>
                  <a:cubicBezTo>
                    <a:pt x="121" y="0"/>
                    <a:pt x="0" y="118"/>
                    <a:pt x="0" y="264"/>
                  </a:cubicBezTo>
                  <a:cubicBezTo>
                    <a:pt x="0" y="407"/>
                    <a:pt x="121" y="525"/>
                    <a:pt x="264" y="525"/>
                  </a:cubicBezTo>
                  <a:lnTo>
                    <a:pt x="267" y="525"/>
                  </a:lnTo>
                  <a:lnTo>
                    <a:pt x="267" y="1513"/>
                  </a:lnTo>
                  <a:cubicBezTo>
                    <a:pt x="267" y="1656"/>
                    <a:pt x="388" y="1774"/>
                    <a:pt x="531" y="1774"/>
                  </a:cubicBezTo>
                  <a:cubicBezTo>
                    <a:pt x="674" y="1774"/>
                    <a:pt x="795" y="1656"/>
                    <a:pt x="795" y="1513"/>
                  </a:cubicBezTo>
                  <a:lnTo>
                    <a:pt x="795" y="264"/>
                  </a:lnTo>
                  <a:cubicBezTo>
                    <a:pt x="795" y="116"/>
                    <a:pt x="677" y="0"/>
                    <a:pt x="5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3613432" y="3887201"/>
              <a:ext cx="23051" cy="51661"/>
            </a:xfrm>
            <a:custGeom>
              <a:avLst/>
              <a:gdLst/>
              <a:ahLst/>
              <a:cxnLst/>
              <a:rect l="l" t="t" r="r" b="b"/>
              <a:pathLst>
                <a:path w="792" h="1775" extrusionOk="0">
                  <a:moveTo>
                    <a:pt x="264" y="0"/>
                  </a:moveTo>
                  <a:cubicBezTo>
                    <a:pt x="118" y="0"/>
                    <a:pt x="0" y="118"/>
                    <a:pt x="0" y="264"/>
                  </a:cubicBezTo>
                  <a:cubicBezTo>
                    <a:pt x="0" y="407"/>
                    <a:pt x="118" y="525"/>
                    <a:pt x="264" y="525"/>
                  </a:cubicBezTo>
                  <a:lnTo>
                    <a:pt x="267" y="525"/>
                  </a:lnTo>
                  <a:lnTo>
                    <a:pt x="267" y="1513"/>
                  </a:lnTo>
                  <a:cubicBezTo>
                    <a:pt x="267" y="1656"/>
                    <a:pt x="385" y="1774"/>
                    <a:pt x="531" y="1774"/>
                  </a:cubicBezTo>
                  <a:cubicBezTo>
                    <a:pt x="674" y="1774"/>
                    <a:pt x="792" y="1656"/>
                    <a:pt x="792" y="1513"/>
                  </a:cubicBezTo>
                  <a:lnTo>
                    <a:pt x="792" y="264"/>
                  </a:lnTo>
                  <a:cubicBezTo>
                    <a:pt x="792" y="116"/>
                    <a:pt x="677" y="0"/>
                    <a:pt x="5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3642013" y="3887201"/>
              <a:ext cx="23080" cy="51661"/>
            </a:xfrm>
            <a:custGeom>
              <a:avLst/>
              <a:gdLst/>
              <a:ahLst/>
              <a:cxnLst/>
              <a:rect l="l" t="t" r="r" b="b"/>
              <a:pathLst>
                <a:path w="793" h="1775" extrusionOk="0">
                  <a:moveTo>
                    <a:pt x="264" y="0"/>
                  </a:moveTo>
                  <a:cubicBezTo>
                    <a:pt x="118" y="0"/>
                    <a:pt x="1" y="118"/>
                    <a:pt x="1" y="264"/>
                  </a:cubicBezTo>
                  <a:cubicBezTo>
                    <a:pt x="1" y="407"/>
                    <a:pt x="118" y="525"/>
                    <a:pt x="264" y="525"/>
                  </a:cubicBezTo>
                  <a:lnTo>
                    <a:pt x="267" y="525"/>
                  </a:lnTo>
                  <a:lnTo>
                    <a:pt x="267" y="1513"/>
                  </a:lnTo>
                  <a:cubicBezTo>
                    <a:pt x="267" y="1656"/>
                    <a:pt x="385" y="1774"/>
                    <a:pt x="531" y="1774"/>
                  </a:cubicBezTo>
                  <a:cubicBezTo>
                    <a:pt x="674" y="1774"/>
                    <a:pt x="792" y="1656"/>
                    <a:pt x="792" y="1513"/>
                  </a:cubicBezTo>
                  <a:lnTo>
                    <a:pt x="792" y="264"/>
                  </a:lnTo>
                  <a:cubicBezTo>
                    <a:pt x="792" y="116"/>
                    <a:pt x="674" y="0"/>
                    <a:pt x="5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3519888" y="3952134"/>
              <a:ext cx="43337" cy="51574"/>
            </a:xfrm>
            <a:custGeom>
              <a:avLst/>
              <a:gdLst/>
              <a:ahLst/>
              <a:cxnLst/>
              <a:rect l="l" t="t" r="r" b="b"/>
              <a:pathLst>
                <a:path w="1489" h="1772" extrusionOk="0">
                  <a:moveTo>
                    <a:pt x="744" y="531"/>
                  </a:moveTo>
                  <a:cubicBezTo>
                    <a:pt x="862" y="531"/>
                    <a:pt x="961" y="629"/>
                    <a:pt x="961" y="747"/>
                  </a:cubicBezTo>
                  <a:lnTo>
                    <a:pt x="961" y="1031"/>
                  </a:lnTo>
                  <a:cubicBezTo>
                    <a:pt x="961" y="1151"/>
                    <a:pt x="862" y="1250"/>
                    <a:pt x="744" y="1250"/>
                  </a:cubicBezTo>
                  <a:cubicBezTo>
                    <a:pt x="624" y="1250"/>
                    <a:pt x="526" y="1151"/>
                    <a:pt x="526" y="1031"/>
                  </a:cubicBezTo>
                  <a:lnTo>
                    <a:pt x="526" y="747"/>
                  </a:lnTo>
                  <a:cubicBezTo>
                    <a:pt x="526" y="629"/>
                    <a:pt x="624" y="531"/>
                    <a:pt x="744" y="531"/>
                  </a:cubicBezTo>
                  <a:close/>
                  <a:moveTo>
                    <a:pt x="744" y="1"/>
                  </a:moveTo>
                  <a:cubicBezTo>
                    <a:pt x="335" y="1"/>
                    <a:pt x="1" y="335"/>
                    <a:pt x="1" y="744"/>
                  </a:cubicBezTo>
                  <a:lnTo>
                    <a:pt x="1" y="1028"/>
                  </a:lnTo>
                  <a:cubicBezTo>
                    <a:pt x="1" y="1438"/>
                    <a:pt x="335" y="1772"/>
                    <a:pt x="744" y="1772"/>
                  </a:cubicBezTo>
                  <a:cubicBezTo>
                    <a:pt x="1154" y="1772"/>
                    <a:pt x="1488" y="1438"/>
                    <a:pt x="1488" y="1028"/>
                  </a:cubicBezTo>
                  <a:lnTo>
                    <a:pt x="1488" y="744"/>
                  </a:lnTo>
                  <a:cubicBezTo>
                    <a:pt x="1488" y="335"/>
                    <a:pt x="1154" y="1"/>
                    <a:pt x="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3595619" y="3952134"/>
              <a:ext cx="43308" cy="51574"/>
            </a:xfrm>
            <a:custGeom>
              <a:avLst/>
              <a:gdLst/>
              <a:ahLst/>
              <a:cxnLst/>
              <a:rect l="l" t="t" r="r" b="b"/>
              <a:pathLst>
                <a:path w="1488" h="1772" extrusionOk="0">
                  <a:moveTo>
                    <a:pt x="744" y="531"/>
                  </a:moveTo>
                  <a:cubicBezTo>
                    <a:pt x="865" y="531"/>
                    <a:pt x="963" y="629"/>
                    <a:pt x="963" y="747"/>
                  </a:cubicBezTo>
                  <a:lnTo>
                    <a:pt x="963" y="1031"/>
                  </a:lnTo>
                  <a:cubicBezTo>
                    <a:pt x="963" y="1151"/>
                    <a:pt x="865" y="1250"/>
                    <a:pt x="744" y="1250"/>
                  </a:cubicBezTo>
                  <a:cubicBezTo>
                    <a:pt x="626" y="1250"/>
                    <a:pt x="528" y="1151"/>
                    <a:pt x="528" y="1031"/>
                  </a:cubicBezTo>
                  <a:lnTo>
                    <a:pt x="528" y="747"/>
                  </a:lnTo>
                  <a:cubicBezTo>
                    <a:pt x="528" y="629"/>
                    <a:pt x="626" y="531"/>
                    <a:pt x="744" y="531"/>
                  </a:cubicBezTo>
                  <a:close/>
                  <a:moveTo>
                    <a:pt x="744" y="1"/>
                  </a:moveTo>
                  <a:cubicBezTo>
                    <a:pt x="334" y="1"/>
                    <a:pt x="0" y="335"/>
                    <a:pt x="0" y="744"/>
                  </a:cubicBezTo>
                  <a:lnTo>
                    <a:pt x="0" y="1028"/>
                  </a:lnTo>
                  <a:cubicBezTo>
                    <a:pt x="0" y="1438"/>
                    <a:pt x="334" y="1772"/>
                    <a:pt x="744" y="1772"/>
                  </a:cubicBezTo>
                  <a:cubicBezTo>
                    <a:pt x="1157" y="1772"/>
                    <a:pt x="1488" y="1438"/>
                    <a:pt x="1488" y="1028"/>
                  </a:cubicBezTo>
                  <a:lnTo>
                    <a:pt x="1488" y="744"/>
                  </a:lnTo>
                  <a:cubicBezTo>
                    <a:pt x="1488" y="335"/>
                    <a:pt x="1157" y="1"/>
                    <a:pt x="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699350" y="3952134"/>
              <a:ext cx="43337" cy="51574"/>
            </a:xfrm>
            <a:custGeom>
              <a:avLst/>
              <a:gdLst/>
              <a:ahLst/>
              <a:cxnLst/>
              <a:rect l="l" t="t" r="r" b="b"/>
              <a:pathLst>
                <a:path w="1489" h="1772" extrusionOk="0">
                  <a:moveTo>
                    <a:pt x="745" y="531"/>
                  </a:moveTo>
                  <a:cubicBezTo>
                    <a:pt x="865" y="531"/>
                    <a:pt x="963" y="629"/>
                    <a:pt x="963" y="747"/>
                  </a:cubicBezTo>
                  <a:lnTo>
                    <a:pt x="963" y="1031"/>
                  </a:lnTo>
                  <a:cubicBezTo>
                    <a:pt x="963" y="1151"/>
                    <a:pt x="865" y="1250"/>
                    <a:pt x="745" y="1250"/>
                  </a:cubicBezTo>
                  <a:cubicBezTo>
                    <a:pt x="627" y="1250"/>
                    <a:pt x="528" y="1151"/>
                    <a:pt x="528" y="1031"/>
                  </a:cubicBezTo>
                  <a:lnTo>
                    <a:pt x="528" y="747"/>
                  </a:lnTo>
                  <a:cubicBezTo>
                    <a:pt x="528" y="629"/>
                    <a:pt x="627" y="531"/>
                    <a:pt x="745" y="531"/>
                  </a:cubicBezTo>
                  <a:close/>
                  <a:moveTo>
                    <a:pt x="745" y="1"/>
                  </a:moveTo>
                  <a:cubicBezTo>
                    <a:pt x="335" y="1"/>
                    <a:pt x="1" y="335"/>
                    <a:pt x="1" y="744"/>
                  </a:cubicBezTo>
                  <a:lnTo>
                    <a:pt x="1" y="1028"/>
                  </a:lnTo>
                  <a:cubicBezTo>
                    <a:pt x="1" y="1438"/>
                    <a:pt x="335" y="1772"/>
                    <a:pt x="745" y="1772"/>
                  </a:cubicBezTo>
                  <a:cubicBezTo>
                    <a:pt x="1157" y="1772"/>
                    <a:pt x="1488" y="1438"/>
                    <a:pt x="1488" y="1028"/>
                  </a:cubicBezTo>
                  <a:lnTo>
                    <a:pt x="1488" y="744"/>
                  </a:lnTo>
                  <a:cubicBezTo>
                    <a:pt x="1488" y="335"/>
                    <a:pt x="1152" y="1"/>
                    <a:pt x="7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747053" y="3952134"/>
              <a:ext cx="43337" cy="51574"/>
            </a:xfrm>
            <a:custGeom>
              <a:avLst/>
              <a:gdLst/>
              <a:ahLst/>
              <a:cxnLst/>
              <a:rect l="l" t="t" r="r" b="b"/>
              <a:pathLst>
                <a:path w="1489" h="1772" extrusionOk="0">
                  <a:moveTo>
                    <a:pt x="745" y="531"/>
                  </a:moveTo>
                  <a:cubicBezTo>
                    <a:pt x="865" y="531"/>
                    <a:pt x="964" y="629"/>
                    <a:pt x="964" y="747"/>
                  </a:cubicBezTo>
                  <a:lnTo>
                    <a:pt x="964" y="1031"/>
                  </a:lnTo>
                  <a:cubicBezTo>
                    <a:pt x="964" y="1151"/>
                    <a:pt x="865" y="1250"/>
                    <a:pt x="745" y="1250"/>
                  </a:cubicBezTo>
                  <a:cubicBezTo>
                    <a:pt x="627" y="1250"/>
                    <a:pt x="529" y="1151"/>
                    <a:pt x="529" y="1031"/>
                  </a:cubicBezTo>
                  <a:lnTo>
                    <a:pt x="529" y="747"/>
                  </a:lnTo>
                  <a:cubicBezTo>
                    <a:pt x="529" y="629"/>
                    <a:pt x="627" y="531"/>
                    <a:pt x="745" y="531"/>
                  </a:cubicBezTo>
                  <a:close/>
                  <a:moveTo>
                    <a:pt x="745" y="1"/>
                  </a:moveTo>
                  <a:cubicBezTo>
                    <a:pt x="335" y="1"/>
                    <a:pt x="1" y="335"/>
                    <a:pt x="1" y="744"/>
                  </a:cubicBezTo>
                  <a:lnTo>
                    <a:pt x="1" y="1028"/>
                  </a:lnTo>
                  <a:cubicBezTo>
                    <a:pt x="1" y="1438"/>
                    <a:pt x="335" y="1772"/>
                    <a:pt x="745" y="1772"/>
                  </a:cubicBezTo>
                  <a:cubicBezTo>
                    <a:pt x="1154" y="1772"/>
                    <a:pt x="1488" y="1438"/>
                    <a:pt x="1488" y="1028"/>
                  </a:cubicBezTo>
                  <a:lnTo>
                    <a:pt x="1488" y="744"/>
                  </a:lnTo>
                  <a:cubicBezTo>
                    <a:pt x="1488" y="335"/>
                    <a:pt x="1154" y="1"/>
                    <a:pt x="7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3566136" y="3952134"/>
              <a:ext cx="23138" cy="51661"/>
            </a:xfrm>
            <a:custGeom>
              <a:avLst/>
              <a:gdLst/>
              <a:ahLst/>
              <a:cxnLst/>
              <a:rect l="l" t="t" r="r" b="b"/>
              <a:pathLst>
                <a:path w="795" h="1775" extrusionOk="0">
                  <a:moveTo>
                    <a:pt x="264" y="1"/>
                  </a:moveTo>
                  <a:cubicBezTo>
                    <a:pt x="121" y="1"/>
                    <a:pt x="0" y="119"/>
                    <a:pt x="0" y="265"/>
                  </a:cubicBezTo>
                  <a:cubicBezTo>
                    <a:pt x="0" y="408"/>
                    <a:pt x="121" y="526"/>
                    <a:pt x="264" y="526"/>
                  </a:cubicBezTo>
                  <a:lnTo>
                    <a:pt x="267" y="526"/>
                  </a:lnTo>
                  <a:lnTo>
                    <a:pt x="267" y="1514"/>
                  </a:lnTo>
                  <a:cubicBezTo>
                    <a:pt x="267" y="1657"/>
                    <a:pt x="388" y="1775"/>
                    <a:pt x="531" y="1775"/>
                  </a:cubicBezTo>
                  <a:cubicBezTo>
                    <a:pt x="674" y="1775"/>
                    <a:pt x="794" y="1657"/>
                    <a:pt x="794" y="1514"/>
                  </a:cubicBezTo>
                  <a:lnTo>
                    <a:pt x="794" y="265"/>
                  </a:lnTo>
                  <a:cubicBezTo>
                    <a:pt x="794" y="119"/>
                    <a:pt x="677" y="1"/>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0"/>
            <p:cNvSpPr/>
            <p:nvPr/>
          </p:nvSpPr>
          <p:spPr>
            <a:xfrm>
              <a:off x="3641285" y="3952134"/>
              <a:ext cx="23138" cy="51661"/>
            </a:xfrm>
            <a:custGeom>
              <a:avLst/>
              <a:gdLst/>
              <a:ahLst/>
              <a:cxnLst/>
              <a:rect l="l" t="t" r="r" b="b"/>
              <a:pathLst>
                <a:path w="795" h="1775" extrusionOk="0">
                  <a:moveTo>
                    <a:pt x="264" y="1"/>
                  </a:moveTo>
                  <a:cubicBezTo>
                    <a:pt x="121" y="1"/>
                    <a:pt x="0" y="119"/>
                    <a:pt x="0" y="265"/>
                  </a:cubicBezTo>
                  <a:cubicBezTo>
                    <a:pt x="0" y="408"/>
                    <a:pt x="121" y="526"/>
                    <a:pt x="264" y="526"/>
                  </a:cubicBezTo>
                  <a:lnTo>
                    <a:pt x="267" y="526"/>
                  </a:lnTo>
                  <a:lnTo>
                    <a:pt x="267" y="1514"/>
                  </a:lnTo>
                  <a:cubicBezTo>
                    <a:pt x="267" y="1657"/>
                    <a:pt x="388" y="1775"/>
                    <a:pt x="531" y="1775"/>
                  </a:cubicBezTo>
                  <a:cubicBezTo>
                    <a:pt x="674" y="1775"/>
                    <a:pt x="795" y="1657"/>
                    <a:pt x="795" y="1514"/>
                  </a:cubicBezTo>
                  <a:lnTo>
                    <a:pt x="795" y="265"/>
                  </a:lnTo>
                  <a:cubicBezTo>
                    <a:pt x="795" y="119"/>
                    <a:pt x="674" y="1"/>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3669779" y="3952134"/>
              <a:ext cx="23080" cy="51661"/>
            </a:xfrm>
            <a:custGeom>
              <a:avLst/>
              <a:gdLst/>
              <a:ahLst/>
              <a:cxnLst/>
              <a:rect l="l" t="t" r="r" b="b"/>
              <a:pathLst>
                <a:path w="793" h="1775" extrusionOk="0">
                  <a:moveTo>
                    <a:pt x="265" y="1"/>
                  </a:moveTo>
                  <a:cubicBezTo>
                    <a:pt x="119" y="1"/>
                    <a:pt x="1" y="119"/>
                    <a:pt x="1" y="265"/>
                  </a:cubicBezTo>
                  <a:cubicBezTo>
                    <a:pt x="1" y="408"/>
                    <a:pt x="119" y="526"/>
                    <a:pt x="265" y="526"/>
                  </a:cubicBezTo>
                  <a:lnTo>
                    <a:pt x="267" y="526"/>
                  </a:lnTo>
                  <a:lnTo>
                    <a:pt x="267" y="1514"/>
                  </a:lnTo>
                  <a:cubicBezTo>
                    <a:pt x="267" y="1657"/>
                    <a:pt x="385" y="1775"/>
                    <a:pt x="531" y="1775"/>
                  </a:cubicBezTo>
                  <a:cubicBezTo>
                    <a:pt x="674" y="1775"/>
                    <a:pt x="792" y="1657"/>
                    <a:pt x="792" y="1514"/>
                  </a:cubicBezTo>
                  <a:lnTo>
                    <a:pt x="792" y="265"/>
                  </a:lnTo>
                  <a:cubicBezTo>
                    <a:pt x="792" y="119"/>
                    <a:pt x="674" y="1"/>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3804739" y="3802971"/>
              <a:ext cx="118545" cy="71365"/>
            </a:xfrm>
            <a:custGeom>
              <a:avLst/>
              <a:gdLst/>
              <a:ahLst/>
              <a:cxnLst/>
              <a:rect l="l" t="t" r="r" b="b"/>
              <a:pathLst>
                <a:path w="4073" h="2452" extrusionOk="0">
                  <a:moveTo>
                    <a:pt x="3169" y="1"/>
                  </a:moveTo>
                  <a:cubicBezTo>
                    <a:pt x="3026" y="1"/>
                    <a:pt x="2905" y="119"/>
                    <a:pt x="2905" y="262"/>
                  </a:cubicBezTo>
                  <a:lnTo>
                    <a:pt x="2905" y="1926"/>
                  </a:lnTo>
                  <a:lnTo>
                    <a:pt x="2678" y="1926"/>
                  </a:lnTo>
                  <a:lnTo>
                    <a:pt x="2678" y="1323"/>
                  </a:lnTo>
                  <a:cubicBezTo>
                    <a:pt x="2678" y="1180"/>
                    <a:pt x="2557" y="1059"/>
                    <a:pt x="2414" y="1059"/>
                  </a:cubicBezTo>
                  <a:cubicBezTo>
                    <a:pt x="2271" y="1059"/>
                    <a:pt x="2150" y="1180"/>
                    <a:pt x="2150" y="1323"/>
                  </a:cubicBezTo>
                  <a:lnTo>
                    <a:pt x="2150" y="1926"/>
                  </a:lnTo>
                  <a:lnTo>
                    <a:pt x="1923" y="1926"/>
                  </a:lnTo>
                  <a:lnTo>
                    <a:pt x="1923" y="680"/>
                  </a:lnTo>
                  <a:cubicBezTo>
                    <a:pt x="1923" y="537"/>
                    <a:pt x="1805" y="416"/>
                    <a:pt x="1659" y="416"/>
                  </a:cubicBezTo>
                  <a:cubicBezTo>
                    <a:pt x="1516" y="416"/>
                    <a:pt x="1398" y="537"/>
                    <a:pt x="1398" y="680"/>
                  </a:cubicBezTo>
                  <a:lnTo>
                    <a:pt x="1398" y="1926"/>
                  </a:lnTo>
                  <a:lnTo>
                    <a:pt x="1168" y="1926"/>
                  </a:lnTo>
                  <a:lnTo>
                    <a:pt x="1168" y="1323"/>
                  </a:lnTo>
                  <a:cubicBezTo>
                    <a:pt x="1168" y="1180"/>
                    <a:pt x="1050" y="1059"/>
                    <a:pt x="907" y="1059"/>
                  </a:cubicBezTo>
                  <a:cubicBezTo>
                    <a:pt x="764" y="1059"/>
                    <a:pt x="643" y="1180"/>
                    <a:pt x="643" y="1323"/>
                  </a:cubicBezTo>
                  <a:lnTo>
                    <a:pt x="643" y="1926"/>
                  </a:lnTo>
                  <a:lnTo>
                    <a:pt x="264" y="1926"/>
                  </a:lnTo>
                  <a:cubicBezTo>
                    <a:pt x="121" y="1926"/>
                    <a:pt x="0" y="2044"/>
                    <a:pt x="0" y="2190"/>
                  </a:cubicBezTo>
                  <a:cubicBezTo>
                    <a:pt x="0" y="2333"/>
                    <a:pt x="121" y="2451"/>
                    <a:pt x="264" y="2451"/>
                  </a:cubicBezTo>
                  <a:lnTo>
                    <a:pt x="3812" y="2451"/>
                  </a:lnTo>
                  <a:cubicBezTo>
                    <a:pt x="3955" y="2451"/>
                    <a:pt x="4073" y="2333"/>
                    <a:pt x="4073" y="2190"/>
                  </a:cubicBezTo>
                  <a:cubicBezTo>
                    <a:pt x="4073" y="2044"/>
                    <a:pt x="3955" y="1926"/>
                    <a:pt x="3812" y="1926"/>
                  </a:cubicBezTo>
                  <a:lnTo>
                    <a:pt x="3433" y="1926"/>
                  </a:lnTo>
                  <a:lnTo>
                    <a:pt x="3433" y="262"/>
                  </a:lnTo>
                  <a:cubicBezTo>
                    <a:pt x="3433" y="119"/>
                    <a:pt x="3312" y="1"/>
                    <a:pt x="3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0"/>
            <p:cNvSpPr/>
            <p:nvPr/>
          </p:nvSpPr>
          <p:spPr>
            <a:xfrm>
              <a:off x="3804739" y="3890868"/>
              <a:ext cx="55736" cy="15309"/>
            </a:xfrm>
            <a:custGeom>
              <a:avLst/>
              <a:gdLst/>
              <a:ahLst/>
              <a:cxnLst/>
              <a:rect l="l" t="t" r="r" b="b"/>
              <a:pathLst>
                <a:path w="1915" h="526" extrusionOk="0">
                  <a:moveTo>
                    <a:pt x="264" y="1"/>
                  </a:moveTo>
                  <a:cubicBezTo>
                    <a:pt x="121" y="1"/>
                    <a:pt x="0" y="119"/>
                    <a:pt x="0" y="265"/>
                  </a:cubicBezTo>
                  <a:cubicBezTo>
                    <a:pt x="0" y="408"/>
                    <a:pt x="121" y="526"/>
                    <a:pt x="264" y="526"/>
                  </a:cubicBezTo>
                  <a:lnTo>
                    <a:pt x="1651" y="526"/>
                  </a:lnTo>
                  <a:cubicBezTo>
                    <a:pt x="1794" y="526"/>
                    <a:pt x="1914" y="408"/>
                    <a:pt x="1914" y="265"/>
                  </a:cubicBezTo>
                  <a:cubicBezTo>
                    <a:pt x="1914" y="119"/>
                    <a:pt x="1794" y="1"/>
                    <a:pt x="16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0"/>
            <p:cNvSpPr/>
            <p:nvPr/>
          </p:nvSpPr>
          <p:spPr>
            <a:xfrm>
              <a:off x="3804739" y="3914065"/>
              <a:ext cx="55736" cy="15309"/>
            </a:xfrm>
            <a:custGeom>
              <a:avLst/>
              <a:gdLst/>
              <a:ahLst/>
              <a:cxnLst/>
              <a:rect l="l" t="t" r="r" b="b"/>
              <a:pathLst>
                <a:path w="1915" h="526" extrusionOk="0">
                  <a:moveTo>
                    <a:pt x="264" y="1"/>
                  </a:moveTo>
                  <a:cubicBezTo>
                    <a:pt x="121" y="1"/>
                    <a:pt x="0" y="119"/>
                    <a:pt x="0" y="262"/>
                  </a:cubicBezTo>
                  <a:cubicBezTo>
                    <a:pt x="0" y="408"/>
                    <a:pt x="121" y="526"/>
                    <a:pt x="264" y="526"/>
                  </a:cubicBezTo>
                  <a:lnTo>
                    <a:pt x="1651" y="526"/>
                  </a:lnTo>
                  <a:cubicBezTo>
                    <a:pt x="1794" y="526"/>
                    <a:pt x="1914" y="408"/>
                    <a:pt x="1914" y="262"/>
                  </a:cubicBezTo>
                  <a:cubicBezTo>
                    <a:pt x="1914" y="119"/>
                    <a:pt x="1794" y="1"/>
                    <a:pt x="16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0"/>
            <p:cNvSpPr/>
            <p:nvPr/>
          </p:nvSpPr>
          <p:spPr>
            <a:xfrm>
              <a:off x="3804739" y="3937203"/>
              <a:ext cx="55736" cy="15367"/>
            </a:xfrm>
            <a:custGeom>
              <a:avLst/>
              <a:gdLst/>
              <a:ahLst/>
              <a:cxnLst/>
              <a:rect l="l" t="t" r="r" b="b"/>
              <a:pathLst>
                <a:path w="1915" h="528" extrusionOk="0">
                  <a:moveTo>
                    <a:pt x="264" y="0"/>
                  </a:moveTo>
                  <a:cubicBezTo>
                    <a:pt x="121" y="0"/>
                    <a:pt x="0" y="121"/>
                    <a:pt x="0" y="264"/>
                  </a:cubicBezTo>
                  <a:cubicBezTo>
                    <a:pt x="0" y="407"/>
                    <a:pt x="121" y="528"/>
                    <a:pt x="264" y="528"/>
                  </a:cubicBezTo>
                  <a:lnTo>
                    <a:pt x="1651" y="528"/>
                  </a:lnTo>
                  <a:cubicBezTo>
                    <a:pt x="1794" y="528"/>
                    <a:pt x="1914" y="407"/>
                    <a:pt x="1914" y="264"/>
                  </a:cubicBezTo>
                  <a:cubicBezTo>
                    <a:pt x="1914" y="118"/>
                    <a:pt x="1794" y="0"/>
                    <a:pt x="16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0"/>
            <p:cNvSpPr/>
            <p:nvPr/>
          </p:nvSpPr>
          <p:spPr>
            <a:xfrm>
              <a:off x="3867635" y="3890868"/>
              <a:ext cx="55736" cy="15309"/>
            </a:xfrm>
            <a:custGeom>
              <a:avLst/>
              <a:gdLst/>
              <a:ahLst/>
              <a:cxnLst/>
              <a:rect l="l" t="t" r="r" b="b"/>
              <a:pathLst>
                <a:path w="1915" h="526" extrusionOk="0">
                  <a:moveTo>
                    <a:pt x="264" y="1"/>
                  </a:moveTo>
                  <a:cubicBezTo>
                    <a:pt x="121" y="1"/>
                    <a:pt x="0" y="119"/>
                    <a:pt x="0" y="265"/>
                  </a:cubicBezTo>
                  <a:cubicBezTo>
                    <a:pt x="0" y="408"/>
                    <a:pt x="121" y="526"/>
                    <a:pt x="264" y="526"/>
                  </a:cubicBezTo>
                  <a:lnTo>
                    <a:pt x="1651" y="526"/>
                  </a:lnTo>
                  <a:cubicBezTo>
                    <a:pt x="1794" y="526"/>
                    <a:pt x="1915" y="408"/>
                    <a:pt x="1915" y="265"/>
                  </a:cubicBezTo>
                  <a:cubicBezTo>
                    <a:pt x="1915" y="119"/>
                    <a:pt x="1794" y="1"/>
                    <a:pt x="16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0"/>
            <p:cNvSpPr/>
            <p:nvPr/>
          </p:nvSpPr>
          <p:spPr>
            <a:xfrm>
              <a:off x="3867635" y="3914065"/>
              <a:ext cx="55736" cy="15309"/>
            </a:xfrm>
            <a:custGeom>
              <a:avLst/>
              <a:gdLst/>
              <a:ahLst/>
              <a:cxnLst/>
              <a:rect l="l" t="t" r="r" b="b"/>
              <a:pathLst>
                <a:path w="1915" h="526" extrusionOk="0">
                  <a:moveTo>
                    <a:pt x="264" y="1"/>
                  </a:moveTo>
                  <a:cubicBezTo>
                    <a:pt x="121" y="1"/>
                    <a:pt x="0" y="119"/>
                    <a:pt x="0" y="262"/>
                  </a:cubicBezTo>
                  <a:cubicBezTo>
                    <a:pt x="0" y="408"/>
                    <a:pt x="121" y="526"/>
                    <a:pt x="264" y="526"/>
                  </a:cubicBezTo>
                  <a:lnTo>
                    <a:pt x="1651" y="526"/>
                  </a:lnTo>
                  <a:cubicBezTo>
                    <a:pt x="1794" y="526"/>
                    <a:pt x="1915" y="408"/>
                    <a:pt x="1915" y="262"/>
                  </a:cubicBezTo>
                  <a:cubicBezTo>
                    <a:pt x="1915" y="119"/>
                    <a:pt x="1794" y="1"/>
                    <a:pt x="16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0"/>
            <p:cNvSpPr/>
            <p:nvPr/>
          </p:nvSpPr>
          <p:spPr>
            <a:xfrm>
              <a:off x="3867635" y="3937203"/>
              <a:ext cx="55736" cy="15367"/>
            </a:xfrm>
            <a:custGeom>
              <a:avLst/>
              <a:gdLst/>
              <a:ahLst/>
              <a:cxnLst/>
              <a:rect l="l" t="t" r="r" b="b"/>
              <a:pathLst>
                <a:path w="1915" h="528" extrusionOk="0">
                  <a:moveTo>
                    <a:pt x="264" y="0"/>
                  </a:moveTo>
                  <a:cubicBezTo>
                    <a:pt x="121" y="0"/>
                    <a:pt x="0" y="121"/>
                    <a:pt x="0" y="264"/>
                  </a:cubicBezTo>
                  <a:cubicBezTo>
                    <a:pt x="0" y="407"/>
                    <a:pt x="121" y="528"/>
                    <a:pt x="264" y="528"/>
                  </a:cubicBezTo>
                  <a:lnTo>
                    <a:pt x="1651" y="528"/>
                  </a:lnTo>
                  <a:cubicBezTo>
                    <a:pt x="1794" y="528"/>
                    <a:pt x="1915" y="407"/>
                    <a:pt x="1915" y="264"/>
                  </a:cubicBezTo>
                  <a:cubicBezTo>
                    <a:pt x="1915" y="118"/>
                    <a:pt x="1794" y="0"/>
                    <a:pt x="16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0"/>
            <p:cNvSpPr/>
            <p:nvPr/>
          </p:nvSpPr>
          <p:spPr>
            <a:xfrm>
              <a:off x="3805292" y="3968404"/>
              <a:ext cx="15309" cy="33500"/>
            </a:xfrm>
            <a:custGeom>
              <a:avLst/>
              <a:gdLst/>
              <a:ahLst/>
              <a:cxnLst/>
              <a:rect l="l" t="t" r="r" b="b"/>
              <a:pathLst>
                <a:path w="526" h="1151" extrusionOk="0">
                  <a:moveTo>
                    <a:pt x="262" y="0"/>
                  </a:moveTo>
                  <a:cubicBezTo>
                    <a:pt x="119" y="0"/>
                    <a:pt x="1" y="118"/>
                    <a:pt x="1" y="261"/>
                  </a:cubicBezTo>
                  <a:lnTo>
                    <a:pt x="1" y="887"/>
                  </a:lnTo>
                  <a:cubicBezTo>
                    <a:pt x="1" y="1030"/>
                    <a:pt x="119" y="1151"/>
                    <a:pt x="262" y="1151"/>
                  </a:cubicBezTo>
                  <a:cubicBezTo>
                    <a:pt x="408" y="1151"/>
                    <a:pt x="526" y="1030"/>
                    <a:pt x="526" y="887"/>
                  </a:cubicBezTo>
                  <a:lnTo>
                    <a:pt x="526" y="261"/>
                  </a:lnTo>
                  <a:cubicBezTo>
                    <a:pt x="526" y="118"/>
                    <a:pt x="408" y="0"/>
                    <a:pt x="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0"/>
            <p:cNvSpPr/>
            <p:nvPr/>
          </p:nvSpPr>
          <p:spPr>
            <a:xfrm>
              <a:off x="3825898" y="3968404"/>
              <a:ext cx="15367" cy="33500"/>
            </a:xfrm>
            <a:custGeom>
              <a:avLst/>
              <a:gdLst/>
              <a:ahLst/>
              <a:cxnLst/>
              <a:rect l="l" t="t" r="r" b="b"/>
              <a:pathLst>
                <a:path w="528" h="1151" extrusionOk="0">
                  <a:moveTo>
                    <a:pt x="264" y="0"/>
                  </a:moveTo>
                  <a:cubicBezTo>
                    <a:pt x="121" y="0"/>
                    <a:pt x="0" y="118"/>
                    <a:pt x="0" y="261"/>
                  </a:cubicBezTo>
                  <a:lnTo>
                    <a:pt x="0" y="887"/>
                  </a:lnTo>
                  <a:cubicBezTo>
                    <a:pt x="0" y="1030"/>
                    <a:pt x="121" y="1151"/>
                    <a:pt x="264" y="1151"/>
                  </a:cubicBezTo>
                  <a:cubicBezTo>
                    <a:pt x="407" y="1151"/>
                    <a:pt x="528" y="1030"/>
                    <a:pt x="528" y="887"/>
                  </a:cubicBezTo>
                  <a:lnTo>
                    <a:pt x="528" y="261"/>
                  </a:lnTo>
                  <a:cubicBezTo>
                    <a:pt x="528" y="118"/>
                    <a:pt x="407"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0"/>
            <p:cNvSpPr/>
            <p:nvPr/>
          </p:nvSpPr>
          <p:spPr>
            <a:xfrm>
              <a:off x="3846563" y="3968404"/>
              <a:ext cx="15309" cy="33500"/>
            </a:xfrm>
            <a:custGeom>
              <a:avLst/>
              <a:gdLst/>
              <a:ahLst/>
              <a:cxnLst/>
              <a:rect l="l" t="t" r="r" b="b"/>
              <a:pathLst>
                <a:path w="526" h="1151" extrusionOk="0">
                  <a:moveTo>
                    <a:pt x="261" y="0"/>
                  </a:moveTo>
                  <a:cubicBezTo>
                    <a:pt x="118" y="0"/>
                    <a:pt x="0" y="118"/>
                    <a:pt x="0" y="261"/>
                  </a:cubicBezTo>
                  <a:lnTo>
                    <a:pt x="0" y="887"/>
                  </a:lnTo>
                  <a:cubicBezTo>
                    <a:pt x="0" y="1030"/>
                    <a:pt x="118" y="1151"/>
                    <a:pt x="261" y="1151"/>
                  </a:cubicBezTo>
                  <a:cubicBezTo>
                    <a:pt x="407" y="1151"/>
                    <a:pt x="525" y="1030"/>
                    <a:pt x="525" y="887"/>
                  </a:cubicBezTo>
                  <a:lnTo>
                    <a:pt x="525" y="261"/>
                  </a:lnTo>
                  <a:cubicBezTo>
                    <a:pt x="525" y="118"/>
                    <a:pt x="410" y="0"/>
                    <a:pt x="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0"/>
            <p:cNvSpPr/>
            <p:nvPr/>
          </p:nvSpPr>
          <p:spPr>
            <a:xfrm>
              <a:off x="3867227" y="3968404"/>
              <a:ext cx="15397" cy="33500"/>
            </a:xfrm>
            <a:custGeom>
              <a:avLst/>
              <a:gdLst/>
              <a:ahLst/>
              <a:cxnLst/>
              <a:rect l="l" t="t" r="r" b="b"/>
              <a:pathLst>
                <a:path w="529" h="1151" extrusionOk="0">
                  <a:moveTo>
                    <a:pt x="264" y="0"/>
                  </a:moveTo>
                  <a:cubicBezTo>
                    <a:pt x="121" y="0"/>
                    <a:pt x="0" y="118"/>
                    <a:pt x="0" y="261"/>
                  </a:cubicBezTo>
                  <a:lnTo>
                    <a:pt x="0" y="887"/>
                  </a:lnTo>
                  <a:cubicBezTo>
                    <a:pt x="0" y="1030"/>
                    <a:pt x="121" y="1151"/>
                    <a:pt x="264" y="1151"/>
                  </a:cubicBezTo>
                  <a:cubicBezTo>
                    <a:pt x="407" y="1151"/>
                    <a:pt x="528" y="1030"/>
                    <a:pt x="528" y="887"/>
                  </a:cubicBezTo>
                  <a:lnTo>
                    <a:pt x="528" y="261"/>
                  </a:lnTo>
                  <a:cubicBezTo>
                    <a:pt x="528" y="118"/>
                    <a:pt x="407"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0"/>
            <p:cNvSpPr/>
            <p:nvPr/>
          </p:nvSpPr>
          <p:spPr>
            <a:xfrm>
              <a:off x="3887892" y="3968404"/>
              <a:ext cx="15309" cy="33500"/>
            </a:xfrm>
            <a:custGeom>
              <a:avLst/>
              <a:gdLst/>
              <a:ahLst/>
              <a:cxnLst/>
              <a:rect l="l" t="t" r="r" b="b"/>
              <a:pathLst>
                <a:path w="526" h="1151" extrusionOk="0">
                  <a:moveTo>
                    <a:pt x="264" y="0"/>
                  </a:moveTo>
                  <a:cubicBezTo>
                    <a:pt x="118" y="0"/>
                    <a:pt x="0" y="118"/>
                    <a:pt x="0" y="261"/>
                  </a:cubicBezTo>
                  <a:lnTo>
                    <a:pt x="0" y="887"/>
                  </a:lnTo>
                  <a:cubicBezTo>
                    <a:pt x="0" y="1030"/>
                    <a:pt x="118" y="1151"/>
                    <a:pt x="264" y="1151"/>
                  </a:cubicBezTo>
                  <a:cubicBezTo>
                    <a:pt x="407" y="1151"/>
                    <a:pt x="525" y="1030"/>
                    <a:pt x="525" y="887"/>
                  </a:cubicBezTo>
                  <a:lnTo>
                    <a:pt x="525" y="261"/>
                  </a:lnTo>
                  <a:cubicBezTo>
                    <a:pt x="525" y="118"/>
                    <a:pt x="407"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0"/>
            <p:cNvSpPr/>
            <p:nvPr/>
          </p:nvSpPr>
          <p:spPr>
            <a:xfrm>
              <a:off x="3908469" y="3968404"/>
              <a:ext cx="15397" cy="33500"/>
            </a:xfrm>
            <a:custGeom>
              <a:avLst/>
              <a:gdLst/>
              <a:ahLst/>
              <a:cxnLst/>
              <a:rect l="l" t="t" r="r" b="b"/>
              <a:pathLst>
                <a:path w="529" h="1151" extrusionOk="0">
                  <a:moveTo>
                    <a:pt x="265" y="0"/>
                  </a:moveTo>
                  <a:cubicBezTo>
                    <a:pt x="121" y="0"/>
                    <a:pt x="1" y="118"/>
                    <a:pt x="1" y="261"/>
                  </a:cubicBezTo>
                  <a:lnTo>
                    <a:pt x="1" y="887"/>
                  </a:lnTo>
                  <a:cubicBezTo>
                    <a:pt x="1" y="1030"/>
                    <a:pt x="121" y="1151"/>
                    <a:pt x="265" y="1151"/>
                  </a:cubicBezTo>
                  <a:cubicBezTo>
                    <a:pt x="408" y="1151"/>
                    <a:pt x="528" y="1030"/>
                    <a:pt x="528" y="887"/>
                  </a:cubicBezTo>
                  <a:lnTo>
                    <a:pt x="528" y="261"/>
                  </a:lnTo>
                  <a:cubicBezTo>
                    <a:pt x="528" y="118"/>
                    <a:pt x="408" y="0"/>
                    <a:pt x="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40"/>
          <p:cNvGrpSpPr/>
          <p:nvPr/>
        </p:nvGrpSpPr>
        <p:grpSpPr>
          <a:xfrm>
            <a:off x="8536106" y="2715500"/>
            <a:ext cx="511404" cy="522900"/>
            <a:chOff x="4091860" y="3739027"/>
            <a:chExt cx="511404" cy="522900"/>
          </a:xfrm>
        </p:grpSpPr>
        <p:sp>
          <p:nvSpPr>
            <p:cNvPr id="644" name="Google Shape;644;p40"/>
            <p:cNvSpPr/>
            <p:nvPr/>
          </p:nvSpPr>
          <p:spPr>
            <a:xfrm>
              <a:off x="4301969" y="4043320"/>
              <a:ext cx="91914" cy="36847"/>
            </a:xfrm>
            <a:custGeom>
              <a:avLst/>
              <a:gdLst/>
              <a:ahLst/>
              <a:cxnLst/>
              <a:rect l="l" t="t" r="r" b="b"/>
              <a:pathLst>
                <a:path w="3158" h="1266" extrusionOk="0">
                  <a:moveTo>
                    <a:pt x="301" y="0"/>
                  </a:moveTo>
                  <a:cubicBezTo>
                    <a:pt x="257" y="0"/>
                    <a:pt x="213" y="12"/>
                    <a:pt x="171" y="36"/>
                  </a:cubicBezTo>
                  <a:cubicBezTo>
                    <a:pt x="45" y="107"/>
                    <a:pt x="0" y="267"/>
                    <a:pt x="73" y="393"/>
                  </a:cubicBezTo>
                  <a:cubicBezTo>
                    <a:pt x="379" y="935"/>
                    <a:pt x="949" y="1266"/>
                    <a:pt x="1564" y="1266"/>
                  </a:cubicBezTo>
                  <a:lnTo>
                    <a:pt x="1592" y="1266"/>
                  </a:lnTo>
                  <a:cubicBezTo>
                    <a:pt x="2209" y="1266"/>
                    <a:pt x="2782" y="935"/>
                    <a:pt x="3082" y="393"/>
                  </a:cubicBezTo>
                  <a:cubicBezTo>
                    <a:pt x="3158" y="267"/>
                    <a:pt x="3110" y="109"/>
                    <a:pt x="2984" y="36"/>
                  </a:cubicBezTo>
                  <a:cubicBezTo>
                    <a:pt x="2943" y="14"/>
                    <a:pt x="2898" y="3"/>
                    <a:pt x="2854" y="3"/>
                  </a:cubicBezTo>
                  <a:cubicBezTo>
                    <a:pt x="2763" y="3"/>
                    <a:pt x="2675" y="49"/>
                    <a:pt x="2627" y="135"/>
                  </a:cubicBezTo>
                  <a:cubicBezTo>
                    <a:pt x="2417" y="505"/>
                    <a:pt x="2021" y="741"/>
                    <a:pt x="1592" y="741"/>
                  </a:cubicBezTo>
                  <a:lnTo>
                    <a:pt x="1564" y="741"/>
                  </a:lnTo>
                  <a:cubicBezTo>
                    <a:pt x="1137" y="741"/>
                    <a:pt x="744" y="508"/>
                    <a:pt x="528" y="135"/>
                  </a:cubicBezTo>
                  <a:cubicBezTo>
                    <a:pt x="481" y="50"/>
                    <a:pt x="393" y="0"/>
                    <a:pt x="3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0"/>
            <p:cNvSpPr/>
            <p:nvPr/>
          </p:nvSpPr>
          <p:spPr>
            <a:xfrm>
              <a:off x="4173295" y="3739027"/>
              <a:ext cx="348270" cy="522900"/>
            </a:xfrm>
            <a:custGeom>
              <a:avLst/>
              <a:gdLst/>
              <a:ahLst/>
              <a:cxnLst/>
              <a:rect l="l" t="t" r="r" b="b"/>
              <a:pathLst>
                <a:path w="11966" h="17966" extrusionOk="0">
                  <a:moveTo>
                    <a:pt x="4716" y="528"/>
                  </a:moveTo>
                  <a:cubicBezTo>
                    <a:pt x="5951" y="528"/>
                    <a:pt x="7003" y="1384"/>
                    <a:pt x="7290" y="2549"/>
                  </a:cubicBezTo>
                  <a:cubicBezTo>
                    <a:pt x="6852" y="2507"/>
                    <a:pt x="6417" y="2495"/>
                    <a:pt x="6024" y="2495"/>
                  </a:cubicBezTo>
                  <a:lnTo>
                    <a:pt x="5979" y="2495"/>
                  </a:lnTo>
                  <a:cubicBezTo>
                    <a:pt x="5013" y="2495"/>
                    <a:pt x="3790" y="2551"/>
                    <a:pt x="2906" y="3001"/>
                  </a:cubicBezTo>
                  <a:cubicBezTo>
                    <a:pt x="2560" y="3175"/>
                    <a:pt x="2280" y="3405"/>
                    <a:pt x="2064" y="3680"/>
                  </a:cubicBezTo>
                  <a:lnTo>
                    <a:pt x="2064" y="3144"/>
                  </a:lnTo>
                  <a:cubicBezTo>
                    <a:pt x="2064" y="3104"/>
                    <a:pt x="2055" y="3062"/>
                    <a:pt x="2038" y="3029"/>
                  </a:cubicBezTo>
                  <a:lnTo>
                    <a:pt x="1137" y="1154"/>
                  </a:lnTo>
                  <a:lnTo>
                    <a:pt x="2226" y="1154"/>
                  </a:lnTo>
                  <a:cubicBezTo>
                    <a:pt x="2319" y="1154"/>
                    <a:pt x="2406" y="1106"/>
                    <a:pt x="2451" y="1028"/>
                  </a:cubicBezTo>
                  <a:cubicBezTo>
                    <a:pt x="2499" y="952"/>
                    <a:pt x="2501" y="851"/>
                    <a:pt x="2459" y="769"/>
                  </a:cubicBezTo>
                  <a:lnTo>
                    <a:pt x="2330" y="528"/>
                  </a:lnTo>
                  <a:close/>
                  <a:moveTo>
                    <a:pt x="7287" y="985"/>
                  </a:moveTo>
                  <a:cubicBezTo>
                    <a:pt x="8749" y="985"/>
                    <a:pt x="9939" y="2175"/>
                    <a:pt x="9939" y="3638"/>
                  </a:cubicBezTo>
                  <a:lnTo>
                    <a:pt x="9939" y="3680"/>
                  </a:lnTo>
                  <a:cubicBezTo>
                    <a:pt x="9726" y="3399"/>
                    <a:pt x="9445" y="3172"/>
                    <a:pt x="9097" y="3001"/>
                  </a:cubicBezTo>
                  <a:cubicBezTo>
                    <a:pt x="8724" y="2810"/>
                    <a:pt x="8289" y="2692"/>
                    <a:pt x="7845" y="2616"/>
                  </a:cubicBezTo>
                  <a:cubicBezTo>
                    <a:pt x="7733" y="1996"/>
                    <a:pt x="7441" y="1437"/>
                    <a:pt x="7026" y="999"/>
                  </a:cubicBezTo>
                  <a:cubicBezTo>
                    <a:pt x="7110" y="994"/>
                    <a:pt x="7200" y="985"/>
                    <a:pt x="7287" y="985"/>
                  </a:cubicBezTo>
                  <a:close/>
                  <a:moveTo>
                    <a:pt x="1042" y="5411"/>
                  </a:moveTo>
                  <a:lnTo>
                    <a:pt x="1042" y="9189"/>
                  </a:lnTo>
                  <a:lnTo>
                    <a:pt x="778" y="9189"/>
                  </a:lnTo>
                  <a:cubicBezTo>
                    <a:pt x="644" y="9189"/>
                    <a:pt x="534" y="9080"/>
                    <a:pt x="534" y="8942"/>
                  </a:cubicBezTo>
                  <a:lnTo>
                    <a:pt x="534" y="5656"/>
                  </a:lnTo>
                  <a:cubicBezTo>
                    <a:pt x="534" y="5524"/>
                    <a:pt x="641" y="5411"/>
                    <a:pt x="778" y="5411"/>
                  </a:cubicBezTo>
                  <a:close/>
                  <a:moveTo>
                    <a:pt x="6027" y="3020"/>
                  </a:moveTo>
                  <a:cubicBezTo>
                    <a:pt x="7374" y="3020"/>
                    <a:pt x="8247" y="3158"/>
                    <a:pt x="8861" y="3469"/>
                  </a:cubicBezTo>
                  <a:cubicBezTo>
                    <a:pt x="9448" y="3770"/>
                    <a:pt x="9785" y="4224"/>
                    <a:pt x="9897" y="4887"/>
                  </a:cubicBezTo>
                  <a:lnTo>
                    <a:pt x="9080" y="4887"/>
                  </a:lnTo>
                  <a:cubicBezTo>
                    <a:pt x="8934" y="4887"/>
                    <a:pt x="8816" y="5007"/>
                    <a:pt x="8816" y="5150"/>
                  </a:cubicBezTo>
                  <a:cubicBezTo>
                    <a:pt x="8816" y="5294"/>
                    <a:pt x="8934" y="5414"/>
                    <a:pt x="9080" y="5414"/>
                  </a:cubicBezTo>
                  <a:lnTo>
                    <a:pt x="10427" y="5414"/>
                  </a:lnTo>
                  <a:lnTo>
                    <a:pt x="10427" y="9189"/>
                  </a:lnTo>
                  <a:lnTo>
                    <a:pt x="7374" y="9189"/>
                  </a:lnTo>
                  <a:lnTo>
                    <a:pt x="7166" y="8589"/>
                  </a:lnTo>
                  <a:cubicBezTo>
                    <a:pt x="7085" y="8350"/>
                    <a:pt x="6835" y="8170"/>
                    <a:pt x="6582" y="8170"/>
                  </a:cubicBezTo>
                  <a:lnTo>
                    <a:pt x="5395" y="8170"/>
                  </a:lnTo>
                  <a:cubicBezTo>
                    <a:pt x="5143" y="8170"/>
                    <a:pt x="4893" y="8350"/>
                    <a:pt x="4809" y="8589"/>
                  </a:cubicBezTo>
                  <a:lnTo>
                    <a:pt x="4604" y="9189"/>
                  </a:lnTo>
                  <a:lnTo>
                    <a:pt x="1573" y="9189"/>
                  </a:lnTo>
                  <a:lnTo>
                    <a:pt x="1573" y="5414"/>
                  </a:lnTo>
                  <a:lnTo>
                    <a:pt x="7500" y="5414"/>
                  </a:lnTo>
                  <a:cubicBezTo>
                    <a:pt x="7643" y="5414"/>
                    <a:pt x="7764" y="5294"/>
                    <a:pt x="7764" y="5150"/>
                  </a:cubicBezTo>
                  <a:cubicBezTo>
                    <a:pt x="7764" y="5007"/>
                    <a:pt x="7643" y="4887"/>
                    <a:pt x="7500" y="4887"/>
                  </a:cubicBezTo>
                  <a:lnTo>
                    <a:pt x="2111" y="4887"/>
                  </a:lnTo>
                  <a:cubicBezTo>
                    <a:pt x="2224" y="4224"/>
                    <a:pt x="2560" y="3764"/>
                    <a:pt x="3147" y="3469"/>
                  </a:cubicBezTo>
                  <a:cubicBezTo>
                    <a:pt x="3762" y="3158"/>
                    <a:pt x="4635" y="3020"/>
                    <a:pt x="5982" y="3020"/>
                  </a:cubicBezTo>
                  <a:close/>
                  <a:moveTo>
                    <a:pt x="11199" y="5414"/>
                  </a:moveTo>
                  <a:cubicBezTo>
                    <a:pt x="11331" y="5414"/>
                    <a:pt x="11443" y="5524"/>
                    <a:pt x="11443" y="5658"/>
                  </a:cubicBezTo>
                  <a:lnTo>
                    <a:pt x="11443" y="8948"/>
                  </a:lnTo>
                  <a:cubicBezTo>
                    <a:pt x="11443" y="9080"/>
                    <a:pt x="11334" y="9192"/>
                    <a:pt x="11199" y="9192"/>
                  </a:cubicBezTo>
                  <a:lnTo>
                    <a:pt x="10949" y="9192"/>
                  </a:lnTo>
                  <a:lnTo>
                    <a:pt x="10949" y="5414"/>
                  </a:lnTo>
                  <a:close/>
                  <a:moveTo>
                    <a:pt x="7887" y="13349"/>
                  </a:moveTo>
                  <a:lnTo>
                    <a:pt x="7887" y="14227"/>
                  </a:lnTo>
                  <a:lnTo>
                    <a:pt x="7531" y="14227"/>
                  </a:lnTo>
                  <a:cubicBezTo>
                    <a:pt x="7388" y="14227"/>
                    <a:pt x="7270" y="14345"/>
                    <a:pt x="7270" y="14491"/>
                  </a:cubicBezTo>
                  <a:cubicBezTo>
                    <a:pt x="7270" y="14634"/>
                    <a:pt x="7388" y="14752"/>
                    <a:pt x="7531" y="14752"/>
                  </a:cubicBezTo>
                  <a:lnTo>
                    <a:pt x="11340" y="14752"/>
                  </a:lnTo>
                  <a:cubicBezTo>
                    <a:pt x="11387" y="14752"/>
                    <a:pt x="11427" y="14791"/>
                    <a:pt x="11427" y="14842"/>
                  </a:cubicBezTo>
                  <a:lnTo>
                    <a:pt x="11427" y="17348"/>
                  </a:lnTo>
                  <a:cubicBezTo>
                    <a:pt x="11427" y="17398"/>
                    <a:pt x="11387" y="17438"/>
                    <a:pt x="11340" y="17438"/>
                  </a:cubicBezTo>
                  <a:lnTo>
                    <a:pt x="635" y="17438"/>
                  </a:lnTo>
                  <a:cubicBezTo>
                    <a:pt x="585" y="17438"/>
                    <a:pt x="548" y="17398"/>
                    <a:pt x="548" y="17348"/>
                  </a:cubicBezTo>
                  <a:lnTo>
                    <a:pt x="548" y="14842"/>
                  </a:lnTo>
                  <a:cubicBezTo>
                    <a:pt x="548" y="14791"/>
                    <a:pt x="585" y="14752"/>
                    <a:pt x="635" y="14752"/>
                  </a:cubicBezTo>
                  <a:lnTo>
                    <a:pt x="5844" y="14752"/>
                  </a:lnTo>
                  <a:cubicBezTo>
                    <a:pt x="5987" y="14752"/>
                    <a:pt x="6108" y="14634"/>
                    <a:pt x="6108" y="14491"/>
                  </a:cubicBezTo>
                  <a:cubicBezTo>
                    <a:pt x="6108" y="14345"/>
                    <a:pt x="5987" y="14227"/>
                    <a:pt x="5844" y="14227"/>
                  </a:cubicBezTo>
                  <a:lnTo>
                    <a:pt x="4087" y="14227"/>
                  </a:lnTo>
                  <a:lnTo>
                    <a:pt x="4087" y="13349"/>
                  </a:lnTo>
                  <a:close/>
                  <a:moveTo>
                    <a:pt x="2235" y="0"/>
                  </a:moveTo>
                  <a:cubicBezTo>
                    <a:pt x="2069" y="0"/>
                    <a:pt x="1915" y="87"/>
                    <a:pt x="1828" y="228"/>
                  </a:cubicBezTo>
                  <a:cubicBezTo>
                    <a:pt x="1755" y="348"/>
                    <a:pt x="1741" y="494"/>
                    <a:pt x="1786" y="629"/>
                  </a:cubicBezTo>
                  <a:lnTo>
                    <a:pt x="1042" y="629"/>
                  </a:lnTo>
                  <a:cubicBezTo>
                    <a:pt x="876" y="629"/>
                    <a:pt x="731" y="713"/>
                    <a:pt x="641" y="851"/>
                  </a:cubicBezTo>
                  <a:cubicBezTo>
                    <a:pt x="554" y="985"/>
                    <a:pt x="542" y="1159"/>
                    <a:pt x="618" y="1305"/>
                  </a:cubicBezTo>
                  <a:lnTo>
                    <a:pt x="1530" y="3203"/>
                  </a:lnTo>
                  <a:lnTo>
                    <a:pt x="1530" y="4887"/>
                  </a:lnTo>
                  <a:lnTo>
                    <a:pt x="773" y="4887"/>
                  </a:lnTo>
                  <a:cubicBezTo>
                    <a:pt x="346" y="4887"/>
                    <a:pt x="1" y="5235"/>
                    <a:pt x="1" y="5658"/>
                  </a:cubicBezTo>
                  <a:lnTo>
                    <a:pt x="1" y="8948"/>
                  </a:lnTo>
                  <a:cubicBezTo>
                    <a:pt x="1" y="9372"/>
                    <a:pt x="346" y="9720"/>
                    <a:pt x="773" y="9720"/>
                  </a:cubicBezTo>
                  <a:lnTo>
                    <a:pt x="1581" y="9720"/>
                  </a:lnTo>
                  <a:cubicBezTo>
                    <a:pt x="1789" y="11075"/>
                    <a:pt x="2614" y="12234"/>
                    <a:pt x="3756" y="12897"/>
                  </a:cubicBezTo>
                  <a:cubicBezTo>
                    <a:pt x="3638" y="12975"/>
                    <a:pt x="3557" y="13110"/>
                    <a:pt x="3557" y="13264"/>
                  </a:cubicBezTo>
                  <a:lnTo>
                    <a:pt x="3557" y="14230"/>
                  </a:lnTo>
                  <a:lnTo>
                    <a:pt x="632" y="14230"/>
                  </a:lnTo>
                  <a:cubicBezTo>
                    <a:pt x="295" y="14230"/>
                    <a:pt x="18" y="14508"/>
                    <a:pt x="18" y="14844"/>
                  </a:cubicBezTo>
                  <a:lnTo>
                    <a:pt x="18" y="17354"/>
                  </a:lnTo>
                  <a:cubicBezTo>
                    <a:pt x="18" y="17690"/>
                    <a:pt x="295" y="17965"/>
                    <a:pt x="632" y="17965"/>
                  </a:cubicBezTo>
                  <a:lnTo>
                    <a:pt x="11334" y="17965"/>
                  </a:lnTo>
                  <a:cubicBezTo>
                    <a:pt x="11671" y="17965"/>
                    <a:pt x="11949" y="17690"/>
                    <a:pt x="11949" y="17354"/>
                  </a:cubicBezTo>
                  <a:lnTo>
                    <a:pt x="11949" y="14842"/>
                  </a:lnTo>
                  <a:cubicBezTo>
                    <a:pt x="11949" y="14505"/>
                    <a:pt x="11671" y="14227"/>
                    <a:pt x="11334" y="14227"/>
                  </a:cubicBezTo>
                  <a:lnTo>
                    <a:pt x="8409" y="14227"/>
                  </a:lnTo>
                  <a:lnTo>
                    <a:pt x="8409" y="13262"/>
                  </a:lnTo>
                  <a:cubicBezTo>
                    <a:pt x="8409" y="13116"/>
                    <a:pt x="8336" y="12981"/>
                    <a:pt x="8224" y="12905"/>
                  </a:cubicBezTo>
                  <a:cubicBezTo>
                    <a:pt x="8527" y="12728"/>
                    <a:pt x="8816" y="12515"/>
                    <a:pt x="9080" y="12268"/>
                  </a:cubicBezTo>
                  <a:cubicBezTo>
                    <a:pt x="9184" y="12167"/>
                    <a:pt x="9187" y="12001"/>
                    <a:pt x="9089" y="11898"/>
                  </a:cubicBezTo>
                  <a:cubicBezTo>
                    <a:pt x="9036" y="11842"/>
                    <a:pt x="8967" y="11815"/>
                    <a:pt x="8898" y="11815"/>
                  </a:cubicBezTo>
                  <a:cubicBezTo>
                    <a:pt x="8833" y="11815"/>
                    <a:pt x="8768" y="11839"/>
                    <a:pt x="8718" y="11886"/>
                  </a:cubicBezTo>
                  <a:cubicBezTo>
                    <a:pt x="8244" y="12335"/>
                    <a:pt x="7671" y="12655"/>
                    <a:pt x="7054" y="12824"/>
                  </a:cubicBezTo>
                  <a:lnTo>
                    <a:pt x="4946" y="12824"/>
                  </a:lnTo>
                  <a:cubicBezTo>
                    <a:pt x="3498" y="12428"/>
                    <a:pt x="2378" y="11216"/>
                    <a:pt x="2120" y="9714"/>
                  </a:cubicBezTo>
                  <a:lnTo>
                    <a:pt x="4606" y="9714"/>
                  </a:lnTo>
                  <a:cubicBezTo>
                    <a:pt x="4828" y="9714"/>
                    <a:pt x="5025" y="9574"/>
                    <a:pt x="5095" y="9369"/>
                  </a:cubicBezTo>
                  <a:lnTo>
                    <a:pt x="5230" y="8970"/>
                  </a:lnTo>
                  <a:lnTo>
                    <a:pt x="5230" y="9551"/>
                  </a:lnTo>
                  <a:cubicBezTo>
                    <a:pt x="5230" y="9888"/>
                    <a:pt x="5507" y="10163"/>
                    <a:pt x="5844" y="10163"/>
                  </a:cubicBezTo>
                  <a:lnTo>
                    <a:pt x="6358" y="10163"/>
                  </a:lnTo>
                  <a:cubicBezTo>
                    <a:pt x="6501" y="10163"/>
                    <a:pt x="6619" y="10045"/>
                    <a:pt x="6619" y="9902"/>
                  </a:cubicBezTo>
                  <a:cubicBezTo>
                    <a:pt x="6619" y="9756"/>
                    <a:pt x="6501" y="9638"/>
                    <a:pt x="6358" y="9638"/>
                  </a:cubicBezTo>
                  <a:lnTo>
                    <a:pt x="5844" y="9638"/>
                  </a:lnTo>
                  <a:cubicBezTo>
                    <a:pt x="5796" y="9638"/>
                    <a:pt x="5757" y="9599"/>
                    <a:pt x="5757" y="9551"/>
                  </a:cubicBezTo>
                  <a:lnTo>
                    <a:pt x="5757" y="8698"/>
                  </a:lnTo>
                  <a:lnTo>
                    <a:pt x="6577" y="8698"/>
                  </a:lnTo>
                  <a:cubicBezTo>
                    <a:pt x="6605" y="8698"/>
                    <a:pt x="6658" y="8732"/>
                    <a:pt x="6667" y="8760"/>
                  </a:cubicBezTo>
                  <a:lnTo>
                    <a:pt x="6877" y="9369"/>
                  </a:lnTo>
                  <a:cubicBezTo>
                    <a:pt x="6950" y="9574"/>
                    <a:pt x="7144" y="9714"/>
                    <a:pt x="7363" y="9714"/>
                  </a:cubicBezTo>
                  <a:lnTo>
                    <a:pt x="9874" y="9714"/>
                  </a:lnTo>
                  <a:cubicBezTo>
                    <a:pt x="9816" y="10062"/>
                    <a:pt x="9712" y="10402"/>
                    <a:pt x="9557" y="10724"/>
                  </a:cubicBezTo>
                  <a:cubicBezTo>
                    <a:pt x="9496" y="10859"/>
                    <a:pt x="9552" y="11016"/>
                    <a:pt x="9684" y="11081"/>
                  </a:cubicBezTo>
                  <a:cubicBezTo>
                    <a:pt x="9719" y="11098"/>
                    <a:pt x="9757" y="11106"/>
                    <a:pt x="9795" y="11106"/>
                  </a:cubicBezTo>
                  <a:cubicBezTo>
                    <a:pt x="9893" y="11106"/>
                    <a:pt x="9988" y="11051"/>
                    <a:pt x="10034" y="10957"/>
                  </a:cubicBezTo>
                  <a:cubicBezTo>
                    <a:pt x="10223" y="10562"/>
                    <a:pt x="10349" y="10146"/>
                    <a:pt x="10413" y="9720"/>
                  </a:cubicBezTo>
                  <a:lnTo>
                    <a:pt x="11194" y="9720"/>
                  </a:lnTo>
                  <a:cubicBezTo>
                    <a:pt x="11620" y="9720"/>
                    <a:pt x="11965" y="9372"/>
                    <a:pt x="11965" y="8948"/>
                  </a:cubicBezTo>
                  <a:lnTo>
                    <a:pt x="11965" y="5658"/>
                  </a:lnTo>
                  <a:cubicBezTo>
                    <a:pt x="11965" y="5235"/>
                    <a:pt x="11620" y="4887"/>
                    <a:pt x="11194" y="4887"/>
                  </a:cubicBezTo>
                  <a:lnTo>
                    <a:pt x="10461" y="4887"/>
                  </a:lnTo>
                  <a:lnTo>
                    <a:pt x="10461" y="3638"/>
                  </a:lnTo>
                  <a:cubicBezTo>
                    <a:pt x="10461" y="1884"/>
                    <a:pt x="9038" y="461"/>
                    <a:pt x="7284" y="461"/>
                  </a:cubicBezTo>
                  <a:cubicBezTo>
                    <a:pt x="7020" y="461"/>
                    <a:pt x="6759" y="491"/>
                    <a:pt x="6504" y="559"/>
                  </a:cubicBezTo>
                  <a:cubicBezTo>
                    <a:pt x="5993" y="208"/>
                    <a:pt x="5375" y="0"/>
                    <a:pt x="47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p:nvPr/>
          </p:nvSpPr>
          <p:spPr>
            <a:xfrm>
              <a:off x="4227867" y="3913250"/>
              <a:ext cx="239534" cy="46597"/>
            </a:xfrm>
            <a:custGeom>
              <a:avLst/>
              <a:gdLst/>
              <a:ahLst/>
              <a:cxnLst/>
              <a:rect l="l" t="t" r="r" b="b"/>
              <a:pathLst>
                <a:path w="8230" h="1601" extrusionOk="0">
                  <a:moveTo>
                    <a:pt x="7430" y="528"/>
                  </a:moveTo>
                  <a:cubicBezTo>
                    <a:pt x="7578" y="528"/>
                    <a:pt x="7702" y="652"/>
                    <a:pt x="7702" y="803"/>
                  </a:cubicBezTo>
                  <a:cubicBezTo>
                    <a:pt x="7702" y="955"/>
                    <a:pt x="7578" y="1076"/>
                    <a:pt x="7430" y="1076"/>
                  </a:cubicBezTo>
                  <a:lnTo>
                    <a:pt x="801" y="1076"/>
                  </a:lnTo>
                  <a:cubicBezTo>
                    <a:pt x="649" y="1076"/>
                    <a:pt x="528" y="955"/>
                    <a:pt x="528" y="803"/>
                  </a:cubicBezTo>
                  <a:cubicBezTo>
                    <a:pt x="528" y="652"/>
                    <a:pt x="649" y="528"/>
                    <a:pt x="801" y="528"/>
                  </a:cubicBezTo>
                  <a:close/>
                  <a:moveTo>
                    <a:pt x="801" y="1"/>
                  </a:moveTo>
                  <a:cubicBezTo>
                    <a:pt x="360" y="1"/>
                    <a:pt x="1" y="357"/>
                    <a:pt x="1" y="801"/>
                  </a:cubicBezTo>
                  <a:cubicBezTo>
                    <a:pt x="1" y="1241"/>
                    <a:pt x="360" y="1601"/>
                    <a:pt x="801" y="1601"/>
                  </a:cubicBezTo>
                  <a:lnTo>
                    <a:pt x="7430" y="1601"/>
                  </a:lnTo>
                  <a:cubicBezTo>
                    <a:pt x="7870" y="1601"/>
                    <a:pt x="8230" y="1241"/>
                    <a:pt x="8230" y="801"/>
                  </a:cubicBezTo>
                  <a:cubicBezTo>
                    <a:pt x="8230" y="357"/>
                    <a:pt x="7870" y="1"/>
                    <a:pt x="7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0"/>
            <p:cNvSpPr/>
            <p:nvPr/>
          </p:nvSpPr>
          <p:spPr>
            <a:xfrm>
              <a:off x="4443041" y="3978037"/>
              <a:ext cx="15367" cy="15397"/>
            </a:xfrm>
            <a:custGeom>
              <a:avLst/>
              <a:gdLst/>
              <a:ahLst/>
              <a:cxnLst/>
              <a:rect l="l" t="t" r="r" b="b"/>
              <a:pathLst>
                <a:path w="528" h="529" extrusionOk="0">
                  <a:moveTo>
                    <a:pt x="264" y="0"/>
                  </a:moveTo>
                  <a:cubicBezTo>
                    <a:pt x="194" y="0"/>
                    <a:pt x="127" y="29"/>
                    <a:pt x="76" y="79"/>
                  </a:cubicBezTo>
                  <a:cubicBezTo>
                    <a:pt x="28" y="127"/>
                    <a:pt x="0" y="194"/>
                    <a:pt x="0" y="264"/>
                  </a:cubicBezTo>
                  <a:cubicBezTo>
                    <a:pt x="0" y="334"/>
                    <a:pt x="28" y="402"/>
                    <a:pt x="76" y="450"/>
                  </a:cubicBezTo>
                  <a:cubicBezTo>
                    <a:pt x="127" y="500"/>
                    <a:pt x="194" y="528"/>
                    <a:pt x="264" y="528"/>
                  </a:cubicBezTo>
                  <a:cubicBezTo>
                    <a:pt x="334" y="528"/>
                    <a:pt x="402" y="500"/>
                    <a:pt x="449" y="450"/>
                  </a:cubicBezTo>
                  <a:cubicBezTo>
                    <a:pt x="500" y="402"/>
                    <a:pt x="528" y="334"/>
                    <a:pt x="528" y="264"/>
                  </a:cubicBezTo>
                  <a:cubicBezTo>
                    <a:pt x="528" y="194"/>
                    <a:pt x="500" y="127"/>
                    <a:pt x="449" y="79"/>
                  </a:cubicBezTo>
                  <a:cubicBezTo>
                    <a:pt x="402" y="29"/>
                    <a:pt x="334"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4413703" y="3978037"/>
              <a:ext cx="15397" cy="15397"/>
            </a:xfrm>
            <a:custGeom>
              <a:avLst/>
              <a:gdLst/>
              <a:ahLst/>
              <a:cxnLst/>
              <a:rect l="l" t="t" r="r" b="b"/>
              <a:pathLst>
                <a:path w="529" h="529" extrusionOk="0">
                  <a:moveTo>
                    <a:pt x="264" y="0"/>
                  </a:moveTo>
                  <a:cubicBezTo>
                    <a:pt x="194" y="0"/>
                    <a:pt x="127" y="29"/>
                    <a:pt x="79" y="79"/>
                  </a:cubicBezTo>
                  <a:cubicBezTo>
                    <a:pt x="29" y="127"/>
                    <a:pt x="1" y="194"/>
                    <a:pt x="1" y="264"/>
                  </a:cubicBezTo>
                  <a:cubicBezTo>
                    <a:pt x="1" y="334"/>
                    <a:pt x="29" y="402"/>
                    <a:pt x="79" y="450"/>
                  </a:cubicBezTo>
                  <a:cubicBezTo>
                    <a:pt x="127" y="500"/>
                    <a:pt x="194" y="528"/>
                    <a:pt x="264" y="528"/>
                  </a:cubicBezTo>
                  <a:cubicBezTo>
                    <a:pt x="335" y="528"/>
                    <a:pt x="402" y="500"/>
                    <a:pt x="450" y="450"/>
                  </a:cubicBezTo>
                  <a:cubicBezTo>
                    <a:pt x="500" y="402"/>
                    <a:pt x="528" y="334"/>
                    <a:pt x="528" y="264"/>
                  </a:cubicBezTo>
                  <a:cubicBezTo>
                    <a:pt x="528" y="194"/>
                    <a:pt x="500" y="127"/>
                    <a:pt x="450" y="79"/>
                  </a:cubicBezTo>
                  <a:cubicBezTo>
                    <a:pt x="402" y="29"/>
                    <a:pt x="335"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0"/>
            <p:cNvSpPr/>
            <p:nvPr/>
          </p:nvSpPr>
          <p:spPr>
            <a:xfrm>
              <a:off x="4534430" y="3900938"/>
              <a:ext cx="35974" cy="101373"/>
            </a:xfrm>
            <a:custGeom>
              <a:avLst/>
              <a:gdLst/>
              <a:ahLst/>
              <a:cxnLst/>
              <a:rect l="l" t="t" r="r" b="b"/>
              <a:pathLst>
                <a:path w="1236" h="3483" extrusionOk="0">
                  <a:moveTo>
                    <a:pt x="296" y="1"/>
                  </a:moveTo>
                  <a:cubicBezTo>
                    <a:pt x="221" y="1"/>
                    <a:pt x="147" y="32"/>
                    <a:pt x="96" y="93"/>
                  </a:cubicBezTo>
                  <a:cubicBezTo>
                    <a:pt x="1" y="202"/>
                    <a:pt x="15" y="370"/>
                    <a:pt x="124" y="466"/>
                  </a:cubicBezTo>
                  <a:cubicBezTo>
                    <a:pt x="495" y="783"/>
                    <a:pt x="708" y="1252"/>
                    <a:pt x="708" y="1743"/>
                  </a:cubicBezTo>
                  <a:cubicBezTo>
                    <a:pt x="708" y="2234"/>
                    <a:pt x="495" y="2697"/>
                    <a:pt x="124" y="3020"/>
                  </a:cubicBezTo>
                  <a:cubicBezTo>
                    <a:pt x="15" y="3113"/>
                    <a:pt x="1" y="3278"/>
                    <a:pt x="96" y="3390"/>
                  </a:cubicBezTo>
                  <a:cubicBezTo>
                    <a:pt x="147" y="3449"/>
                    <a:pt x="223" y="3483"/>
                    <a:pt x="296" y="3483"/>
                  </a:cubicBezTo>
                  <a:cubicBezTo>
                    <a:pt x="354" y="3483"/>
                    <a:pt x="419" y="3461"/>
                    <a:pt x="467" y="3418"/>
                  </a:cubicBezTo>
                  <a:cubicBezTo>
                    <a:pt x="955" y="2997"/>
                    <a:pt x="1236" y="2388"/>
                    <a:pt x="1236" y="1746"/>
                  </a:cubicBezTo>
                  <a:cubicBezTo>
                    <a:pt x="1236" y="1097"/>
                    <a:pt x="958" y="486"/>
                    <a:pt x="467" y="65"/>
                  </a:cubicBezTo>
                  <a:cubicBezTo>
                    <a:pt x="418" y="22"/>
                    <a:pt x="357" y="1"/>
                    <a:pt x="2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0"/>
            <p:cNvSpPr/>
            <p:nvPr/>
          </p:nvSpPr>
          <p:spPr>
            <a:xfrm>
              <a:off x="4559111" y="3881962"/>
              <a:ext cx="44152" cy="139326"/>
            </a:xfrm>
            <a:custGeom>
              <a:avLst/>
              <a:gdLst/>
              <a:ahLst/>
              <a:cxnLst/>
              <a:rect l="l" t="t" r="r" b="b"/>
              <a:pathLst>
                <a:path w="1517" h="4787" extrusionOk="0">
                  <a:moveTo>
                    <a:pt x="295" y="0"/>
                  </a:moveTo>
                  <a:cubicBezTo>
                    <a:pt x="222" y="0"/>
                    <a:pt x="149" y="30"/>
                    <a:pt x="96" y="88"/>
                  </a:cubicBezTo>
                  <a:cubicBezTo>
                    <a:pt x="0" y="197"/>
                    <a:pt x="12" y="363"/>
                    <a:pt x="121" y="461"/>
                  </a:cubicBezTo>
                  <a:cubicBezTo>
                    <a:pt x="674" y="952"/>
                    <a:pt x="994" y="1654"/>
                    <a:pt x="994" y="2395"/>
                  </a:cubicBezTo>
                  <a:cubicBezTo>
                    <a:pt x="994" y="3130"/>
                    <a:pt x="674" y="3835"/>
                    <a:pt x="121" y="4326"/>
                  </a:cubicBezTo>
                  <a:cubicBezTo>
                    <a:pt x="12" y="4421"/>
                    <a:pt x="0" y="4590"/>
                    <a:pt x="96" y="4699"/>
                  </a:cubicBezTo>
                  <a:cubicBezTo>
                    <a:pt x="149" y="4758"/>
                    <a:pt x="219" y="4786"/>
                    <a:pt x="292" y="4786"/>
                  </a:cubicBezTo>
                  <a:cubicBezTo>
                    <a:pt x="357" y="4786"/>
                    <a:pt x="416" y="4766"/>
                    <a:pt x="469" y="4719"/>
                  </a:cubicBezTo>
                  <a:cubicBezTo>
                    <a:pt x="1134" y="4129"/>
                    <a:pt x="1516" y="3282"/>
                    <a:pt x="1516" y="2392"/>
                  </a:cubicBezTo>
                  <a:cubicBezTo>
                    <a:pt x="1516" y="1502"/>
                    <a:pt x="1134" y="655"/>
                    <a:pt x="469" y="65"/>
                  </a:cubicBezTo>
                  <a:cubicBezTo>
                    <a:pt x="419" y="22"/>
                    <a:pt x="357" y="0"/>
                    <a:pt x="2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4124690" y="3900880"/>
              <a:ext cx="35974" cy="101111"/>
            </a:xfrm>
            <a:custGeom>
              <a:avLst/>
              <a:gdLst/>
              <a:ahLst/>
              <a:cxnLst/>
              <a:rect l="l" t="t" r="r" b="b"/>
              <a:pathLst>
                <a:path w="1236" h="3474" extrusionOk="0">
                  <a:moveTo>
                    <a:pt x="939" y="0"/>
                  </a:moveTo>
                  <a:cubicBezTo>
                    <a:pt x="879" y="0"/>
                    <a:pt x="817" y="21"/>
                    <a:pt x="767" y="64"/>
                  </a:cubicBezTo>
                  <a:cubicBezTo>
                    <a:pt x="282" y="485"/>
                    <a:pt x="1" y="1094"/>
                    <a:pt x="1" y="1736"/>
                  </a:cubicBezTo>
                  <a:cubicBezTo>
                    <a:pt x="1" y="2379"/>
                    <a:pt x="282" y="2994"/>
                    <a:pt x="767" y="3409"/>
                  </a:cubicBezTo>
                  <a:cubicBezTo>
                    <a:pt x="818" y="3451"/>
                    <a:pt x="879" y="3474"/>
                    <a:pt x="941" y="3474"/>
                  </a:cubicBezTo>
                  <a:cubicBezTo>
                    <a:pt x="1014" y="3474"/>
                    <a:pt x="1087" y="3440"/>
                    <a:pt x="1140" y="3381"/>
                  </a:cubicBezTo>
                  <a:cubicBezTo>
                    <a:pt x="1236" y="3277"/>
                    <a:pt x="1225" y="3112"/>
                    <a:pt x="1112" y="3016"/>
                  </a:cubicBezTo>
                  <a:cubicBezTo>
                    <a:pt x="739" y="2699"/>
                    <a:pt x="526" y="2230"/>
                    <a:pt x="526" y="1739"/>
                  </a:cubicBezTo>
                  <a:cubicBezTo>
                    <a:pt x="526" y="1248"/>
                    <a:pt x="739" y="785"/>
                    <a:pt x="1112" y="462"/>
                  </a:cubicBezTo>
                  <a:cubicBezTo>
                    <a:pt x="1222" y="370"/>
                    <a:pt x="1236" y="204"/>
                    <a:pt x="1140" y="92"/>
                  </a:cubicBezTo>
                  <a:cubicBezTo>
                    <a:pt x="1088" y="31"/>
                    <a:pt x="1014" y="0"/>
                    <a:pt x="9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4091860" y="3881845"/>
              <a:ext cx="44152" cy="139267"/>
            </a:xfrm>
            <a:custGeom>
              <a:avLst/>
              <a:gdLst/>
              <a:ahLst/>
              <a:cxnLst/>
              <a:rect l="l" t="t" r="r" b="b"/>
              <a:pathLst>
                <a:path w="1517" h="4785" extrusionOk="0">
                  <a:moveTo>
                    <a:pt x="1225" y="0"/>
                  </a:moveTo>
                  <a:cubicBezTo>
                    <a:pt x="1163" y="0"/>
                    <a:pt x="1100" y="21"/>
                    <a:pt x="1050" y="64"/>
                  </a:cubicBezTo>
                  <a:cubicBezTo>
                    <a:pt x="385" y="653"/>
                    <a:pt x="1" y="1504"/>
                    <a:pt x="1" y="2390"/>
                  </a:cubicBezTo>
                  <a:cubicBezTo>
                    <a:pt x="1" y="3277"/>
                    <a:pt x="385" y="4128"/>
                    <a:pt x="1050" y="4717"/>
                  </a:cubicBezTo>
                  <a:cubicBezTo>
                    <a:pt x="1101" y="4762"/>
                    <a:pt x="1163" y="4785"/>
                    <a:pt x="1227" y="4785"/>
                  </a:cubicBezTo>
                  <a:cubicBezTo>
                    <a:pt x="1300" y="4785"/>
                    <a:pt x="1370" y="4751"/>
                    <a:pt x="1424" y="4695"/>
                  </a:cubicBezTo>
                  <a:cubicBezTo>
                    <a:pt x="1516" y="4591"/>
                    <a:pt x="1508" y="4422"/>
                    <a:pt x="1398" y="4327"/>
                  </a:cubicBezTo>
                  <a:cubicBezTo>
                    <a:pt x="843" y="3836"/>
                    <a:pt x="525" y="3134"/>
                    <a:pt x="525" y="2393"/>
                  </a:cubicBezTo>
                  <a:cubicBezTo>
                    <a:pt x="525" y="1658"/>
                    <a:pt x="843" y="953"/>
                    <a:pt x="1398" y="462"/>
                  </a:cubicBezTo>
                  <a:cubicBezTo>
                    <a:pt x="1508" y="367"/>
                    <a:pt x="1516" y="199"/>
                    <a:pt x="1424" y="89"/>
                  </a:cubicBezTo>
                  <a:cubicBezTo>
                    <a:pt x="1372" y="30"/>
                    <a:pt x="1299" y="0"/>
                    <a:pt x="12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40"/>
          <p:cNvGrpSpPr/>
          <p:nvPr/>
        </p:nvGrpSpPr>
        <p:grpSpPr>
          <a:xfrm>
            <a:off x="8483485" y="1621500"/>
            <a:ext cx="442687" cy="522900"/>
            <a:chOff x="4769861" y="3727909"/>
            <a:chExt cx="442687" cy="522900"/>
          </a:xfrm>
        </p:grpSpPr>
        <p:sp>
          <p:nvSpPr>
            <p:cNvPr id="654" name="Google Shape;654;p40"/>
            <p:cNvSpPr/>
            <p:nvPr/>
          </p:nvSpPr>
          <p:spPr>
            <a:xfrm>
              <a:off x="4769861" y="3727909"/>
              <a:ext cx="442687" cy="522900"/>
            </a:xfrm>
            <a:custGeom>
              <a:avLst/>
              <a:gdLst/>
              <a:ahLst/>
              <a:cxnLst/>
              <a:rect l="l" t="t" r="r" b="b"/>
              <a:pathLst>
                <a:path w="15210" h="17966" extrusionOk="0">
                  <a:moveTo>
                    <a:pt x="7545" y="3526"/>
                  </a:moveTo>
                  <a:cubicBezTo>
                    <a:pt x="8201" y="3526"/>
                    <a:pt x="8743" y="4014"/>
                    <a:pt x="8833" y="4646"/>
                  </a:cubicBezTo>
                  <a:lnTo>
                    <a:pt x="6256" y="4646"/>
                  </a:lnTo>
                  <a:cubicBezTo>
                    <a:pt x="6343" y="4014"/>
                    <a:pt x="6888" y="3526"/>
                    <a:pt x="7545" y="3526"/>
                  </a:cubicBezTo>
                  <a:close/>
                  <a:moveTo>
                    <a:pt x="10054" y="5170"/>
                  </a:moveTo>
                  <a:cubicBezTo>
                    <a:pt x="10132" y="5170"/>
                    <a:pt x="10200" y="5238"/>
                    <a:pt x="10200" y="5319"/>
                  </a:cubicBezTo>
                  <a:lnTo>
                    <a:pt x="10200" y="6579"/>
                  </a:lnTo>
                  <a:lnTo>
                    <a:pt x="528" y="6579"/>
                  </a:lnTo>
                  <a:lnTo>
                    <a:pt x="528" y="5319"/>
                  </a:lnTo>
                  <a:cubicBezTo>
                    <a:pt x="528" y="5238"/>
                    <a:pt x="596" y="5170"/>
                    <a:pt x="674" y="5170"/>
                  </a:cubicBezTo>
                  <a:close/>
                  <a:moveTo>
                    <a:pt x="10200" y="7104"/>
                  </a:moveTo>
                  <a:lnTo>
                    <a:pt x="10200" y="17435"/>
                  </a:lnTo>
                  <a:lnTo>
                    <a:pt x="528" y="17435"/>
                  </a:lnTo>
                  <a:lnTo>
                    <a:pt x="528" y="7104"/>
                  </a:lnTo>
                  <a:close/>
                  <a:moveTo>
                    <a:pt x="5156" y="1"/>
                  </a:moveTo>
                  <a:cubicBezTo>
                    <a:pt x="4783" y="1"/>
                    <a:pt x="4483" y="301"/>
                    <a:pt x="4483" y="674"/>
                  </a:cubicBezTo>
                  <a:lnTo>
                    <a:pt x="4483" y="1056"/>
                  </a:lnTo>
                  <a:lnTo>
                    <a:pt x="4483" y="2459"/>
                  </a:lnTo>
                  <a:lnTo>
                    <a:pt x="4483" y="4648"/>
                  </a:lnTo>
                  <a:lnTo>
                    <a:pt x="674" y="4648"/>
                  </a:lnTo>
                  <a:cubicBezTo>
                    <a:pt x="304" y="4648"/>
                    <a:pt x="1" y="4951"/>
                    <a:pt x="1" y="5322"/>
                  </a:cubicBezTo>
                  <a:lnTo>
                    <a:pt x="1" y="5704"/>
                  </a:lnTo>
                  <a:lnTo>
                    <a:pt x="1" y="7107"/>
                  </a:lnTo>
                  <a:lnTo>
                    <a:pt x="1" y="17528"/>
                  </a:lnTo>
                  <a:cubicBezTo>
                    <a:pt x="1" y="17769"/>
                    <a:pt x="197" y="17966"/>
                    <a:pt x="441" y="17966"/>
                  </a:cubicBezTo>
                  <a:lnTo>
                    <a:pt x="10287" y="17966"/>
                  </a:lnTo>
                  <a:cubicBezTo>
                    <a:pt x="10531" y="17966"/>
                    <a:pt x="10727" y="17769"/>
                    <a:pt x="10727" y="17528"/>
                  </a:cubicBezTo>
                  <a:lnTo>
                    <a:pt x="10727" y="13318"/>
                  </a:lnTo>
                  <a:lnTo>
                    <a:pt x="14772" y="13318"/>
                  </a:lnTo>
                  <a:cubicBezTo>
                    <a:pt x="15013" y="13318"/>
                    <a:pt x="15210" y="13122"/>
                    <a:pt x="15210" y="12880"/>
                  </a:cubicBezTo>
                  <a:lnTo>
                    <a:pt x="15210" y="8985"/>
                  </a:lnTo>
                  <a:cubicBezTo>
                    <a:pt x="15210" y="8841"/>
                    <a:pt x="15092" y="8721"/>
                    <a:pt x="14946" y="8721"/>
                  </a:cubicBezTo>
                  <a:cubicBezTo>
                    <a:pt x="14803" y="8721"/>
                    <a:pt x="14685" y="8841"/>
                    <a:pt x="14685" y="8985"/>
                  </a:cubicBezTo>
                  <a:lnTo>
                    <a:pt x="14685" y="12790"/>
                  </a:lnTo>
                  <a:lnTo>
                    <a:pt x="10727" y="12790"/>
                  </a:lnTo>
                  <a:lnTo>
                    <a:pt x="10727" y="11174"/>
                  </a:lnTo>
                  <a:lnTo>
                    <a:pt x="13958" y="11174"/>
                  </a:lnTo>
                  <a:cubicBezTo>
                    <a:pt x="14101" y="11174"/>
                    <a:pt x="14222" y="11056"/>
                    <a:pt x="14222" y="10910"/>
                  </a:cubicBezTo>
                  <a:cubicBezTo>
                    <a:pt x="14222" y="10767"/>
                    <a:pt x="14101" y="10649"/>
                    <a:pt x="13958" y="10649"/>
                  </a:cubicBezTo>
                  <a:lnTo>
                    <a:pt x="10727" y="10649"/>
                  </a:lnTo>
                  <a:lnTo>
                    <a:pt x="10727" y="10371"/>
                  </a:lnTo>
                  <a:lnTo>
                    <a:pt x="13958" y="10371"/>
                  </a:lnTo>
                  <a:cubicBezTo>
                    <a:pt x="14101" y="10371"/>
                    <a:pt x="14222" y="10250"/>
                    <a:pt x="14222" y="10107"/>
                  </a:cubicBezTo>
                  <a:cubicBezTo>
                    <a:pt x="14222" y="9964"/>
                    <a:pt x="14101" y="9843"/>
                    <a:pt x="13958" y="9843"/>
                  </a:cubicBezTo>
                  <a:lnTo>
                    <a:pt x="10727" y="9843"/>
                  </a:lnTo>
                  <a:lnTo>
                    <a:pt x="10727" y="9282"/>
                  </a:lnTo>
                  <a:lnTo>
                    <a:pt x="13958" y="9282"/>
                  </a:lnTo>
                  <a:cubicBezTo>
                    <a:pt x="14101" y="9282"/>
                    <a:pt x="14222" y="9164"/>
                    <a:pt x="14222" y="9021"/>
                  </a:cubicBezTo>
                  <a:cubicBezTo>
                    <a:pt x="14222" y="8875"/>
                    <a:pt x="14101" y="8757"/>
                    <a:pt x="13958" y="8757"/>
                  </a:cubicBezTo>
                  <a:lnTo>
                    <a:pt x="13677" y="8757"/>
                  </a:lnTo>
                  <a:lnTo>
                    <a:pt x="13677" y="6882"/>
                  </a:lnTo>
                  <a:cubicBezTo>
                    <a:pt x="13677" y="6739"/>
                    <a:pt x="13556" y="6621"/>
                    <a:pt x="13413" y="6621"/>
                  </a:cubicBezTo>
                  <a:cubicBezTo>
                    <a:pt x="13270" y="6621"/>
                    <a:pt x="13150" y="6739"/>
                    <a:pt x="13150" y="6882"/>
                  </a:cubicBezTo>
                  <a:lnTo>
                    <a:pt x="13150" y="8757"/>
                  </a:lnTo>
                  <a:lnTo>
                    <a:pt x="12729" y="8757"/>
                  </a:lnTo>
                  <a:lnTo>
                    <a:pt x="12729" y="7694"/>
                  </a:lnTo>
                  <a:cubicBezTo>
                    <a:pt x="12729" y="7550"/>
                    <a:pt x="12611" y="7430"/>
                    <a:pt x="12468" y="7430"/>
                  </a:cubicBezTo>
                  <a:cubicBezTo>
                    <a:pt x="12322" y="7430"/>
                    <a:pt x="12204" y="7550"/>
                    <a:pt x="12204" y="7694"/>
                  </a:cubicBezTo>
                  <a:lnTo>
                    <a:pt x="12204" y="8757"/>
                  </a:lnTo>
                  <a:lnTo>
                    <a:pt x="11755" y="8757"/>
                  </a:lnTo>
                  <a:lnTo>
                    <a:pt x="11755" y="5979"/>
                  </a:lnTo>
                  <a:cubicBezTo>
                    <a:pt x="11755" y="5836"/>
                    <a:pt x="11634" y="5715"/>
                    <a:pt x="11491" y="5715"/>
                  </a:cubicBezTo>
                  <a:cubicBezTo>
                    <a:pt x="11348" y="5715"/>
                    <a:pt x="11227" y="5836"/>
                    <a:pt x="11227" y="5979"/>
                  </a:cubicBezTo>
                  <a:lnTo>
                    <a:pt x="11227" y="8757"/>
                  </a:lnTo>
                  <a:lnTo>
                    <a:pt x="10727" y="8757"/>
                  </a:lnTo>
                  <a:lnTo>
                    <a:pt x="10727" y="7107"/>
                  </a:lnTo>
                  <a:lnTo>
                    <a:pt x="10727" y="5704"/>
                  </a:lnTo>
                  <a:lnTo>
                    <a:pt x="10727" y="5322"/>
                  </a:lnTo>
                  <a:cubicBezTo>
                    <a:pt x="10727" y="4951"/>
                    <a:pt x="10424" y="4648"/>
                    <a:pt x="10054" y="4648"/>
                  </a:cubicBezTo>
                  <a:lnTo>
                    <a:pt x="9361" y="4648"/>
                  </a:lnTo>
                  <a:cubicBezTo>
                    <a:pt x="9271" y="3725"/>
                    <a:pt x="8491" y="3004"/>
                    <a:pt x="7545" y="3004"/>
                  </a:cubicBezTo>
                  <a:cubicBezTo>
                    <a:pt x="6596" y="3004"/>
                    <a:pt x="5819" y="3725"/>
                    <a:pt x="5726" y="4648"/>
                  </a:cubicBezTo>
                  <a:lnTo>
                    <a:pt x="5010" y="4648"/>
                  </a:lnTo>
                  <a:lnTo>
                    <a:pt x="5010" y="2459"/>
                  </a:lnTo>
                  <a:lnTo>
                    <a:pt x="7115" y="2459"/>
                  </a:lnTo>
                  <a:cubicBezTo>
                    <a:pt x="7261" y="2459"/>
                    <a:pt x="7379" y="2341"/>
                    <a:pt x="7379" y="2195"/>
                  </a:cubicBezTo>
                  <a:cubicBezTo>
                    <a:pt x="7379" y="2052"/>
                    <a:pt x="7261" y="1934"/>
                    <a:pt x="7115" y="1934"/>
                  </a:cubicBezTo>
                  <a:lnTo>
                    <a:pt x="5010" y="1934"/>
                  </a:lnTo>
                  <a:lnTo>
                    <a:pt x="5010" y="674"/>
                  </a:lnTo>
                  <a:cubicBezTo>
                    <a:pt x="5010" y="593"/>
                    <a:pt x="5078" y="525"/>
                    <a:pt x="5159" y="525"/>
                  </a:cubicBezTo>
                  <a:lnTo>
                    <a:pt x="14536" y="525"/>
                  </a:lnTo>
                  <a:cubicBezTo>
                    <a:pt x="14617" y="525"/>
                    <a:pt x="14682" y="593"/>
                    <a:pt x="14682" y="674"/>
                  </a:cubicBezTo>
                  <a:lnTo>
                    <a:pt x="14682" y="1934"/>
                  </a:lnTo>
                  <a:lnTo>
                    <a:pt x="8656" y="1934"/>
                  </a:lnTo>
                  <a:cubicBezTo>
                    <a:pt x="8513" y="1934"/>
                    <a:pt x="8392" y="2052"/>
                    <a:pt x="8392" y="2195"/>
                  </a:cubicBezTo>
                  <a:cubicBezTo>
                    <a:pt x="8392" y="2341"/>
                    <a:pt x="8513" y="2459"/>
                    <a:pt x="8656" y="2459"/>
                  </a:cubicBezTo>
                  <a:lnTo>
                    <a:pt x="14679" y="2459"/>
                  </a:lnTo>
                  <a:lnTo>
                    <a:pt x="14679" y="7649"/>
                  </a:lnTo>
                  <a:cubicBezTo>
                    <a:pt x="14679" y="7792"/>
                    <a:pt x="14800" y="7912"/>
                    <a:pt x="14943" y="7912"/>
                  </a:cubicBezTo>
                  <a:cubicBezTo>
                    <a:pt x="15086" y="7912"/>
                    <a:pt x="15207" y="7792"/>
                    <a:pt x="15207" y="7649"/>
                  </a:cubicBezTo>
                  <a:lnTo>
                    <a:pt x="15207" y="2459"/>
                  </a:lnTo>
                  <a:lnTo>
                    <a:pt x="15207" y="1056"/>
                  </a:lnTo>
                  <a:lnTo>
                    <a:pt x="15207" y="674"/>
                  </a:lnTo>
                  <a:cubicBezTo>
                    <a:pt x="15210" y="301"/>
                    <a:pt x="14904" y="1"/>
                    <a:pt x="145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5116530" y="3755355"/>
              <a:ext cx="15397" cy="15397"/>
            </a:xfrm>
            <a:custGeom>
              <a:avLst/>
              <a:gdLst/>
              <a:ahLst/>
              <a:cxnLst/>
              <a:rect l="l" t="t" r="r" b="b"/>
              <a:pathLst>
                <a:path w="529" h="529" extrusionOk="0">
                  <a:moveTo>
                    <a:pt x="265" y="1"/>
                  </a:moveTo>
                  <a:cubicBezTo>
                    <a:pt x="194" y="1"/>
                    <a:pt x="127" y="29"/>
                    <a:pt x="79" y="79"/>
                  </a:cubicBezTo>
                  <a:cubicBezTo>
                    <a:pt x="29" y="127"/>
                    <a:pt x="1" y="194"/>
                    <a:pt x="1" y="264"/>
                  </a:cubicBezTo>
                  <a:cubicBezTo>
                    <a:pt x="1" y="335"/>
                    <a:pt x="29" y="402"/>
                    <a:pt x="79" y="450"/>
                  </a:cubicBezTo>
                  <a:cubicBezTo>
                    <a:pt x="127" y="500"/>
                    <a:pt x="194" y="528"/>
                    <a:pt x="265" y="528"/>
                  </a:cubicBezTo>
                  <a:cubicBezTo>
                    <a:pt x="335" y="528"/>
                    <a:pt x="402" y="500"/>
                    <a:pt x="450" y="450"/>
                  </a:cubicBezTo>
                  <a:cubicBezTo>
                    <a:pt x="500" y="402"/>
                    <a:pt x="528" y="335"/>
                    <a:pt x="528" y="264"/>
                  </a:cubicBezTo>
                  <a:cubicBezTo>
                    <a:pt x="528" y="194"/>
                    <a:pt x="500" y="127"/>
                    <a:pt x="450" y="79"/>
                  </a:cubicBezTo>
                  <a:cubicBezTo>
                    <a:pt x="402" y="29"/>
                    <a:pt x="335" y="1"/>
                    <a:pt x="2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0"/>
            <p:cNvSpPr/>
            <p:nvPr/>
          </p:nvSpPr>
          <p:spPr>
            <a:xfrm>
              <a:off x="5143074" y="3755355"/>
              <a:ext cx="15397" cy="15397"/>
            </a:xfrm>
            <a:custGeom>
              <a:avLst/>
              <a:gdLst/>
              <a:ahLst/>
              <a:cxnLst/>
              <a:rect l="l" t="t" r="r" b="b"/>
              <a:pathLst>
                <a:path w="529" h="529" extrusionOk="0">
                  <a:moveTo>
                    <a:pt x="265" y="1"/>
                  </a:moveTo>
                  <a:cubicBezTo>
                    <a:pt x="195" y="1"/>
                    <a:pt x="127" y="29"/>
                    <a:pt x="80" y="79"/>
                  </a:cubicBezTo>
                  <a:cubicBezTo>
                    <a:pt x="29" y="127"/>
                    <a:pt x="1" y="194"/>
                    <a:pt x="1" y="264"/>
                  </a:cubicBezTo>
                  <a:cubicBezTo>
                    <a:pt x="1" y="335"/>
                    <a:pt x="29" y="402"/>
                    <a:pt x="80" y="450"/>
                  </a:cubicBezTo>
                  <a:cubicBezTo>
                    <a:pt x="127" y="500"/>
                    <a:pt x="195" y="528"/>
                    <a:pt x="265" y="528"/>
                  </a:cubicBezTo>
                  <a:cubicBezTo>
                    <a:pt x="335" y="528"/>
                    <a:pt x="402" y="500"/>
                    <a:pt x="450" y="450"/>
                  </a:cubicBezTo>
                  <a:cubicBezTo>
                    <a:pt x="501" y="402"/>
                    <a:pt x="529" y="335"/>
                    <a:pt x="529" y="264"/>
                  </a:cubicBezTo>
                  <a:cubicBezTo>
                    <a:pt x="529" y="194"/>
                    <a:pt x="501" y="127"/>
                    <a:pt x="450" y="79"/>
                  </a:cubicBezTo>
                  <a:cubicBezTo>
                    <a:pt x="402" y="29"/>
                    <a:pt x="335" y="1"/>
                    <a:pt x="2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0"/>
            <p:cNvSpPr/>
            <p:nvPr/>
          </p:nvSpPr>
          <p:spPr>
            <a:xfrm>
              <a:off x="5169647" y="3755355"/>
              <a:ext cx="15367" cy="15397"/>
            </a:xfrm>
            <a:custGeom>
              <a:avLst/>
              <a:gdLst/>
              <a:ahLst/>
              <a:cxnLst/>
              <a:rect l="l" t="t" r="r" b="b"/>
              <a:pathLst>
                <a:path w="528" h="529" extrusionOk="0">
                  <a:moveTo>
                    <a:pt x="264" y="1"/>
                  </a:moveTo>
                  <a:cubicBezTo>
                    <a:pt x="194" y="1"/>
                    <a:pt x="126" y="29"/>
                    <a:pt x="79" y="79"/>
                  </a:cubicBezTo>
                  <a:cubicBezTo>
                    <a:pt x="28" y="127"/>
                    <a:pt x="0" y="194"/>
                    <a:pt x="0" y="264"/>
                  </a:cubicBezTo>
                  <a:cubicBezTo>
                    <a:pt x="0" y="335"/>
                    <a:pt x="28" y="402"/>
                    <a:pt x="79" y="450"/>
                  </a:cubicBezTo>
                  <a:cubicBezTo>
                    <a:pt x="126" y="500"/>
                    <a:pt x="194" y="528"/>
                    <a:pt x="264" y="528"/>
                  </a:cubicBezTo>
                  <a:cubicBezTo>
                    <a:pt x="334" y="528"/>
                    <a:pt x="401" y="500"/>
                    <a:pt x="449" y="450"/>
                  </a:cubicBezTo>
                  <a:cubicBezTo>
                    <a:pt x="500" y="402"/>
                    <a:pt x="528" y="335"/>
                    <a:pt x="528" y="264"/>
                  </a:cubicBezTo>
                  <a:cubicBezTo>
                    <a:pt x="528" y="194"/>
                    <a:pt x="500" y="127"/>
                    <a:pt x="449" y="79"/>
                  </a:cubicBezTo>
                  <a:cubicBezTo>
                    <a:pt x="401" y="29"/>
                    <a:pt x="334" y="1"/>
                    <a:pt x="2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5101250" y="3821365"/>
              <a:ext cx="76575" cy="15309"/>
            </a:xfrm>
            <a:custGeom>
              <a:avLst/>
              <a:gdLst/>
              <a:ahLst/>
              <a:cxnLst/>
              <a:rect l="l" t="t" r="r" b="b"/>
              <a:pathLst>
                <a:path w="2631" h="526" extrusionOk="0">
                  <a:moveTo>
                    <a:pt x="262" y="0"/>
                  </a:moveTo>
                  <a:cubicBezTo>
                    <a:pt x="119" y="0"/>
                    <a:pt x="1" y="118"/>
                    <a:pt x="1" y="261"/>
                  </a:cubicBezTo>
                  <a:cubicBezTo>
                    <a:pt x="1" y="407"/>
                    <a:pt x="119" y="525"/>
                    <a:pt x="262" y="525"/>
                  </a:cubicBezTo>
                  <a:lnTo>
                    <a:pt x="2367" y="525"/>
                  </a:lnTo>
                  <a:cubicBezTo>
                    <a:pt x="2513" y="525"/>
                    <a:pt x="2631" y="407"/>
                    <a:pt x="2631" y="261"/>
                  </a:cubicBezTo>
                  <a:cubicBezTo>
                    <a:pt x="2631" y="118"/>
                    <a:pt x="2510" y="0"/>
                    <a:pt x="23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5101250" y="3844795"/>
              <a:ext cx="76575" cy="15397"/>
            </a:xfrm>
            <a:custGeom>
              <a:avLst/>
              <a:gdLst/>
              <a:ahLst/>
              <a:cxnLst/>
              <a:rect l="l" t="t" r="r" b="b"/>
              <a:pathLst>
                <a:path w="2631" h="529" extrusionOk="0">
                  <a:moveTo>
                    <a:pt x="262" y="1"/>
                  </a:moveTo>
                  <a:cubicBezTo>
                    <a:pt x="119" y="1"/>
                    <a:pt x="1" y="122"/>
                    <a:pt x="1" y="265"/>
                  </a:cubicBezTo>
                  <a:cubicBezTo>
                    <a:pt x="1" y="408"/>
                    <a:pt x="119" y="528"/>
                    <a:pt x="262" y="528"/>
                  </a:cubicBezTo>
                  <a:lnTo>
                    <a:pt x="2367" y="528"/>
                  </a:lnTo>
                  <a:cubicBezTo>
                    <a:pt x="2513" y="528"/>
                    <a:pt x="2631" y="408"/>
                    <a:pt x="2631" y="265"/>
                  </a:cubicBezTo>
                  <a:cubicBezTo>
                    <a:pt x="2631" y="116"/>
                    <a:pt x="2510" y="1"/>
                    <a:pt x="23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5127823" y="3868166"/>
              <a:ext cx="50002" cy="15397"/>
            </a:xfrm>
            <a:custGeom>
              <a:avLst/>
              <a:gdLst/>
              <a:ahLst/>
              <a:cxnLst/>
              <a:rect l="l" t="t" r="r" b="b"/>
              <a:pathLst>
                <a:path w="1718" h="529" extrusionOk="0">
                  <a:moveTo>
                    <a:pt x="261" y="1"/>
                  </a:moveTo>
                  <a:cubicBezTo>
                    <a:pt x="118" y="1"/>
                    <a:pt x="0" y="121"/>
                    <a:pt x="0" y="264"/>
                  </a:cubicBezTo>
                  <a:cubicBezTo>
                    <a:pt x="0" y="408"/>
                    <a:pt x="118" y="528"/>
                    <a:pt x="261" y="528"/>
                  </a:cubicBezTo>
                  <a:lnTo>
                    <a:pt x="1454" y="528"/>
                  </a:lnTo>
                  <a:cubicBezTo>
                    <a:pt x="1600" y="528"/>
                    <a:pt x="1718" y="408"/>
                    <a:pt x="1718" y="264"/>
                  </a:cubicBezTo>
                  <a:cubicBezTo>
                    <a:pt x="1718" y="121"/>
                    <a:pt x="1597" y="1"/>
                    <a:pt x="14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5101920" y="4061103"/>
              <a:ext cx="81872" cy="15309"/>
            </a:xfrm>
            <a:custGeom>
              <a:avLst/>
              <a:gdLst/>
              <a:ahLst/>
              <a:cxnLst/>
              <a:rect l="l" t="t" r="r" b="b"/>
              <a:pathLst>
                <a:path w="2813" h="526" extrusionOk="0">
                  <a:moveTo>
                    <a:pt x="264" y="1"/>
                  </a:moveTo>
                  <a:cubicBezTo>
                    <a:pt x="121" y="1"/>
                    <a:pt x="0" y="119"/>
                    <a:pt x="0" y="262"/>
                  </a:cubicBezTo>
                  <a:cubicBezTo>
                    <a:pt x="0" y="408"/>
                    <a:pt x="121" y="526"/>
                    <a:pt x="264" y="526"/>
                  </a:cubicBezTo>
                  <a:lnTo>
                    <a:pt x="2549" y="526"/>
                  </a:lnTo>
                  <a:cubicBezTo>
                    <a:pt x="2692" y="526"/>
                    <a:pt x="2813" y="408"/>
                    <a:pt x="2813" y="262"/>
                  </a:cubicBezTo>
                  <a:cubicBezTo>
                    <a:pt x="2813" y="119"/>
                    <a:pt x="2695" y="1"/>
                    <a:pt x="25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0"/>
            <p:cNvSpPr/>
            <p:nvPr/>
          </p:nvSpPr>
          <p:spPr>
            <a:xfrm>
              <a:off x="4925310" y="3755355"/>
              <a:ext cx="50031" cy="15397"/>
            </a:xfrm>
            <a:custGeom>
              <a:avLst/>
              <a:gdLst/>
              <a:ahLst/>
              <a:cxnLst/>
              <a:rect l="l" t="t" r="r" b="b"/>
              <a:pathLst>
                <a:path w="1719" h="529" extrusionOk="0">
                  <a:moveTo>
                    <a:pt x="264" y="1"/>
                  </a:moveTo>
                  <a:cubicBezTo>
                    <a:pt x="118" y="1"/>
                    <a:pt x="1" y="121"/>
                    <a:pt x="1" y="264"/>
                  </a:cubicBezTo>
                  <a:cubicBezTo>
                    <a:pt x="1" y="408"/>
                    <a:pt x="118" y="528"/>
                    <a:pt x="264" y="528"/>
                  </a:cubicBezTo>
                  <a:lnTo>
                    <a:pt x="1457" y="528"/>
                  </a:lnTo>
                  <a:cubicBezTo>
                    <a:pt x="1600" y="528"/>
                    <a:pt x="1718" y="408"/>
                    <a:pt x="1718" y="264"/>
                  </a:cubicBezTo>
                  <a:cubicBezTo>
                    <a:pt x="1718" y="121"/>
                    <a:pt x="1603" y="1"/>
                    <a:pt x="14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a:off x="4988614" y="3890635"/>
              <a:ext cx="15309" cy="15367"/>
            </a:xfrm>
            <a:custGeom>
              <a:avLst/>
              <a:gdLst/>
              <a:ahLst/>
              <a:cxnLst/>
              <a:rect l="l" t="t" r="r" b="b"/>
              <a:pathLst>
                <a:path w="526" h="528" extrusionOk="0">
                  <a:moveTo>
                    <a:pt x="264" y="0"/>
                  </a:moveTo>
                  <a:cubicBezTo>
                    <a:pt x="194" y="0"/>
                    <a:pt x="127" y="28"/>
                    <a:pt x="76" y="79"/>
                  </a:cubicBezTo>
                  <a:cubicBezTo>
                    <a:pt x="29" y="127"/>
                    <a:pt x="1" y="194"/>
                    <a:pt x="1" y="264"/>
                  </a:cubicBezTo>
                  <a:cubicBezTo>
                    <a:pt x="1" y="334"/>
                    <a:pt x="29" y="402"/>
                    <a:pt x="76" y="449"/>
                  </a:cubicBezTo>
                  <a:cubicBezTo>
                    <a:pt x="127" y="500"/>
                    <a:pt x="194" y="528"/>
                    <a:pt x="264" y="528"/>
                  </a:cubicBezTo>
                  <a:cubicBezTo>
                    <a:pt x="335" y="528"/>
                    <a:pt x="399" y="500"/>
                    <a:pt x="450" y="449"/>
                  </a:cubicBezTo>
                  <a:cubicBezTo>
                    <a:pt x="497" y="402"/>
                    <a:pt x="525" y="334"/>
                    <a:pt x="525" y="264"/>
                  </a:cubicBezTo>
                  <a:cubicBezTo>
                    <a:pt x="525" y="194"/>
                    <a:pt x="497" y="127"/>
                    <a:pt x="450" y="79"/>
                  </a:cubicBezTo>
                  <a:cubicBezTo>
                    <a:pt x="399" y="28"/>
                    <a:pt x="335"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5015158" y="3890635"/>
              <a:ext cx="15309" cy="15367"/>
            </a:xfrm>
            <a:custGeom>
              <a:avLst/>
              <a:gdLst/>
              <a:ahLst/>
              <a:cxnLst/>
              <a:rect l="l" t="t" r="r" b="b"/>
              <a:pathLst>
                <a:path w="526" h="528" extrusionOk="0">
                  <a:moveTo>
                    <a:pt x="265" y="0"/>
                  </a:moveTo>
                  <a:cubicBezTo>
                    <a:pt x="194" y="0"/>
                    <a:pt x="127" y="28"/>
                    <a:pt x="77" y="79"/>
                  </a:cubicBezTo>
                  <a:cubicBezTo>
                    <a:pt x="29" y="127"/>
                    <a:pt x="1" y="194"/>
                    <a:pt x="1" y="264"/>
                  </a:cubicBezTo>
                  <a:cubicBezTo>
                    <a:pt x="1" y="334"/>
                    <a:pt x="29" y="402"/>
                    <a:pt x="77" y="449"/>
                  </a:cubicBezTo>
                  <a:cubicBezTo>
                    <a:pt x="127" y="500"/>
                    <a:pt x="194" y="528"/>
                    <a:pt x="265" y="528"/>
                  </a:cubicBezTo>
                  <a:cubicBezTo>
                    <a:pt x="335" y="528"/>
                    <a:pt x="399" y="500"/>
                    <a:pt x="450" y="449"/>
                  </a:cubicBezTo>
                  <a:cubicBezTo>
                    <a:pt x="498" y="402"/>
                    <a:pt x="526" y="334"/>
                    <a:pt x="526" y="264"/>
                  </a:cubicBezTo>
                  <a:cubicBezTo>
                    <a:pt x="526" y="194"/>
                    <a:pt x="498" y="127"/>
                    <a:pt x="450" y="79"/>
                  </a:cubicBezTo>
                  <a:cubicBezTo>
                    <a:pt x="399" y="28"/>
                    <a:pt x="335" y="0"/>
                    <a:pt x="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a:off x="5041701" y="3890635"/>
              <a:ext cx="15309" cy="15367"/>
            </a:xfrm>
            <a:custGeom>
              <a:avLst/>
              <a:gdLst/>
              <a:ahLst/>
              <a:cxnLst/>
              <a:rect l="l" t="t" r="r" b="b"/>
              <a:pathLst>
                <a:path w="526" h="528" extrusionOk="0">
                  <a:moveTo>
                    <a:pt x="265" y="0"/>
                  </a:moveTo>
                  <a:cubicBezTo>
                    <a:pt x="195" y="0"/>
                    <a:pt x="127" y="28"/>
                    <a:pt x="77" y="79"/>
                  </a:cubicBezTo>
                  <a:cubicBezTo>
                    <a:pt x="29" y="127"/>
                    <a:pt x="1" y="194"/>
                    <a:pt x="1" y="264"/>
                  </a:cubicBezTo>
                  <a:cubicBezTo>
                    <a:pt x="1" y="334"/>
                    <a:pt x="29" y="402"/>
                    <a:pt x="77" y="449"/>
                  </a:cubicBezTo>
                  <a:cubicBezTo>
                    <a:pt x="127" y="500"/>
                    <a:pt x="195" y="528"/>
                    <a:pt x="265" y="528"/>
                  </a:cubicBezTo>
                  <a:cubicBezTo>
                    <a:pt x="335" y="528"/>
                    <a:pt x="399" y="500"/>
                    <a:pt x="450" y="449"/>
                  </a:cubicBezTo>
                  <a:cubicBezTo>
                    <a:pt x="498" y="402"/>
                    <a:pt x="526" y="334"/>
                    <a:pt x="526" y="264"/>
                  </a:cubicBezTo>
                  <a:cubicBezTo>
                    <a:pt x="526" y="194"/>
                    <a:pt x="498" y="127"/>
                    <a:pt x="450" y="79"/>
                  </a:cubicBezTo>
                  <a:cubicBezTo>
                    <a:pt x="399" y="28"/>
                    <a:pt x="335" y="0"/>
                    <a:pt x="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4804088" y="4003271"/>
              <a:ext cx="243289" cy="212758"/>
            </a:xfrm>
            <a:custGeom>
              <a:avLst/>
              <a:gdLst/>
              <a:ahLst/>
              <a:cxnLst/>
              <a:rect l="l" t="t" r="r" b="b"/>
              <a:pathLst>
                <a:path w="8359" h="7310" extrusionOk="0">
                  <a:moveTo>
                    <a:pt x="1541" y="5050"/>
                  </a:moveTo>
                  <a:lnTo>
                    <a:pt x="1541" y="6781"/>
                  </a:lnTo>
                  <a:lnTo>
                    <a:pt x="1008" y="6781"/>
                  </a:lnTo>
                  <a:lnTo>
                    <a:pt x="1008" y="5050"/>
                  </a:lnTo>
                  <a:close/>
                  <a:moveTo>
                    <a:pt x="5426" y="2906"/>
                  </a:moveTo>
                  <a:lnTo>
                    <a:pt x="5426" y="6781"/>
                  </a:lnTo>
                  <a:lnTo>
                    <a:pt x="4892" y="6781"/>
                  </a:lnTo>
                  <a:lnTo>
                    <a:pt x="4892" y="2906"/>
                  </a:lnTo>
                  <a:close/>
                  <a:moveTo>
                    <a:pt x="7368" y="531"/>
                  </a:moveTo>
                  <a:lnTo>
                    <a:pt x="7368" y="6781"/>
                  </a:lnTo>
                  <a:lnTo>
                    <a:pt x="6835" y="6781"/>
                  </a:lnTo>
                  <a:lnTo>
                    <a:pt x="6835" y="531"/>
                  </a:lnTo>
                  <a:close/>
                  <a:moveTo>
                    <a:pt x="6776" y="1"/>
                  </a:moveTo>
                  <a:cubicBezTo>
                    <a:pt x="6515" y="1"/>
                    <a:pt x="6304" y="211"/>
                    <a:pt x="6304" y="472"/>
                  </a:cubicBezTo>
                  <a:lnTo>
                    <a:pt x="6304" y="6781"/>
                  </a:lnTo>
                  <a:lnTo>
                    <a:pt x="5948" y="6781"/>
                  </a:lnTo>
                  <a:lnTo>
                    <a:pt x="5948" y="2847"/>
                  </a:lnTo>
                  <a:cubicBezTo>
                    <a:pt x="5948" y="2586"/>
                    <a:pt x="5737" y="2375"/>
                    <a:pt x="5476" y="2375"/>
                  </a:cubicBezTo>
                  <a:lnTo>
                    <a:pt x="4828" y="2375"/>
                  </a:lnTo>
                  <a:cubicBezTo>
                    <a:pt x="4570" y="2375"/>
                    <a:pt x="4359" y="2586"/>
                    <a:pt x="4359" y="2847"/>
                  </a:cubicBezTo>
                  <a:lnTo>
                    <a:pt x="4359" y="6781"/>
                  </a:lnTo>
                  <a:lnTo>
                    <a:pt x="4000" y="6781"/>
                  </a:lnTo>
                  <a:lnTo>
                    <a:pt x="4000" y="3450"/>
                  </a:lnTo>
                  <a:cubicBezTo>
                    <a:pt x="4000" y="3307"/>
                    <a:pt x="3882" y="3186"/>
                    <a:pt x="3736" y="3186"/>
                  </a:cubicBezTo>
                  <a:cubicBezTo>
                    <a:pt x="3593" y="3186"/>
                    <a:pt x="3475" y="3307"/>
                    <a:pt x="3475" y="3450"/>
                  </a:cubicBezTo>
                  <a:lnTo>
                    <a:pt x="3475" y="6781"/>
                  </a:lnTo>
                  <a:lnTo>
                    <a:pt x="2942" y="6781"/>
                  </a:lnTo>
                  <a:lnTo>
                    <a:pt x="2942" y="1295"/>
                  </a:lnTo>
                  <a:lnTo>
                    <a:pt x="3475" y="1295"/>
                  </a:lnTo>
                  <a:lnTo>
                    <a:pt x="3475" y="2047"/>
                  </a:lnTo>
                  <a:cubicBezTo>
                    <a:pt x="3475" y="2190"/>
                    <a:pt x="3593" y="2311"/>
                    <a:pt x="3736" y="2311"/>
                  </a:cubicBezTo>
                  <a:cubicBezTo>
                    <a:pt x="3882" y="2311"/>
                    <a:pt x="4000" y="2190"/>
                    <a:pt x="4000" y="2047"/>
                  </a:cubicBezTo>
                  <a:lnTo>
                    <a:pt x="4000" y="1238"/>
                  </a:lnTo>
                  <a:cubicBezTo>
                    <a:pt x="4000" y="980"/>
                    <a:pt x="3789" y="770"/>
                    <a:pt x="3531" y="770"/>
                  </a:cubicBezTo>
                  <a:lnTo>
                    <a:pt x="2880" y="770"/>
                  </a:lnTo>
                  <a:cubicBezTo>
                    <a:pt x="2622" y="770"/>
                    <a:pt x="2411" y="980"/>
                    <a:pt x="2411" y="1238"/>
                  </a:cubicBezTo>
                  <a:lnTo>
                    <a:pt x="2411" y="6781"/>
                  </a:lnTo>
                  <a:lnTo>
                    <a:pt x="2052" y="6781"/>
                  </a:lnTo>
                  <a:lnTo>
                    <a:pt x="2052" y="4991"/>
                  </a:lnTo>
                  <a:cubicBezTo>
                    <a:pt x="2052" y="4730"/>
                    <a:pt x="1842" y="4519"/>
                    <a:pt x="1583" y="4519"/>
                  </a:cubicBezTo>
                  <a:lnTo>
                    <a:pt x="935" y="4519"/>
                  </a:lnTo>
                  <a:cubicBezTo>
                    <a:pt x="674" y="4519"/>
                    <a:pt x="464" y="4730"/>
                    <a:pt x="464" y="4991"/>
                  </a:cubicBezTo>
                  <a:lnTo>
                    <a:pt x="464" y="6781"/>
                  </a:lnTo>
                  <a:lnTo>
                    <a:pt x="264" y="6781"/>
                  </a:lnTo>
                  <a:cubicBezTo>
                    <a:pt x="121" y="6781"/>
                    <a:pt x="0" y="6902"/>
                    <a:pt x="0" y="7045"/>
                  </a:cubicBezTo>
                  <a:cubicBezTo>
                    <a:pt x="0" y="7188"/>
                    <a:pt x="121" y="7309"/>
                    <a:pt x="264" y="7309"/>
                  </a:cubicBezTo>
                  <a:lnTo>
                    <a:pt x="8078" y="7309"/>
                  </a:lnTo>
                  <a:cubicBezTo>
                    <a:pt x="8221" y="7309"/>
                    <a:pt x="8339" y="7188"/>
                    <a:pt x="8339" y="7045"/>
                  </a:cubicBezTo>
                  <a:cubicBezTo>
                    <a:pt x="8359" y="6899"/>
                    <a:pt x="8238" y="6781"/>
                    <a:pt x="8095" y="6781"/>
                  </a:cubicBezTo>
                  <a:lnTo>
                    <a:pt x="7896" y="6781"/>
                  </a:lnTo>
                  <a:lnTo>
                    <a:pt x="7896" y="472"/>
                  </a:lnTo>
                  <a:cubicBezTo>
                    <a:pt x="7896" y="211"/>
                    <a:pt x="7685" y="1"/>
                    <a:pt x="74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p:cNvSpPr/>
            <p:nvPr/>
          </p:nvSpPr>
          <p:spPr>
            <a:xfrm>
              <a:off x="4804583" y="3956645"/>
              <a:ext cx="76633" cy="15280"/>
            </a:xfrm>
            <a:custGeom>
              <a:avLst/>
              <a:gdLst/>
              <a:ahLst/>
              <a:cxnLst/>
              <a:rect l="l" t="t" r="r" b="b"/>
              <a:pathLst>
                <a:path w="2633" h="525" extrusionOk="0">
                  <a:moveTo>
                    <a:pt x="264" y="0"/>
                  </a:moveTo>
                  <a:cubicBezTo>
                    <a:pt x="121" y="0"/>
                    <a:pt x="0" y="118"/>
                    <a:pt x="0" y="264"/>
                  </a:cubicBezTo>
                  <a:cubicBezTo>
                    <a:pt x="0" y="407"/>
                    <a:pt x="121" y="525"/>
                    <a:pt x="264" y="525"/>
                  </a:cubicBezTo>
                  <a:lnTo>
                    <a:pt x="2369" y="525"/>
                  </a:lnTo>
                  <a:cubicBezTo>
                    <a:pt x="2512" y="525"/>
                    <a:pt x="2633" y="407"/>
                    <a:pt x="2633" y="264"/>
                  </a:cubicBezTo>
                  <a:cubicBezTo>
                    <a:pt x="2633" y="118"/>
                    <a:pt x="2518" y="0"/>
                    <a:pt x="23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p:cNvSpPr/>
            <p:nvPr/>
          </p:nvSpPr>
          <p:spPr>
            <a:xfrm>
              <a:off x="4804583" y="3979987"/>
              <a:ext cx="76633" cy="15397"/>
            </a:xfrm>
            <a:custGeom>
              <a:avLst/>
              <a:gdLst/>
              <a:ahLst/>
              <a:cxnLst/>
              <a:rect l="l" t="t" r="r" b="b"/>
              <a:pathLst>
                <a:path w="2633" h="529" extrusionOk="0">
                  <a:moveTo>
                    <a:pt x="264" y="1"/>
                  </a:moveTo>
                  <a:cubicBezTo>
                    <a:pt x="121" y="1"/>
                    <a:pt x="0" y="121"/>
                    <a:pt x="0" y="265"/>
                  </a:cubicBezTo>
                  <a:cubicBezTo>
                    <a:pt x="0" y="408"/>
                    <a:pt x="121" y="528"/>
                    <a:pt x="264" y="528"/>
                  </a:cubicBezTo>
                  <a:lnTo>
                    <a:pt x="2369" y="528"/>
                  </a:lnTo>
                  <a:cubicBezTo>
                    <a:pt x="2512" y="528"/>
                    <a:pt x="2633" y="408"/>
                    <a:pt x="2633" y="265"/>
                  </a:cubicBezTo>
                  <a:cubicBezTo>
                    <a:pt x="2633" y="121"/>
                    <a:pt x="2518" y="1"/>
                    <a:pt x="23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0"/>
            <p:cNvSpPr/>
            <p:nvPr/>
          </p:nvSpPr>
          <p:spPr>
            <a:xfrm>
              <a:off x="4804583" y="4003533"/>
              <a:ext cx="43250" cy="15280"/>
            </a:xfrm>
            <a:custGeom>
              <a:avLst/>
              <a:gdLst/>
              <a:ahLst/>
              <a:cxnLst/>
              <a:rect l="l" t="t" r="r" b="b"/>
              <a:pathLst>
                <a:path w="1486" h="525" extrusionOk="0">
                  <a:moveTo>
                    <a:pt x="264" y="0"/>
                  </a:moveTo>
                  <a:cubicBezTo>
                    <a:pt x="121" y="0"/>
                    <a:pt x="0" y="118"/>
                    <a:pt x="0" y="261"/>
                  </a:cubicBezTo>
                  <a:cubicBezTo>
                    <a:pt x="0" y="407"/>
                    <a:pt x="121" y="525"/>
                    <a:pt x="264" y="525"/>
                  </a:cubicBezTo>
                  <a:lnTo>
                    <a:pt x="1221" y="525"/>
                  </a:lnTo>
                  <a:cubicBezTo>
                    <a:pt x="1367" y="525"/>
                    <a:pt x="1485" y="407"/>
                    <a:pt x="1485" y="261"/>
                  </a:cubicBezTo>
                  <a:cubicBezTo>
                    <a:pt x="1485" y="115"/>
                    <a:pt x="1367" y="0"/>
                    <a:pt x="12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0"/>
            <p:cNvSpPr/>
            <p:nvPr/>
          </p:nvSpPr>
          <p:spPr>
            <a:xfrm>
              <a:off x="4975313" y="3956645"/>
              <a:ext cx="59229" cy="15280"/>
            </a:xfrm>
            <a:custGeom>
              <a:avLst/>
              <a:gdLst/>
              <a:ahLst/>
              <a:cxnLst/>
              <a:rect l="l" t="t" r="r" b="b"/>
              <a:pathLst>
                <a:path w="2035" h="525" extrusionOk="0">
                  <a:moveTo>
                    <a:pt x="264" y="0"/>
                  </a:moveTo>
                  <a:cubicBezTo>
                    <a:pt x="121" y="0"/>
                    <a:pt x="0" y="118"/>
                    <a:pt x="0" y="264"/>
                  </a:cubicBezTo>
                  <a:cubicBezTo>
                    <a:pt x="0" y="407"/>
                    <a:pt x="121" y="525"/>
                    <a:pt x="264" y="525"/>
                  </a:cubicBezTo>
                  <a:lnTo>
                    <a:pt x="1774" y="525"/>
                  </a:lnTo>
                  <a:cubicBezTo>
                    <a:pt x="1917" y="525"/>
                    <a:pt x="2035" y="407"/>
                    <a:pt x="2035" y="264"/>
                  </a:cubicBezTo>
                  <a:cubicBezTo>
                    <a:pt x="2035" y="118"/>
                    <a:pt x="1920" y="0"/>
                    <a:pt x="17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0"/>
            <p:cNvSpPr/>
            <p:nvPr/>
          </p:nvSpPr>
          <p:spPr>
            <a:xfrm>
              <a:off x="4797481" y="3890635"/>
              <a:ext cx="50002" cy="15367"/>
            </a:xfrm>
            <a:custGeom>
              <a:avLst/>
              <a:gdLst/>
              <a:ahLst/>
              <a:cxnLst/>
              <a:rect l="l" t="t" r="r" b="b"/>
              <a:pathLst>
                <a:path w="1718" h="528" extrusionOk="0">
                  <a:moveTo>
                    <a:pt x="264" y="0"/>
                  </a:moveTo>
                  <a:cubicBezTo>
                    <a:pt x="118" y="0"/>
                    <a:pt x="0" y="121"/>
                    <a:pt x="0" y="264"/>
                  </a:cubicBezTo>
                  <a:cubicBezTo>
                    <a:pt x="0" y="407"/>
                    <a:pt x="118" y="528"/>
                    <a:pt x="264" y="528"/>
                  </a:cubicBezTo>
                  <a:lnTo>
                    <a:pt x="1457" y="528"/>
                  </a:lnTo>
                  <a:cubicBezTo>
                    <a:pt x="1600" y="528"/>
                    <a:pt x="1718" y="407"/>
                    <a:pt x="1718" y="264"/>
                  </a:cubicBezTo>
                  <a:cubicBezTo>
                    <a:pt x="1718" y="118"/>
                    <a:pt x="1600" y="0"/>
                    <a:pt x="14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GPT 3.5 ENABLED ACTIONABLE DIRECTIVES</a:t>
            </a:r>
            <a:endParaRPr dirty="0"/>
          </a:p>
        </p:txBody>
      </p:sp>
      <p:sp>
        <p:nvSpPr>
          <p:cNvPr id="525" name="Google Shape;525;p40"/>
          <p:cNvSpPr txBox="1"/>
          <p:nvPr/>
        </p:nvSpPr>
        <p:spPr>
          <a:xfrm>
            <a:off x="723900" y="1015437"/>
            <a:ext cx="1757100" cy="460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dk1"/>
                </a:solidFill>
                <a:latin typeface="Chakra Petch"/>
                <a:ea typeface="Chakra Petch"/>
                <a:cs typeface="Chakra Petch"/>
                <a:sym typeface="Chakra Petch"/>
              </a:rPr>
              <a:t>INPUT</a:t>
            </a:r>
            <a:endParaRPr sz="1800" dirty="0">
              <a:solidFill>
                <a:schemeClr val="dk1"/>
              </a:solidFill>
              <a:latin typeface="Chakra Petch"/>
              <a:ea typeface="Chakra Petch"/>
              <a:cs typeface="Chakra Petch"/>
              <a:sym typeface="Chakra Petch"/>
            </a:endParaRPr>
          </a:p>
        </p:txBody>
      </p:sp>
      <p:sp>
        <p:nvSpPr>
          <p:cNvPr id="526" name="Google Shape;526;p40"/>
          <p:cNvSpPr txBox="1"/>
          <p:nvPr/>
        </p:nvSpPr>
        <p:spPr>
          <a:xfrm>
            <a:off x="723900" y="1827358"/>
            <a:ext cx="1757100" cy="460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dk1"/>
                </a:solidFill>
                <a:latin typeface="Chakra Petch"/>
                <a:ea typeface="Chakra Petch"/>
                <a:cs typeface="Chakra Petch"/>
                <a:sym typeface="Chakra Petch"/>
              </a:rPr>
              <a:t>OUTPUT</a:t>
            </a:r>
            <a:endParaRPr sz="1800" dirty="0">
              <a:solidFill>
                <a:schemeClr val="dk1"/>
              </a:solidFill>
              <a:latin typeface="Chakra Petch"/>
              <a:ea typeface="Chakra Petch"/>
              <a:cs typeface="Chakra Petch"/>
              <a:sym typeface="Chakra Petch"/>
            </a:endParaRPr>
          </a:p>
        </p:txBody>
      </p:sp>
      <p:sp>
        <p:nvSpPr>
          <p:cNvPr id="527" name="Google Shape;527;p40"/>
          <p:cNvSpPr txBox="1"/>
          <p:nvPr/>
        </p:nvSpPr>
        <p:spPr>
          <a:xfrm>
            <a:off x="696564" y="2494010"/>
            <a:ext cx="1757100" cy="460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dk1"/>
                </a:solidFill>
                <a:latin typeface="Chakra Petch"/>
                <a:ea typeface="Chakra Petch"/>
                <a:cs typeface="Chakra Petch"/>
                <a:sym typeface="Chakra Petch"/>
              </a:rPr>
              <a:t>TOOLS USED</a:t>
            </a:r>
            <a:endParaRPr sz="1800" dirty="0">
              <a:solidFill>
                <a:schemeClr val="dk1"/>
              </a:solidFill>
              <a:latin typeface="Chakra Petch"/>
              <a:ea typeface="Chakra Petch"/>
              <a:cs typeface="Chakra Petch"/>
              <a:sym typeface="Chakra Petch"/>
            </a:endParaRPr>
          </a:p>
        </p:txBody>
      </p:sp>
      <p:sp>
        <p:nvSpPr>
          <p:cNvPr id="531" name="Google Shape;531;p40"/>
          <p:cNvSpPr txBox="1"/>
          <p:nvPr/>
        </p:nvSpPr>
        <p:spPr>
          <a:xfrm>
            <a:off x="696565" y="1352216"/>
            <a:ext cx="8113128" cy="513300"/>
          </a:xfrm>
          <a:prstGeom prst="rect">
            <a:avLst/>
          </a:prstGeom>
          <a:noFill/>
          <a:ln>
            <a:noFill/>
          </a:ln>
        </p:spPr>
        <p:txBody>
          <a:bodyPr spcFirstLastPara="1" wrap="square" lIns="91425" tIns="91425" rIns="91425" bIns="91425" anchor="t" anchorCtr="0">
            <a:noAutofit/>
          </a:bodyPr>
          <a:lstStyle/>
          <a:p>
            <a:pPr marR="0" lvl="0" algn="just">
              <a:lnSpc>
                <a:spcPct val="115000"/>
              </a:lnSpc>
              <a:spcBef>
                <a:spcPts val="0"/>
              </a:spcBef>
            </a:pPr>
            <a:r>
              <a:rPr lang="en-US" sz="1200" u="sng" dirty="0">
                <a:solidFill>
                  <a:schemeClr val="dk1"/>
                </a:solidFill>
                <a:latin typeface="Open Sans"/>
                <a:ea typeface="Open Sans"/>
                <a:cs typeface="Open Sans"/>
              </a:rPr>
              <a:t>System Message</a:t>
            </a:r>
            <a:r>
              <a:rPr lang="en-US" sz="1200" dirty="0">
                <a:solidFill>
                  <a:schemeClr val="dk1"/>
                </a:solidFill>
                <a:latin typeface="Open Sans"/>
                <a:ea typeface="Open Sans"/>
                <a:cs typeface="Open Sans"/>
              </a:rPr>
              <a:t>: Guides GPT-3.5 on the reasoning process.</a:t>
            </a:r>
          </a:p>
          <a:p>
            <a:pPr marR="0" lvl="0" algn="just">
              <a:lnSpc>
                <a:spcPct val="115000"/>
              </a:lnSpc>
              <a:spcBef>
                <a:spcPts val="0"/>
              </a:spcBef>
              <a:spcAft>
                <a:spcPts val="1000"/>
              </a:spcAft>
            </a:pPr>
            <a:r>
              <a:rPr lang="en-US" sz="1200" u="sng" dirty="0">
                <a:solidFill>
                  <a:schemeClr val="dk1"/>
                </a:solidFill>
                <a:latin typeface="Open Sans"/>
                <a:ea typeface="Open Sans"/>
                <a:cs typeface="Open Sans"/>
              </a:rPr>
              <a:t>User Messages: </a:t>
            </a:r>
            <a:r>
              <a:rPr lang="en-US" sz="1200" dirty="0">
                <a:solidFill>
                  <a:schemeClr val="dk1"/>
                </a:solidFill>
                <a:latin typeface="Open Sans"/>
                <a:ea typeface="Open Sans"/>
                <a:cs typeface="Open Sans"/>
              </a:rPr>
              <a:t>Include image captions for contextual understanding</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32" name="Google Shape;532;p40"/>
          <p:cNvSpPr txBox="1"/>
          <p:nvPr/>
        </p:nvSpPr>
        <p:spPr>
          <a:xfrm>
            <a:off x="696565" y="2155974"/>
            <a:ext cx="5704234" cy="513300"/>
          </a:xfrm>
          <a:prstGeom prst="rect">
            <a:avLst/>
          </a:prstGeom>
          <a:noFill/>
          <a:ln>
            <a:noFill/>
          </a:ln>
        </p:spPr>
        <p:txBody>
          <a:bodyPr spcFirstLastPara="1" wrap="square" lIns="91425" tIns="91425" rIns="91425" bIns="91425" anchor="t" anchorCtr="0">
            <a:noAutofit/>
          </a:bodyPr>
          <a:lstStyle/>
          <a:p>
            <a:pPr algn="just">
              <a:lnSpc>
                <a:spcPct val="115000"/>
              </a:lnSpc>
            </a:pPr>
            <a:r>
              <a:rPr lang="en-US" sz="1200" dirty="0">
                <a:solidFill>
                  <a:schemeClr val="dk1"/>
                </a:solidFill>
                <a:latin typeface="Open Sans"/>
                <a:ea typeface="Open Sans"/>
                <a:cs typeface="Open Sans"/>
              </a:rPr>
              <a:t>Responses are generated providing actionable directives.</a:t>
            </a:r>
          </a:p>
          <a:p>
            <a:pPr marR="0" lvl="0" algn="just">
              <a:lnSpc>
                <a:spcPct val="115000"/>
              </a:lnSpc>
              <a:spcBef>
                <a:spcPts val="0"/>
              </a:spcBef>
              <a:spcAft>
                <a:spcPts val="0"/>
              </a:spcAft>
            </a:pPr>
            <a:endParaRPr lang="en-US" sz="1200" dirty="0">
              <a:solidFill>
                <a:schemeClr val="dk1"/>
              </a:solidFill>
              <a:latin typeface="Open Sans"/>
              <a:ea typeface="Open Sans"/>
              <a:cs typeface="Open Sans"/>
            </a:endParaRPr>
          </a:p>
        </p:txBody>
      </p:sp>
      <p:sp>
        <p:nvSpPr>
          <p:cNvPr id="533" name="Google Shape;533;p40"/>
          <p:cNvSpPr txBox="1"/>
          <p:nvPr/>
        </p:nvSpPr>
        <p:spPr>
          <a:xfrm>
            <a:off x="696564" y="2927908"/>
            <a:ext cx="5704235" cy="513300"/>
          </a:xfrm>
          <a:prstGeom prst="rect">
            <a:avLst/>
          </a:prstGeom>
          <a:noFill/>
          <a:ln>
            <a:noFill/>
          </a:ln>
        </p:spPr>
        <p:txBody>
          <a:bodyPr spcFirstLastPara="1" wrap="square" lIns="91425" tIns="91425" rIns="91425" bIns="91425" anchor="t" anchorCtr="0">
            <a:noAutofit/>
          </a:bodyPr>
          <a:lstStyle/>
          <a:p>
            <a:pPr marR="0" lvl="0" algn="just">
              <a:lnSpc>
                <a:spcPct val="115000"/>
              </a:lnSpc>
              <a:spcBef>
                <a:spcPts val="0"/>
              </a:spcBef>
              <a:spcAft>
                <a:spcPts val="0"/>
              </a:spcAft>
            </a:pPr>
            <a:r>
              <a:rPr lang="en-US" sz="1200" u="sng" dirty="0">
                <a:solidFill>
                  <a:schemeClr val="dk1"/>
                </a:solidFill>
                <a:latin typeface="Open Sans"/>
                <a:ea typeface="Open Sans"/>
                <a:cs typeface="Open Sans"/>
              </a:rPr>
              <a:t>OpenAI GPT-3.5 API</a:t>
            </a:r>
            <a:r>
              <a:rPr lang="en-US" sz="1200" dirty="0">
                <a:solidFill>
                  <a:schemeClr val="dk1"/>
                </a:solidFill>
                <a:latin typeface="Open Sans"/>
                <a:ea typeface="Open Sans"/>
                <a:cs typeface="Open Sans"/>
              </a:rPr>
              <a:t>: Utilized for natural language understanding and response generation.</a:t>
            </a:r>
          </a:p>
          <a:p>
            <a:pPr marR="0" lvl="0" algn="just">
              <a:lnSpc>
                <a:spcPct val="115000"/>
              </a:lnSpc>
              <a:spcBef>
                <a:spcPts val="0"/>
              </a:spcBef>
              <a:spcAft>
                <a:spcPts val="1000"/>
              </a:spcAft>
            </a:pPr>
            <a:r>
              <a:rPr lang="en-US" sz="1200" u="sng" dirty="0">
                <a:solidFill>
                  <a:schemeClr val="dk1"/>
                </a:solidFill>
                <a:latin typeface="Open Sans"/>
                <a:ea typeface="Open Sans"/>
                <a:cs typeface="Open Sans"/>
              </a:rPr>
              <a:t>Prompt Engineering</a:t>
            </a:r>
            <a:r>
              <a:rPr lang="en-US" sz="1200" dirty="0">
                <a:solidFill>
                  <a:schemeClr val="dk1"/>
                </a:solidFill>
                <a:latin typeface="Open Sans"/>
                <a:ea typeface="Open Sans"/>
                <a:cs typeface="Open Sans"/>
              </a:rPr>
              <a:t>: System and user messages structured to guide GPT-3.5's responses.</a:t>
            </a:r>
          </a:p>
          <a:p>
            <a:pPr marL="0" lvl="0" indent="0" algn="l" rtl="0">
              <a:spcBef>
                <a:spcPts val="0"/>
              </a:spcBef>
              <a:spcAft>
                <a:spcPts val="0"/>
              </a:spcAft>
              <a:buNone/>
            </a:pPr>
            <a:endParaRPr sz="1200" dirty="0">
              <a:solidFill>
                <a:schemeClr val="dk1"/>
              </a:solidFill>
              <a:latin typeface="Open Sans"/>
              <a:ea typeface="Open Sans"/>
              <a:cs typeface="Open Sans"/>
              <a:sym typeface="Open Sans"/>
            </a:endParaRPr>
          </a:p>
        </p:txBody>
      </p:sp>
      <p:grpSp>
        <p:nvGrpSpPr>
          <p:cNvPr id="538" name="Google Shape;538;p40"/>
          <p:cNvGrpSpPr/>
          <p:nvPr/>
        </p:nvGrpSpPr>
        <p:grpSpPr>
          <a:xfrm>
            <a:off x="6630983" y="1472580"/>
            <a:ext cx="1551654" cy="3149588"/>
            <a:chOff x="5186401" y="494525"/>
            <a:chExt cx="1834973" cy="3724678"/>
          </a:xfrm>
        </p:grpSpPr>
        <p:sp>
          <p:nvSpPr>
            <p:cNvPr id="539" name="Google Shape;539;p40"/>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0"/>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41" name="Google Shape;541;p40"/>
          <p:cNvPicPr preferRelativeResize="0"/>
          <p:nvPr/>
        </p:nvPicPr>
        <p:blipFill rotWithShape="1">
          <a:blip r:embed="rId3">
            <a:alphaModFix/>
          </a:blip>
          <a:srcRect l="29687" r="31007"/>
          <a:stretch/>
        </p:blipFill>
        <p:spPr>
          <a:xfrm>
            <a:off x="6703105" y="1626949"/>
            <a:ext cx="1407611" cy="2685915"/>
          </a:xfrm>
          <a:prstGeom prst="rect">
            <a:avLst/>
          </a:prstGeom>
          <a:noFill/>
          <a:ln w="19050" cap="flat" cmpd="sng">
            <a:solidFill>
              <a:schemeClr val="lt2"/>
            </a:solidFill>
            <a:prstDash val="solid"/>
            <a:round/>
            <a:headEnd type="none" w="sm" len="sm"/>
            <a:tailEnd type="none" w="sm" len="sm"/>
          </a:ln>
        </p:spPr>
      </p:pic>
      <p:grpSp>
        <p:nvGrpSpPr>
          <p:cNvPr id="604" name="Google Shape;604;p40"/>
          <p:cNvGrpSpPr/>
          <p:nvPr/>
        </p:nvGrpSpPr>
        <p:grpSpPr>
          <a:xfrm>
            <a:off x="8524609" y="3878015"/>
            <a:ext cx="522900" cy="474703"/>
            <a:chOff x="3461969" y="3747846"/>
            <a:chExt cx="522900" cy="474703"/>
          </a:xfrm>
        </p:grpSpPr>
        <p:sp>
          <p:nvSpPr>
            <p:cNvPr id="605" name="Google Shape;605;p40"/>
            <p:cNvSpPr/>
            <p:nvPr/>
          </p:nvSpPr>
          <p:spPr>
            <a:xfrm>
              <a:off x="3461969" y="3747846"/>
              <a:ext cx="522900" cy="474703"/>
            </a:xfrm>
            <a:custGeom>
              <a:avLst/>
              <a:gdLst/>
              <a:ahLst/>
              <a:cxnLst/>
              <a:rect l="l" t="t" r="r" b="b"/>
              <a:pathLst>
                <a:path w="17966" h="16310" extrusionOk="0">
                  <a:moveTo>
                    <a:pt x="17348" y="525"/>
                  </a:moveTo>
                  <a:cubicBezTo>
                    <a:pt x="17399" y="525"/>
                    <a:pt x="17438" y="565"/>
                    <a:pt x="17438" y="612"/>
                  </a:cubicBezTo>
                  <a:lnTo>
                    <a:pt x="17438" y="10093"/>
                  </a:lnTo>
                  <a:lnTo>
                    <a:pt x="17208" y="10093"/>
                  </a:lnTo>
                  <a:lnTo>
                    <a:pt x="17208" y="1016"/>
                  </a:lnTo>
                  <a:cubicBezTo>
                    <a:pt x="17208" y="873"/>
                    <a:pt x="17090" y="753"/>
                    <a:pt x="16947" y="753"/>
                  </a:cubicBezTo>
                  <a:lnTo>
                    <a:pt x="14946" y="753"/>
                  </a:lnTo>
                  <a:cubicBezTo>
                    <a:pt x="14803" y="753"/>
                    <a:pt x="14682" y="873"/>
                    <a:pt x="14682" y="1016"/>
                  </a:cubicBezTo>
                  <a:cubicBezTo>
                    <a:pt x="14682" y="1160"/>
                    <a:pt x="14803" y="1280"/>
                    <a:pt x="14946" y="1280"/>
                  </a:cubicBezTo>
                  <a:lnTo>
                    <a:pt x="16683" y="1280"/>
                  </a:lnTo>
                  <a:lnTo>
                    <a:pt x="16683" y="10093"/>
                  </a:lnTo>
                  <a:lnTo>
                    <a:pt x="1281" y="10093"/>
                  </a:lnTo>
                  <a:lnTo>
                    <a:pt x="1281" y="1280"/>
                  </a:lnTo>
                  <a:lnTo>
                    <a:pt x="13369" y="1280"/>
                  </a:lnTo>
                  <a:cubicBezTo>
                    <a:pt x="13512" y="1280"/>
                    <a:pt x="13630" y="1160"/>
                    <a:pt x="13630" y="1016"/>
                  </a:cubicBezTo>
                  <a:cubicBezTo>
                    <a:pt x="13630" y="873"/>
                    <a:pt x="13512" y="753"/>
                    <a:pt x="13369" y="753"/>
                  </a:cubicBezTo>
                  <a:lnTo>
                    <a:pt x="1020" y="753"/>
                  </a:lnTo>
                  <a:cubicBezTo>
                    <a:pt x="874" y="753"/>
                    <a:pt x="756" y="873"/>
                    <a:pt x="756" y="1016"/>
                  </a:cubicBezTo>
                  <a:lnTo>
                    <a:pt x="756" y="10093"/>
                  </a:lnTo>
                  <a:lnTo>
                    <a:pt x="528" y="10093"/>
                  </a:lnTo>
                  <a:lnTo>
                    <a:pt x="528" y="612"/>
                  </a:lnTo>
                  <a:cubicBezTo>
                    <a:pt x="528" y="565"/>
                    <a:pt x="565" y="525"/>
                    <a:pt x="615" y="525"/>
                  </a:cubicBezTo>
                  <a:close/>
                  <a:moveTo>
                    <a:pt x="9933" y="10618"/>
                  </a:moveTo>
                  <a:lnTo>
                    <a:pt x="9933" y="10969"/>
                  </a:lnTo>
                  <a:lnTo>
                    <a:pt x="8036" y="10969"/>
                  </a:lnTo>
                  <a:lnTo>
                    <a:pt x="8036" y="10618"/>
                  </a:lnTo>
                  <a:close/>
                  <a:moveTo>
                    <a:pt x="10346" y="13009"/>
                  </a:moveTo>
                  <a:lnTo>
                    <a:pt x="10346" y="14499"/>
                  </a:lnTo>
                  <a:lnTo>
                    <a:pt x="7618" y="14499"/>
                  </a:lnTo>
                  <a:lnTo>
                    <a:pt x="7618" y="13009"/>
                  </a:lnTo>
                  <a:close/>
                  <a:moveTo>
                    <a:pt x="615" y="0"/>
                  </a:moveTo>
                  <a:cubicBezTo>
                    <a:pt x="279" y="0"/>
                    <a:pt x="1" y="275"/>
                    <a:pt x="1" y="612"/>
                  </a:cubicBezTo>
                  <a:lnTo>
                    <a:pt x="1" y="12366"/>
                  </a:lnTo>
                  <a:cubicBezTo>
                    <a:pt x="1" y="12720"/>
                    <a:pt x="290" y="13009"/>
                    <a:pt x="644" y="13009"/>
                  </a:cubicBezTo>
                  <a:lnTo>
                    <a:pt x="3335" y="13009"/>
                  </a:lnTo>
                  <a:cubicBezTo>
                    <a:pt x="3478" y="13009"/>
                    <a:pt x="3596" y="12888"/>
                    <a:pt x="3596" y="12745"/>
                  </a:cubicBezTo>
                  <a:cubicBezTo>
                    <a:pt x="3596" y="12602"/>
                    <a:pt x="3478" y="12481"/>
                    <a:pt x="3335" y="12481"/>
                  </a:cubicBezTo>
                  <a:lnTo>
                    <a:pt x="644" y="12481"/>
                  </a:lnTo>
                  <a:cubicBezTo>
                    <a:pt x="579" y="12481"/>
                    <a:pt x="528" y="12428"/>
                    <a:pt x="528" y="12366"/>
                  </a:cubicBezTo>
                  <a:lnTo>
                    <a:pt x="528" y="10618"/>
                  </a:lnTo>
                  <a:lnTo>
                    <a:pt x="7506" y="10618"/>
                  </a:lnTo>
                  <a:lnTo>
                    <a:pt x="7506" y="11042"/>
                  </a:lnTo>
                  <a:cubicBezTo>
                    <a:pt x="7506" y="11291"/>
                    <a:pt x="7708" y="11496"/>
                    <a:pt x="7958" y="11496"/>
                  </a:cubicBezTo>
                  <a:lnTo>
                    <a:pt x="10006" y="11496"/>
                  </a:lnTo>
                  <a:cubicBezTo>
                    <a:pt x="10256" y="11496"/>
                    <a:pt x="10458" y="11291"/>
                    <a:pt x="10458" y="11042"/>
                  </a:cubicBezTo>
                  <a:lnTo>
                    <a:pt x="10458" y="10618"/>
                  </a:lnTo>
                  <a:lnTo>
                    <a:pt x="17438" y="10618"/>
                  </a:lnTo>
                  <a:lnTo>
                    <a:pt x="17438" y="12366"/>
                  </a:lnTo>
                  <a:cubicBezTo>
                    <a:pt x="17438" y="12428"/>
                    <a:pt x="17385" y="12481"/>
                    <a:pt x="17320" y="12481"/>
                  </a:cubicBezTo>
                  <a:lnTo>
                    <a:pt x="5089" y="12481"/>
                  </a:lnTo>
                  <a:cubicBezTo>
                    <a:pt x="4943" y="12481"/>
                    <a:pt x="4825" y="12602"/>
                    <a:pt x="4825" y="12745"/>
                  </a:cubicBezTo>
                  <a:cubicBezTo>
                    <a:pt x="4825" y="12888"/>
                    <a:pt x="4943" y="13009"/>
                    <a:pt x="5089" y="13009"/>
                  </a:cubicBezTo>
                  <a:lnTo>
                    <a:pt x="7090" y="13009"/>
                  </a:lnTo>
                  <a:lnTo>
                    <a:pt x="7090" y="14499"/>
                  </a:lnTo>
                  <a:lnTo>
                    <a:pt x="3840" y="14499"/>
                  </a:lnTo>
                  <a:cubicBezTo>
                    <a:pt x="3503" y="14499"/>
                    <a:pt x="3226" y="14777"/>
                    <a:pt x="3226" y="15114"/>
                  </a:cubicBezTo>
                  <a:lnTo>
                    <a:pt x="3226" y="15695"/>
                  </a:lnTo>
                  <a:cubicBezTo>
                    <a:pt x="3226" y="16032"/>
                    <a:pt x="3503" y="16310"/>
                    <a:pt x="3840" y="16310"/>
                  </a:cubicBezTo>
                  <a:lnTo>
                    <a:pt x="11544" y="16310"/>
                  </a:lnTo>
                  <a:cubicBezTo>
                    <a:pt x="11688" y="16310"/>
                    <a:pt x="11805" y="16189"/>
                    <a:pt x="11805" y="16046"/>
                  </a:cubicBezTo>
                  <a:cubicBezTo>
                    <a:pt x="11805" y="15903"/>
                    <a:pt x="11688" y="15782"/>
                    <a:pt x="11544" y="15782"/>
                  </a:cubicBezTo>
                  <a:lnTo>
                    <a:pt x="3840" y="15782"/>
                  </a:lnTo>
                  <a:cubicBezTo>
                    <a:pt x="3790" y="15782"/>
                    <a:pt x="3750" y="15746"/>
                    <a:pt x="3750" y="15695"/>
                  </a:cubicBezTo>
                  <a:lnTo>
                    <a:pt x="3750" y="15114"/>
                  </a:lnTo>
                  <a:cubicBezTo>
                    <a:pt x="3750" y="15064"/>
                    <a:pt x="3790" y="15024"/>
                    <a:pt x="3840" y="15024"/>
                  </a:cubicBezTo>
                  <a:lnTo>
                    <a:pt x="14126" y="15024"/>
                  </a:lnTo>
                  <a:cubicBezTo>
                    <a:pt x="14174" y="15024"/>
                    <a:pt x="14213" y="15064"/>
                    <a:pt x="14213" y="15114"/>
                  </a:cubicBezTo>
                  <a:lnTo>
                    <a:pt x="14213" y="15695"/>
                  </a:lnTo>
                  <a:cubicBezTo>
                    <a:pt x="14213" y="15746"/>
                    <a:pt x="14174" y="15782"/>
                    <a:pt x="14126" y="15782"/>
                  </a:cubicBezTo>
                  <a:lnTo>
                    <a:pt x="13158" y="15782"/>
                  </a:lnTo>
                  <a:cubicBezTo>
                    <a:pt x="13012" y="15782"/>
                    <a:pt x="12894" y="15903"/>
                    <a:pt x="12894" y="16046"/>
                  </a:cubicBezTo>
                  <a:cubicBezTo>
                    <a:pt x="12894" y="16189"/>
                    <a:pt x="13012" y="16310"/>
                    <a:pt x="13158" y="16310"/>
                  </a:cubicBezTo>
                  <a:lnTo>
                    <a:pt x="14126" y="16310"/>
                  </a:lnTo>
                  <a:cubicBezTo>
                    <a:pt x="14463" y="16310"/>
                    <a:pt x="14738" y="16032"/>
                    <a:pt x="14738" y="15695"/>
                  </a:cubicBezTo>
                  <a:lnTo>
                    <a:pt x="14738" y="15114"/>
                  </a:lnTo>
                  <a:cubicBezTo>
                    <a:pt x="14738" y="14777"/>
                    <a:pt x="14463" y="14499"/>
                    <a:pt x="14126" y="14499"/>
                  </a:cubicBezTo>
                  <a:lnTo>
                    <a:pt x="10874" y="14499"/>
                  </a:lnTo>
                  <a:lnTo>
                    <a:pt x="10874" y="13009"/>
                  </a:lnTo>
                  <a:lnTo>
                    <a:pt x="17326" y="13009"/>
                  </a:lnTo>
                  <a:cubicBezTo>
                    <a:pt x="17680" y="13009"/>
                    <a:pt x="17966" y="12720"/>
                    <a:pt x="17966" y="12366"/>
                  </a:cubicBezTo>
                  <a:lnTo>
                    <a:pt x="17966" y="612"/>
                  </a:lnTo>
                  <a:cubicBezTo>
                    <a:pt x="17963" y="273"/>
                    <a:pt x="17691" y="0"/>
                    <a:pt x="173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0"/>
            <p:cNvSpPr/>
            <p:nvPr/>
          </p:nvSpPr>
          <p:spPr>
            <a:xfrm>
              <a:off x="3887979" y="4074986"/>
              <a:ext cx="15367" cy="15309"/>
            </a:xfrm>
            <a:custGeom>
              <a:avLst/>
              <a:gdLst/>
              <a:ahLst/>
              <a:cxnLst/>
              <a:rect l="l" t="t" r="r" b="b"/>
              <a:pathLst>
                <a:path w="528" h="526" extrusionOk="0">
                  <a:moveTo>
                    <a:pt x="264" y="1"/>
                  </a:moveTo>
                  <a:cubicBezTo>
                    <a:pt x="194" y="1"/>
                    <a:pt x="127" y="29"/>
                    <a:pt x="79" y="77"/>
                  </a:cubicBezTo>
                  <a:cubicBezTo>
                    <a:pt x="28" y="127"/>
                    <a:pt x="0" y="192"/>
                    <a:pt x="0" y="262"/>
                  </a:cubicBezTo>
                  <a:cubicBezTo>
                    <a:pt x="0" y="332"/>
                    <a:pt x="28" y="399"/>
                    <a:pt x="79" y="450"/>
                  </a:cubicBezTo>
                  <a:cubicBezTo>
                    <a:pt x="127" y="498"/>
                    <a:pt x="194" y="526"/>
                    <a:pt x="264" y="526"/>
                  </a:cubicBezTo>
                  <a:cubicBezTo>
                    <a:pt x="334" y="526"/>
                    <a:pt x="402" y="498"/>
                    <a:pt x="449" y="450"/>
                  </a:cubicBezTo>
                  <a:cubicBezTo>
                    <a:pt x="500" y="399"/>
                    <a:pt x="528" y="332"/>
                    <a:pt x="528" y="262"/>
                  </a:cubicBezTo>
                  <a:cubicBezTo>
                    <a:pt x="528" y="192"/>
                    <a:pt x="500" y="127"/>
                    <a:pt x="449" y="77"/>
                  </a:cubicBezTo>
                  <a:cubicBezTo>
                    <a:pt x="402" y="29"/>
                    <a:pt x="334" y="1"/>
                    <a:pt x="2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0"/>
            <p:cNvSpPr/>
            <p:nvPr/>
          </p:nvSpPr>
          <p:spPr>
            <a:xfrm>
              <a:off x="3911991" y="4074986"/>
              <a:ext cx="15309" cy="15309"/>
            </a:xfrm>
            <a:custGeom>
              <a:avLst/>
              <a:gdLst/>
              <a:ahLst/>
              <a:cxnLst/>
              <a:rect l="l" t="t" r="r" b="b"/>
              <a:pathLst>
                <a:path w="526" h="526" extrusionOk="0">
                  <a:moveTo>
                    <a:pt x="264" y="1"/>
                  </a:moveTo>
                  <a:cubicBezTo>
                    <a:pt x="194" y="1"/>
                    <a:pt x="127" y="29"/>
                    <a:pt x="76" y="77"/>
                  </a:cubicBezTo>
                  <a:cubicBezTo>
                    <a:pt x="29" y="127"/>
                    <a:pt x="0" y="192"/>
                    <a:pt x="0" y="262"/>
                  </a:cubicBezTo>
                  <a:cubicBezTo>
                    <a:pt x="0" y="332"/>
                    <a:pt x="29" y="399"/>
                    <a:pt x="76" y="450"/>
                  </a:cubicBezTo>
                  <a:cubicBezTo>
                    <a:pt x="127" y="498"/>
                    <a:pt x="194" y="526"/>
                    <a:pt x="264" y="526"/>
                  </a:cubicBezTo>
                  <a:cubicBezTo>
                    <a:pt x="334" y="526"/>
                    <a:pt x="399" y="498"/>
                    <a:pt x="449" y="450"/>
                  </a:cubicBezTo>
                  <a:cubicBezTo>
                    <a:pt x="497" y="399"/>
                    <a:pt x="525" y="332"/>
                    <a:pt x="525" y="262"/>
                  </a:cubicBezTo>
                  <a:cubicBezTo>
                    <a:pt x="525" y="192"/>
                    <a:pt x="497" y="127"/>
                    <a:pt x="449" y="77"/>
                  </a:cubicBezTo>
                  <a:cubicBezTo>
                    <a:pt x="399" y="29"/>
                    <a:pt x="334" y="1"/>
                    <a:pt x="2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0"/>
            <p:cNvSpPr/>
            <p:nvPr/>
          </p:nvSpPr>
          <p:spPr>
            <a:xfrm>
              <a:off x="3936002" y="4074986"/>
              <a:ext cx="15309" cy="15309"/>
            </a:xfrm>
            <a:custGeom>
              <a:avLst/>
              <a:gdLst/>
              <a:ahLst/>
              <a:cxnLst/>
              <a:rect l="l" t="t" r="r" b="b"/>
              <a:pathLst>
                <a:path w="526" h="526" extrusionOk="0">
                  <a:moveTo>
                    <a:pt x="262" y="1"/>
                  </a:moveTo>
                  <a:cubicBezTo>
                    <a:pt x="191" y="1"/>
                    <a:pt x="127" y="29"/>
                    <a:pt x="76" y="77"/>
                  </a:cubicBezTo>
                  <a:cubicBezTo>
                    <a:pt x="26" y="127"/>
                    <a:pt x="1" y="192"/>
                    <a:pt x="1" y="262"/>
                  </a:cubicBezTo>
                  <a:cubicBezTo>
                    <a:pt x="1" y="332"/>
                    <a:pt x="29" y="399"/>
                    <a:pt x="76" y="450"/>
                  </a:cubicBezTo>
                  <a:cubicBezTo>
                    <a:pt x="127" y="498"/>
                    <a:pt x="191" y="526"/>
                    <a:pt x="262" y="526"/>
                  </a:cubicBezTo>
                  <a:cubicBezTo>
                    <a:pt x="332" y="526"/>
                    <a:pt x="399" y="498"/>
                    <a:pt x="450" y="450"/>
                  </a:cubicBezTo>
                  <a:cubicBezTo>
                    <a:pt x="497" y="399"/>
                    <a:pt x="525" y="332"/>
                    <a:pt x="525" y="262"/>
                  </a:cubicBezTo>
                  <a:cubicBezTo>
                    <a:pt x="525" y="192"/>
                    <a:pt x="497" y="127"/>
                    <a:pt x="450" y="77"/>
                  </a:cubicBezTo>
                  <a:cubicBezTo>
                    <a:pt x="399" y="29"/>
                    <a:pt x="332"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0"/>
            <p:cNvSpPr/>
            <p:nvPr/>
          </p:nvSpPr>
          <p:spPr>
            <a:xfrm>
              <a:off x="3519888" y="3822180"/>
              <a:ext cx="43337" cy="51574"/>
            </a:xfrm>
            <a:custGeom>
              <a:avLst/>
              <a:gdLst/>
              <a:ahLst/>
              <a:cxnLst/>
              <a:rect l="l" t="t" r="r" b="b"/>
              <a:pathLst>
                <a:path w="1489" h="1772" extrusionOk="0">
                  <a:moveTo>
                    <a:pt x="744" y="525"/>
                  </a:moveTo>
                  <a:cubicBezTo>
                    <a:pt x="862" y="525"/>
                    <a:pt x="961" y="623"/>
                    <a:pt x="961" y="744"/>
                  </a:cubicBezTo>
                  <a:lnTo>
                    <a:pt x="961" y="1028"/>
                  </a:lnTo>
                  <a:cubicBezTo>
                    <a:pt x="961" y="1146"/>
                    <a:pt x="862" y="1244"/>
                    <a:pt x="744" y="1244"/>
                  </a:cubicBezTo>
                  <a:cubicBezTo>
                    <a:pt x="624" y="1244"/>
                    <a:pt x="526" y="1146"/>
                    <a:pt x="526" y="1028"/>
                  </a:cubicBezTo>
                  <a:lnTo>
                    <a:pt x="526" y="744"/>
                  </a:lnTo>
                  <a:cubicBezTo>
                    <a:pt x="526" y="623"/>
                    <a:pt x="624" y="525"/>
                    <a:pt x="744" y="525"/>
                  </a:cubicBezTo>
                  <a:close/>
                  <a:moveTo>
                    <a:pt x="744" y="0"/>
                  </a:moveTo>
                  <a:cubicBezTo>
                    <a:pt x="335" y="0"/>
                    <a:pt x="1" y="332"/>
                    <a:pt x="1" y="744"/>
                  </a:cubicBezTo>
                  <a:lnTo>
                    <a:pt x="1" y="1028"/>
                  </a:lnTo>
                  <a:cubicBezTo>
                    <a:pt x="1" y="1437"/>
                    <a:pt x="335" y="1771"/>
                    <a:pt x="744" y="1771"/>
                  </a:cubicBezTo>
                  <a:cubicBezTo>
                    <a:pt x="1154" y="1771"/>
                    <a:pt x="1488" y="1437"/>
                    <a:pt x="1488" y="1028"/>
                  </a:cubicBezTo>
                  <a:lnTo>
                    <a:pt x="1488" y="744"/>
                  </a:lnTo>
                  <a:cubicBezTo>
                    <a:pt x="1488" y="332"/>
                    <a:pt x="1154" y="0"/>
                    <a:pt x="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0"/>
            <p:cNvSpPr/>
            <p:nvPr/>
          </p:nvSpPr>
          <p:spPr>
            <a:xfrm>
              <a:off x="3595619" y="3822180"/>
              <a:ext cx="43308" cy="51574"/>
            </a:xfrm>
            <a:custGeom>
              <a:avLst/>
              <a:gdLst/>
              <a:ahLst/>
              <a:cxnLst/>
              <a:rect l="l" t="t" r="r" b="b"/>
              <a:pathLst>
                <a:path w="1488" h="1772" extrusionOk="0">
                  <a:moveTo>
                    <a:pt x="744" y="525"/>
                  </a:moveTo>
                  <a:cubicBezTo>
                    <a:pt x="865" y="525"/>
                    <a:pt x="963" y="623"/>
                    <a:pt x="963" y="744"/>
                  </a:cubicBezTo>
                  <a:lnTo>
                    <a:pt x="963" y="1028"/>
                  </a:lnTo>
                  <a:cubicBezTo>
                    <a:pt x="963" y="1146"/>
                    <a:pt x="865" y="1244"/>
                    <a:pt x="744" y="1244"/>
                  </a:cubicBezTo>
                  <a:cubicBezTo>
                    <a:pt x="626" y="1244"/>
                    <a:pt x="528" y="1146"/>
                    <a:pt x="528" y="1028"/>
                  </a:cubicBezTo>
                  <a:lnTo>
                    <a:pt x="528" y="744"/>
                  </a:lnTo>
                  <a:cubicBezTo>
                    <a:pt x="528" y="623"/>
                    <a:pt x="626" y="525"/>
                    <a:pt x="744" y="525"/>
                  </a:cubicBezTo>
                  <a:close/>
                  <a:moveTo>
                    <a:pt x="744" y="0"/>
                  </a:moveTo>
                  <a:cubicBezTo>
                    <a:pt x="334" y="0"/>
                    <a:pt x="0" y="332"/>
                    <a:pt x="0" y="744"/>
                  </a:cubicBezTo>
                  <a:lnTo>
                    <a:pt x="0" y="1028"/>
                  </a:lnTo>
                  <a:cubicBezTo>
                    <a:pt x="0" y="1437"/>
                    <a:pt x="334" y="1771"/>
                    <a:pt x="744" y="1771"/>
                  </a:cubicBezTo>
                  <a:cubicBezTo>
                    <a:pt x="1157" y="1771"/>
                    <a:pt x="1488" y="1437"/>
                    <a:pt x="1488" y="1028"/>
                  </a:cubicBezTo>
                  <a:lnTo>
                    <a:pt x="1488" y="744"/>
                  </a:lnTo>
                  <a:cubicBezTo>
                    <a:pt x="1488" y="332"/>
                    <a:pt x="1157" y="0"/>
                    <a:pt x="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0"/>
            <p:cNvSpPr/>
            <p:nvPr/>
          </p:nvSpPr>
          <p:spPr>
            <a:xfrm>
              <a:off x="3699350" y="3822180"/>
              <a:ext cx="43337" cy="51574"/>
            </a:xfrm>
            <a:custGeom>
              <a:avLst/>
              <a:gdLst/>
              <a:ahLst/>
              <a:cxnLst/>
              <a:rect l="l" t="t" r="r" b="b"/>
              <a:pathLst>
                <a:path w="1489" h="1772" extrusionOk="0">
                  <a:moveTo>
                    <a:pt x="745" y="525"/>
                  </a:moveTo>
                  <a:cubicBezTo>
                    <a:pt x="865" y="525"/>
                    <a:pt x="963" y="623"/>
                    <a:pt x="963" y="744"/>
                  </a:cubicBezTo>
                  <a:lnTo>
                    <a:pt x="963" y="1028"/>
                  </a:lnTo>
                  <a:cubicBezTo>
                    <a:pt x="963" y="1146"/>
                    <a:pt x="865" y="1244"/>
                    <a:pt x="745" y="1244"/>
                  </a:cubicBezTo>
                  <a:cubicBezTo>
                    <a:pt x="627" y="1244"/>
                    <a:pt x="528" y="1146"/>
                    <a:pt x="528" y="1028"/>
                  </a:cubicBezTo>
                  <a:lnTo>
                    <a:pt x="528" y="744"/>
                  </a:lnTo>
                  <a:cubicBezTo>
                    <a:pt x="528" y="623"/>
                    <a:pt x="627" y="525"/>
                    <a:pt x="745" y="525"/>
                  </a:cubicBezTo>
                  <a:close/>
                  <a:moveTo>
                    <a:pt x="745" y="0"/>
                  </a:moveTo>
                  <a:cubicBezTo>
                    <a:pt x="335" y="0"/>
                    <a:pt x="1" y="332"/>
                    <a:pt x="1" y="744"/>
                  </a:cubicBezTo>
                  <a:lnTo>
                    <a:pt x="1" y="1028"/>
                  </a:lnTo>
                  <a:cubicBezTo>
                    <a:pt x="1" y="1437"/>
                    <a:pt x="335" y="1771"/>
                    <a:pt x="745" y="1771"/>
                  </a:cubicBezTo>
                  <a:cubicBezTo>
                    <a:pt x="1157" y="1771"/>
                    <a:pt x="1488" y="1437"/>
                    <a:pt x="1488" y="1028"/>
                  </a:cubicBezTo>
                  <a:lnTo>
                    <a:pt x="1488" y="744"/>
                  </a:lnTo>
                  <a:cubicBezTo>
                    <a:pt x="1488" y="332"/>
                    <a:pt x="1152" y="0"/>
                    <a:pt x="7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0"/>
            <p:cNvSpPr/>
            <p:nvPr/>
          </p:nvSpPr>
          <p:spPr>
            <a:xfrm>
              <a:off x="3747053" y="3822180"/>
              <a:ext cx="43337" cy="51574"/>
            </a:xfrm>
            <a:custGeom>
              <a:avLst/>
              <a:gdLst/>
              <a:ahLst/>
              <a:cxnLst/>
              <a:rect l="l" t="t" r="r" b="b"/>
              <a:pathLst>
                <a:path w="1489" h="1772" extrusionOk="0">
                  <a:moveTo>
                    <a:pt x="745" y="525"/>
                  </a:moveTo>
                  <a:cubicBezTo>
                    <a:pt x="865" y="525"/>
                    <a:pt x="964" y="623"/>
                    <a:pt x="964" y="744"/>
                  </a:cubicBezTo>
                  <a:lnTo>
                    <a:pt x="964" y="1028"/>
                  </a:lnTo>
                  <a:cubicBezTo>
                    <a:pt x="964" y="1146"/>
                    <a:pt x="865" y="1244"/>
                    <a:pt x="745" y="1244"/>
                  </a:cubicBezTo>
                  <a:cubicBezTo>
                    <a:pt x="627" y="1244"/>
                    <a:pt x="529" y="1146"/>
                    <a:pt x="529" y="1028"/>
                  </a:cubicBezTo>
                  <a:lnTo>
                    <a:pt x="529" y="744"/>
                  </a:lnTo>
                  <a:cubicBezTo>
                    <a:pt x="529" y="623"/>
                    <a:pt x="627" y="525"/>
                    <a:pt x="745" y="525"/>
                  </a:cubicBezTo>
                  <a:close/>
                  <a:moveTo>
                    <a:pt x="745" y="0"/>
                  </a:moveTo>
                  <a:cubicBezTo>
                    <a:pt x="335" y="0"/>
                    <a:pt x="1" y="332"/>
                    <a:pt x="1" y="744"/>
                  </a:cubicBezTo>
                  <a:lnTo>
                    <a:pt x="1" y="1028"/>
                  </a:lnTo>
                  <a:cubicBezTo>
                    <a:pt x="1" y="1437"/>
                    <a:pt x="335" y="1771"/>
                    <a:pt x="745" y="1771"/>
                  </a:cubicBezTo>
                  <a:cubicBezTo>
                    <a:pt x="1154" y="1771"/>
                    <a:pt x="1488" y="1437"/>
                    <a:pt x="1488" y="1028"/>
                  </a:cubicBezTo>
                  <a:lnTo>
                    <a:pt x="1488" y="744"/>
                  </a:lnTo>
                  <a:cubicBezTo>
                    <a:pt x="1488" y="332"/>
                    <a:pt x="1154" y="0"/>
                    <a:pt x="7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0"/>
            <p:cNvSpPr/>
            <p:nvPr/>
          </p:nvSpPr>
          <p:spPr>
            <a:xfrm>
              <a:off x="3566136" y="3822180"/>
              <a:ext cx="23138" cy="51661"/>
            </a:xfrm>
            <a:custGeom>
              <a:avLst/>
              <a:gdLst/>
              <a:ahLst/>
              <a:cxnLst/>
              <a:rect l="l" t="t" r="r" b="b"/>
              <a:pathLst>
                <a:path w="795" h="1775" extrusionOk="0">
                  <a:moveTo>
                    <a:pt x="264" y="0"/>
                  </a:moveTo>
                  <a:cubicBezTo>
                    <a:pt x="121" y="0"/>
                    <a:pt x="0" y="118"/>
                    <a:pt x="0" y="261"/>
                  </a:cubicBezTo>
                  <a:cubicBezTo>
                    <a:pt x="0" y="407"/>
                    <a:pt x="121" y="525"/>
                    <a:pt x="264" y="525"/>
                  </a:cubicBezTo>
                  <a:lnTo>
                    <a:pt x="267" y="525"/>
                  </a:lnTo>
                  <a:lnTo>
                    <a:pt x="267" y="1510"/>
                  </a:lnTo>
                  <a:cubicBezTo>
                    <a:pt x="267" y="1656"/>
                    <a:pt x="388" y="1774"/>
                    <a:pt x="531" y="1774"/>
                  </a:cubicBezTo>
                  <a:cubicBezTo>
                    <a:pt x="674" y="1774"/>
                    <a:pt x="794" y="1656"/>
                    <a:pt x="794" y="1510"/>
                  </a:cubicBezTo>
                  <a:lnTo>
                    <a:pt x="794" y="261"/>
                  </a:lnTo>
                  <a:cubicBezTo>
                    <a:pt x="794" y="118"/>
                    <a:pt x="677" y="0"/>
                    <a:pt x="5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0"/>
            <p:cNvSpPr/>
            <p:nvPr/>
          </p:nvSpPr>
          <p:spPr>
            <a:xfrm>
              <a:off x="3641285" y="3822180"/>
              <a:ext cx="23138" cy="51661"/>
            </a:xfrm>
            <a:custGeom>
              <a:avLst/>
              <a:gdLst/>
              <a:ahLst/>
              <a:cxnLst/>
              <a:rect l="l" t="t" r="r" b="b"/>
              <a:pathLst>
                <a:path w="795" h="1775" extrusionOk="0">
                  <a:moveTo>
                    <a:pt x="264" y="0"/>
                  </a:moveTo>
                  <a:cubicBezTo>
                    <a:pt x="121" y="0"/>
                    <a:pt x="0" y="118"/>
                    <a:pt x="0" y="261"/>
                  </a:cubicBezTo>
                  <a:cubicBezTo>
                    <a:pt x="0" y="407"/>
                    <a:pt x="121" y="525"/>
                    <a:pt x="264" y="525"/>
                  </a:cubicBezTo>
                  <a:lnTo>
                    <a:pt x="267" y="525"/>
                  </a:lnTo>
                  <a:lnTo>
                    <a:pt x="267" y="1510"/>
                  </a:lnTo>
                  <a:cubicBezTo>
                    <a:pt x="267" y="1656"/>
                    <a:pt x="388" y="1774"/>
                    <a:pt x="531" y="1774"/>
                  </a:cubicBezTo>
                  <a:cubicBezTo>
                    <a:pt x="674" y="1774"/>
                    <a:pt x="795" y="1656"/>
                    <a:pt x="795" y="1510"/>
                  </a:cubicBezTo>
                  <a:lnTo>
                    <a:pt x="795" y="261"/>
                  </a:lnTo>
                  <a:cubicBezTo>
                    <a:pt x="795" y="118"/>
                    <a:pt x="674" y="0"/>
                    <a:pt x="5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0"/>
            <p:cNvSpPr/>
            <p:nvPr/>
          </p:nvSpPr>
          <p:spPr>
            <a:xfrm>
              <a:off x="3669779" y="3822180"/>
              <a:ext cx="23080" cy="51661"/>
            </a:xfrm>
            <a:custGeom>
              <a:avLst/>
              <a:gdLst/>
              <a:ahLst/>
              <a:cxnLst/>
              <a:rect l="l" t="t" r="r" b="b"/>
              <a:pathLst>
                <a:path w="793" h="1775" extrusionOk="0">
                  <a:moveTo>
                    <a:pt x="265" y="0"/>
                  </a:moveTo>
                  <a:cubicBezTo>
                    <a:pt x="119" y="0"/>
                    <a:pt x="1" y="118"/>
                    <a:pt x="1" y="261"/>
                  </a:cubicBezTo>
                  <a:cubicBezTo>
                    <a:pt x="1" y="407"/>
                    <a:pt x="119" y="525"/>
                    <a:pt x="265" y="525"/>
                  </a:cubicBezTo>
                  <a:lnTo>
                    <a:pt x="267" y="525"/>
                  </a:lnTo>
                  <a:lnTo>
                    <a:pt x="267" y="1510"/>
                  </a:lnTo>
                  <a:cubicBezTo>
                    <a:pt x="267" y="1656"/>
                    <a:pt x="385" y="1774"/>
                    <a:pt x="531" y="1774"/>
                  </a:cubicBezTo>
                  <a:cubicBezTo>
                    <a:pt x="674" y="1774"/>
                    <a:pt x="792" y="1656"/>
                    <a:pt x="792" y="1510"/>
                  </a:cubicBezTo>
                  <a:lnTo>
                    <a:pt x="792" y="261"/>
                  </a:lnTo>
                  <a:cubicBezTo>
                    <a:pt x="792" y="118"/>
                    <a:pt x="674" y="0"/>
                    <a:pt x="5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0"/>
            <p:cNvSpPr/>
            <p:nvPr/>
          </p:nvSpPr>
          <p:spPr>
            <a:xfrm>
              <a:off x="3747053" y="3887201"/>
              <a:ext cx="43337" cy="51574"/>
            </a:xfrm>
            <a:custGeom>
              <a:avLst/>
              <a:gdLst/>
              <a:ahLst/>
              <a:cxnLst/>
              <a:rect l="l" t="t" r="r" b="b"/>
              <a:pathLst>
                <a:path w="1489" h="1772" extrusionOk="0">
                  <a:moveTo>
                    <a:pt x="745" y="525"/>
                  </a:moveTo>
                  <a:cubicBezTo>
                    <a:pt x="865" y="525"/>
                    <a:pt x="964" y="624"/>
                    <a:pt x="964" y="744"/>
                  </a:cubicBezTo>
                  <a:lnTo>
                    <a:pt x="964" y="1028"/>
                  </a:lnTo>
                  <a:cubicBezTo>
                    <a:pt x="964" y="1148"/>
                    <a:pt x="865" y="1247"/>
                    <a:pt x="745" y="1247"/>
                  </a:cubicBezTo>
                  <a:cubicBezTo>
                    <a:pt x="627" y="1247"/>
                    <a:pt x="529" y="1148"/>
                    <a:pt x="529" y="1028"/>
                  </a:cubicBezTo>
                  <a:lnTo>
                    <a:pt x="529" y="744"/>
                  </a:lnTo>
                  <a:cubicBezTo>
                    <a:pt x="529" y="624"/>
                    <a:pt x="627" y="525"/>
                    <a:pt x="745" y="525"/>
                  </a:cubicBezTo>
                  <a:close/>
                  <a:moveTo>
                    <a:pt x="745" y="0"/>
                  </a:moveTo>
                  <a:cubicBezTo>
                    <a:pt x="335" y="0"/>
                    <a:pt x="1" y="334"/>
                    <a:pt x="1" y="744"/>
                  </a:cubicBezTo>
                  <a:lnTo>
                    <a:pt x="1" y="1028"/>
                  </a:lnTo>
                  <a:cubicBezTo>
                    <a:pt x="1" y="1437"/>
                    <a:pt x="335" y="1771"/>
                    <a:pt x="745" y="1771"/>
                  </a:cubicBezTo>
                  <a:cubicBezTo>
                    <a:pt x="1154" y="1771"/>
                    <a:pt x="1488" y="1437"/>
                    <a:pt x="1488" y="1028"/>
                  </a:cubicBezTo>
                  <a:lnTo>
                    <a:pt x="1488" y="744"/>
                  </a:lnTo>
                  <a:cubicBezTo>
                    <a:pt x="1488" y="334"/>
                    <a:pt x="1154" y="0"/>
                    <a:pt x="7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0"/>
            <p:cNvSpPr/>
            <p:nvPr/>
          </p:nvSpPr>
          <p:spPr>
            <a:xfrm>
              <a:off x="3671351" y="3887201"/>
              <a:ext cx="43308" cy="51574"/>
            </a:xfrm>
            <a:custGeom>
              <a:avLst/>
              <a:gdLst/>
              <a:ahLst/>
              <a:cxnLst/>
              <a:rect l="l" t="t" r="r" b="b"/>
              <a:pathLst>
                <a:path w="1488" h="1772" extrusionOk="0">
                  <a:moveTo>
                    <a:pt x="744" y="525"/>
                  </a:moveTo>
                  <a:cubicBezTo>
                    <a:pt x="862" y="525"/>
                    <a:pt x="960" y="624"/>
                    <a:pt x="960" y="744"/>
                  </a:cubicBezTo>
                  <a:lnTo>
                    <a:pt x="960" y="1028"/>
                  </a:lnTo>
                  <a:cubicBezTo>
                    <a:pt x="960" y="1148"/>
                    <a:pt x="862" y="1247"/>
                    <a:pt x="744" y="1247"/>
                  </a:cubicBezTo>
                  <a:cubicBezTo>
                    <a:pt x="623" y="1247"/>
                    <a:pt x="525" y="1148"/>
                    <a:pt x="525" y="1028"/>
                  </a:cubicBezTo>
                  <a:lnTo>
                    <a:pt x="525" y="744"/>
                  </a:lnTo>
                  <a:cubicBezTo>
                    <a:pt x="525" y="624"/>
                    <a:pt x="623" y="525"/>
                    <a:pt x="744" y="525"/>
                  </a:cubicBezTo>
                  <a:close/>
                  <a:moveTo>
                    <a:pt x="744" y="0"/>
                  </a:moveTo>
                  <a:cubicBezTo>
                    <a:pt x="331" y="0"/>
                    <a:pt x="0" y="334"/>
                    <a:pt x="0" y="744"/>
                  </a:cubicBezTo>
                  <a:lnTo>
                    <a:pt x="0" y="1028"/>
                  </a:lnTo>
                  <a:cubicBezTo>
                    <a:pt x="0" y="1437"/>
                    <a:pt x="331" y="1771"/>
                    <a:pt x="744" y="1771"/>
                  </a:cubicBezTo>
                  <a:cubicBezTo>
                    <a:pt x="1154" y="1771"/>
                    <a:pt x="1488" y="1437"/>
                    <a:pt x="1488" y="1028"/>
                  </a:cubicBezTo>
                  <a:lnTo>
                    <a:pt x="1488" y="744"/>
                  </a:lnTo>
                  <a:cubicBezTo>
                    <a:pt x="1488" y="334"/>
                    <a:pt x="1154" y="0"/>
                    <a:pt x="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0"/>
            <p:cNvSpPr/>
            <p:nvPr/>
          </p:nvSpPr>
          <p:spPr>
            <a:xfrm>
              <a:off x="3567591" y="3887201"/>
              <a:ext cx="43337" cy="51574"/>
            </a:xfrm>
            <a:custGeom>
              <a:avLst/>
              <a:gdLst/>
              <a:ahLst/>
              <a:cxnLst/>
              <a:rect l="l" t="t" r="r" b="b"/>
              <a:pathLst>
                <a:path w="1489" h="1772" extrusionOk="0">
                  <a:moveTo>
                    <a:pt x="744" y="525"/>
                  </a:moveTo>
                  <a:cubicBezTo>
                    <a:pt x="862" y="525"/>
                    <a:pt x="961" y="624"/>
                    <a:pt x="961" y="744"/>
                  </a:cubicBezTo>
                  <a:lnTo>
                    <a:pt x="961" y="1028"/>
                  </a:lnTo>
                  <a:cubicBezTo>
                    <a:pt x="961" y="1148"/>
                    <a:pt x="862" y="1247"/>
                    <a:pt x="744" y="1247"/>
                  </a:cubicBezTo>
                  <a:cubicBezTo>
                    <a:pt x="624" y="1247"/>
                    <a:pt x="526" y="1148"/>
                    <a:pt x="526" y="1028"/>
                  </a:cubicBezTo>
                  <a:lnTo>
                    <a:pt x="526" y="744"/>
                  </a:lnTo>
                  <a:cubicBezTo>
                    <a:pt x="526" y="624"/>
                    <a:pt x="624" y="525"/>
                    <a:pt x="744" y="525"/>
                  </a:cubicBezTo>
                  <a:close/>
                  <a:moveTo>
                    <a:pt x="744" y="0"/>
                  </a:moveTo>
                  <a:cubicBezTo>
                    <a:pt x="332" y="0"/>
                    <a:pt x="1" y="334"/>
                    <a:pt x="1" y="744"/>
                  </a:cubicBezTo>
                  <a:lnTo>
                    <a:pt x="1" y="1028"/>
                  </a:lnTo>
                  <a:cubicBezTo>
                    <a:pt x="1" y="1437"/>
                    <a:pt x="332" y="1771"/>
                    <a:pt x="744" y="1771"/>
                  </a:cubicBezTo>
                  <a:cubicBezTo>
                    <a:pt x="1154" y="1771"/>
                    <a:pt x="1488" y="1437"/>
                    <a:pt x="1488" y="1028"/>
                  </a:cubicBezTo>
                  <a:lnTo>
                    <a:pt x="1488" y="744"/>
                  </a:lnTo>
                  <a:cubicBezTo>
                    <a:pt x="1488" y="334"/>
                    <a:pt x="1154" y="0"/>
                    <a:pt x="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3519888" y="3887201"/>
              <a:ext cx="43337" cy="51574"/>
            </a:xfrm>
            <a:custGeom>
              <a:avLst/>
              <a:gdLst/>
              <a:ahLst/>
              <a:cxnLst/>
              <a:rect l="l" t="t" r="r" b="b"/>
              <a:pathLst>
                <a:path w="1489" h="1772" extrusionOk="0">
                  <a:moveTo>
                    <a:pt x="744" y="525"/>
                  </a:moveTo>
                  <a:cubicBezTo>
                    <a:pt x="862" y="525"/>
                    <a:pt x="961" y="624"/>
                    <a:pt x="961" y="744"/>
                  </a:cubicBezTo>
                  <a:lnTo>
                    <a:pt x="961" y="1028"/>
                  </a:lnTo>
                  <a:cubicBezTo>
                    <a:pt x="961" y="1148"/>
                    <a:pt x="862" y="1247"/>
                    <a:pt x="744" y="1247"/>
                  </a:cubicBezTo>
                  <a:cubicBezTo>
                    <a:pt x="624" y="1247"/>
                    <a:pt x="526" y="1148"/>
                    <a:pt x="526" y="1028"/>
                  </a:cubicBezTo>
                  <a:lnTo>
                    <a:pt x="526" y="744"/>
                  </a:lnTo>
                  <a:cubicBezTo>
                    <a:pt x="526" y="624"/>
                    <a:pt x="624" y="525"/>
                    <a:pt x="744" y="525"/>
                  </a:cubicBezTo>
                  <a:close/>
                  <a:moveTo>
                    <a:pt x="744" y="0"/>
                  </a:moveTo>
                  <a:cubicBezTo>
                    <a:pt x="335" y="0"/>
                    <a:pt x="1" y="334"/>
                    <a:pt x="1" y="744"/>
                  </a:cubicBezTo>
                  <a:lnTo>
                    <a:pt x="1" y="1028"/>
                  </a:lnTo>
                  <a:cubicBezTo>
                    <a:pt x="1" y="1437"/>
                    <a:pt x="335" y="1771"/>
                    <a:pt x="744" y="1771"/>
                  </a:cubicBezTo>
                  <a:cubicBezTo>
                    <a:pt x="1154" y="1771"/>
                    <a:pt x="1488" y="1437"/>
                    <a:pt x="1488" y="1028"/>
                  </a:cubicBezTo>
                  <a:lnTo>
                    <a:pt x="1488" y="744"/>
                  </a:lnTo>
                  <a:cubicBezTo>
                    <a:pt x="1488" y="334"/>
                    <a:pt x="1154" y="0"/>
                    <a:pt x="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3717657" y="3887201"/>
              <a:ext cx="23138" cy="51661"/>
            </a:xfrm>
            <a:custGeom>
              <a:avLst/>
              <a:gdLst/>
              <a:ahLst/>
              <a:cxnLst/>
              <a:rect l="l" t="t" r="r" b="b"/>
              <a:pathLst>
                <a:path w="795" h="1775" extrusionOk="0">
                  <a:moveTo>
                    <a:pt x="264" y="0"/>
                  </a:moveTo>
                  <a:cubicBezTo>
                    <a:pt x="121" y="0"/>
                    <a:pt x="0" y="118"/>
                    <a:pt x="0" y="264"/>
                  </a:cubicBezTo>
                  <a:cubicBezTo>
                    <a:pt x="0" y="407"/>
                    <a:pt x="121" y="525"/>
                    <a:pt x="264" y="525"/>
                  </a:cubicBezTo>
                  <a:lnTo>
                    <a:pt x="267" y="525"/>
                  </a:lnTo>
                  <a:lnTo>
                    <a:pt x="267" y="1513"/>
                  </a:lnTo>
                  <a:cubicBezTo>
                    <a:pt x="267" y="1656"/>
                    <a:pt x="388" y="1774"/>
                    <a:pt x="531" y="1774"/>
                  </a:cubicBezTo>
                  <a:cubicBezTo>
                    <a:pt x="674" y="1774"/>
                    <a:pt x="795" y="1656"/>
                    <a:pt x="795" y="1513"/>
                  </a:cubicBezTo>
                  <a:lnTo>
                    <a:pt x="795" y="264"/>
                  </a:lnTo>
                  <a:cubicBezTo>
                    <a:pt x="795" y="116"/>
                    <a:pt x="677" y="0"/>
                    <a:pt x="5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3613432" y="3887201"/>
              <a:ext cx="23051" cy="51661"/>
            </a:xfrm>
            <a:custGeom>
              <a:avLst/>
              <a:gdLst/>
              <a:ahLst/>
              <a:cxnLst/>
              <a:rect l="l" t="t" r="r" b="b"/>
              <a:pathLst>
                <a:path w="792" h="1775" extrusionOk="0">
                  <a:moveTo>
                    <a:pt x="264" y="0"/>
                  </a:moveTo>
                  <a:cubicBezTo>
                    <a:pt x="118" y="0"/>
                    <a:pt x="0" y="118"/>
                    <a:pt x="0" y="264"/>
                  </a:cubicBezTo>
                  <a:cubicBezTo>
                    <a:pt x="0" y="407"/>
                    <a:pt x="118" y="525"/>
                    <a:pt x="264" y="525"/>
                  </a:cubicBezTo>
                  <a:lnTo>
                    <a:pt x="267" y="525"/>
                  </a:lnTo>
                  <a:lnTo>
                    <a:pt x="267" y="1513"/>
                  </a:lnTo>
                  <a:cubicBezTo>
                    <a:pt x="267" y="1656"/>
                    <a:pt x="385" y="1774"/>
                    <a:pt x="531" y="1774"/>
                  </a:cubicBezTo>
                  <a:cubicBezTo>
                    <a:pt x="674" y="1774"/>
                    <a:pt x="792" y="1656"/>
                    <a:pt x="792" y="1513"/>
                  </a:cubicBezTo>
                  <a:lnTo>
                    <a:pt x="792" y="264"/>
                  </a:lnTo>
                  <a:cubicBezTo>
                    <a:pt x="792" y="116"/>
                    <a:pt x="677" y="0"/>
                    <a:pt x="5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3642013" y="3887201"/>
              <a:ext cx="23080" cy="51661"/>
            </a:xfrm>
            <a:custGeom>
              <a:avLst/>
              <a:gdLst/>
              <a:ahLst/>
              <a:cxnLst/>
              <a:rect l="l" t="t" r="r" b="b"/>
              <a:pathLst>
                <a:path w="793" h="1775" extrusionOk="0">
                  <a:moveTo>
                    <a:pt x="264" y="0"/>
                  </a:moveTo>
                  <a:cubicBezTo>
                    <a:pt x="118" y="0"/>
                    <a:pt x="1" y="118"/>
                    <a:pt x="1" y="264"/>
                  </a:cubicBezTo>
                  <a:cubicBezTo>
                    <a:pt x="1" y="407"/>
                    <a:pt x="118" y="525"/>
                    <a:pt x="264" y="525"/>
                  </a:cubicBezTo>
                  <a:lnTo>
                    <a:pt x="267" y="525"/>
                  </a:lnTo>
                  <a:lnTo>
                    <a:pt x="267" y="1513"/>
                  </a:lnTo>
                  <a:cubicBezTo>
                    <a:pt x="267" y="1656"/>
                    <a:pt x="385" y="1774"/>
                    <a:pt x="531" y="1774"/>
                  </a:cubicBezTo>
                  <a:cubicBezTo>
                    <a:pt x="674" y="1774"/>
                    <a:pt x="792" y="1656"/>
                    <a:pt x="792" y="1513"/>
                  </a:cubicBezTo>
                  <a:lnTo>
                    <a:pt x="792" y="264"/>
                  </a:lnTo>
                  <a:cubicBezTo>
                    <a:pt x="792" y="116"/>
                    <a:pt x="674" y="0"/>
                    <a:pt x="5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3519888" y="3952134"/>
              <a:ext cx="43337" cy="51574"/>
            </a:xfrm>
            <a:custGeom>
              <a:avLst/>
              <a:gdLst/>
              <a:ahLst/>
              <a:cxnLst/>
              <a:rect l="l" t="t" r="r" b="b"/>
              <a:pathLst>
                <a:path w="1489" h="1772" extrusionOk="0">
                  <a:moveTo>
                    <a:pt x="744" y="531"/>
                  </a:moveTo>
                  <a:cubicBezTo>
                    <a:pt x="862" y="531"/>
                    <a:pt x="961" y="629"/>
                    <a:pt x="961" y="747"/>
                  </a:cubicBezTo>
                  <a:lnTo>
                    <a:pt x="961" y="1031"/>
                  </a:lnTo>
                  <a:cubicBezTo>
                    <a:pt x="961" y="1151"/>
                    <a:pt x="862" y="1250"/>
                    <a:pt x="744" y="1250"/>
                  </a:cubicBezTo>
                  <a:cubicBezTo>
                    <a:pt x="624" y="1250"/>
                    <a:pt x="526" y="1151"/>
                    <a:pt x="526" y="1031"/>
                  </a:cubicBezTo>
                  <a:lnTo>
                    <a:pt x="526" y="747"/>
                  </a:lnTo>
                  <a:cubicBezTo>
                    <a:pt x="526" y="629"/>
                    <a:pt x="624" y="531"/>
                    <a:pt x="744" y="531"/>
                  </a:cubicBezTo>
                  <a:close/>
                  <a:moveTo>
                    <a:pt x="744" y="1"/>
                  </a:moveTo>
                  <a:cubicBezTo>
                    <a:pt x="335" y="1"/>
                    <a:pt x="1" y="335"/>
                    <a:pt x="1" y="744"/>
                  </a:cubicBezTo>
                  <a:lnTo>
                    <a:pt x="1" y="1028"/>
                  </a:lnTo>
                  <a:cubicBezTo>
                    <a:pt x="1" y="1438"/>
                    <a:pt x="335" y="1772"/>
                    <a:pt x="744" y="1772"/>
                  </a:cubicBezTo>
                  <a:cubicBezTo>
                    <a:pt x="1154" y="1772"/>
                    <a:pt x="1488" y="1438"/>
                    <a:pt x="1488" y="1028"/>
                  </a:cubicBezTo>
                  <a:lnTo>
                    <a:pt x="1488" y="744"/>
                  </a:lnTo>
                  <a:cubicBezTo>
                    <a:pt x="1488" y="335"/>
                    <a:pt x="1154" y="1"/>
                    <a:pt x="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3595619" y="3952134"/>
              <a:ext cx="43308" cy="51574"/>
            </a:xfrm>
            <a:custGeom>
              <a:avLst/>
              <a:gdLst/>
              <a:ahLst/>
              <a:cxnLst/>
              <a:rect l="l" t="t" r="r" b="b"/>
              <a:pathLst>
                <a:path w="1488" h="1772" extrusionOk="0">
                  <a:moveTo>
                    <a:pt x="744" y="531"/>
                  </a:moveTo>
                  <a:cubicBezTo>
                    <a:pt x="865" y="531"/>
                    <a:pt x="963" y="629"/>
                    <a:pt x="963" y="747"/>
                  </a:cubicBezTo>
                  <a:lnTo>
                    <a:pt x="963" y="1031"/>
                  </a:lnTo>
                  <a:cubicBezTo>
                    <a:pt x="963" y="1151"/>
                    <a:pt x="865" y="1250"/>
                    <a:pt x="744" y="1250"/>
                  </a:cubicBezTo>
                  <a:cubicBezTo>
                    <a:pt x="626" y="1250"/>
                    <a:pt x="528" y="1151"/>
                    <a:pt x="528" y="1031"/>
                  </a:cubicBezTo>
                  <a:lnTo>
                    <a:pt x="528" y="747"/>
                  </a:lnTo>
                  <a:cubicBezTo>
                    <a:pt x="528" y="629"/>
                    <a:pt x="626" y="531"/>
                    <a:pt x="744" y="531"/>
                  </a:cubicBezTo>
                  <a:close/>
                  <a:moveTo>
                    <a:pt x="744" y="1"/>
                  </a:moveTo>
                  <a:cubicBezTo>
                    <a:pt x="334" y="1"/>
                    <a:pt x="0" y="335"/>
                    <a:pt x="0" y="744"/>
                  </a:cubicBezTo>
                  <a:lnTo>
                    <a:pt x="0" y="1028"/>
                  </a:lnTo>
                  <a:cubicBezTo>
                    <a:pt x="0" y="1438"/>
                    <a:pt x="334" y="1772"/>
                    <a:pt x="744" y="1772"/>
                  </a:cubicBezTo>
                  <a:cubicBezTo>
                    <a:pt x="1157" y="1772"/>
                    <a:pt x="1488" y="1438"/>
                    <a:pt x="1488" y="1028"/>
                  </a:cubicBezTo>
                  <a:lnTo>
                    <a:pt x="1488" y="744"/>
                  </a:lnTo>
                  <a:cubicBezTo>
                    <a:pt x="1488" y="335"/>
                    <a:pt x="1157" y="1"/>
                    <a:pt x="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699350" y="3952134"/>
              <a:ext cx="43337" cy="51574"/>
            </a:xfrm>
            <a:custGeom>
              <a:avLst/>
              <a:gdLst/>
              <a:ahLst/>
              <a:cxnLst/>
              <a:rect l="l" t="t" r="r" b="b"/>
              <a:pathLst>
                <a:path w="1489" h="1772" extrusionOk="0">
                  <a:moveTo>
                    <a:pt x="745" y="531"/>
                  </a:moveTo>
                  <a:cubicBezTo>
                    <a:pt x="865" y="531"/>
                    <a:pt x="963" y="629"/>
                    <a:pt x="963" y="747"/>
                  </a:cubicBezTo>
                  <a:lnTo>
                    <a:pt x="963" y="1031"/>
                  </a:lnTo>
                  <a:cubicBezTo>
                    <a:pt x="963" y="1151"/>
                    <a:pt x="865" y="1250"/>
                    <a:pt x="745" y="1250"/>
                  </a:cubicBezTo>
                  <a:cubicBezTo>
                    <a:pt x="627" y="1250"/>
                    <a:pt x="528" y="1151"/>
                    <a:pt x="528" y="1031"/>
                  </a:cubicBezTo>
                  <a:lnTo>
                    <a:pt x="528" y="747"/>
                  </a:lnTo>
                  <a:cubicBezTo>
                    <a:pt x="528" y="629"/>
                    <a:pt x="627" y="531"/>
                    <a:pt x="745" y="531"/>
                  </a:cubicBezTo>
                  <a:close/>
                  <a:moveTo>
                    <a:pt x="745" y="1"/>
                  </a:moveTo>
                  <a:cubicBezTo>
                    <a:pt x="335" y="1"/>
                    <a:pt x="1" y="335"/>
                    <a:pt x="1" y="744"/>
                  </a:cubicBezTo>
                  <a:lnTo>
                    <a:pt x="1" y="1028"/>
                  </a:lnTo>
                  <a:cubicBezTo>
                    <a:pt x="1" y="1438"/>
                    <a:pt x="335" y="1772"/>
                    <a:pt x="745" y="1772"/>
                  </a:cubicBezTo>
                  <a:cubicBezTo>
                    <a:pt x="1157" y="1772"/>
                    <a:pt x="1488" y="1438"/>
                    <a:pt x="1488" y="1028"/>
                  </a:cubicBezTo>
                  <a:lnTo>
                    <a:pt x="1488" y="744"/>
                  </a:lnTo>
                  <a:cubicBezTo>
                    <a:pt x="1488" y="335"/>
                    <a:pt x="1152" y="1"/>
                    <a:pt x="7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747053" y="3952134"/>
              <a:ext cx="43337" cy="51574"/>
            </a:xfrm>
            <a:custGeom>
              <a:avLst/>
              <a:gdLst/>
              <a:ahLst/>
              <a:cxnLst/>
              <a:rect l="l" t="t" r="r" b="b"/>
              <a:pathLst>
                <a:path w="1489" h="1772" extrusionOk="0">
                  <a:moveTo>
                    <a:pt x="745" y="531"/>
                  </a:moveTo>
                  <a:cubicBezTo>
                    <a:pt x="865" y="531"/>
                    <a:pt x="964" y="629"/>
                    <a:pt x="964" y="747"/>
                  </a:cubicBezTo>
                  <a:lnTo>
                    <a:pt x="964" y="1031"/>
                  </a:lnTo>
                  <a:cubicBezTo>
                    <a:pt x="964" y="1151"/>
                    <a:pt x="865" y="1250"/>
                    <a:pt x="745" y="1250"/>
                  </a:cubicBezTo>
                  <a:cubicBezTo>
                    <a:pt x="627" y="1250"/>
                    <a:pt x="529" y="1151"/>
                    <a:pt x="529" y="1031"/>
                  </a:cubicBezTo>
                  <a:lnTo>
                    <a:pt x="529" y="747"/>
                  </a:lnTo>
                  <a:cubicBezTo>
                    <a:pt x="529" y="629"/>
                    <a:pt x="627" y="531"/>
                    <a:pt x="745" y="531"/>
                  </a:cubicBezTo>
                  <a:close/>
                  <a:moveTo>
                    <a:pt x="745" y="1"/>
                  </a:moveTo>
                  <a:cubicBezTo>
                    <a:pt x="335" y="1"/>
                    <a:pt x="1" y="335"/>
                    <a:pt x="1" y="744"/>
                  </a:cubicBezTo>
                  <a:lnTo>
                    <a:pt x="1" y="1028"/>
                  </a:lnTo>
                  <a:cubicBezTo>
                    <a:pt x="1" y="1438"/>
                    <a:pt x="335" y="1772"/>
                    <a:pt x="745" y="1772"/>
                  </a:cubicBezTo>
                  <a:cubicBezTo>
                    <a:pt x="1154" y="1772"/>
                    <a:pt x="1488" y="1438"/>
                    <a:pt x="1488" y="1028"/>
                  </a:cubicBezTo>
                  <a:lnTo>
                    <a:pt x="1488" y="744"/>
                  </a:lnTo>
                  <a:cubicBezTo>
                    <a:pt x="1488" y="335"/>
                    <a:pt x="1154" y="1"/>
                    <a:pt x="7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3566136" y="3952134"/>
              <a:ext cx="23138" cy="51661"/>
            </a:xfrm>
            <a:custGeom>
              <a:avLst/>
              <a:gdLst/>
              <a:ahLst/>
              <a:cxnLst/>
              <a:rect l="l" t="t" r="r" b="b"/>
              <a:pathLst>
                <a:path w="795" h="1775" extrusionOk="0">
                  <a:moveTo>
                    <a:pt x="264" y="1"/>
                  </a:moveTo>
                  <a:cubicBezTo>
                    <a:pt x="121" y="1"/>
                    <a:pt x="0" y="119"/>
                    <a:pt x="0" y="265"/>
                  </a:cubicBezTo>
                  <a:cubicBezTo>
                    <a:pt x="0" y="408"/>
                    <a:pt x="121" y="526"/>
                    <a:pt x="264" y="526"/>
                  </a:cubicBezTo>
                  <a:lnTo>
                    <a:pt x="267" y="526"/>
                  </a:lnTo>
                  <a:lnTo>
                    <a:pt x="267" y="1514"/>
                  </a:lnTo>
                  <a:cubicBezTo>
                    <a:pt x="267" y="1657"/>
                    <a:pt x="388" y="1775"/>
                    <a:pt x="531" y="1775"/>
                  </a:cubicBezTo>
                  <a:cubicBezTo>
                    <a:pt x="674" y="1775"/>
                    <a:pt x="794" y="1657"/>
                    <a:pt x="794" y="1514"/>
                  </a:cubicBezTo>
                  <a:lnTo>
                    <a:pt x="794" y="265"/>
                  </a:lnTo>
                  <a:cubicBezTo>
                    <a:pt x="794" y="119"/>
                    <a:pt x="677" y="1"/>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0"/>
            <p:cNvSpPr/>
            <p:nvPr/>
          </p:nvSpPr>
          <p:spPr>
            <a:xfrm>
              <a:off x="3641285" y="3952134"/>
              <a:ext cx="23138" cy="51661"/>
            </a:xfrm>
            <a:custGeom>
              <a:avLst/>
              <a:gdLst/>
              <a:ahLst/>
              <a:cxnLst/>
              <a:rect l="l" t="t" r="r" b="b"/>
              <a:pathLst>
                <a:path w="795" h="1775" extrusionOk="0">
                  <a:moveTo>
                    <a:pt x="264" y="1"/>
                  </a:moveTo>
                  <a:cubicBezTo>
                    <a:pt x="121" y="1"/>
                    <a:pt x="0" y="119"/>
                    <a:pt x="0" y="265"/>
                  </a:cubicBezTo>
                  <a:cubicBezTo>
                    <a:pt x="0" y="408"/>
                    <a:pt x="121" y="526"/>
                    <a:pt x="264" y="526"/>
                  </a:cubicBezTo>
                  <a:lnTo>
                    <a:pt x="267" y="526"/>
                  </a:lnTo>
                  <a:lnTo>
                    <a:pt x="267" y="1514"/>
                  </a:lnTo>
                  <a:cubicBezTo>
                    <a:pt x="267" y="1657"/>
                    <a:pt x="388" y="1775"/>
                    <a:pt x="531" y="1775"/>
                  </a:cubicBezTo>
                  <a:cubicBezTo>
                    <a:pt x="674" y="1775"/>
                    <a:pt x="795" y="1657"/>
                    <a:pt x="795" y="1514"/>
                  </a:cubicBezTo>
                  <a:lnTo>
                    <a:pt x="795" y="265"/>
                  </a:lnTo>
                  <a:cubicBezTo>
                    <a:pt x="795" y="119"/>
                    <a:pt x="674" y="1"/>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3669779" y="3952134"/>
              <a:ext cx="23080" cy="51661"/>
            </a:xfrm>
            <a:custGeom>
              <a:avLst/>
              <a:gdLst/>
              <a:ahLst/>
              <a:cxnLst/>
              <a:rect l="l" t="t" r="r" b="b"/>
              <a:pathLst>
                <a:path w="793" h="1775" extrusionOk="0">
                  <a:moveTo>
                    <a:pt x="265" y="1"/>
                  </a:moveTo>
                  <a:cubicBezTo>
                    <a:pt x="119" y="1"/>
                    <a:pt x="1" y="119"/>
                    <a:pt x="1" y="265"/>
                  </a:cubicBezTo>
                  <a:cubicBezTo>
                    <a:pt x="1" y="408"/>
                    <a:pt x="119" y="526"/>
                    <a:pt x="265" y="526"/>
                  </a:cubicBezTo>
                  <a:lnTo>
                    <a:pt x="267" y="526"/>
                  </a:lnTo>
                  <a:lnTo>
                    <a:pt x="267" y="1514"/>
                  </a:lnTo>
                  <a:cubicBezTo>
                    <a:pt x="267" y="1657"/>
                    <a:pt x="385" y="1775"/>
                    <a:pt x="531" y="1775"/>
                  </a:cubicBezTo>
                  <a:cubicBezTo>
                    <a:pt x="674" y="1775"/>
                    <a:pt x="792" y="1657"/>
                    <a:pt x="792" y="1514"/>
                  </a:cubicBezTo>
                  <a:lnTo>
                    <a:pt x="792" y="265"/>
                  </a:lnTo>
                  <a:cubicBezTo>
                    <a:pt x="792" y="119"/>
                    <a:pt x="674" y="1"/>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3804739" y="3802971"/>
              <a:ext cx="118545" cy="71365"/>
            </a:xfrm>
            <a:custGeom>
              <a:avLst/>
              <a:gdLst/>
              <a:ahLst/>
              <a:cxnLst/>
              <a:rect l="l" t="t" r="r" b="b"/>
              <a:pathLst>
                <a:path w="4073" h="2452" extrusionOk="0">
                  <a:moveTo>
                    <a:pt x="3169" y="1"/>
                  </a:moveTo>
                  <a:cubicBezTo>
                    <a:pt x="3026" y="1"/>
                    <a:pt x="2905" y="119"/>
                    <a:pt x="2905" y="262"/>
                  </a:cubicBezTo>
                  <a:lnTo>
                    <a:pt x="2905" y="1926"/>
                  </a:lnTo>
                  <a:lnTo>
                    <a:pt x="2678" y="1926"/>
                  </a:lnTo>
                  <a:lnTo>
                    <a:pt x="2678" y="1323"/>
                  </a:lnTo>
                  <a:cubicBezTo>
                    <a:pt x="2678" y="1180"/>
                    <a:pt x="2557" y="1059"/>
                    <a:pt x="2414" y="1059"/>
                  </a:cubicBezTo>
                  <a:cubicBezTo>
                    <a:pt x="2271" y="1059"/>
                    <a:pt x="2150" y="1180"/>
                    <a:pt x="2150" y="1323"/>
                  </a:cubicBezTo>
                  <a:lnTo>
                    <a:pt x="2150" y="1926"/>
                  </a:lnTo>
                  <a:lnTo>
                    <a:pt x="1923" y="1926"/>
                  </a:lnTo>
                  <a:lnTo>
                    <a:pt x="1923" y="680"/>
                  </a:lnTo>
                  <a:cubicBezTo>
                    <a:pt x="1923" y="537"/>
                    <a:pt x="1805" y="416"/>
                    <a:pt x="1659" y="416"/>
                  </a:cubicBezTo>
                  <a:cubicBezTo>
                    <a:pt x="1516" y="416"/>
                    <a:pt x="1398" y="537"/>
                    <a:pt x="1398" y="680"/>
                  </a:cubicBezTo>
                  <a:lnTo>
                    <a:pt x="1398" y="1926"/>
                  </a:lnTo>
                  <a:lnTo>
                    <a:pt x="1168" y="1926"/>
                  </a:lnTo>
                  <a:lnTo>
                    <a:pt x="1168" y="1323"/>
                  </a:lnTo>
                  <a:cubicBezTo>
                    <a:pt x="1168" y="1180"/>
                    <a:pt x="1050" y="1059"/>
                    <a:pt x="907" y="1059"/>
                  </a:cubicBezTo>
                  <a:cubicBezTo>
                    <a:pt x="764" y="1059"/>
                    <a:pt x="643" y="1180"/>
                    <a:pt x="643" y="1323"/>
                  </a:cubicBezTo>
                  <a:lnTo>
                    <a:pt x="643" y="1926"/>
                  </a:lnTo>
                  <a:lnTo>
                    <a:pt x="264" y="1926"/>
                  </a:lnTo>
                  <a:cubicBezTo>
                    <a:pt x="121" y="1926"/>
                    <a:pt x="0" y="2044"/>
                    <a:pt x="0" y="2190"/>
                  </a:cubicBezTo>
                  <a:cubicBezTo>
                    <a:pt x="0" y="2333"/>
                    <a:pt x="121" y="2451"/>
                    <a:pt x="264" y="2451"/>
                  </a:cubicBezTo>
                  <a:lnTo>
                    <a:pt x="3812" y="2451"/>
                  </a:lnTo>
                  <a:cubicBezTo>
                    <a:pt x="3955" y="2451"/>
                    <a:pt x="4073" y="2333"/>
                    <a:pt x="4073" y="2190"/>
                  </a:cubicBezTo>
                  <a:cubicBezTo>
                    <a:pt x="4073" y="2044"/>
                    <a:pt x="3955" y="1926"/>
                    <a:pt x="3812" y="1926"/>
                  </a:cubicBezTo>
                  <a:lnTo>
                    <a:pt x="3433" y="1926"/>
                  </a:lnTo>
                  <a:lnTo>
                    <a:pt x="3433" y="262"/>
                  </a:lnTo>
                  <a:cubicBezTo>
                    <a:pt x="3433" y="119"/>
                    <a:pt x="3312" y="1"/>
                    <a:pt x="3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0"/>
            <p:cNvSpPr/>
            <p:nvPr/>
          </p:nvSpPr>
          <p:spPr>
            <a:xfrm>
              <a:off x="3804739" y="3890868"/>
              <a:ext cx="55736" cy="15309"/>
            </a:xfrm>
            <a:custGeom>
              <a:avLst/>
              <a:gdLst/>
              <a:ahLst/>
              <a:cxnLst/>
              <a:rect l="l" t="t" r="r" b="b"/>
              <a:pathLst>
                <a:path w="1915" h="526" extrusionOk="0">
                  <a:moveTo>
                    <a:pt x="264" y="1"/>
                  </a:moveTo>
                  <a:cubicBezTo>
                    <a:pt x="121" y="1"/>
                    <a:pt x="0" y="119"/>
                    <a:pt x="0" y="265"/>
                  </a:cubicBezTo>
                  <a:cubicBezTo>
                    <a:pt x="0" y="408"/>
                    <a:pt x="121" y="526"/>
                    <a:pt x="264" y="526"/>
                  </a:cubicBezTo>
                  <a:lnTo>
                    <a:pt x="1651" y="526"/>
                  </a:lnTo>
                  <a:cubicBezTo>
                    <a:pt x="1794" y="526"/>
                    <a:pt x="1914" y="408"/>
                    <a:pt x="1914" y="265"/>
                  </a:cubicBezTo>
                  <a:cubicBezTo>
                    <a:pt x="1914" y="119"/>
                    <a:pt x="1794" y="1"/>
                    <a:pt x="16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0"/>
            <p:cNvSpPr/>
            <p:nvPr/>
          </p:nvSpPr>
          <p:spPr>
            <a:xfrm>
              <a:off x="3804739" y="3914065"/>
              <a:ext cx="55736" cy="15309"/>
            </a:xfrm>
            <a:custGeom>
              <a:avLst/>
              <a:gdLst/>
              <a:ahLst/>
              <a:cxnLst/>
              <a:rect l="l" t="t" r="r" b="b"/>
              <a:pathLst>
                <a:path w="1915" h="526" extrusionOk="0">
                  <a:moveTo>
                    <a:pt x="264" y="1"/>
                  </a:moveTo>
                  <a:cubicBezTo>
                    <a:pt x="121" y="1"/>
                    <a:pt x="0" y="119"/>
                    <a:pt x="0" y="262"/>
                  </a:cubicBezTo>
                  <a:cubicBezTo>
                    <a:pt x="0" y="408"/>
                    <a:pt x="121" y="526"/>
                    <a:pt x="264" y="526"/>
                  </a:cubicBezTo>
                  <a:lnTo>
                    <a:pt x="1651" y="526"/>
                  </a:lnTo>
                  <a:cubicBezTo>
                    <a:pt x="1794" y="526"/>
                    <a:pt x="1914" y="408"/>
                    <a:pt x="1914" y="262"/>
                  </a:cubicBezTo>
                  <a:cubicBezTo>
                    <a:pt x="1914" y="119"/>
                    <a:pt x="1794" y="1"/>
                    <a:pt x="16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0"/>
            <p:cNvSpPr/>
            <p:nvPr/>
          </p:nvSpPr>
          <p:spPr>
            <a:xfrm>
              <a:off x="3804739" y="3937203"/>
              <a:ext cx="55736" cy="15367"/>
            </a:xfrm>
            <a:custGeom>
              <a:avLst/>
              <a:gdLst/>
              <a:ahLst/>
              <a:cxnLst/>
              <a:rect l="l" t="t" r="r" b="b"/>
              <a:pathLst>
                <a:path w="1915" h="528" extrusionOk="0">
                  <a:moveTo>
                    <a:pt x="264" y="0"/>
                  </a:moveTo>
                  <a:cubicBezTo>
                    <a:pt x="121" y="0"/>
                    <a:pt x="0" y="121"/>
                    <a:pt x="0" y="264"/>
                  </a:cubicBezTo>
                  <a:cubicBezTo>
                    <a:pt x="0" y="407"/>
                    <a:pt x="121" y="528"/>
                    <a:pt x="264" y="528"/>
                  </a:cubicBezTo>
                  <a:lnTo>
                    <a:pt x="1651" y="528"/>
                  </a:lnTo>
                  <a:cubicBezTo>
                    <a:pt x="1794" y="528"/>
                    <a:pt x="1914" y="407"/>
                    <a:pt x="1914" y="264"/>
                  </a:cubicBezTo>
                  <a:cubicBezTo>
                    <a:pt x="1914" y="118"/>
                    <a:pt x="1794" y="0"/>
                    <a:pt x="16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0"/>
            <p:cNvSpPr/>
            <p:nvPr/>
          </p:nvSpPr>
          <p:spPr>
            <a:xfrm>
              <a:off x="3867635" y="3890868"/>
              <a:ext cx="55736" cy="15309"/>
            </a:xfrm>
            <a:custGeom>
              <a:avLst/>
              <a:gdLst/>
              <a:ahLst/>
              <a:cxnLst/>
              <a:rect l="l" t="t" r="r" b="b"/>
              <a:pathLst>
                <a:path w="1915" h="526" extrusionOk="0">
                  <a:moveTo>
                    <a:pt x="264" y="1"/>
                  </a:moveTo>
                  <a:cubicBezTo>
                    <a:pt x="121" y="1"/>
                    <a:pt x="0" y="119"/>
                    <a:pt x="0" y="265"/>
                  </a:cubicBezTo>
                  <a:cubicBezTo>
                    <a:pt x="0" y="408"/>
                    <a:pt x="121" y="526"/>
                    <a:pt x="264" y="526"/>
                  </a:cubicBezTo>
                  <a:lnTo>
                    <a:pt x="1651" y="526"/>
                  </a:lnTo>
                  <a:cubicBezTo>
                    <a:pt x="1794" y="526"/>
                    <a:pt x="1915" y="408"/>
                    <a:pt x="1915" y="265"/>
                  </a:cubicBezTo>
                  <a:cubicBezTo>
                    <a:pt x="1915" y="119"/>
                    <a:pt x="1794" y="1"/>
                    <a:pt x="16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0"/>
            <p:cNvSpPr/>
            <p:nvPr/>
          </p:nvSpPr>
          <p:spPr>
            <a:xfrm>
              <a:off x="3867635" y="3914065"/>
              <a:ext cx="55736" cy="15309"/>
            </a:xfrm>
            <a:custGeom>
              <a:avLst/>
              <a:gdLst/>
              <a:ahLst/>
              <a:cxnLst/>
              <a:rect l="l" t="t" r="r" b="b"/>
              <a:pathLst>
                <a:path w="1915" h="526" extrusionOk="0">
                  <a:moveTo>
                    <a:pt x="264" y="1"/>
                  </a:moveTo>
                  <a:cubicBezTo>
                    <a:pt x="121" y="1"/>
                    <a:pt x="0" y="119"/>
                    <a:pt x="0" y="262"/>
                  </a:cubicBezTo>
                  <a:cubicBezTo>
                    <a:pt x="0" y="408"/>
                    <a:pt x="121" y="526"/>
                    <a:pt x="264" y="526"/>
                  </a:cubicBezTo>
                  <a:lnTo>
                    <a:pt x="1651" y="526"/>
                  </a:lnTo>
                  <a:cubicBezTo>
                    <a:pt x="1794" y="526"/>
                    <a:pt x="1915" y="408"/>
                    <a:pt x="1915" y="262"/>
                  </a:cubicBezTo>
                  <a:cubicBezTo>
                    <a:pt x="1915" y="119"/>
                    <a:pt x="1794" y="1"/>
                    <a:pt x="16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0"/>
            <p:cNvSpPr/>
            <p:nvPr/>
          </p:nvSpPr>
          <p:spPr>
            <a:xfrm>
              <a:off x="3867635" y="3937203"/>
              <a:ext cx="55736" cy="15367"/>
            </a:xfrm>
            <a:custGeom>
              <a:avLst/>
              <a:gdLst/>
              <a:ahLst/>
              <a:cxnLst/>
              <a:rect l="l" t="t" r="r" b="b"/>
              <a:pathLst>
                <a:path w="1915" h="528" extrusionOk="0">
                  <a:moveTo>
                    <a:pt x="264" y="0"/>
                  </a:moveTo>
                  <a:cubicBezTo>
                    <a:pt x="121" y="0"/>
                    <a:pt x="0" y="121"/>
                    <a:pt x="0" y="264"/>
                  </a:cubicBezTo>
                  <a:cubicBezTo>
                    <a:pt x="0" y="407"/>
                    <a:pt x="121" y="528"/>
                    <a:pt x="264" y="528"/>
                  </a:cubicBezTo>
                  <a:lnTo>
                    <a:pt x="1651" y="528"/>
                  </a:lnTo>
                  <a:cubicBezTo>
                    <a:pt x="1794" y="528"/>
                    <a:pt x="1915" y="407"/>
                    <a:pt x="1915" y="264"/>
                  </a:cubicBezTo>
                  <a:cubicBezTo>
                    <a:pt x="1915" y="118"/>
                    <a:pt x="1794" y="0"/>
                    <a:pt x="16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0"/>
            <p:cNvSpPr/>
            <p:nvPr/>
          </p:nvSpPr>
          <p:spPr>
            <a:xfrm>
              <a:off x="3805292" y="3968404"/>
              <a:ext cx="15309" cy="33500"/>
            </a:xfrm>
            <a:custGeom>
              <a:avLst/>
              <a:gdLst/>
              <a:ahLst/>
              <a:cxnLst/>
              <a:rect l="l" t="t" r="r" b="b"/>
              <a:pathLst>
                <a:path w="526" h="1151" extrusionOk="0">
                  <a:moveTo>
                    <a:pt x="262" y="0"/>
                  </a:moveTo>
                  <a:cubicBezTo>
                    <a:pt x="119" y="0"/>
                    <a:pt x="1" y="118"/>
                    <a:pt x="1" y="261"/>
                  </a:cubicBezTo>
                  <a:lnTo>
                    <a:pt x="1" y="887"/>
                  </a:lnTo>
                  <a:cubicBezTo>
                    <a:pt x="1" y="1030"/>
                    <a:pt x="119" y="1151"/>
                    <a:pt x="262" y="1151"/>
                  </a:cubicBezTo>
                  <a:cubicBezTo>
                    <a:pt x="408" y="1151"/>
                    <a:pt x="526" y="1030"/>
                    <a:pt x="526" y="887"/>
                  </a:cubicBezTo>
                  <a:lnTo>
                    <a:pt x="526" y="261"/>
                  </a:lnTo>
                  <a:cubicBezTo>
                    <a:pt x="526" y="118"/>
                    <a:pt x="408" y="0"/>
                    <a:pt x="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0"/>
            <p:cNvSpPr/>
            <p:nvPr/>
          </p:nvSpPr>
          <p:spPr>
            <a:xfrm>
              <a:off x="3825898" y="3968404"/>
              <a:ext cx="15367" cy="33500"/>
            </a:xfrm>
            <a:custGeom>
              <a:avLst/>
              <a:gdLst/>
              <a:ahLst/>
              <a:cxnLst/>
              <a:rect l="l" t="t" r="r" b="b"/>
              <a:pathLst>
                <a:path w="528" h="1151" extrusionOk="0">
                  <a:moveTo>
                    <a:pt x="264" y="0"/>
                  </a:moveTo>
                  <a:cubicBezTo>
                    <a:pt x="121" y="0"/>
                    <a:pt x="0" y="118"/>
                    <a:pt x="0" y="261"/>
                  </a:cubicBezTo>
                  <a:lnTo>
                    <a:pt x="0" y="887"/>
                  </a:lnTo>
                  <a:cubicBezTo>
                    <a:pt x="0" y="1030"/>
                    <a:pt x="121" y="1151"/>
                    <a:pt x="264" y="1151"/>
                  </a:cubicBezTo>
                  <a:cubicBezTo>
                    <a:pt x="407" y="1151"/>
                    <a:pt x="528" y="1030"/>
                    <a:pt x="528" y="887"/>
                  </a:cubicBezTo>
                  <a:lnTo>
                    <a:pt x="528" y="261"/>
                  </a:lnTo>
                  <a:cubicBezTo>
                    <a:pt x="528" y="118"/>
                    <a:pt x="407"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0"/>
            <p:cNvSpPr/>
            <p:nvPr/>
          </p:nvSpPr>
          <p:spPr>
            <a:xfrm>
              <a:off x="3846563" y="3968404"/>
              <a:ext cx="15309" cy="33500"/>
            </a:xfrm>
            <a:custGeom>
              <a:avLst/>
              <a:gdLst/>
              <a:ahLst/>
              <a:cxnLst/>
              <a:rect l="l" t="t" r="r" b="b"/>
              <a:pathLst>
                <a:path w="526" h="1151" extrusionOk="0">
                  <a:moveTo>
                    <a:pt x="261" y="0"/>
                  </a:moveTo>
                  <a:cubicBezTo>
                    <a:pt x="118" y="0"/>
                    <a:pt x="0" y="118"/>
                    <a:pt x="0" y="261"/>
                  </a:cubicBezTo>
                  <a:lnTo>
                    <a:pt x="0" y="887"/>
                  </a:lnTo>
                  <a:cubicBezTo>
                    <a:pt x="0" y="1030"/>
                    <a:pt x="118" y="1151"/>
                    <a:pt x="261" y="1151"/>
                  </a:cubicBezTo>
                  <a:cubicBezTo>
                    <a:pt x="407" y="1151"/>
                    <a:pt x="525" y="1030"/>
                    <a:pt x="525" y="887"/>
                  </a:cubicBezTo>
                  <a:lnTo>
                    <a:pt x="525" y="261"/>
                  </a:lnTo>
                  <a:cubicBezTo>
                    <a:pt x="525" y="118"/>
                    <a:pt x="410" y="0"/>
                    <a:pt x="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0"/>
            <p:cNvSpPr/>
            <p:nvPr/>
          </p:nvSpPr>
          <p:spPr>
            <a:xfrm>
              <a:off x="3867227" y="3968404"/>
              <a:ext cx="15397" cy="33500"/>
            </a:xfrm>
            <a:custGeom>
              <a:avLst/>
              <a:gdLst/>
              <a:ahLst/>
              <a:cxnLst/>
              <a:rect l="l" t="t" r="r" b="b"/>
              <a:pathLst>
                <a:path w="529" h="1151" extrusionOk="0">
                  <a:moveTo>
                    <a:pt x="264" y="0"/>
                  </a:moveTo>
                  <a:cubicBezTo>
                    <a:pt x="121" y="0"/>
                    <a:pt x="0" y="118"/>
                    <a:pt x="0" y="261"/>
                  </a:cubicBezTo>
                  <a:lnTo>
                    <a:pt x="0" y="887"/>
                  </a:lnTo>
                  <a:cubicBezTo>
                    <a:pt x="0" y="1030"/>
                    <a:pt x="121" y="1151"/>
                    <a:pt x="264" y="1151"/>
                  </a:cubicBezTo>
                  <a:cubicBezTo>
                    <a:pt x="407" y="1151"/>
                    <a:pt x="528" y="1030"/>
                    <a:pt x="528" y="887"/>
                  </a:cubicBezTo>
                  <a:lnTo>
                    <a:pt x="528" y="261"/>
                  </a:lnTo>
                  <a:cubicBezTo>
                    <a:pt x="528" y="118"/>
                    <a:pt x="407"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0"/>
            <p:cNvSpPr/>
            <p:nvPr/>
          </p:nvSpPr>
          <p:spPr>
            <a:xfrm>
              <a:off x="3887892" y="3968404"/>
              <a:ext cx="15309" cy="33500"/>
            </a:xfrm>
            <a:custGeom>
              <a:avLst/>
              <a:gdLst/>
              <a:ahLst/>
              <a:cxnLst/>
              <a:rect l="l" t="t" r="r" b="b"/>
              <a:pathLst>
                <a:path w="526" h="1151" extrusionOk="0">
                  <a:moveTo>
                    <a:pt x="264" y="0"/>
                  </a:moveTo>
                  <a:cubicBezTo>
                    <a:pt x="118" y="0"/>
                    <a:pt x="0" y="118"/>
                    <a:pt x="0" y="261"/>
                  </a:cubicBezTo>
                  <a:lnTo>
                    <a:pt x="0" y="887"/>
                  </a:lnTo>
                  <a:cubicBezTo>
                    <a:pt x="0" y="1030"/>
                    <a:pt x="118" y="1151"/>
                    <a:pt x="264" y="1151"/>
                  </a:cubicBezTo>
                  <a:cubicBezTo>
                    <a:pt x="407" y="1151"/>
                    <a:pt x="525" y="1030"/>
                    <a:pt x="525" y="887"/>
                  </a:cubicBezTo>
                  <a:lnTo>
                    <a:pt x="525" y="261"/>
                  </a:lnTo>
                  <a:cubicBezTo>
                    <a:pt x="525" y="118"/>
                    <a:pt x="407"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0"/>
            <p:cNvSpPr/>
            <p:nvPr/>
          </p:nvSpPr>
          <p:spPr>
            <a:xfrm>
              <a:off x="3908469" y="3968404"/>
              <a:ext cx="15397" cy="33500"/>
            </a:xfrm>
            <a:custGeom>
              <a:avLst/>
              <a:gdLst/>
              <a:ahLst/>
              <a:cxnLst/>
              <a:rect l="l" t="t" r="r" b="b"/>
              <a:pathLst>
                <a:path w="529" h="1151" extrusionOk="0">
                  <a:moveTo>
                    <a:pt x="265" y="0"/>
                  </a:moveTo>
                  <a:cubicBezTo>
                    <a:pt x="121" y="0"/>
                    <a:pt x="1" y="118"/>
                    <a:pt x="1" y="261"/>
                  </a:cubicBezTo>
                  <a:lnTo>
                    <a:pt x="1" y="887"/>
                  </a:lnTo>
                  <a:cubicBezTo>
                    <a:pt x="1" y="1030"/>
                    <a:pt x="121" y="1151"/>
                    <a:pt x="265" y="1151"/>
                  </a:cubicBezTo>
                  <a:cubicBezTo>
                    <a:pt x="408" y="1151"/>
                    <a:pt x="528" y="1030"/>
                    <a:pt x="528" y="887"/>
                  </a:cubicBezTo>
                  <a:lnTo>
                    <a:pt x="528" y="261"/>
                  </a:lnTo>
                  <a:cubicBezTo>
                    <a:pt x="528" y="118"/>
                    <a:pt x="408" y="0"/>
                    <a:pt x="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40"/>
          <p:cNvGrpSpPr/>
          <p:nvPr/>
        </p:nvGrpSpPr>
        <p:grpSpPr>
          <a:xfrm>
            <a:off x="8536106" y="2715500"/>
            <a:ext cx="511404" cy="522900"/>
            <a:chOff x="4091860" y="3739027"/>
            <a:chExt cx="511404" cy="522900"/>
          </a:xfrm>
        </p:grpSpPr>
        <p:sp>
          <p:nvSpPr>
            <p:cNvPr id="644" name="Google Shape;644;p40"/>
            <p:cNvSpPr/>
            <p:nvPr/>
          </p:nvSpPr>
          <p:spPr>
            <a:xfrm>
              <a:off x="4301969" y="4043320"/>
              <a:ext cx="91914" cy="36847"/>
            </a:xfrm>
            <a:custGeom>
              <a:avLst/>
              <a:gdLst/>
              <a:ahLst/>
              <a:cxnLst/>
              <a:rect l="l" t="t" r="r" b="b"/>
              <a:pathLst>
                <a:path w="3158" h="1266" extrusionOk="0">
                  <a:moveTo>
                    <a:pt x="301" y="0"/>
                  </a:moveTo>
                  <a:cubicBezTo>
                    <a:pt x="257" y="0"/>
                    <a:pt x="213" y="12"/>
                    <a:pt x="171" y="36"/>
                  </a:cubicBezTo>
                  <a:cubicBezTo>
                    <a:pt x="45" y="107"/>
                    <a:pt x="0" y="267"/>
                    <a:pt x="73" y="393"/>
                  </a:cubicBezTo>
                  <a:cubicBezTo>
                    <a:pt x="379" y="935"/>
                    <a:pt x="949" y="1266"/>
                    <a:pt x="1564" y="1266"/>
                  </a:cubicBezTo>
                  <a:lnTo>
                    <a:pt x="1592" y="1266"/>
                  </a:lnTo>
                  <a:cubicBezTo>
                    <a:pt x="2209" y="1266"/>
                    <a:pt x="2782" y="935"/>
                    <a:pt x="3082" y="393"/>
                  </a:cubicBezTo>
                  <a:cubicBezTo>
                    <a:pt x="3158" y="267"/>
                    <a:pt x="3110" y="109"/>
                    <a:pt x="2984" y="36"/>
                  </a:cubicBezTo>
                  <a:cubicBezTo>
                    <a:pt x="2943" y="14"/>
                    <a:pt x="2898" y="3"/>
                    <a:pt x="2854" y="3"/>
                  </a:cubicBezTo>
                  <a:cubicBezTo>
                    <a:pt x="2763" y="3"/>
                    <a:pt x="2675" y="49"/>
                    <a:pt x="2627" y="135"/>
                  </a:cubicBezTo>
                  <a:cubicBezTo>
                    <a:pt x="2417" y="505"/>
                    <a:pt x="2021" y="741"/>
                    <a:pt x="1592" y="741"/>
                  </a:cubicBezTo>
                  <a:lnTo>
                    <a:pt x="1564" y="741"/>
                  </a:lnTo>
                  <a:cubicBezTo>
                    <a:pt x="1137" y="741"/>
                    <a:pt x="744" y="508"/>
                    <a:pt x="528" y="135"/>
                  </a:cubicBezTo>
                  <a:cubicBezTo>
                    <a:pt x="481" y="50"/>
                    <a:pt x="393" y="0"/>
                    <a:pt x="3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0"/>
            <p:cNvSpPr/>
            <p:nvPr/>
          </p:nvSpPr>
          <p:spPr>
            <a:xfrm>
              <a:off x="4173295" y="3739027"/>
              <a:ext cx="348270" cy="522900"/>
            </a:xfrm>
            <a:custGeom>
              <a:avLst/>
              <a:gdLst/>
              <a:ahLst/>
              <a:cxnLst/>
              <a:rect l="l" t="t" r="r" b="b"/>
              <a:pathLst>
                <a:path w="11966" h="17966" extrusionOk="0">
                  <a:moveTo>
                    <a:pt x="4716" y="528"/>
                  </a:moveTo>
                  <a:cubicBezTo>
                    <a:pt x="5951" y="528"/>
                    <a:pt x="7003" y="1384"/>
                    <a:pt x="7290" y="2549"/>
                  </a:cubicBezTo>
                  <a:cubicBezTo>
                    <a:pt x="6852" y="2507"/>
                    <a:pt x="6417" y="2495"/>
                    <a:pt x="6024" y="2495"/>
                  </a:cubicBezTo>
                  <a:lnTo>
                    <a:pt x="5979" y="2495"/>
                  </a:lnTo>
                  <a:cubicBezTo>
                    <a:pt x="5013" y="2495"/>
                    <a:pt x="3790" y="2551"/>
                    <a:pt x="2906" y="3001"/>
                  </a:cubicBezTo>
                  <a:cubicBezTo>
                    <a:pt x="2560" y="3175"/>
                    <a:pt x="2280" y="3405"/>
                    <a:pt x="2064" y="3680"/>
                  </a:cubicBezTo>
                  <a:lnTo>
                    <a:pt x="2064" y="3144"/>
                  </a:lnTo>
                  <a:cubicBezTo>
                    <a:pt x="2064" y="3104"/>
                    <a:pt x="2055" y="3062"/>
                    <a:pt x="2038" y="3029"/>
                  </a:cubicBezTo>
                  <a:lnTo>
                    <a:pt x="1137" y="1154"/>
                  </a:lnTo>
                  <a:lnTo>
                    <a:pt x="2226" y="1154"/>
                  </a:lnTo>
                  <a:cubicBezTo>
                    <a:pt x="2319" y="1154"/>
                    <a:pt x="2406" y="1106"/>
                    <a:pt x="2451" y="1028"/>
                  </a:cubicBezTo>
                  <a:cubicBezTo>
                    <a:pt x="2499" y="952"/>
                    <a:pt x="2501" y="851"/>
                    <a:pt x="2459" y="769"/>
                  </a:cubicBezTo>
                  <a:lnTo>
                    <a:pt x="2330" y="528"/>
                  </a:lnTo>
                  <a:close/>
                  <a:moveTo>
                    <a:pt x="7287" y="985"/>
                  </a:moveTo>
                  <a:cubicBezTo>
                    <a:pt x="8749" y="985"/>
                    <a:pt x="9939" y="2175"/>
                    <a:pt x="9939" y="3638"/>
                  </a:cubicBezTo>
                  <a:lnTo>
                    <a:pt x="9939" y="3680"/>
                  </a:lnTo>
                  <a:cubicBezTo>
                    <a:pt x="9726" y="3399"/>
                    <a:pt x="9445" y="3172"/>
                    <a:pt x="9097" y="3001"/>
                  </a:cubicBezTo>
                  <a:cubicBezTo>
                    <a:pt x="8724" y="2810"/>
                    <a:pt x="8289" y="2692"/>
                    <a:pt x="7845" y="2616"/>
                  </a:cubicBezTo>
                  <a:cubicBezTo>
                    <a:pt x="7733" y="1996"/>
                    <a:pt x="7441" y="1437"/>
                    <a:pt x="7026" y="999"/>
                  </a:cubicBezTo>
                  <a:cubicBezTo>
                    <a:pt x="7110" y="994"/>
                    <a:pt x="7200" y="985"/>
                    <a:pt x="7287" y="985"/>
                  </a:cubicBezTo>
                  <a:close/>
                  <a:moveTo>
                    <a:pt x="1042" y="5411"/>
                  </a:moveTo>
                  <a:lnTo>
                    <a:pt x="1042" y="9189"/>
                  </a:lnTo>
                  <a:lnTo>
                    <a:pt x="778" y="9189"/>
                  </a:lnTo>
                  <a:cubicBezTo>
                    <a:pt x="644" y="9189"/>
                    <a:pt x="534" y="9080"/>
                    <a:pt x="534" y="8942"/>
                  </a:cubicBezTo>
                  <a:lnTo>
                    <a:pt x="534" y="5656"/>
                  </a:lnTo>
                  <a:cubicBezTo>
                    <a:pt x="534" y="5524"/>
                    <a:pt x="641" y="5411"/>
                    <a:pt x="778" y="5411"/>
                  </a:cubicBezTo>
                  <a:close/>
                  <a:moveTo>
                    <a:pt x="6027" y="3020"/>
                  </a:moveTo>
                  <a:cubicBezTo>
                    <a:pt x="7374" y="3020"/>
                    <a:pt x="8247" y="3158"/>
                    <a:pt x="8861" y="3469"/>
                  </a:cubicBezTo>
                  <a:cubicBezTo>
                    <a:pt x="9448" y="3770"/>
                    <a:pt x="9785" y="4224"/>
                    <a:pt x="9897" y="4887"/>
                  </a:cubicBezTo>
                  <a:lnTo>
                    <a:pt x="9080" y="4887"/>
                  </a:lnTo>
                  <a:cubicBezTo>
                    <a:pt x="8934" y="4887"/>
                    <a:pt x="8816" y="5007"/>
                    <a:pt x="8816" y="5150"/>
                  </a:cubicBezTo>
                  <a:cubicBezTo>
                    <a:pt x="8816" y="5294"/>
                    <a:pt x="8934" y="5414"/>
                    <a:pt x="9080" y="5414"/>
                  </a:cubicBezTo>
                  <a:lnTo>
                    <a:pt x="10427" y="5414"/>
                  </a:lnTo>
                  <a:lnTo>
                    <a:pt x="10427" y="9189"/>
                  </a:lnTo>
                  <a:lnTo>
                    <a:pt x="7374" y="9189"/>
                  </a:lnTo>
                  <a:lnTo>
                    <a:pt x="7166" y="8589"/>
                  </a:lnTo>
                  <a:cubicBezTo>
                    <a:pt x="7085" y="8350"/>
                    <a:pt x="6835" y="8170"/>
                    <a:pt x="6582" y="8170"/>
                  </a:cubicBezTo>
                  <a:lnTo>
                    <a:pt x="5395" y="8170"/>
                  </a:lnTo>
                  <a:cubicBezTo>
                    <a:pt x="5143" y="8170"/>
                    <a:pt x="4893" y="8350"/>
                    <a:pt x="4809" y="8589"/>
                  </a:cubicBezTo>
                  <a:lnTo>
                    <a:pt x="4604" y="9189"/>
                  </a:lnTo>
                  <a:lnTo>
                    <a:pt x="1573" y="9189"/>
                  </a:lnTo>
                  <a:lnTo>
                    <a:pt x="1573" y="5414"/>
                  </a:lnTo>
                  <a:lnTo>
                    <a:pt x="7500" y="5414"/>
                  </a:lnTo>
                  <a:cubicBezTo>
                    <a:pt x="7643" y="5414"/>
                    <a:pt x="7764" y="5294"/>
                    <a:pt x="7764" y="5150"/>
                  </a:cubicBezTo>
                  <a:cubicBezTo>
                    <a:pt x="7764" y="5007"/>
                    <a:pt x="7643" y="4887"/>
                    <a:pt x="7500" y="4887"/>
                  </a:cubicBezTo>
                  <a:lnTo>
                    <a:pt x="2111" y="4887"/>
                  </a:lnTo>
                  <a:cubicBezTo>
                    <a:pt x="2224" y="4224"/>
                    <a:pt x="2560" y="3764"/>
                    <a:pt x="3147" y="3469"/>
                  </a:cubicBezTo>
                  <a:cubicBezTo>
                    <a:pt x="3762" y="3158"/>
                    <a:pt x="4635" y="3020"/>
                    <a:pt x="5982" y="3020"/>
                  </a:cubicBezTo>
                  <a:close/>
                  <a:moveTo>
                    <a:pt x="11199" y="5414"/>
                  </a:moveTo>
                  <a:cubicBezTo>
                    <a:pt x="11331" y="5414"/>
                    <a:pt x="11443" y="5524"/>
                    <a:pt x="11443" y="5658"/>
                  </a:cubicBezTo>
                  <a:lnTo>
                    <a:pt x="11443" y="8948"/>
                  </a:lnTo>
                  <a:cubicBezTo>
                    <a:pt x="11443" y="9080"/>
                    <a:pt x="11334" y="9192"/>
                    <a:pt x="11199" y="9192"/>
                  </a:cubicBezTo>
                  <a:lnTo>
                    <a:pt x="10949" y="9192"/>
                  </a:lnTo>
                  <a:lnTo>
                    <a:pt x="10949" y="5414"/>
                  </a:lnTo>
                  <a:close/>
                  <a:moveTo>
                    <a:pt x="7887" y="13349"/>
                  </a:moveTo>
                  <a:lnTo>
                    <a:pt x="7887" y="14227"/>
                  </a:lnTo>
                  <a:lnTo>
                    <a:pt x="7531" y="14227"/>
                  </a:lnTo>
                  <a:cubicBezTo>
                    <a:pt x="7388" y="14227"/>
                    <a:pt x="7270" y="14345"/>
                    <a:pt x="7270" y="14491"/>
                  </a:cubicBezTo>
                  <a:cubicBezTo>
                    <a:pt x="7270" y="14634"/>
                    <a:pt x="7388" y="14752"/>
                    <a:pt x="7531" y="14752"/>
                  </a:cubicBezTo>
                  <a:lnTo>
                    <a:pt x="11340" y="14752"/>
                  </a:lnTo>
                  <a:cubicBezTo>
                    <a:pt x="11387" y="14752"/>
                    <a:pt x="11427" y="14791"/>
                    <a:pt x="11427" y="14842"/>
                  </a:cubicBezTo>
                  <a:lnTo>
                    <a:pt x="11427" y="17348"/>
                  </a:lnTo>
                  <a:cubicBezTo>
                    <a:pt x="11427" y="17398"/>
                    <a:pt x="11387" y="17438"/>
                    <a:pt x="11340" y="17438"/>
                  </a:cubicBezTo>
                  <a:lnTo>
                    <a:pt x="635" y="17438"/>
                  </a:lnTo>
                  <a:cubicBezTo>
                    <a:pt x="585" y="17438"/>
                    <a:pt x="548" y="17398"/>
                    <a:pt x="548" y="17348"/>
                  </a:cubicBezTo>
                  <a:lnTo>
                    <a:pt x="548" y="14842"/>
                  </a:lnTo>
                  <a:cubicBezTo>
                    <a:pt x="548" y="14791"/>
                    <a:pt x="585" y="14752"/>
                    <a:pt x="635" y="14752"/>
                  </a:cubicBezTo>
                  <a:lnTo>
                    <a:pt x="5844" y="14752"/>
                  </a:lnTo>
                  <a:cubicBezTo>
                    <a:pt x="5987" y="14752"/>
                    <a:pt x="6108" y="14634"/>
                    <a:pt x="6108" y="14491"/>
                  </a:cubicBezTo>
                  <a:cubicBezTo>
                    <a:pt x="6108" y="14345"/>
                    <a:pt x="5987" y="14227"/>
                    <a:pt x="5844" y="14227"/>
                  </a:cubicBezTo>
                  <a:lnTo>
                    <a:pt x="4087" y="14227"/>
                  </a:lnTo>
                  <a:lnTo>
                    <a:pt x="4087" y="13349"/>
                  </a:lnTo>
                  <a:close/>
                  <a:moveTo>
                    <a:pt x="2235" y="0"/>
                  </a:moveTo>
                  <a:cubicBezTo>
                    <a:pt x="2069" y="0"/>
                    <a:pt x="1915" y="87"/>
                    <a:pt x="1828" y="228"/>
                  </a:cubicBezTo>
                  <a:cubicBezTo>
                    <a:pt x="1755" y="348"/>
                    <a:pt x="1741" y="494"/>
                    <a:pt x="1786" y="629"/>
                  </a:cubicBezTo>
                  <a:lnTo>
                    <a:pt x="1042" y="629"/>
                  </a:lnTo>
                  <a:cubicBezTo>
                    <a:pt x="876" y="629"/>
                    <a:pt x="731" y="713"/>
                    <a:pt x="641" y="851"/>
                  </a:cubicBezTo>
                  <a:cubicBezTo>
                    <a:pt x="554" y="985"/>
                    <a:pt x="542" y="1159"/>
                    <a:pt x="618" y="1305"/>
                  </a:cubicBezTo>
                  <a:lnTo>
                    <a:pt x="1530" y="3203"/>
                  </a:lnTo>
                  <a:lnTo>
                    <a:pt x="1530" y="4887"/>
                  </a:lnTo>
                  <a:lnTo>
                    <a:pt x="773" y="4887"/>
                  </a:lnTo>
                  <a:cubicBezTo>
                    <a:pt x="346" y="4887"/>
                    <a:pt x="1" y="5235"/>
                    <a:pt x="1" y="5658"/>
                  </a:cubicBezTo>
                  <a:lnTo>
                    <a:pt x="1" y="8948"/>
                  </a:lnTo>
                  <a:cubicBezTo>
                    <a:pt x="1" y="9372"/>
                    <a:pt x="346" y="9720"/>
                    <a:pt x="773" y="9720"/>
                  </a:cubicBezTo>
                  <a:lnTo>
                    <a:pt x="1581" y="9720"/>
                  </a:lnTo>
                  <a:cubicBezTo>
                    <a:pt x="1789" y="11075"/>
                    <a:pt x="2614" y="12234"/>
                    <a:pt x="3756" y="12897"/>
                  </a:cubicBezTo>
                  <a:cubicBezTo>
                    <a:pt x="3638" y="12975"/>
                    <a:pt x="3557" y="13110"/>
                    <a:pt x="3557" y="13264"/>
                  </a:cubicBezTo>
                  <a:lnTo>
                    <a:pt x="3557" y="14230"/>
                  </a:lnTo>
                  <a:lnTo>
                    <a:pt x="632" y="14230"/>
                  </a:lnTo>
                  <a:cubicBezTo>
                    <a:pt x="295" y="14230"/>
                    <a:pt x="18" y="14508"/>
                    <a:pt x="18" y="14844"/>
                  </a:cubicBezTo>
                  <a:lnTo>
                    <a:pt x="18" y="17354"/>
                  </a:lnTo>
                  <a:cubicBezTo>
                    <a:pt x="18" y="17690"/>
                    <a:pt x="295" y="17965"/>
                    <a:pt x="632" y="17965"/>
                  </a:cubicBezTo>
                  <a:lnTo>
                    <a:pt x="11334" y="17965"/>
                  </a:lnTo>
                  <a:cubicBezTo>
                    <a:pt x="11671" y="17965"/>
                    <a:pt x="11949" y="17690"/>
                    <a:pt x="11949" y="17354"/>
                  </a:cubicBezTo>
                  <a:lnTo>
                    <a:pt x="11949" y="14842"/>
                  </a:lnTo>
                  <a:cubicBezTo>
                    <a:pt x="11949" y="14505"/>
                    <a:pt x="11671" y="14227"/>
                    <a:pt x="11334" y="14227"/>
                  </a:cubicBezTo>
                  <a:lnTo>
                    <a:pt x="8409" y="14227"/>
                  </a:lnTo>
                  <a:lnTo>
                    <a:pt x="8409" y="13262"/>
                  </a:lnTo>
                  <a:cubicBezTo>
                    <a:pt x="8409" y="13116"/>
                    <a:pt x="8336" y="12981"/>
                    <a:pt x="8224" y="12905"/>
                  </a:cubicBezTo>
                  <a:cubicBezTo>
                    <a:pt x="8527" y="12728"/>
                    <a:pt x="8816" y="12515"/>
                    <a:pt x="9080" y="12268"/>
                  </a:cubicBezTo>
                  <a:cubicBezTo>
                    <a:pt x="9184" y="12167"/>
                    <a:pt x="9187" y="12001"/>
                    <a:pt x="9089" y="11898"/>
                  </a:cubicBezTo>
                  <a:cubicBezTo>
                    <a:pt x="9036" y="11842"/>
                    <a:pt x="8967" y="11815"/>
                    <a:pt x="8898" y="11815"/>
                  </a:cubicBezTo>
                  <a:cubicBezTo>
                    <a:pt x="8833" y="11815"/>
                    <a:pt x="8768" y="11839"/>
                    <a:pt x="8718" y="11886"/>
                  </a:cubicBezTo>
                  <a:cubicBezTo>
                    <a:pt x="8244" y="12335"/>
                    <a:pt x="7671" y="12655"/>
                    <a:pt x="7054" y="12824"/>
                  </a:cubicBezTo>
                  <a:lnTo>
                    <a:pt x="4946" y="12824"/>
                  </a:lnTo>
                  <a:cubicBezTo>
                    <a:pt x="3498" y="12428"/>
                    <a:pt x="2378" y="11216"/>
                    <a:pt x="2120" y="9714"/>
                  </a:cubicBezTo>
                  <a:lnTo>
                    <a:pt x="4606" y="9714"/>
                  </a:lnTo>
                  <a:cubicBezTo>
                    <a:pt x="4828" y="9714"/>
                    <a:pt x="5025" y="9574"/>
                    <a:pt x="5095" y="9369"/>
                  </a:cubicBezTo>
                  <a:lnTo>
                    <a:pt x="5230" y="8970"/>
                  </a:lnTo>
                  <a:lnTo>
                    <a:pt x="5230" y="9551"/>
                  </a:lnTo>
                  <a:cubicBezTo>
                    <a:pt x="5230" y="9888"/>
                    <a:pt x="5507" y="10163"/>
                    <a:pt x="5844" y="10163"/>
                  </a:cubicBezTo>
                  <a:lnTo>
                    <a:pt x="6358" y="10163"/>
                  </a:lnTo>
                  <a:cubicBezTo>
                    <a:pt x="6501" y="10163"/>
                    <a:pt x="6619" y="10045"/>
                    <a:pt x="6619" y="9902"/>
                  </a:cubicBezTo>
                  <a:cubicBezTo>
                    <a:pt x="6619" y="9756"/>
                    <a:pt x="6501" y="9638"/>
                    <a:pt x="6358" y="9638"/>
                  </a:cubicBezTo>
                  <a:lnTo>
                    <a:pt x="5844" y="9638"/>
                  </a:lnTo>
                  <a:cubicBezTo>
                    <a:pt x="5796" y="9638"/>
                    <a:pt x="5757" y="9599"/>
                    <a:pt x="5757" y="9551"/>
                  </a:cubicBezTo>
                  <a:lnTo>
                    <a:pt x="5757" y="8698"/>
                  </a:lnTo>
                  <a:lnTo>
                    <a:pt x="6577" y="8698"/>
                  </a:lnTo>
                  <a:cubicBezTo>
                    <a:pt x="6605" y="8698"/>
                    <a:pt x="6658" y="8732"/>
                    <a:pt x="6667" y="8760"/>
                  </a:cubicBezTo>
                  <a:lnTo>
                    <a:pt x="6877" y="9369"/>
                  </a:lnTo>
                  <a:cubicBezTo>
                    <a:pt x="6950" y="9574"/>
                    <a:pt x="7144" y="9714"/>
                    <a:pt x="7363" y="9714"/>
                  </a:cubicBezTo>
                  <a:lnTo>
                    <a:pt x="9874" y="9714"/>
                  </a:lnTo>
                  <a:cubicBezTo>
                    <a:pt x="9816" y="10062"/>
                    <a:pt x="9712" y="10402"/>
                    <a:pt x="9557" y="10724"/>
                  </a:cubicBezTo>
                  <a:cubicBezTo>
                    <a:pt x="9496" y="10859"/>
                    <a:pt x="9552" y="11016"/>
                    <a:pt x="9684" y="11081"/>
                  </a:cubicBezTo>
                  <a:cubicBezTo>
                    <a:pt x="9719" y="11098"/>
                    <a:pt x="9757" y="11106"/>
                    <a:pt x="9795" y="11106"/>
                  </a:cubicBezTo>
                  <a:cubicBezTo>
                    <a:pt x="9893" y="11106"/>
                    <a:pt x="9988" y="11051"/>
                    <a:pt x="10034" y="10957"/>
                  </a:cubicBezTo>
                  <a:cubicBezTo>
                    <a:pt x="10223" y="10562"/>
                    <a:pt x="10349" y="10146"/>
                    <a:pt x="10413" y="9720"/>
                  </a:cubicBezTo>
                  <a:lnTo>
                    <a:pt x="11194" y="9720"/>
                  </a:lnTo>
                  <a:cubicBezTo>
                    <a:pt x="11620" y="9720"/>
                    <a:pt x="11965" y="9372"/>
                    <a:pt x="11965" y="8948"/>
                  </a:cubicBezTo>
                  <a:lnTo>
                    <a:pt x="11965" y="5658"/>
                  </a:lnTo>
                  <a:cubicBezTo>
                    <a:pt x="11965" y="5235"/>
                    <a:pt x="11620" y="4887"/>
                    <a:pt x="11194" y="4887"/>
                  </a:cubicBezTo>
                  <a:lnTo>
                    <a:pt x="10461" y="4887"/>
                  </a:lnTo>
                  <a:lnTo>
                    <a:pt x="10461" y="3638"/>
                  </a:lnTo>
                  <a:cubicBezTo>
                    <a:pt x="10461" y="1884"/>
                    <a:pt x="9038" y="461"/>
                    <a:pt x="7284" y="461"/>
                  </a:cubicBezTo>
                  <a:cubicBezTo>
                    <a:pt x="7020" y="461"/>
                    <a:pt x="6759" y="491"/>
                    <a:pt x="6504" y="559"/>
                  </a:cubicBezTo>
                  <a:cubicBezTo>
                    <a:pt x="5993" y="208"/>
                    <a:pt x="5375" y="0"/>
                    <a:pt x="47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p:nvPr/>
          </p:nvSpPr>
          <p:spPr>
            <a:xfrm>
              <a:off x="4227867" y="3913250"/>
              <a:ext cx="239534" cy="46597"/>
            </a:xfrm>
            <a:custGeom>
              <a:avLst/>
              <a:gdLst/>
              <a:ahLst/>
              <a:cxnLst/>
              <a:rect l="l" t="t" r="r" b="b"/>
              <a:pathLst>
                <a:path w="8230" h="1601" extrusionOk="0">
                  <a:moveTo>
                    <a:pt x="7430" y="528"/>
                  </a:moveTo>
                  <a:cubicBezTo>
                    <a:pt x="7578" y="528"/>
                    <a:pt x="7702" y="652"/>
                    <a:pt x="7702" y="803"/>
                  </a:cubicBezTo>
                  <a:cubicBezTo>
                    <a:pt x="7702" y="955"/>
                    <a:pt x="7578" y="1076"/>
                    <a:pt x="7430" y="1076"/>
                  </a:cubicBezTo>
                  <a:lnTo>
                    <a:pt x="801" y="1076"/>
                  </a:lnTo>
                  <a:cubicBezTo>
                    <a:pt x="649" y="1076"/>
                    <a:pt x="528" y="955"/>
                    <a:pt x="528" y="803"/>
                  </a:cubicBezTo>
                  <a:cubicBezTo>
                    <a:pt x="528" y="652"/>
                    <a:pt x="649" y="528"/>
                    <a:pt x="801" y="528"/>
                  </a:cubicBezTo>
                  <a:close/>
                  <a:moveTo>
                    <a:pt x="801" y="1"/>
                  </a:moveTo>
                  <a:cubicBezTo>
                    <a:pt x="360" y="1"/>
                    <a:pt x="1" y="357"/>
                    <a:pt x="1" y="801"/>
                  </a:cubicBezTo>
                  <a:cubicBezTo>
                    <a:pt x="1" y="1241"/>
                    <a:pt x="360" y="1601"/>
                    <a:pt x="801" y="1601"/>
                  </a:cubicBezTo>
                  <a:lnTo>
                    <a:pt x="7430" y="1601"/>
                  </a:lnTo>
                  <a:cubicBezTo>
                    <a:pt x="7870" y="1601"/>
                    <a:pt x="8230" y="1241"/>
                    <a:pt x="8230" y="801"/>
                  </a:cubicBezTo>
                  <a:cubicBezTo>
                    <a:pt x="8230" y="357"/>
                    <a:pt x="7870" y="1"/>
                    <a:pt x="7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0"/>
            <p:cNvSpPr/>
            <p:nvPr/>
          </p:nvSpPr>
          <p:spPr>
            <a:xfrm>
              <a:off x="4443041" y="3978037"/>
              <a:ext cx="15367" cy="15397"/>
            </a:xfrm>
            <a:custGeom>
              <a:avLst/>
              <a:gdLst/>
              <a:ahLst/>
              <a:cxnLst/>
              <a:rect l="l" t="t" r="r" b="b"/>
              <a:pathLst>
                <a:path w="528" h="529" extrusionOk="0">
                  <a:moveTo>
                    <a:pt x="264" y="0"/>
                  </a:moveTo>
                  <a:cubicBezTo>
                    <a:pt x="194" y="0"/>
                    <a:pt x="127" y="29"/>
                    <a:pt x="76" y="79"/>
                  </a:cubicBezTo>
                  <a:cubicBezTo>
                    <a:pt x="28" y="127"/>
                    <a:pt x="0" y="194"/>
                    <a:pt x="0" y="264"/>
                  </a:cubicBezTo>
                  <a:cubicBezTo>
                    <a:pt x="0" y="334"/>
                    <a:pt x="28" y="402"/>
                    <a:pt x="76" y="450"/>
                  </a:cubicBezTo>
                  <a:cubicBezTo>
                    <a:pt x="127" y="500"/>
                    <a:pt x="194" y="528"/>
                    <a:pt x="264" y="528"/>
                  </a:cubicBezTo>
                  <a:cubicBezTo>
                    <a:pt x="334" y="528"/>
                    <a:pt x="402" y="500"/>
                    <a:pt x="449" y="450"/>
                  </a:cubicBezTo>
                  <a:cubicBezTo>
                    <a:pt x="500" y="402"/>
                    <a:pt x="528" y="334"/>
                    <a:pt x="528" y="264"/>
                  </a:cubicBezTo>
                  <a:cubicBezTo>
                    <a:pt x="528" y="194"/>
                    <a:pt x="500" y="127"/>
                    <a:pt x="449" y="79"/>
                  </a:cubicBezTo>
                  <a:cubicBezTo>
                    <a:pt x="402" y="29"/>
                    <a:pt x="334"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4413703" y="3978037"/>
              <a:ext cx="15397" cy="15397"/>
            </a:xfrm>
            <a:custGeom>
              <a:avLst/>
              <a:gdLst/>
              <a:ahLst/>
              <a:cxnLst/>
              <a:rect l="l" t="t" r="r" b="b"/>
              <a:pathLst>
                <a:path w="529" h="529" extrusionOk="0">
                  <a:moveTo>
                    <a:pt x="264" y="0"/>
                  </a:moveTo>
                  <a:cubicBezTo>
                    <a:pt x="194" y="0"/>
                    <a:pt x="127" y="29"/>
                    <a:pt x="79" y="79"/>
                  </a:cubicBezTo>
                  <a:cubicBezTo>
                    <a:pt x="29" y="127"/>
                    <a:pt x="1" y="194"/>
                    <a:pt x="1" y="264"/>
                  </a:cubicBezTo>
                  <a:cubicBezTo>
                    <a:pt x="1" y="334"/>
                    <a:pt x="29" y="402"/>
                    <a:pt x="79" y="450"/>
                  </a:cubicBezTo>
                  <a:cubicBezTo>
                    <a:pt x="127" y="500"/>
                    <a:pt x="194" y="528"/>
                    <a:pt x="264" y="528"/>
                  </a:cubicBezTo>
                  <a:cubicBezTo>
                    <a:pt x="335" y="528"/>
                    <a:pt x="402" y="500"/>
                    <a:pt x="450" y="450"/>
                  </a:cubicBezTo>
                  <a:cubicBezTo>
                    <a:pt x="500" y="402"/>
                    <a:pt x="528" y="334"/>
                    <a:pt x="528" y="264"/>
                  </a:cubicBezTo>
                  <a:cubicBezTo>
                    <a:pt x="528" y="194"/>
                    <a:pt x="500" y="127"/>
                    <a:pt x="450" y="79"/>
                  </a:cubicBezTo>
                  <a:cubicBezTo>
                    <a:pt x="402" y="29"/>
                    <a:pt x="335"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0"/>
            <p:cNvSpPr/>
            <p:nvPr/>
          </p:nvSpPr>
          <p:spPr>
            <a:xfrm>
              <a:off x="4534430" y="3900938"/>
              <a:ext cx="35974" cy="101373"/>
            </a:xfrm>
            <a:custGeom>
              <a:avLst/>
              <a:gdLst/>
              <a:ahLst/>
              <a:cxnLst/>
              <a:rect l="l" t="t" r="r" b="b"/>
              <a:pathLst>
                <a:path w="1236" h="3483" extrusionOk="0">
                  <a:moveTo>
                    <a:pt x="296" y="1"/>
                  </a:moveTo>
                  <a:cubicBezTo>
                    <a:pt x="221" y="1"/>
                    <a:pt x="147" y="32"/>
                    <a:pt x="96" y="93"/>
                  </a:cubicBezTo>
                  <a:cubicBezTo>
                    <a:pt x="1" y="202"/>
                    <a:pt x="15" y="370"/>
                    <a:pt x="124" y="466"/>
                  </a:cubicBezTo>
                  <a:cubicBezTo>
                    <a:pt x="495" y="783"/>
                    <a:pt x="708" y="1252"/>
                    <a:pt x="708" y="1743"/>
                  </a:cubicBezTo>
                  <a:cubicBezTo>
                    <a:pt x="708" y="2234"/>
                    <a:pt x="495" y="2697"/>
                    <a:pt x="124" y="3020"/>
                  </a:cubicBezTo>
                  <a:cubicBezTo>
                    <a:pt x="15" y="3113"/>
                    <a:pt x="1" y="3278"/>
                    <a:pt x="96" y="3390"/>
                  </a:cubicBezTo>
                  <a:cubicBezTo>
                    <a:pt x="147" y="3449"/>
                    <a:pt x="223" y="3483"/>
                    <a:pt x="296" y="3483"/>
                  </a:cubicBezTo>
                  <a:cubicBezTo>
                    <a:pt x="354" y="3483"/>
                    <a:pt x="419" y="3461"/>
                    <a:pt x="467" y="3418"/>
                  </a:cubicBezTo>
                  <a:cubicBezTo>
                    <a:pt x="955" y="2997"/>
                    <a:pt x="1236" y="2388"/>
                    <a:pt x="1236" y="1746"/>
                  </a:cubicBezTo>
                  <a:cubicBezTo>
                    <a:pt x="1236" y="1097"/>
                    <a:pt x="958" y="486"/>
                    <a:pt x="467" y="65"/>
                  </a:cubicBezTo>
                  <a:cubicBezTo>
                    <a:pt x="418" y="22"/>
                    <a:pt x="357" y="1"/>
                    <a:pt x="2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0"/>
            <p:cNvSpPr/>
            <p:nvPr/>
          </p:nvSpPr>
          <p:spPr>
            <a:xfrm>
              <a:off x="4559111" y="3881962"/>
              <a:ext cx="44152" cy="139326"/>
            </a:xfrm>
            <a:custGeom>
              <a:avLst/>
              <a:gdLst/>
              <a:ahLst/>
              <a:cxnLst/>
              <a:rect l="l" t="t" r="r" b="b"/>
              <a:pathLst>
                <a:path w="1517" h="4787" extrusionOk="0">
                  <a:moveTo>
                    <a:pt x="295" y="0"/>
                  </a:moveTo>
                  <a:cubicBezTo>
                    <a:pt x="222" y="0"/>
                    <a:pt x="149" y="30"/>
                    <a:pt x="96" y="88"/>
                  </a:cubicBezTo>
                  <a:cubicBezTo>
                    <a:pt x="0" y="197"/>
                    <a:pt x="12" y="363"/>
                    <a:pt x="121" y="461"/>
                  </a:cubicBezTo>
                  <a:cubicBezTo>
                    <a:pt x="674" y="952"/>
                    <a:pt x="994" y="1654"/>
                    <a:pt x="994" y="2395"/>
                  </a:cubicBezTo>
                  <a:cubicBezTo>
                    <a:pt x="994" y="3130"/>
                    <a:pt x="674" y="3835"/>
                    <a:pt x="121" y="4326"/>
                  </a:cubicBezTo>
                  <a:cubicBezTo>
                    <a:pt x="12" y="4421"/>
                    <a:pt x="0" y="4590"/>
                    <a:pt x="96" y="4699"/>
                  </a:cubicBezTo>
                  <a:cubicBezTo>
                    <a:pt x="149" y="4758"/>
                    <a:pt x="219" y="4786"/>
                    <a:pt x="292" y="4786"/>
                  </a:cubicBezTo>
                  <a:cubicBezTo>
                    <a:pt x="357" y="4786"/>
                    <a:pt x="416" y="4766"/>
                    <a:pt x="469" y="4719"/>
                  </a:cubicBezTo>
                  <a:cubicBezTo>
                    <a:pt x="1134" y="4129"/>
                    <a:pt x="1516" y="3282"/>
                    <a:pt x="1516" y="2392"/>
                  </a:cubicBezTo>
                  <a:cubicBezTo>
                    <a:pt x="1516" y="1502"/>
                    <a:pt x="1134" y="655"/>
                    <a:pt x="469" y="65"/>
                  </a:cubicBezTo>
                  <a:cubicBezTo>
                    <a:pt x="419" y="22"/>
                    <a:pt x="357" y="0"/>
                    <a:pt x="2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4124690" y="3900880"/>
              <a:ext cx="35974" cy="101111"/>
            </a:xfrm>
            <a:custGeom>
              <a:avLst/>
              <a:gdLst/>
              <a:ahLst/>
              <a:cxnLst/>
              <a:rect l="l" t="t" r="r" b="b"/>
              <a:pathLst>
                <a:path w="1236" h="3474" extrusionOk="0">
                  <a:moveTo>
                    <a:pt x="939" y="0"/>
                  </a:moveTo>
                  <a:cubicBezTo>
                    <a:pt x="879" y="0"/>
                    <a:pt x="817" y="21"/>
                    <a:pt x="767" y="64"/>
                  </a:cubicBezTo>
                  <a:cubicBezTo>
                    <a:pt x="282" y="485"/>
                    <a:pt x="1" y="1094"/>
                    <a:pt x="1" y="1736"/>
                  </a:cubicBezTo>
                  <a:cubicBezTo>
                    <a:pt x="1" y="2379"/>
                    <a:pt x="282" y="2994"/>
                    <a:pt x="767" y="3409"/>
                  </a:cubicBezTo>
                  <a:cubicBezTo>
                    <a:pt x="818" y="3451"/>
                    <a:pt x="879" y="3474"/>
                    <a:pt x="941" y="3474"/>
                  </a:cubicBezTo>
                  <a:cubicBezTo>
                    <a:pt x="1014" y="3474"/>
                    <a:pt x="1087" y="3440"/>
                    <a:pt x="1140" y="3381"/>
                  </a:cubicBezTo>
                  <a:cubicBezTo>
                    <a:pt x="1236" y="3277"/>
                    <a:pt x="1225" y="3112"/>
                    <a:pt x="1112" y="3016"/>
                  </a:cubicBezTo>
                  <a:cubicBezTo>
                    <a:pt x="739" y="2699"/>
                    <a:pt x="526" y="2230"/>
                    <a:pt x="526" y="1739"/>
                  </a:cubicBezTo>
                  <a:cubicBezTo>
                    <a:pt x="526" y="1248"/>
                    <a:pt x="739" y="785"/>
                    <a:pt x="1112" y="462"/>
                  </a:cubicBezTo>
                  <a:cubicBezTo>
                    <a:pt x="1222" y="370"/>
                    <a:pt x="1236" y="204"/>
                    <a:pt x="1140" y="92"/>
                  </a:cubicBezTo>
                  <a:cubicBezTo>
                    <a:pt x="1088" y="31"/>
                    <a:pt x="1014" y="0"/>
                    <a:pt x="9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4091860" y="3881845"/>
              <a:ext cx="44152" cy="139267"/>
            </a:xfrm>
            <a:custGeom>
              <a:avLst/>
              <a:gdLst/>
              <a:ahLst/>
              <a:cxnLst/>
              <a:rect l="l" t="t" r="r" b="b"/>
              <a:pathLst>
                <a:path w="1517" h="4785" extrusionOk="0">
                  <a:moveTo>
                    <a:pt x="1225" y="0"/>
                  </a:moveTo>
                  <a:cubicBezTo>
                    <a:pt x="1163" y="0"/>
                    <a:pt x="1100" y="21"/>
                    <a:pt x="1050" y="64"/>
                  </a:cubicBezTo>
                  <a:cubicBezTo>
                    <a:pt x="385" y="653"/>
                    <a:pt x="1" y="1504"/>
                    <a:pt x="1" y="2390"/>
                  </a:cubicBezTo>
                  <a:cubicBezTo>
                    <a:pt x="1" y="3277"/>
                    <a:pt x="385" y="4128"/>
                    <a:pt x="1050" y="4717"/>
                  </a:cubicBezTo>
                  <a:cubicBezTo>
                    <a:pt x="1101" y="4762"/>
                    <a:pt x="1163" y="4785"/>
                    <a:pt x="1227" y="4785"/>
                  </a:cubicBezTo>
                  <a:cubicBezTo>
                    <a:pt x="1300" y="4785"/>
                    <a:pt x="1370" y="4751"/>
                    <a:pt x="1424" y="4695"/>
                  </a:cubicBezTo>
                  <a:cubicBezTo>
                    <a:pt x="1516" y="4591"/>
                    <a:pt x="1508" y="4422"/>
                    <a:pt x="1398" y="4327"/>
                  </a:cubicBezTo>
                  <a:cubicBezTo>
                    <a:pt x="843" y="3836"/>
                    <a:pt x="525" y="3134"/>
                    <a:pt x="525" y="2393"/>
                  </a:cubicBezTo>
                  <a:cubicBezTo>
                    <a:pt x="525" y="1658"/>
                    <a:pt x="843" y="953"/>
                    <a:pt x="1398" y="462"/>
                  </a:cubicBezTo>
                  <a:cubicBezTo>
                    <a:pt x="1508" y="367"/>
                    <a:pt x="1516" y="199"/>
                    <a:pt x="1424" y="89"/>
                  </a:cubicBezTo>
                  <a:cubicBezTo>
                    <a:pt x="1372" y="30"/>
                    <a:pt x="1299" y="0"/>
                    <a:pt x="12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40"/>
          <p:cNvGrpSpPr/>
          <p:nvPr/>
        </p:nvGrpSpPr>
        <p:grpSpPr>
          <a:xfrm>
            <a:off x="8483485" y="1621500"/>
            <a:ext cx="442687" cy="522900"/>
            <a:chOff x="4769861" y="3727909"/>
            <a:chExt cx="442687" cy="522900"/>
          </a:xfrm>
        </p:grpSpPr>
        <p:sp>
          <p:nvSpPr>
            <p:cNvPr id="654" name="Google Shape;654;p40"/>
            <p:cNvSpPr/>
            <p:nvPr/>
          </p:nvSpPr>
          <p:spPr>
            <a:xfrm>
              <a:off x="4769861" y="3727909"/>
              <a:ext cx="442687" cy="522900"/>
            </a:xfrm>
            <a:custGeom>
              <a:avLst/>
              <a:gdLst/>
              <a:ahLst/>
              <a:cxnLst/>
              <a:rect l="l" t="t" r="r" b="b"/>
              <a:pathLst>
                <a:path w="15210" h="17966" extrusionOk="0">
                  <a:moveTo>
                    <a:pt x="7545" y="3526"/>
                  </a:moveTo>
                  <a:cubicBezTo>
                    <a:pt x="8201" y="3526"/>
                    <a:pt x="8743" y="4014"/>
                    <a:pt x="8833" y="4646"/>
                  </a:cubicBezTo>
                  <a:lnTo>
                    <a:pt x="6256" y="4646"/>
                  </a:lnTo>
                  <a:cubicBezTo>
                    <a:pt x="6343" y="4014"/>
                    <a:pt x="6888" y="3526"/>
                    <a:pt x="7545" y="3526"/>
                  </a:cubicBezTo>
                  <a:close/>
                  <a:moveTo>
                    <a:pt x="10054" y="5170"/>
                  </a:moveTo>
                  <a:cubicBezTo>
                    <a:pt x="10132" y="5170"/>
                    <a:pt x="10200" y="5238"/>
                    <a:pt x="10200" y="5319"/>
                  </a:cubicBezTo>
                  <a:lnTo>
                    <a:pt x="10200" y="6579"/>
                  </a:lnTo>
                  <a:lnTo>
                    <a:pt x="528" y="6579"/>
                  </a:lnTo>
                  <a:lnTo>
                    <a:pt x="528" y="5319"/>
                  </a:lnTo>
                  <a:cubicBezTo>
                    <a:pt x="528" y="5238"/>
                    <a:pt x="596" y="5170"/>
                    <a:pt x="674" y="5170"/>
                  </a:cubicBezTo>
                  <a:close/>
                  <a:moveTo>
                    <a:pt x="10200" y="7104"/>
                  </a:moveTo>
                  <a:lnTo>
                    <a:pt x="10200" y="17435"/>
                  </a:lnTo>
                  <a:lnTo>
                    <a:pt x="528" y="17435"/>
                  </a:lnTo>
                  <a:lnTo>
                    <a:pt x="528" y="7104"/>
                  </a:lnTo>
                  <a:close/>
                  <a:moveTo>
                    <a:pt x="5156" y="1"/>
                  </a:moveTo>
                  <a:cubicBezTo>
                    <a:pt x="4783" y="1"/>
                    <a:pt x="4483" y="301"/>
                    <a:pt x="4483" y="674"/>
                  </a:cubicBezTo>
                  <a:lnTo>
                    <a:pt x="4483" y="1056"/>
                  </a:lnTo>
                  <a:lnTo>
                    <a:pt x="4483" y="2459"/>
                  </a:lnTo>
                  <a:lnTo>
                    <a:pt x="4483" y="4648"/>
                  </a:lnTo>
                  <a:lnTo>
                    <a:pt x="674" y="4648"/>
                  </a:lnTo>
                  <a:cubicBezTo>
                    <a:pt x="304" y="4648"/>
                    <a:pt x="1" y="4951"/>
                    <a:pt x="1" y="5322"/>
                  </a:cubicBezTo>
                  <a:lnTo>
                    <a:pt x="1" y="5704"/>
                  </a:lnTo>
                  <a:lnTo>
                    <a:pt x="1" y="7107"/>
                  </a:lnTo>
                  <a:lnTo>
                    <a:pt x="1" y="17528"/>
                  </a:lnTo>
                  <a:cubicBezTo>
                    <a:pt x="1" y="17769"/>
                    <a:pt x="197" y="17966"/>
                    <a:pt x="441" y="17966"/>
                  </a:cubicBezTo>
                  <a:lnTo>
                    <a:pt x="10287" y="17966"/>
                  </a:lnTo>
                  <a:cubicBezTo>
                    <a:pt x="10531" y="17966"/>
                    <a:pt x="10727" y="17769"/>
                    <a:pt x="10727" y="17528"/>
                  </a:cubicBezTo>
                  <a:lnTo>
                    <a:pt x="10727" y="13318"/>
                  </a:lnTo>
                  <a:lnTo>
                    <a:pt x="14772" y="13318"/>
                  </a:lnTo>
                  <a:cubicBezTo>
                    <a:pt x="15013" y="13318"/>
                    <a:pt x="15210" y="13122"/>
                    <a:pt x="15210" y="12880"/>
                  </a:cubicBezTo>
                  <a:lnTo>
                    <a:pt x="15210" y="8985"/>
                  </a:lnTo>
                  <a:cubicBezTo>
                    <a:pt x="15210" y="8841"/>
                    <a:pt x="15092" y="8721"/>
                    <a:pt x="14946" y="8721"/>
                  </a:cubicBezTo>
                  <a:cubicBezTo>
                    <a:pt x="14803" y="8721"/>
                    <a:pt x="14685" y="8841"/>
                    <a:pt x="14685" y="8985"/>
                  </a:cubicBezTo>
                  <a:lnTo>
                    <a:pt x="14685" y="12790"/>
                  </a:lnTo>
                  <a:lnTo>
                    <a:pt x="10727" y="12790"/>
                  </a:lnTo>
                  <a:lnTo>
                    <a:pt x="10727" y="11174"/>
                  </a:lnTo>
                  <a:lnTo>
                    <a:pt x="13958" y="11174"/>
                  </a:lnTo>
                  <a:cubicBezTo>
                    <a:pt x="14101" y="11174"/>
                    <a:pt x="14222" y="11056"/>
                    <a:pt x="14222" y="10910"/>
                  </a:cubicBezTo>
                  <a:cubicBezTo>
                    <a:pt x="14222" y="10767"/>
                    <a:pt x="14101" y="10649"/>
                    <a:pt x="13958" y="10649"/>
                  </a:cubicBezTo>
                  <a:lnTo>
                    <a:pt x="10727" y="10649"/>
                  </a:lnTo>
                  <a:lnTo>
                    <a:pt x="10727" y="10371"/>
                  </a:lnTo>
                  <a:lnTo>
                    <a:pt x="13958" y="10371"/>
                  </a:lnTo>
                  <a:cubicBezTo>
                    <a:pt x="14101" y="10371"/>
                    <a:pt x="14222" y="10250"/>
                    <a:pt x="14222" y="10107"/>
                  </a:cubicBezTo>
                  <a:cubicBezTo>
                    <a:pt x="14222" y="9964"/>
                    <a:pt x="14101" y="9843"/>
                    <a:pt x="13958" y="9843"/>
                  </a:cubicBezTo>
                  <a:lnTo>
                    <a:pt x="10727" y="9843"/>
                  </a:lnTo>
                  <a:lnTo>
                    <a:pt x="10727" y="9282"/>
                  </a:lnTo>
                  <a:lnTo>
                    <a:pt x="13958" y="9282"/>
                  </a:lnTo>
                  <a:cubicBezTo>
                    <a:pt x="14101" y="9282"/>
                    <a:pt x="14222" y="9164"/>
                    <a:pt x="14222" y="9021"/>
                  </a:cubicBezTo>
                  <a:cubicBezTo>
                    <a:pt x="14222" y="8875"/>
                    <a:pt x="14101" y="8757"/>
                    <a:pt x="13958" y="8757"/>
                  </a:cubicBezTo>
                  <a:lnTo>
                    <a:pt x="13677" y="8757"/>
                  </a:lnTo>
                  <a:lnTo>
                    <a:pt x="13677" y="6882"/>
                  </a:lnTo>
                  <a:cubicBezTo>
                    <a:pt x="13677" y="6739"/>
                    <a:pt x="13556" y="6621"/>
                    <a:pt x="13413" y="6621"/>
                  </a:cubicBezTo>
                  <a:cubicBezTo>
                    <a:pt x="13270" y="6621"/>
                    <a:pt x="13150" y="6739"/>
                    <a:pt x="13150" y="6882"/>
                  </a:cubicBezTo>
                  <a:lnTo>
                    <a:pt x="13150" y="8757"/>
                  </a:lnTo>
                  <a:lnTo>
                    <a:pt x="12729" y="8757"/>
                  </a:lnTo>
                  <a:lnTo>
                    <a:pt x="12729" y="7694"/>
                  </a:lnTo>
                  <a:cubicBezTo>
                    <a:pt x="12729" y="7550"/>
                    <a:pt x="12611" y="7430"/>
                    <a:pt x="12468" y="7430"/>
                  </a:cubicBezTo>
                  <a:cubicBezTo>
                    <a:pt x="12322" y="7430"/>
                    <a:pt x="12204" y="7550"/>
                    <a:pt x="12204" y="7694"/>
                  </a:cubicBezTo>
                  <a:lnTo>
                    <a:pt x="12204" y="8757"/>
                  </a:lnTo>
                  <a:lnTo>
                    <a:pt x="11755" y="8757"/>
                  </a:lnTo>
                  <a:lnTo>
                    <a:pt x="11755" y="5979"/>
                  </a:lnTo>
                  <a:cubicBezTo>
                    <a:pt x="11755" y="5836"/>
                    <a:pt x="11634" y="5715"/>
                    <a:pt x="11491" y="5715"/>
                  </a:cubicBezTo>
                  <a:cubicBezTo>
                    <a:pt x="11348" y="5715"/>
                    <a:pt x="11227" y="5836"/>
                    <a:pt x="11227" y="5979"/>
                  </a:cubicBezTo>
                  <a:lnTo>
                    <a:pt x="11227" y="8757"/>
                  </a:lnTo>
                  <a:lnTo>
                    <a:pt x="10727" y="8757"/>
                  </a:lnTo>
                  <a:lnTo>
                    <a:pt x="10727" y="7107"/>
                  </a:lnTo>
                  <a:lnTo>
                    <a:pt x="10727" y="5704"/>
                  </a:lnTo>
                  <a:lnTo>
                    <a:pt x="10727" y="5322"/>
                  </a:lnTo>
                  <a:cubicBezTo>
                    <a:pt x="10727" y="4951"/>
                    <a:pt x="10424" y="4648"/>
                    <a:pt x="10054" y="4648"/>
                  </a:cubicBezTo>
                  <a:lnTo>
                    <a:pt x="9361" y="4648"/>
                  </a:lnTo>
                  <a:cubicBezTo>
                    <a:pt x="9271" y="3725"/>
                    <a:pt x="8491" y="3004"/>
                    <a:pt x="7545" y="3004"/>
                  </a:cubicBezTo>
                  <a:cubicBezTo>
                    <a:pt x="6596" y="3004"/>
                    <a:pt x="5819" y="3725"/>
                    <a:pt x="5726" y="4648"/>
                  </a:cubicBezTo>
                  <a:lnTo>
                    <a:pt x="5010" y="4648"/>
                  </a:lnTo>
                  <a:lnTo>
                    <a:pt x="5010" y="2459"/>
                  </a:lnTo>
                  <a:lnTo>
                    <a:pt x="7115" y="2459"/>
                  </a:lnTo>
                  <a:cubicBezTo>
                    <a:pt x="7261" y="2459"/>
                    <a:pt x="7379" y="2341"/>
                    <a:pt x="7379" y="2195"/>
                  </a:cubicBezTo>
                  <a:cubicBezTo>
                    <a:pt x="7379" y="2052"/>
                    <a:pt x="7261" y="1934"/>
                    <a:pt x="7115" y="1934"/>
                  </a:cubicBezTo>
                  <a:lnTo>
                    <a:pt x="5010" y="1934"/>
                  </a:lnTo>
                  <a:lnTo>
                    <a:pt x="5010" y="674"/>
                  </a:lnTo>
                  <a:cubicBezTo>
                    <a:pt x="5010" y="593"/>
                    <a:pt x="5078" y="525"/>
                    <a:pt x="5159" y="525"/>
                  </a:cubicBezTo>
                  <a:lnTo>
                    <a:pt x="14536" y="525"/>
                  </a:lnTo>
                  <a:cubicBezTo>
                    <a:pt x="14617" y="525"/>
                    <a:pt x="14682" y="593"/>
                    <a:pt x="14682" y="674"/>
                  </a:cubicBezTo>
                  <a:lnTo>
                    <a:pt x="14682" y="1934"/>
                  </a:lnTo>
                  <a:lnTo>
                    <a:pt x="8656" y="1934"/>
                  </a:lnTo>
                  <a:cubicBezTo>
                    <a:pt x="8513" y="1934"/>
                    <a:pt x="8392" y="2052"/>
                    <a:pt x="8392" y="2195"/>
                  </a:cubicBezTo>
                  <a:cubicBezTo>
                    <a:pt x="8392" y="2341"/>
                    <a:pt x="8513" y="2459"/>
                    <a:pt x="8656" y="2459"/>
                  </a:cubicBezTo>
                  <a:lnTo>
                    <a:pt x="14679" y="2459"/>
                  </a:lnTo>
                  <a:lnTo>
                    <a:pt x="14679" y="7649"/>
                  </a:lnTo>
                  <a:cubicBezTo>
                    <a:pt x="14679" y="7792"/>
                    <a:pt x="14800" y="7912"/>
                    <a:pt x="14943" y="7912"/>
                  </a:cubicBezTo>
                  <a:cubicBezTo>
                    <a:pt x="15086" y="7912"/>
                    <a:pt x="15207" y="7792"/>
                    <a:pt x="15207" y="7649"/>
                  </a:cubicBezTo>
                  <a:lnTo>
                    <a:pt x="15207" y="2459"/>
                  </a:lnTo>
                  <a:lnTo>
                    <a:pt x="15207" y="1056"/>
                  </a:lnTo>
                  <a:lnTo>
                    <a:pt x="15207" y="674"/>
                  </a:lnTo>
                  <a:cubicBezTo>
                    <a:pt x="15210" y="301"/>
                    <a:pt x="14904" y="1"/>
                    <a:pt x="145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5116530" y="3755355"/>
              <a:ext cx="15397" cy="15397"/>
            </a:xfrm>
            <a:custGeom>
              <a:avLst/>
              <a:gdLst/>
              <a:ahLst/>
              <a:cxnLst/>
              <a:rect l="l" t="t" r="r" b="b"/>
              <a:pathLst>
                <a:path w="529" h="529" extrusionOk="0">
                  <a:moveTo>
                    <a:pt x="265" y="1"/>
                  </a:moveTo>
                  <a:cubicBezTo>
                    <a:pt x="194" y="1"/>
                    <a:pt x="127" y="29"/>
                    <a:pt x="79" y="79"/>
                  </a:cubicBezTo>
                  <a:cubicBezTo>
                    <a:pt x="29" y="127"/>
                    <a:pt x="1" y="194"/>
                    <a:pt x="1" y="264"/>
                  </a:cubicBezTo>
                  <a:cubicBezTo>
                    <a:pt x="1" y="335"/>
                    <a:pt x="29" y="402"/>
                    <a:pt x="79" y="450"/>
                  </a:cubicBezTo>
                  <a:cubicBezTo>
                    <a:pt x="127" y="500"/>
                    <a:pt x="194" y="528"/>
                    <a:pt x="265" y="528"/>
                  </a:cubicBezTo>
                  <a:cubicBezTo>
                    <a:pt x="335" y="528"/>
                    <a:pt x="402" y="500"/>
                    <a:pt x="450" y="450"/>
                  </a:cubicBezTo>
                  <a:cubicBezTo>
                    <a:pt x="500" y="402"/>
                    <a:pt x="528" y="335"/>
                    <a:pt x="528" y="264"/>
                  </a:cubicBezTo>
                  <a:cubicBezTo>
                    <a:pt x="528" y="194"/>
                    <a:pt x="500" y="127"/>
                    <a:pt x="450" y="79"/>
                  </a:cubicBezTo>
                  <a:cubicBezTo>
                    <a:pt x="402" y="29"/>
                    <a:pt x="335" y="1"/>
                    <a:pt x="2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0"/>
            <p:cNvSpPr/>
            <p:nvPr/>
          </p:nvSpPr>
          <p:spPr>
            <a:xfrm>
              <a:off x="5143074" y="3755355"/>
              <a:ext cx="15397" cy="15397"/>
            </a:xfrm>
            <a:custGeom>
              <a:avLst/>
              <a:gdLst/>
              <a:ahLst/>
              <a:cxnLst/>
              <a:rect l="l" t="t" r="r" b="b"/>
              <a:pathLst>
                <a:path w="529" h="529" extrusionOk="0">
                  <a:moveTo>
                    <a:pt x="265" y="1"/>
                  </a:moveTo>
                  <a:cubicBezTo>
                    <a:pt x="195" y="1"/>
                    <a:pt x="127" y="29"/>
                    <a:pt x="80" y="79"/>
                  </a:cubicBezTo>
                  <a:cubicBezTo>
                    <a:pt x="29" y="127"/>
                    <a:pt x="1" y="194"/>
                    <a:pt x="1" y="264"/>
                  </a:cubicBezTo>
                  <a:cubicBezTo>
                    <a:pt x="1" y="335"/>
                    <a:pt x="29" y="402"/>
                    <a:pt x="80" y="450"/>
                  </a:cubicBezTo>
                  <a:cubicBezTo>
                    <a:pt x="127" y="500"/>
                    <a:pt x="195" y="528"/>
                    <a:pt x="265" y="528"/>
                  </a:cubicBezTo>
                  <a:cubicBezTo>
                    <a:pt x="335" y="528"/>
                    <a:pt x="402" y="500"/>
                    <a:pt x="450" y="450"/>
                  </a:cubicBezTo>
                  <a:cubicBezTo>
                    <a:pt x="501" y="402"/>
                    <a:pt x="529" y="335"/>
                    <a:pt x="529" y="264"/>
                  </a:cubicBezTo>
                  <a:cubicBezTo>
                    <a:pt x="529" y="194"/>
                    <a:pt x="501" y="127"/>
                    <a:pt x="450" y="79"/>
                  </a:cubicBezTo>
                  <a:cubicBezTo>
                    <a:pt x="402" y="29"/>
                    <a:pt x="335" y="1"/>
                    <a:pt x="2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0"/>
            <p:cNvSpPr/>
            <p:nvPr/>
          </p:nvSpPr>
          <p:spPr>
            <a:xfrm>
              <a:off x="5169647" y="3755355"/>
              <a:ext cx="15367" cy="15397"/>
            </a:xfrm>
            <a:custGeom>
              <a:avLst/>
              <a:gdLst/>
              <a:ahLst/>
              <a:cxnLst/>
              <a:rect l="l" t="t" r="r" b="b"/>
              <a:pathLst>
                <a:path w="528" h="529" extrusionOk="0">
                  <a:moveTo>
                    <a:pt x="264" y="1"/>
                  </a:moveTo>
                  <a:cubicBezTo>
                    <a:pt x="194" y="1"/>
                    <a:pt x="126" y="29"/>
                    <a:pt x="79" y="79"/>
                  </a:cubicBezTo>
                  <a:cubicBezTo>
                    <a:pt x="28" y="127"/>
                    <a:pt x="0" y="194"/>
                    <a:pt x="0" y="264"/>
                  </a:cubicBezTo>
                  <a:cubicBezTo>
                    <a:pt x="0" y="335"/>
                    <a:pt x="28" y="402"/>
                    <a:pt x="79" y="450"/>
                  </a:cubicBezTo>
                  <a:cubicBezTo>
                    <a:pt x="126" y="500"/>
                    <a:pt x="194" y="528"/>
                    <a:pt x="264" y="528"/>
                  </a:cubicBezTo>
                  <a:cubicBezTo>
                    <a:pt x="334" y="528"/>
                    <a:pt x="401" y="500"/>
                    <a:pt x="449" y="450"/>
                  </a:cubicBezTo>
                  <a:cubicBezTo>
                    <a:pt x="500" y="402"/>
                    <a:pt x="528" y="335"/>
                    <a:pt x="528" y="264"/>
                  </a:cubicBezTo>
                  <a:cubicBezTo>
                    <a:pt x="528" y="194"/>
                    <a:pt x="500" y="127"/>
                    <a:pt x="449" y="79"/>
                  </a:cubicBezTo>
                  <a:cubicBezTo>
                    <a:pt x="401" y="29"/>
                    <a:pt x="334" y="1"/>
                    <a:pt x="2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5101250" y="3821365"/>
              <a:ext cx="76575" cy="15309"/>
            </a:xfrm>
            <a:custGeom>
              <a:avLst/>
              <a:gdLst/>
              <a:ahLst/>
              <a:cxnLst/>
              <a:rect l="l" t="t" r="r" b="b"/>
              <a:pathLst>
                <a:path w="2631" h="526" extrusionOk="0">
                  <a:moveTo>
                    <a:pt x="262" y="0"/>
                  </a:moveTo>
                  <a:cubicBezTo>
                    <a:pt x="119" y="0"/>
                    <a:pt x="1" y="118"/>
                    <a:pt x="1" y="261"/>
                  </a:cubicBezTo>
                  <a:cubicBezTo>
                    <a:pt x="1" y="407"/>
                    <a:pt x="119" y="525"/>
                    <a:pt x="262" y="525"/>
                  </a:cubicBezTo>
                  <a:lnTo>
                    <a:pt x="2367" y="525"/>
                  </a:lnTo>
                  <a:cubicBezTo>
                    <a:pt x="2513" y="525"/>
                    <a:pt x="2631" y="407"/>
                    <a:pt x="2631" y="261"/>
                  </a:cubicBezTo>
                  <a:cubicBezTo>
                    <a:pt x="2631" y="118"/>
                    <a:pt x="2510" y="0"/>
                    <a:pt x="23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5101250" y="3844795"/>
              <a:ext cx="76575" cy="15397"/>
            </a:xfrm>
            <a:custGeom>
              <a:avLst/>
              <a:gdLst/>
              <a:ahLst/>
              <a:cxnLst/>
              <a:rect l="l" t="t" r="r" b="b"/>
              <a:pathLst>
                <a:path w="2631" h="529" extrusionOk="0">
                  <a:moveTo>
                    <a:pt x="262" y="1"/>
                  </a:moveTo>
                  <a:cubicBezTo>
                    <a:pt x="119" y="1"/>
                    <a:pt x="1" y="122"/>
                    <a:pt x="1" y="265"/>
                  </a:cubicBezTo>
                  <a:cubicBezTo>
                    <a:pt x="1" y="408"/>
                    <a:pt x="119" y="528"/>
                    <a:pt x="262" y="528"/>
                  </a:cubicBezTo>
                  <a:lnTo>
                    <a:pt x="2367" y="528"/>
                  </a:lnTo>
                  <a:cubicBezTo>
                    <a:pt x="2513" y="528"/>
                    <a:pt x="2631" y="408"/>
                    <a:pt x="2631" y="265"/>
                  </a:cubicBezTo>
                  <a:cubicBezTo>
                    <a:pt x="2631" y="116"/>
                    <a:pt x="2510" y="1"/>
                    <a:pt x="23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5127823" y="3868166"/>
              <a:ext cx="50002" cy="15397"/>
            </a:xfrm>
            <a:custGeom>
              <a:avLst/>
              <a:gdLst/>
              <a:ahLst/>
              <a:cxnLst/>
              <a:rect l="l" t="t" r="r" b="b"/>
              <a:pathLst>
                <a:path w="1718" h="529" extrusionOk="0">
                  <a:moveTo>
                    <a:pt x="261" y="1"/>
                  </a:moveTo>
                  <a:cubicBezTo>
                    <a:pt x="118" y="1"/>
                    <a:pt x="0" y="121"/>
                    <a:pt x="0" y="264"/>
                  </a:cubicBezTo>
                  <a:cubicBezTo>
                    <a:pt x="0" y="408"/>
                    <a:pt x="118" y="528"/>
                    <a:pt x="261" y="528"/>
                  </a:cubicBezTo>
                  <a:lnTo>
                    <a:pt x="1454" y="528"/>
                  </a:lnTo>
                  <a:cubicBezTo>
                    <a:pt x="1600" y="528"/>
                    <a:pt x="1718" y="408"/>
                    <a:pt x="1718" y="264"/>
                  </a:cubicBezTo>
                  <a:cubicBezTo>
                    <a:pt x="1718" y="121"/>
                    <a:pt x="1597" y="1"/>
                    <a:pt x="14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5101920" y="4061103"/>
              <a:ext cx="81872" cy="15309"/>
            </a:xfrm>
            <a:custGeom>
              <a:avLst/>
              <a:gdLst/>
              <a:ahLst/>
              <a:cxnLst/>
              <a:rect l="l" t="t" r="r" b="b"/>
              <a:pathLst>
                <a:path w="2813" h="526" extrusionOk="0">
                  <a:moveTo>
                    <a:pt x="264" y="1"/>
                  </a:moveTo>
                  <a:cubicBezTo>
                    <a:pt x="121" y="1"/>
                    <a:pt x="0" y="119"/>
                    <a:pt x="0" y="262"/>
                  </a:cubicBezTo>
                  <a:cubicBezTo>
                    <a:pt x="0" y="408"/>
                    <a:pt x="121" y="526"/>
                    <a:pt x="264" y="526"/>
                  </a:cubicBezTo>
                  <a:lnTo>
                    <a:pt x="2549" y="526"/>
                  </a:lnTo>
                  <a:cubicBezTo>
                    <a:pt x="2692" y="526"/>
                    <a:pt x="2813" y="408"/>
                    <a:pt x="2813" y="262"/>
                  </a:cubicBezTo>
                  <a:cubicBezTo>
                    <a:pt x="2813" y="119"/>
                    <a:pt x="2695" y="1"/>
                    <a:pt x="25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0"/>
            <p:cNvSpPr/>
            <p:nvPr/>
          </p:nvSpPr>
          <p:spPr>
            <a:xfrm>
              <a:off x="4925310" y="3755355"/>
              <a:ext cx="50031" cy="15397"/>
            </a:xfrm>
            <a:custGeom>
              <a:avLst/>
              <a:gdLst/>
              <a:ahLst/>
              <a:cxnLst/>
              <a:rect l="l" t="t" r="r" b="b"/>
              <a:pathLst>
                <a:path w="1719" h="529" extrusionOk="0">
                  <a:moveTo>
                    <a:pt x="264" y="1"/>
                  </a:moveTo>
                  <a:cubicBezTo>
                    <a:pt x="118" y="1"/>
                    <a:pt x="1" y="121"/>
                    <a:pt x="1" y="264"/>
                  </a:cubicBezTo>
                  <a:cubicBezTo>
                    <a:pt x="1" y="408"/>
                    <a:pt x="118" y="528"/>
                    <a:pt x="264" y="528"/>
                  </a:cubicBezTo>
                  <a:lnTo>
                    <a:pt x="1457" y="528"/>
                  </a:lnTo>
                  <a:cubicBezTo>
                    <a:pt x="1600" y="528"/>
                    <a:pt x="1718" y="408"/>
                    <a:pt x="1718" y="264"/>
                  </a:cubicBezTo>
                  <a:cubicBezTo>
                    <a:pt x="1718" y="121"/>
                    <a:pt x="1603" y="1"/>
                    <a:pt x="14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a:off x="4988614" y="3890635"/>
              <a:ext cx="15309" cy="15367"/>
            </a:xfrm>
            <a:custGeom>
              <a:avLst/>
              <a:gdLst/>
              <a:ahLst/>
              <a:cxnLst/>
              <a:rect l="l" t="t" r="r" b="b"/>
              <a:pathLst>
                <a:path w="526" h="528" extrusionOk="0">
                  <a:moveTo>
                    <a:pt x="264" y="0"/>
                  </a:moveTo>
                  <a:cubicBezTo>
                    <a:pt x="194" y="0"/>
                    <a:pt x="127" y="28"/>
                    <a:pt x="76" y="79"/>
                  </a:cubicBezTo>
                  <a:cubicBezTo>
                    <a:pt x="29" y="127"/>
                    <a:pt x="1" y="194"/>
                    <a:pt x="1" y="264"/>
                  </a:cubicBezTo>
                  <a:cubicBezTo>
                    <a:pt x="1" y="334"/>
                    <a:pt x="29" y="402"/>
                    <a:pt x="76" y="449"/>
                  </a:cubicBezTo>
                  <a:cubicBezTo>
                    <a:pt x="127" y="500"/>
                    <a:pt x="194" y="528"/>
                    <a:pt x="264" y="528"/>
                  </a:cubicBezTo>
                  <a:cubicBezTo>
                    <a:pt x="335" y="528"/>
                    <a:pt x="399" y="500"/>
                    <a:pt x="450" y="449"/>
                  </a:cubicBezTo>
                  <a:cubicBezTo>
                    <a:pt x="497" y="402"/>
                    <a:pt x="525" y="334"/>
                    <a:pt x="525" y="264"/>
                  </a:cubicBezTo>
                  <a:cubicBezTo>
                    <a:pt x="525" y="194"/>
                    <a:pt x="497" y="127"/>
                    <a:pt x="450" y="79"/>
                  </a:cubicBezTo>
                  <a:cubicBezTo>
                    <a:pt x="399" y="28"/>
                    <a:pt x="335"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5015158" y="3890635"/>
              <a:ext cx="15309" cy="15367"/>
            </a:xfrm>
            <a:custGeom>
              <a:avLst/>
              <a:gdLst/>
              <a:ahLst/>
              <a:cxnLst/>
              <a:rect l="l" t="t" r="r" b="b"/>
              <a:pathLst>
                <a:path w="526" h="528" extrusionOk="0">
                  <a:moveTo>
                    <a:pt x="265" y="0"/>
                  </a:moveTo>
                  <a:cubicBezTo>
                    <a:pt x="194" y="0"/>
                    <a:pt x="127" y="28"/>
                    <a:pt x="77" y="79"/>
                  </a:cubicBezTo>
                  <a:cubicBezTo>
                    <a:pt x="29" y="127"/>
                    <a:pt x="1" y="194"/>
                    <a:pt x="1" y="264"/>
                  </a:cubicBezTo>
                  <a:cubicBezTo>
                    <a:pt x="1" y="334"/>
                    <a:pt x="29" y="402"/>
                    <a:pt x="77" y="449"/>
                  </a:cubicBezTo>
                  <a:cubicBezTo>
                    <a:pt x="127" y="500"/>
                    <a:pt x="194" y="528"/>
                    <a:pt x="265" y="528"/>
                  </a:cubicBezTo>
                  <a:cubicBezTo>
                    <a:pt x="335" y="528"/>
                    <a:pt x="399" y="500"/>
                    <a:pt x="450" y="449"/>
                  </a:cubicBezTo>
                  <a:cubicBezTo>
                    <a:pt x="498" y="402"/>
                    <a:pt x="526" y="334"/>
                    <a:pt x="526" y="264"/>
                  </a:cubicBezTo>
                  <a:cubicBezTo>
                    <a:pt x="526" y="194"/>
                    <a:pt x="498" y="127"/>
                    <a:pt x="450" y="79"/>
                  </a:cubicBezTo>
                  <a:cubicBezTo>
                    <a:pt x="399" y="28"/>
                    <a:pt x="335" y="0"/>
                    <a:pt x="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a:off x="5041701" y="3890635"/>
              <a:ext cx="15309" cy="15367"/>
            </a:xfrm>
            <a:custGeom>
              <a:avLst/>
              <a:gdLst/>
              <a:ahLst/>
              <a:cxnLst/>
              <a:rect l="l" t="t" r="r" b="b"/>
              <a:pathLst>
                <a:path w="526" h="528" extrusionOk="0">
                  <a:moveTo>
                    <a:pt x="265" y="0"/>
                  </a:moveTo>
                  <a:cubicBezTo>
                    <a:pt x="195" y="0"/>
                    <a:pt x="127" y="28"/>
                    <a:pt x="77" y="79"/>
                  </a:cubicBezTo>
                  <a:cubicBezTo>
                    <a:pt x="29" y="127"/>
                    <a:pt x="1" y="194"/>
                    <a:pt x="1" y="264"/>
                  </a:cubicBezTo>
                  <a:cubicBezTo>
                    <a:pt x="1" y="334"/>
                    <a:pt x="29" y="402"/>
                    <a:pt x="77" y="449"/>
                  </a:cubicBezTo>
                  <a:cubicBezTo>
                    <a:pt x="127" y="500"/>
                    <a:pt x="195" y="528"/>
                    <a:pt x="265" y="528"/>
                  </a:cubicBezTo>
                  <a:cubicBezTo>
                    <a:pt x="335" y="528"/>
                    <a:pt x="399" y="500"/>
                    <a:pt x="450" y="449"/>
                  </a:cubicBezTo>
                  <a:cubicBezTo>
                    <a:pt x="498" y="402"/>
                    <a:pt x="526" y="334"/>
                    <a:pt x="526" y="264"/>
                  </a:cubicBezTo>
                  <a:cubicBezTo>
                    <a:pt x="526" y="194"/>
                    <a:pt x="498" y="127"/>
                    <a:pt x="450" y="79"/>
                  </a:cubicBezTo>
                  <a:cubicBezTo>
                    <a:pt x="399" y="28"/>
                    <a:pt x="335" y="0"/>
                    <a:pt x="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4804088" y="4003271"/>
              <a:ext cx="243289" cy="212758"/>
            </a:xfrm>
            <a:custGeom>
              <a:avLst/>
              <a:gdLst/>
              <a:ahLst/>
              <a:cxnLst/>
              <a:rect l="l" t="t" r="r" b="b"/>
              <a:pathLst>
                <a:path w="8359" h="7310" extrusionOk="0">
                  <a:moveTo>
                    <a:pt x="1541" y="5050"/>
                  </a:moveTo>
                  <a:lnTo>
                    <a:pt x="1541" y="6781"/>
                  </a:lnTo>
                  <a:lnTo>
                    <a:pt x="1008" y="6781"/>
                  </a:lnTo>
                  <a:lnTo>
                    <a:pt x="1008" y="5050"/>
                  </a:lnTo>
                  <a:close/>
                  <a:moveTo>
                    <a:pt x="5426" y="2906"/>
                  </a:moveTo>
                  <a:lnTo>
                    <a:pt x="5426" y="6781"/>
                  </a:lnTo>
                  <a:lnTo>
                    <a:pt x="4892" y="6781"/>
                  </a:lnTo>
                  <a:lnTo>
                    <a:pt x="4892" y="2906"/>
                  </a:lnTo>
                  <a:close/>
                  <a:moveTo>
                    <a:pt x="7368" y="531"/>
                  </a:moveTo>
                  <a:lnTo>
                    <a:pt x="7368" y="6781"/>
                  </a:lnTo>
                  <a:lnTo>
                    <a:pt x="6835" y="6781"/>
                  </a:lnTo>
                  <a:lnTo>
                    <a:pt x="6835" y="531"/>
                  </a:lnTo>
                  <a:close/>
                  <a:moveTo>
                    <a:pt x="6776" y="1"/>
                  </a:moveTo>
                  <a:cubicBezTo>
                    <a:pt x="6515" y="1"/>
                    <a:pt x="6304" y="211"/>
                    <a:pt x="6304" y="472"/>
                  </a:cubicBezTo>
                  <a:lnTo>
                    <a:pt x="6304" y="6781"/>
                  </a:lnTo>
                  <a:lnTo>
                    <a:pt x="5948" y="6781"/>
                  </a:lnTo>
                  <a:lnTo>
                    <a:pt x="5948" y="2847"/>
                  </a:lnTo>
                  <a:cubicBezTo>
                    <a:pt x="5948" y="2586"/>
                    <a:pt x="5737" y="2375"/>
                    <a:pt x="5476" y="2375"/>
                  </a:cubicBezTo>
                  <a:lnTo>
                    <a:pt x="4828" y="2375"/>
                  </a:lnTo>
                  <a:cubicBezTo>
                    <a:pt x="4570" y="2375"/>
                    <a:pt x="4359" y="2586"/>
                    <a:pt x="4359" y="2847"/>
                  </a:cubicBezTo>
                  <a:lnTo>
                    <a:pt x="4359" y="6781"/>
                  </a:lnTo>
                  <a:lnTo>
                    <a:pt x="4000" y="6781"/>
                  </a:lnTo>
                  <a:lnTo>
                    <a:pt x="4000" y="3450"/>
                  </a:lnTo>
                  <a:cubicBezTo>
                    <a:pt x="4000" y="3307"/>
                    <a:pt x="3882" y="3186"/>
                    <a:pt x="3736" y="3186"/>
                  </a:cubicBezTo>
                  <a:cubicBezTo>
                    <a:pt x="3593" y="3186"/>
                    <a:pt x="3475" y="3307"/>
                    <a:pt x="3475" y="3450"/>
                  </a:cubicBezTo>
                  <a:lnTo>
                    <a:pt x="3475" y="6781"/>
                  </a:lnTo>
                  <a:lnTo>
                    <a:pt x="2942" y="6781"/>
                  </a:lnTo>
                  <a:lnTo>
                    <a:pt x="2942" y="1295"/>
                  </a:lnTo>
                  <a:lnTo>
                    <a:pt x="3475" y="1295"/>
                  </a:lnTo>
                  <a:lnTo>
                    <a:pt x="3475" y="2047"/>
                  </a:lnTo>
                  <a:cubicBezTo>
                    <a:pt x="3475" y="2190"/>
                    <a:pt x="3593" y="2311"/>
                    <a:pt x="3736" y="2311"/>
                  </a:cubicBezTo>
                  <a:cubicBezTo>
                    <a:pt x="3882" y="2311"/>
                    <a:pt x="4000" y="2190"/>
                    <a:pt x="4000" y="2047"/>
                  </a:cubicBezTo>
                  <a:lnTo>
                    <a:pt x="4000" y="1238"/>
                  </a:lnTo>
                  <a:cubicBezTo>
                    <a:pt x="4000" y="980"/>
                    <a:pt x="3789" y="770"/>
                    <a:pt x="3531" y="770"/>
                  </a:cubicBezTo>
                  <a:lnTo>
                    <a:pt x="2880" y="770"/>
                  </a:lnTo>
                  <a:cubicBezTo>
                    <a:pt x="2622" y="770"/>
                    <a:pt x="2411" y="980"/>
                    <a:pt x="2411" y="1238"/>
                  </a:cubicBezTo>
                  <a:lnTo>
                    <a:pt x="2411" y="6781"/>
                  </a:lnTo>
                  <a:lnTo>
                    <a:pt x="2052" y="6781"/>
                  </a:lnTo>
                  <a:lnTo>
                    <a:pt x="2052" y="4991"/>
                  </a:lnTo>
                  <a:cubicBezTo>
                    <a:pt x="2052" y="4730"/>
                    <a:pt x="1842" y="4519"/>
                    <a:pt x="1583" y="4519"/>
                  </a:cubicBezTo>
                  <a:lnTo>
                    <a:pt x="935" y="4519"/>
                  </a:lnTo>
                  <a:cubicBezTo>
                    <a:pt x="674" y="4519"/>
                    <a:pt x="464" y="4730"/>
                    <a:pt x="464" y="4991"/>
                  </a:cubicBezTo>
                  <a:lnTo>
                    <a:pt x="464" y="6781"/>
                  </a:lnTo>
                  <a:lnTo>
                    <a:pt x="264" y="6781"/>
                  </a:lnTo>
                  <a:cubicBezTo>
                    <a:pt x="121" y="6781"/>
                    <a:pt x="0" y="6902"/>
                    <a:pt x="0" y="7045"/>
                  </a:cubicBezTo>
                  <a:cubicBezTo>
                    <a:pt x="0" y="7188"/>
                    <a:pt x="121" y="7309"/>
                    <a:pt x="264" y="7309"/>
                  </a:cubicBezTo>
                  <a:lnTo>
                    <a:pt x="8078" y="7309"/>
                  </a:lnTo>
                  <a:cubicBezTo>
                    <a:pt x="8221" y="7309"/>
                    <a:pt x="8339" y="7188"/>
                    <a:pt x="8339" y="7045"/>
                  </a:cubicBezTo>
                  <a:cubicBezTo>
                    <a:pt x="8359" y="6899"/>
                    <a:pt x="8238" y="6781"/>
                    <a:pt x="8095" y="6781"/>
                  </a:cubicBezTo>
                  <a:lnTo>
                    <a:pt x="7896" y="6781"/>
                  </a:lnTo>
                  <a:lnTo>
                    <a:pt x="7896" y="472"/>
                  </a:lnTo>
                  <a:cubicBezTo>
                    <a:pt x="7896" y="211"/>
                    <a:pt x="7685" y="1"/>
                    <a:pt x="74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p:cNvSpPr/>
            <p:nvPr/>
          </p:nvSpPr>
          <p:spPr>
            <a:xfrm>
              <a:off x="4804583" y="3956645"/>
              <a:ext cx="76633" cy="15280"/>
            </a:xfrm>
            <a:custGeom>
              <a:avLst/>
              <a:gdLst/>
              <a:ahLst/>
              <a:cxnLst/>
              <a:rect l="l" t="t" r="r" b="b"/>
              <a:pathLst>
                <a:path w="2633" h="525" extrusionOk="0">
                  <a:moveTo>
                    <a:pt x="264" y="0"/>
                  </a:moveTo>
                  <a:cubicBezTo>
                    <a:pt x="121" y="0"/>
                    <a:pt x="0" y="118"/>
                    <a:pt x="0" y="264"/>
                  </a:cubicBezTo>
                  <a:cubicBezTo>
                    <a:pt x="0" y="407"/>
                    <a:pt x="121" y="525"/>
                    <a:pt x="264" y="525"/>
                  </a:cubicBezTo>
                  <a:lnTo>
                    <a:pt x="2369" y="525"/>
                  </a:lnTo>
                  <a:cubicBezTo>
                    <a:pt x="2512" y="525"/>
                    <a:pt x="2633" y="407"/>
                    <a:pt x="2633" y="264"/>
                  </a:cubicBezTo>
                  <a:cubicBezTo>
                    <a:pt x="2633" y="118"/>
                    <a:pt x="2518" y="0"/>
                    <a:pt x="23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p:cNvSpPr/>
            <p:nvPr/>
          </p:nvSpPr>
          <p:spPr>
            <a:xfrm>
              <a:off x="4804583" y="3979987"/>
              <a:ext cx="76633" cy="15397"/>
            </a:xfrm>
            <a:custGeom>
              <a:avLst/>
              <a:gdLst/>
              <a:ahLst/>
              <a:cxnLst/>
              <a:rect l="l" t="t" r="r" b="b"/>
              <a:pathLst>
                <a:path w="2633" h="529" extrusionOk="0">
                  <a:moveTo>
                    <a:pt x="264" y="1"/>
                  </a:moveTo>
                  <a:cubicBezTo>
                    <a:pt x="121" y="1"/>
                    <a:pt x="0" y="121"/>
                    <a:pt x="0" y="265"/>
                  </a:cubicBezTo>
                  <a:cubicBezTo>
                    <a:pt x="0" y="408"/>
                    <a:pt x="121" y="528"/>
                    <a:pt x="264" y="528"/>
                  </a:cubicBezTo>
                  <a:lnTo>
                    <a:pt x="2369" y="528"/>
                  </a:lnTo>
                  <a:cubicBezTo>
                    <a:pt x="2512" y="528"/>
                    <a:pt x="2633" y="408"/>
                    <a:pt x="2633" y="265"/>
                  </a:cubicBezTo>
                  <a:cubicBezTo>
                    <a:pt x="2633" y="121"/>
                    <a:pt x="2518" y="1"/>
                    <a:pt x="23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0"/>
            <p:cNvSpPr/>
            <p:nvPr/>
          </p:nvSpPr>
          <p:spPr>
            <a:xfrm>
              <a:off x="4804583" y="4003533"/>
              <a:ext cx="43250" cy="15280"/>
            </a:xfrm>
            <a:custGeom>
              <a:avLst/>
              <a:gdLst/>
              <a:ahLst/>
              <a:cxnLst/>
              <a:rect l="l" t="t" r="r" b="b"/>
              <a:pathLst>
                <a:path w="1486" h="525" extrusionOk="0">
                  <a:moveTo>
                    <a:pt x="264" y="0"/>
                  </a:moveTo>
                  <a:cubicBezTo>
                    <a:pt x="121" y="0"/>
                    <a:pt x="0" y="118"/>
                    <a:pt x="0" y="261"/>
                  </a:cubicBezTo>
                  <a:cubicBezTo>
                    <a:pt x="0" y="407"/>
                    <a:pt x="121" y="525"/>
                    <a:pt x="264" y="525"/>
                  </a:cubicBezTo>
                  <a:lnTo>
                    <a:pt x="1221" y="525"/>
                  </a:lnTo>
                  <a:cubicBezTo>
                    <a:pt x="1367" y="525"/>
                    <a:pt x="1485" y="407"/>
                    <a:pt x="1485" y="261"/>
                  </a:cubicBezTo>
                  <a:cubicBezTo>
                    <a:pt x="1485" y="115"/>
                    <a:pt x="1367" y="0"/>
                    <a:pt x="12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0"/>
            <p:cNvSpPr/>
            <p:nvPr/>
          </p:nvSpPr>
          <p:spPr>
            <a:xfrm>
              <a:off x="4975313" y="3956645"/>
              <a:ext cx="59229" cy="15280"/>
            </a:xfrm>
            <a:custGeom>
              <a:avLst/>
              <a:gdLst/>
              <a:ahLst/>
              <a:cxnLst/>
              <a:rect l="l" t="t" r="r" b="b"/>
              <a:pathLst>
                <a:path w="2035" h="525" extrusionOk="0">
                  <a:moveTo>
                    <a:pt x="264" y="0"/>
                  </a:moveTo>
                  <a:cubicBezTo>
                    <a:pt x="121" y="0"/>
                    <a:pt x="0" y="118"/>
                    <a:pt x="0" y="264"/>
                  </a:cubicBezTo>
                  <a:cubicBezTo>
                    <a:pt x="0" y="407"/>
                    <a:pt x="121" y="525"/>
                    <a:pt x="264" y="525"/>
                  </a:cubicBezTo>
                  <a:lnTo>
                    <a:pt x="1774" y="525"/>
                  </a:lnTo>
                  <a:cubicBezTo>
                    <a:pt x="1917" y="525"/>
                    <a:pt x="2035" y="407"/>
                    <a:pt x="2035" y="264"/>
                  </a:cubicBezTo>
                  <a:cubicBezTo>
                    <a:pt x="2035" y="118"/>
                    <a:pt x="1920" y="0"/>
                    <a:pt x="17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0"/>
            <p:cNvSpPr/>
            <p:nvPr/>
          </p:nvSpPr>
          <p:spPr>
            <a:xfrm>
              <a:off x="4797481" y="3890635"/>
              <a:ext cx="50002" cy="15367"/>
            </a:xfrm>
            <a:custGeom>
              <a:avLst/>
              <a:gdLst/>
              <a:ahLst/>
              <a:cxnLst/>
              <a:rect l="l" t="t" r="r" b="b"/>
              <a:pathLst>
                <a:path w="1718" h="528" extrusionOk="0">
                  <a:moveTo>
                    <a:pt x="264" y="0"/>
                  </a:moveTo>
                  <a:cubicBezTo>
                    <a:pt x="118" y="0"/>
                    <a:pt x="0" y="121"/>
                    <a:pt x="0" y="264"/>
                  </a:cubicBezTo>
                  <a:cubicBezTo>
                    <a:pt x="0" y="407"/>
                    <a:pt x="118" y="528"/>
                    <a:pt x="264" y="528"/>
                  </a:cubicBezTo>
                  <a:lnTo>
                    <a:pt x="1457" y="528"/>
                  </a:lnTo>
                  <a:cubicBezTo>
                    <a:pt x="1600" y="528"/>
                    <a:pt x="1718" y="407"/>
                    <a:pt x="1718" y="264"/>
                  </a:cubicBezTo>
                  <a:cubicBezTo>
                    <a:pt x="1718" y="118"/>
                    <a:pt x="1600" y="0"/>
                    <a:pt x="14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32231753"/>
      </p:ext>
    </p:extLst>
  </p:cSld>
  <p:clrMapOvr>
    <a:masterClrMapping/>
  </p:clrMapOvr>
</p:sld>
</file>

<file path=ppt/theme/theme1.xml><?xml version="1.0" encoding="utf-8"?>
<a:theme xmlns:a="http://schemas.openxmlformats.org/drawingml/2006/main" name="AI Press Conference Pitch Deck by Slidesgo">
  <a:themeElements>
    <a:clrScheme name="Simple Light">
      <a:dk1>
        <a:srgbClr val="FFFFFF"/>
      </a:dk1>
      <a:lt1>
        <a:srgbClr val="000C24"/>
      </a:lt1>
      <a:dk2>
        <a:srgbClr val="003E85"/>
      </a:dk2>
      <a:lt2>
        <a:srgbClr val="00FFCE"/>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TotalTime>
  <Words>1098</Words>
  <Application>Microsoft Office PowerPoint</Application>
  <PresentationFormat>On-screen Show (16:9)</PresentationFormat>
  <Paragraphs>123</Paragraphs>
  <Slides>18</Slides>
  <Notes>17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18</vt:i4>
      </vt:variant>
    </vt:vector>
  </HeadingPairs>
  <TitlesOfParts>
    <vt:vector size="31" baseType="lpstr">
      <vt:lpstr>Chakra Petch</vt:lpstr>
      <vt:lpstr>Nunito Light</vt:lpstr>
      <vt:lpstr>Arial</vt:lpstr>
      <vt:lpstr>Calibri</vt:lpstr>
      <vt:lpstr>Open Sans Light</vt:lpstr>
      <vt:lpstr>Open Sans</vt:lpstr>
      <vt:lpstr>Anaheim</vt:lpstr>
      <vt:lpstr>Raleway</vt:lpstr>
      <vt:lpstr>Bebas Neue</vt:lpstr>
      <vt:lpstr>Chakra Petch Medium</vt:lpstr>
      <vt:lpstr>Symbol</vt:lpstr>
      <vt:lpstr>Times New Roman</vt:lpstr>
      <vt:lpstr>AI Press Conference Pitch Deck by Slidesgo</vt:lpstr>
      <vt:lpstr>VisioSpeak –Integrated Image Captioning-to-Speech Accessibility Solution</vt:lpstr>
      <vt:lpstr>TABLE OF CONTENTS</vt:lpstr>
      <vt:lpstr>PROBLEM STATEMENT</vt:lpstr>
      <vt:lpstr>OBJECTIVE</vt:lpstr>
      <vt:lpstr>DATA SOURCE &amp; PREPARATION</vt:lpstr>
      <vt:lpstr>DATA MODELLING</vt:lpstr>
      <vt:lpstr>Multi Model Summary</vt:lpstr>
      <vt:lpstr>IMAGE CAPTIONING</vt:lpstr>
      <vt:lpstr>GPT 3.5 ENABLED ACTIONABLE DIRECTIVES</vt:lpstr>
      <vt:lpstr>EMPOWERING VISUALLY IMPAIRED WITH TEXT-TO-SPEECH GUIDANCE</vt:lpstr>
      <vt:lpstr>Evaluation</vt:lpstr>
      <vt:lpstr>Image captioning: </vt:lpstr>
      <vt:lpstr>PowerPoint Presentation</vt:lpstr>
      <vt:lpstr>Prompt Effectiveness:  </vt:lpstr>
      <vt:lpstr>Empowering visually impaired with text-to-speech guidance:  </vt:lpstr>
      <vt:lpstr>RECOMMENDATIONS</vt:lpstr>
      <vt:lpstr>THANKS!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VisioSpeak –Integrated Image Captioning-to-Speech accessibility solution</dc:title>
  <dc:creator>Salini Mahapatra</dc:creator>
  <cp:lastModifiedBy>Aditya Tiwari</cp:lastModifiedBy>
  <cp:revision>11</cp:revision>
  <dcterms:modified xsi:type="dcterms:W3CDTF">2023-12-12T03:13:14Z</dcterms:modified>
</cp:coreProperties>
</file>