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376F-50D7-99E9-6F0B-5C2F48A3A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D44D-D244-224A-E1E3-33941742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BF64-3B89-04BB-8C7C-41A343B4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20F-3248-876B-CBFE-A1A1A40E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154A-BE4E-D86B-F921-38AB412B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B8BB-6228-4CE3-A829-3BB488BB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6912-941B-21C0-E66E-75A5D2ECD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D912-64E2-A3BF-1450-B2E348E6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E2FD-C4E4-E228-54A7-55D9D68E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4BEE-3182-1F78-8502-3A9BA2BB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4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4188C-2E45-236C-6F5C-9F3115E15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0AC0-3334-429F-33D8-548D676E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A6C8-D464-DF7E-DD18-F02464DE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DD02-3065-EBDC-5A00-32EED321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38A4-0536-4BC7-3CF5-061D51B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F68B-599E-C0F0-575E-E396E70D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EE80-C88C-F9D5-7DE8-3FFD7AC3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5CA2-E21C-8982-F1D7-41C716C7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9528-0F4C-A606-7488-363A6635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F50B-A449-B9D7-EC8C-67A84917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BCB-177E-E9D2-2277-2358883D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6B22-EB09-72DB-23E8-1AF653A6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51BD-186E-CE6B-6B0D-4B63D94F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FAAC-56BC-1C5E-4E06-660D88F1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608-D5DE-0B7C-363D-87D80421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9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5137-FAD6-1DF2-906D-5F31E0FF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506-448B-9E53-C9D3-EA55A12B9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E7C8-2F23-FE4B-62B1-C818F90F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DD5D-3B82-330B-35DF-3967AD84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72EB8-CAC0-560D-12CD-498C17B8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2CF5-E3F4-E654-EDD9-A43E2E2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1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D17D-2DDA-FBC4-A884-5FA20B9B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5DC8-9E57-B685-E4FA-9B5B83F6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A3667-DBF7-9272-54E4-8EC4A6CF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14B2A-048C-A5B4-E4C7-5D0305CAD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18216-3119-3323-B5F3-21BCE2F9E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430BE-033E-F0A7-862C-C40034D2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7F490-B2B1-5D4D-E811-A2B1F189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C98C9-32F8-46E3-AAB7-B21DDD27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F2BA-3716-2BAC-121D-B238F3DD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4D1D9-BBF7-C6CD-EA49-FE6F0121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78D8-F070-4A16-BDD6-C1D7ECA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8A0FE-2352-F99C-A657-C34066C6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4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CC228-BC49-212D-3DC6-B47D49E9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39427-0939-EF96-832E-95636C7A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0F4C-A099-4EE4-72E7-F7C9BBD3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A690-1FA5-F893-5578-831F1826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F852-3014-D0FF-6757-83D230E7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470-8CF5-CF3F-E4D7-FCA09D378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0FE4C-3749-F9F5-C4FC-5FDBEAA5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3DEF-5E36-8975-6B5F-9E799E2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C4B3-C76D-C972-2C85-E8BBD4F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1215-65D9-DAF7-355C-F2877ECE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25BCF-CC38-8888-2D3D-7AA7A2741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C9737-A3B9-680F-A143-2443F939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E9BB-48DA-7041-7B33-C48CFB0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8D6E-971B-43D3-D142-34EBF3C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632D-CC44-9F04-6774-7F02320D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9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B00A9-4CB6-4121-086D-111CB2CE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1D96-91BE-5BF5-92E1-80D557FA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D04A-3C27-7D8E-F682-DD6D7B8E5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AE4E-DF2A-4D4B-8B6F-7C79414A2EFD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E81D-C635-9975-AAFF-F1C86B752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32CE6-E434-5EBD-750D-B9F618478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8062-2993-4BE2-A2A5-635717E4D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32A4-B5FC-F394-8A0D-34A08F0E5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Meal-tech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9B589-E8AC-B35F-7D39-D627B4CF7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Your own meal kit</a:t>
            </a:r>
          </a:p>
        </p:txBody>
      </p:sp>
    </p:spTree>
    <p:extLst>
      <p:ext uri="{BB962C8B-B14F-4D97-AF65-F5344CB8AC3E}">
        <p14:creationId xmlns:p14="http://schemas.microsoft.com/office/powerpoint/2010/main" val="238413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95E2-C4CE-C746-A782-8B83C960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selling different kits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8951A-1C32-F842-DAC5-3B2955EDA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12" y="1825625"/>
            <a:ext cx="4096376" cy="4351338"/>
          </a:xfrm>
        </p:spPr>
      </p:pic>
    </p:spTree>
    <p:extLst>
      <p:ext uri="{BB962C8B-B14F-4D97-AF65-F5344CB8AC3E}">
        <p14:creationId xmlns:p14="http://schemas.microsoft.com/office/powerpoint/2010/main" val="38933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FA8C-C1F8-0988-5C2A-1351E87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Pocket-friendly meals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EA3C8-3648-BA37-7157-6AA15298F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47" y="1825625"/>
            <a:ext cx="4419505" cy="4351338"/>
          </a:xfrm>
        </p:spPr>
      </p:pic>
    </p:spTree>
    <p:extLst>
      <p:ext uri="{BB962C8B-B14F-4D97-AF65-F5344CB8AC3E}">
        <p14:creationId xmlns:p14="http://schemas.microsoft.com/office/powerpoint/2010/main" val="236233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B617-0CF2-1644-9F3C-B5B1E6AF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0C38E-8E9B-A23B-4303-05D529BD5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114" y="2141853"/>
            <a:ext cx="5669771" cy="3718882"/>
          </a:xfrm>
        </p:spPr>
      </p:pic>
    </p:spTree>
    <p:extLst>
      <p:ext uri="{BB962C8B-B14F-4D97-AF65-F5344CB8AC3E}">
        <p14:creationId xmlns:p14="http://schemas.microsoft.com/office/powerpoint/2010/main" val="3503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2F2C-7461-03AA-4D41-1698B72F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64689-2498-B620-E546-3C6E5EFB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442" y="2797229"/>
            <a:ext cx="5723116" cy="2408129"/>
          </a:xfrm>
        </p:spPr>
      </p:pic>
    </p:spTree>
    <p:extLst>
      <p:ext uri="{BB962C8B-B14F-4D97-AF65-F5344CB8AC3E}">
        <p14:creationId xmlns:p14="http://schemas.microsoft.com/office/powerpoint/2010/main" val="385244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100-6175-9280-35E4-22D9778F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Product page</a:t>
            </a:r>
            <a:br>
              <a:rPr lang="en-IN" dirty="0"/>
            </a:br>
            <a:r>
              <a:rPr lang="en-IN" dirty="0"/>
              <a:t>ai generated image of meal and corresponding search request in show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3690D-2657-2BAE-7FA2-5F6476C6B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267" y="1993691"/>
            <a:ext cx="5655466" cy="4183271"/>
          </a:xfrm>
        </p:spPr>
      </p:pic>
    </p:spTree>
    <p:extLst>
      <p:ext uri="{BB962C8B-B14F-4D97-AF65-F5344CB8AC3E}">
        <p14:creationId xmlns:p14="http://schemas.microsoft.com/office/powerpoint/2010/main" val="38583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BBD2-3750-0291-C02E-A3F18B1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Handwashed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C4EA0-EF25-B3D0-C9E5-7289B26E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352" y="1825625"/>
            <a:ext cx="4213295" cy="4351338"/>
          </a:xfrm>
        </p:spPr>
      </p:pic>
    </p:spTree>
    <p:extLst>
      <p:ext uri="{BB962C8B-B14F-4D97-AF65-F5344CB8AC3E}">
        <p14:creationId xmlns:p14="http://schemas.microsoft.com/office/powerpoint/2010/main" val="104384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285C-530A-523E-B3A5-4107B46C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Serive</a:t>
            </a:r>
            <a:r>
              <a:rPr lang="en-IN" dirty="0"/>
              <a:t> link functionality , text to </a:t>
            </a:r>
            <a:r>
              <a:rPr lang="en-IN" dirty="0" err="1"/>
              <a:t>conent</a:t>
            </a:r>
            <a:r>
              <a:rPr lang="en-IN" dirty="0"/>
              <a:t> generator for asking any 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A86B0-D855-8CAC-632E-1F17E40D2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906" y="1662935"/>
            <a:ext cx="6071016" cy="3908216"/>
          </a:xfrm>
        </p:spPr>
      </p:pic>
    </p:spTree>
    <p:extLst>
      <p:ext uri="{BB962C8B-B14F-4D97-AF65-F5344CB8AC3E}">
        <p14:creationId xmlns:p14="http://schemas.microsoft.com/office/powerpoint/2010/main" val="59699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Meal-tech</vt:lpstr>
      <vt:lpstr>Home page selling different kits</vt:lpstr>
      <vt:lpstr>Pocket-friendly meals section</vt:lpstr>
      <vt:lpstr>Our vision</vt:lpstr>
      <vt:lpstr>Our footer</vt:lpstr>
      <vt:lpstr>Product page ai generated image of meal and corresponding search request in show item</vt:lpstr>
      <vt:lpstr>Handwashed section</vt:lpstr>
      <vt:lpstr>Serive link functionality , text to conent generator for asking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Meal-tech</dc:title>
  <dc:creator>riya kumari</dc:creator>
  <cp:lastModifiedBy>riya kumari</cp:lastModifiedBy>
  <cp:revision>1</cp:revision>
  <dcterms:created xsi:type="dcterms:W3CDTF">2023-08-28T15:02:24Z</dcterms:created>
  <dcterms:modified xsi:type="dcterms:W3CDTF">2023-08-28T15:12:23Z</dcterms:modified>
</cp:coreProperties>
</file>