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exandria" panose="020B0604020202020204" charset="-78"/>
      <p:regular r:id="rId8"/>
    </p:embeddedFont>
    <p:embeddedFont>
      <p:font typeface="Alexandria Bold" panose="020B0604020202020204" charset="-78"/>
      <p:regular r:id="rId9"/>
    </p:embeddedFont>
    <p:embeddedFont>
      <p:font typeface="Garet" panose="020B0604020202020204" charset="0"/>
      <p:regular r:id="rId10"/>
    </p:embeddedFont>
    <p:embeddedFont>
      <p:font typeface="Garet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169497" y="1995890"/>
            <a:ext cx="12361040" cy="3062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SIMPLE CALENDER APPLICATION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62982" y="5582772"/>
            <a:ext cx="10162036" cy="77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Riya Bhutada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368048" y="7593999"/>
            <a:ext cx="9551903" cy="955428"/>
            <a:chOff x="0" y="0"/>
            <a:chExt cx="2515728" cy="2516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15728" cy="251635"/>
            </a:xfrm>
            <a:custGeom>
              <a:avLst/>
              <a:gdLst/>
              <a:ahLst/>
              <a:cxnLst/>
              <a:rect l="l" t="t" r="r" b="b"/>
              <a:pathLst>
                <a:path w="2515728" h="251635">
                  <a:moveTo>
                    <a:pt x="46199" y="0"/>
                  </a:moveTo>
                  <a:lnTo>
                    <a:pt x="2469529" y="0"/>
                  </a:lnTo>
                  <a:cubicBezTo>
                    <a:pt x="2495044" y="0"/>
                    <a:pt x="2515728" y="20684"/>
                    <a:pt x="2515728" y="46199"/>
                  </a:cubicBezTo>
                  <a:lnTo>
                    <a:pt x="2515728" y="205436"/>
                  </a:lnTo>
                  <a:cubicBezTo>
                    <a:pt x="2515728" y="230951"/>
                    <a:pt x="2495044" y="251635"/>
                    <a:pt x="2469529" y="251635"/>
                  </a:cubicBezTo>
                  <a:lnTo>
                    <a:pt x="46199" y="251635"/>
                  </a:lnTo>
                  <a:cubicBezTo>
                    <a:pt x="33946" y="251635"/>
                    <a:pt x="22195" y="246768"/>
                    <a:pt x="13531" y="238104"/>
                  </a:cubicBezTo>
                  <a:cubicBezTo>
                    <a:pt x="4867" y="229440"/>
                    <a:pt x="0" y="217689"/>
                    <a:pt x="0" y="205436"/>
                  </a:cubicBezTo>
                  <a:lnTo>
                    <a:pt x="0" y="46199"/>
                  </a:lnTo>
                  <a:cubicBezTo>
                    <a:pt x="0" y="20684"/>
                    <a:pt x="20684" y="0"/>
                    <a:pt x="46199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515728" cy="28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97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631811" y="7774216"/>
            <a:ext cx="902437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Event Management with Java CLI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54" y="4365894"/>
            <a:ext cx="3266081" cy="2776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Create CLI-based calender to manage events without overlaps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3825" y="1185007"/>
            <a:ext cx="1410043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APPROACH AND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8327" y="3259859"/>
            <a:ext cx="18063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GOAL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33614" y="4356369"/>
            <a:ext cx="3240879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Calender Events stored in-memory as Event objects</a:t>
            </a:r>
          </a:p>
        </p:txBody>
      </p:sp>
      <p:sp>
        <p:nvSpPr>
          <p:cNvPr id="7" name="Freeform 7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230808" y="3250334"/>
            <a:ext cx="26240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STORAGE</a:t>
            </a:r>
          </a:p>
        </p:txBody>
      </p:sp>
      <p:sp>
        <p:nvSpPr>
          <p:cNvPr id="9" name="AutoShape 9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74493" y="4356369"/>
            <a:ext cx="5631801" cy="390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events (Title, Start Time, End Time)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Prevent overlapping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List events by day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List remaining events for today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Find next free time slot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47290" y="3250334"/>
            <a:ext cx="316925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22395" y="4306699"/>
            <a:ext cx="3636905" cy="33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Java Streams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DateTimeUtil class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JUnit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VSCode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622395" y="3250334"/>
            <a:ext cx="432060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41415" y="1130877"/>
            <a:ext cx="920516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FILE STRUCTURE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221893"/>
            <a:ext cx="1681557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src/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├── model/                                           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│   ├── Event.java                              # Defines event properties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├── service/                                         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│   ├── CalendarManager.java    # Logic for adding, listing, checking events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├── util/                                                 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│   ├── DateTimeUtil.java              # Handles date/time parsing and formatting        </a:t>
            </a:r>
          </a:p>
          <a:p>
            <a:pPr algn="l">
              <a:lnSpc>
                <a:spcPts val="4480"/>
              </a:lnSpc>
            </a:pPr>
            <a:r>
              <a:rPr lang="en-US" sz="3200" u="none" strike="noStrike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└── Main.java                                      # Entry point &amp; CLI 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3710" y="875545"/>
            <a:ext cx="17160579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PROGRAM RUNNING &amp;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21514" y="2750890"/>
            <a:ext cx="15664317" cy="615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COMPILE:   Open Windows Command Prompt/VSCode Terminal/Any IDE Terminal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javac -d out src\model\Event.java src\service\CalendarManager.java src\util\DateTimeUtil.java src\Main.java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545454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RUN:  </a:t>
            </a:r>
            <a:r>
              <a:rPr lang="en-US" sz="3200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java -cp out Main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545454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TESTING &amp; VERIFICATION: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events via interactive menu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List and verify events on different dates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Find free slots and confirm no overlaps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3710" y="2731840"/>
            <a:ext cx="102870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3710" y="6662173"/>
            <a:ext cx="102870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3710" y="5463928"/>
            <a:ext cx="102870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717346" y="904676"/>
            <a:ext cx="1164568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SAMPLE TEST 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27556" y="3516999"/>
            <a:ext cx="9731744" cy="405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Meeting with Recruiter, 2025-07-07 09:00, 2025-07-04 10:00</a:t>
            </a:r>
          </a:p>
          <a:p>
            <a:pPr algn="l">
              <a:lnSpc>
                <a:spcPts val="4576"/>
              </a:lnSpc>
            </a:pPr>
            <a:endParaRPr lang="en-US" sz="3268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Lunch, 2025-07-04 12:00, 2025-07-04 13:00</a:t>
            </a:r>
          </a:p>
          <a:p>
            <a:pPr algn="l">
              <a:lnSpc>
                <a:spcPts val="4576"/>
              </a:lnSpc>
            </a:pPr>
            <a:endParaRPr lang="en-US" sz="3268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Gym, 2025-07-04 17:00, 2025-07-04 18:00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564" y="4601400"/>
            <a:ext cx="5252287" cy="346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Use this to manually add events for testing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Helps verify listing and free slot functionality</a:t>
            </a:r>
          </a:p>
        </p:txBody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1514" y="3507474"/>
            <a:ext cx="337912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ADD EVENT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Alexandria</vt:lpstr>
      <vt:lpstr>Garet Bold</vt:lpstr>
      <vt:lpstr>Garet</vt:lpstr>
      <vt:lpstr>Alexandria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CALENDER APP</dc:title>
  <cp:lastModifiedBy>Kaushik Baheti</cp:lastModifiedBy>
  <cp:revision>2</cp:revision>
  <dcterms:created xsi:type="dcterms:W3CDTF">2006-08-16T00:00:00Z</dcterms:created>
  <dcterms:modified xsi:type="dcterms:W3CDTF">2025-07-07T00:04:45Z</dcterms:modified>
  <dc:identifier>DAGsNSuwbMQ</dc:identifier>
</cp:coreProperties>
</file>