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ableStyles" Target="tableStyles.xml" /><Relationship Id="rId5" Type="http://schemas.openxmlformats.org/officeDocument/2006/relationships/slide" Target="slides/slide4.xml" /><Relationship Id="rId10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3D3D-8634-9D92-DFE0-4793D8129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MLSA PROJECT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41658-146A-C22B-0AE7-FDE7B4E8C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14272"/>
            <a:ext cx="8637072" cy="2084505"/>
          </a:xfrm>
        </p:spPr>
        <p:txBody>
          <a:bodyPr>
            <a:normAutofit/>
          </a:bodyPr>
          <a:lstStyle/>
          <a:p>
            <a:r>
              <a:rPr lang="en-IN" b="1" dirty="0"/>
              <a:t>Created by: Riya </a:t>
            </a:r>
            <a:r>
              <a:rPr lang="en-IN" b="1" dirty="0" err="1"/>
              <a:t>Deshmankar</a:t>
            </a:r>
            <a:r>
              <a:rPr lang="en-IN" b="1" dirty="0"/>
              <a:t> </a:t>
            </a:r>
          </a:p>
          <a:p>
            <a:r>
              <a:rPr lang="en-IN" b="1" dirty="0"/>
              <a:t>Section-C</a:t>
            </a:r>
          </a:p>
          <a:p>
            <a:r>
              <a:rPr lang="en-IN" b="1" dirty="0"/>
              <a:t>rollno.-2300290100212</a:t>
            </a:r>
          </a:p>
          <a:p>
            <a:r>
              <a:rPr lang="en-IN" b="1" dirty="0"/>
              <a:t>Branch CSE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06346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A7475-8898-FA98-333B-0B7AB203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simple personal webpage 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429029-6270-993B-74AC-68B400133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2291" y="2016124"/>
            <a:ext cx="7130473" cy="4037357"/>
          </a:xfrm>
        </p:spPr>
      </p:pic>
    </p:spTree>
    <p:extLst>
      <p:ext uri="{BB962C8B-B14F-4D97-AF65-F5344CB8AC3E}">
        <p14:creationId xmlns:p14="http://schemas.microsoft.com/office/powerpoint/2010/main" val="2075401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73190-3177-8DD7-95EF-44613D5D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personal webpage is created using basic html and </a:t>
            </a:r>
            <a:r>
              <a:rPr lang="en-IN" dirty="0" err="1"/>
              <a:t>css</a:t>
            </a:r>
            <a:r>
              <a:rPr lang="en-IN" dirty="0"/>
              <a:t>.</a:t>
            </a:r>
          </a:p>
          <a:p>
            <a:r>
              <a:rPr lang="en-IN" dirty="0"/>
              <a:t>I have used many tags like &lt;</a:t>
            </a:r>
            <a:r>
              <a:rPr lang="en-IN" dirty="0" err="1"/>
              <a:t>img</a:t>
            </a:r>
            <a:r>
              <a:rPr lang="en-IN" dirty="0"/>
              <a:t>&gt; tag to insert image and</a:t>
            </a:r>
          </a:p>
          <a:p>
            <a:pPr marL="0" indent="0">
              <a:buNone/>
            </a:pPr>
            <a:r>
              <a:rPr lang="en-IN" dirty="0"/>
              <a:t> &lt;a&gt; tag to create links.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497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7E5FA-1A91-EACE-915A-543FB72DC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simple calculator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50AAF2-FEE3-FE1A-921B-81E95A7103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3224" y="1853754"/>
            <a:ext cx="6514716" cy="4513179"/>
          </a:xfrm>
        </p:spPr>
      </p:pic>
    </p:spTree>
    <p:extLst>
      <p:ext uri="{BB962C8B-B14F-4D97-AF65-F5344CB8AC3E}">
        <p14:creationId xmlns:p14="http://schemas.microsoft.com/office/powerpoint/2010/main" val="218621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73E03-7BEA-64EC-08FA-786A8912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calculator is made using HTML,  CSS and </a:t>
            </a:r>
            <a:r>
              <a:rPr lang="en-IN" dirty="0" err="1"/>
              <a:t>Javascript</a:t>
            </a:r>
            <a:r>
              <a:rPr lang="en-IN" dirty="0"/>
              <a:t>. </a:t>
            </a:r>
          </a:p>
          <a:p>
            <a:r>
              <a:rPr lang="en-IN" dirty="0"/>
              <a:t>In this I have used </a:t>
            </a:r>
            <a:r>
              <a:rPr lang="en-IN" dirty="0" err="1"/>
              <a:t>Javascript</a:t>
            </a:r>
            <a:r>
              <a:rPr lang="en-IN" dirty="0"/>
              <a:t> basics to create Functions.</a:t>
            </a:r>
          </a:p>
          <a:p>
            <a:r>
              <a:rPr lang="en-IN" dirty="0"/>
              <a:t>This calculator can perform addition, subtraction, multiplication </a:t>
            </a:r>
          </a:p>
          <a:p>
            <a:pPr marL="0" indent="0">
              <a:buNone/>
            </a:pPr>
            <a:r>
              <a:rPr lang="en-IN" dirty="0"/>
              <a:t>  and division of simple numbers.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35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36046-CEB1-0AA5-1CAB-C4FB177CB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N" sz="4000" b="1" u="sng" dirty="0">
                <a:solidFill>
                  <a:schemeClr val="accent3">
                    <a:lumMod val="50000"/>
                  </a:schemeClr>
                </a:solidFill>
              </a:rPr>
              <a:t>THANKYOU</a:t>
            </a:r>
            <a:endParaRPr lang="en-US" sz="4000" b="1" u="sng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4494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Gallery</vt:lpstr>
      <vt:lpstr>MLSA PROJECT</vt:lpstr>
      <vt:lpstr>Create a simple personal webpage </vt:lpstr>
      <vt:lpstr>PowerPoint Presentation</vt:lpstr>
      <vt:lpstr>Create a simple calculator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MLSA PROJECT</dc:title>
  <dc:creator>Guest User</dc:creator>
  <cp:lastModifiedBy>Guest User</cp:lastModifiedBy>
  <cp:revision>1</cp:revision>
  <dcterms:created xsi:type="dcterms:W3CDTF">2024-10-28T21:30:09Z</dcterms:created>
  <dcterms:modified xsi:type="dcterms:W3CDTF">2024-10-28T21:55:32Z</dcterms:modified>
</cp:coreProperties>
</file>