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6" r:id="rId11"/>
    <p:sldId id="264" r:id="rId12"/>
    <p:sldId id="268" r:id="rId13"/>
    <p:sldId id="267" r:id="rId14"/>
  </p:sldIdLst>
  <p:sldSz cx="14630400" cy="8229600"/>
  <p:notesSz cx="8229600" cy="146304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DM Sans" pitchFamily="2" charset="0"/>
      <p:regular r:id="rId20"/>
      <p:bold r:id="rId21"/>
    </p:embeddedFont>
    <p:embeddedFont>
      <p:font typeface="PT Serif" panose="020A0603040505020204" pitchFamily="18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-104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864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49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09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45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35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1521262"/>
            <a:ext cx="7415927" cy="33539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800"/>
              </a:lnSpc>
              <a:buNone/>
            </a:pPr>
            <a:r>
              <a:rPr lang="en-US" sz="70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Employee Management System </a:t>
            </a:r>
            <a:endParaRPr lang="en-US" sz="7000" dirty="0"/>
          </a:p>
        </p:txBody>
      </p:sp>
      <p:sp>
        <p:nvSpPr>
          <p:cNvPr id="4" name="Text 1"/>
          <p:cNvSpPr/>
          <p:nvPr/>
        </p:nvSpPr>
        <p:spPr>
          <a:xfrm>
            <a:off x="864037" y="5245537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 Comprehensive Solution for Managing Employee Data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864037" y="5918240"/>
            <a:ext cx="74159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Presented by: Riya Garg
Employee ID: 206624</a:t>
            </a:r>
            <a:endParaRPr lang="en-US" sz="1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16150" y="956826"/>
            <a:ext cx="6480810" cy="809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View Employee By ID</a:t>
            </a:r>
            <a:endParaRPr lang="en-US" sz="5100" dirty="0"/>
          </a:p>
        </p:txBody>
      </p:sp>
      <p:sp>
        <p:nvSpPr>
          <p:cNvPr id="8" name="Shape 5"/>
          <p:cNvSpPr/>
          <p:nvPr/>
        </p:nvSpPr>
        <p:spPr>
          <a:xfrm>
            <a:off x="716150" y="2396148"/>
            <a:ext cx="12871847" cy="110156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9" name="Text 6"/>
          <p:cNvSpPr/>
          <p:nvPr/>
        </p:nvSpPr>
        <p:spPr>
          <a:xfrm>
            <a:off x="962966" y="2582704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View by ID</a:t>
            </a:r>
            <a:endParaRPr lang="en-US" sz="1900" dirty="0"/>
          </a:p>
        </p:txBody>
      </p:sp>
      <p:sp>
        <p:nvSpPr>
          <p:cNvPr id="10" name="Text 7"/>
          <p:cNvSpPr/>
          <p:nvPr/>
        </p:nvSpPr>
        <p:spPr>
          <a:xfrm>
            <a:off x="7402700" y="2582704"/>
            <a:ext cx="5938480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Retrieves and displays specific employee details based on their unique ID.</a:t>
            </a:r>
            <a:endParaRPr lang="en-US" sz="1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E34130-A7E2-6241-F50D-4597B5019976}"/>
              </a:ext>
            </a:extLst>
          </p:cNvPr>
          <p:cNvSpPr/>
          <p:nvPr/>
        </p:nvSpPr>
        <p:spPr>
          <a:xfrm>
            <a:off x="12831247" y="7772400"/>
            <a:ext cx="1719640" cy="36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B13E33-A7ED-52BC-B393-A7DBC7ABC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071" y="3932559"/>
            <a:ext cx="11808258" cy="383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62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22576" y="657225"/>
            <a:ext cx="7471648" cy="15680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150"/>
              </a:lnSpc>
              <a:buNone/>
            </a:pPr>
            <a:r>
              <a:rPr lang="en-US" sz="49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Update and Delete Employees</a:t>
            </a:r>
            <a:endParaRPr lang="en-US" sz="49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576" y="2583656"/>
            <a:ext cx="597218" cy="59721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22576" y="3419713"/>
            <a:ext cx="3135868" cy="391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Update Details</a:t>
            </a:r>
            <a:endParaRPr lang="en-US" sz="2450" dirty="0"/>
          </a:p>
        </p:txBody>
      </p:sp>
      <p:sp>
        <p:nvSpPr>
          <p:cNvPr id="6" name="Text 2"/>
          <p:cNvSpPr/>
          <p:nvPr/>
        </p:nvSpPr>
        <p:spPr>
          <a:xfrm>
            <a:off x="6322576" y="3955018"/>
            <a:ext cx="7471648" cy="764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Employee information can be modified, such as changing their address or contact details.</a:t>
            </a:r>
            <a:endParaRPr lang="en-US" sz="18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576" y="5436394"/>
            <a:ext cx="597218" cy="59721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322576" y="6272451"/>
            <a:ext cx="3135868" cy="391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Delete Employee</a:t>
            </a:r>
            <a:endParaRPr lang="en-US" sz="2450" dirty="0"/>
          </a:p>
        </p:txBody>
      </p:sp>
      <p:sp>
        <p:nvSpPr>
          <p:cNvPr id="9" name="Text 4"/>
          <p:cNvSpPr/>
          <p:nvPr/>
        </p:nvSpPr>
        <p:spPr>
          <a:xfrm>
            <a:off x="6322576" y="6807756"/>
            <a:ext cx="7471648" cy="764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Employees can be removed from the system using their ID, ensuring data integrity and accuracy.</a:t>
            </a:r>
            <a:endParaRPr lang="en-US" sz="18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E1772D-9137-D39E-8181-4ABFC32F5793}"/>
              </a:ext>
            </a:extLst>
          </p:cNvPr>
          <p:cNvSpPr/>
          <p:nvPr/>
        </p:nvSpPr>
        <p:spPr>
          <a:xfrm>
            <a:off x="12831247" y="7772400"/>
            <a:ext cx="1719640" cy="36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7DCF4B-2D6C-8A9C-E9EB-977354FF904A}"/>
              </a:ext>
            </a:extLst>
          </p:cNvPr>
          <p:cNvSpPr/>
          <p:nvPr/>
        </p:nvSpPr>
        <p:spPr>
          <a:xfrm>
            <a:off x="1" y="1"/>
            <a:ext cx="5630778" cy="822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583267" y="657225"/>
            <a:ext cx="12210957" cy="15680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150"/>
              </a:lnSpc>
              <a:buNone/>
            </a:pPr>
            <a:r>
              <a:rPr lang="en-US" sz="49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Update and Delete Employees</a:t>
            </a:r>
            <a:endParaRPr lang="en-US" sz="4900" dirty="0"/>
          </a:p>
        </p:txBody>
      </p:sp>
      <p:sp>
        <p:nvSpPr>
          <p:cNvPr id="5" name="Text 1"/>
          <p:cNvSpPr/>
          <p:nvPr/>
        </p:nvSpPr>
        <p:spPr>
          <a:xfrm>
            <a:off x="1583267" y="1914764"/>
            <a:ext cx="3135868" cy="391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Update Details</a:t>
            </a:r>
            <a:endParaRPr lang="en-US" sz="2450" dirty="0"/>
          </a:p>
        </p:txBody>
      </p:sp>
      <p:sp>
        <p:nvSpPr>
          <p:cNvPr id="8" name="Text 3"/>
          <p:cNvSpPr/>
          <p:nvPr/>
        </p:nvSpPr>
        <p:spPr>
          <a:xfrm>
            <a:off x="1583267" y="5372669"/>
            <a:ext cx="3135868" cy="391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Delete Employee</a:t>
            </a:r>
            <a:endParaRPr lang="en-US" sz="24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E1772D-9137-D39E-8181-4ABFC32F5793}"/>
              </a:ext>
            </a:extLst>
          </p:cNvPr>
          <p:cNvSpPr/>
          <p:nvPr/>
        </p:nvSpPr>
        <p:spPr>
          <a:xfrm>
            <a:off x="12831247" y="7772400"/>
            <a:ext cx="1719640" cy="36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47AD51-E549-5F34-633F-F9DBE99F5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267" y="2394704"/>
            <a:ext cx="7380248" cy="22158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91BF36-F95E-47CD-7548-C76373BA60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267" y="5846140"/>
            <a:ext cx="7380248" cy="207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76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692821" y="3689880"/>
            <a:ext cx="3244757" cy="8498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150"/>
              </a:lnSpc>
              <a:buNone/>
            </a:pPr>
            <a:r>
              <a:rPr lang="en-US" sz="49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Thank You!</a:t>
            </a:r>
            <a:endParaRPr lang="en-US" sz="4900" dirty="0"/>
          </a:p>
        </p:txBody>
      </p:sp>
      <p:sp>
        <p:nvSpPr>
          <p:cNvPr id="9" name="Text 4"/>
          <p:cNvSpPr/>
          <p:nvPr/>
        </p:nvSpPr>
        <p:spPr>
          <a:xfrm>
            <a:off x="6322576" y="6807756"/>
            <a:ext cx="7471648" cy="764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E1772D-9137-D39E-8181-4ABFC32F5793}"/>
              </a:ext>
            </a:extLst>
          </p:cNvPr>
          <p:cNvSpPr/>
          <p:nvPr/>
        </p:nvSpPr>
        <p:spPr>
          <a:xfrm>
            <a:off x="12831247" y="7772400"/>
            <a:ext cx="1719640" cy="36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0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1385292"/>
            <a:ext cx="6480810" cy="809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Introduction</a:t>
            </a:r>
            <a:endParaRPr lang="en-US" sz="5100" dirty="0"/>
          </a:p>
        </p:txBody>
      </p:sp>
      <p:sp>
        <p:nvSpPr>
          <p:cNvPr id="4" name="Shape 1"/>
          <p:cNvSpPr/>
          <p:nvPr/>
        </p:nvSpPr>
        <p:spPr>
          <a:xfrm>
            <a:off x="6350437" y="2843213"/>
            <a:ext cx="555427" cy="555427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6524506" y="2926437"/>
            <a:ext cx="207288" cy="3888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30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1</a:t>
            </a:r>
            <a:endParaRPr lang="en-US" sz="3050" dirty="0"/>
          </a:p>
        </p:txBody>
      </p:sp>
      <p:sp>
        <p:nvSpPr>
          <p:cNvPr id="6" name="Text 3"/>
          <p:cNvSpPr/>
          <p:nvPr/>
        </p:nvSpPr>
        <p:spPr>
          <a:xfrm>
            <a:off x="7152680" y="2843213"/>
            <a:ext cx="3240405" cy="405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What is the EMS?</a:t>
            </a:r>
            <a:endParaRPr lang="en-US" sz="2550" dirty="0"/>
          </a:p>
        </p:txBody>
      </p:sp>
      <p:sp>
        <p:nvSpPr>
          <p:cNvPr id="7" name="Text 4"/>
          <p:cNvSpPr/>
          <p:nvPr/>
        </p:nvSpPr>
        <p:spPr>
          <a:xfrm>
            <a:off x="7152680" y="3396377"/>
            <a:ext cx="661368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</a:t>
            </a:r>
            <a:r>
              <a:rPr lang="en-US" sz="190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Employee Management System</a:t>
            </a: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is a software solution designed to help businesses manage employee data efficiently.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6350437" y="5105995"/>
            <a:ext cx="555427" cy="555427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6524506" y="5189220"/>
            <a:ext cx="207288" cy="3888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30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2</a:t>
            </a:r>
            <a:endParaRPr lang="en-US" sz="3050" dirty="0"/>
          </a:p>
        </p:txBody>
      </p:sp>
      <p:sp>
        <p:nvSpPr>
          <p:cNvPr id="10" name="Text 7"/>
          <p:cNvSpPr/>
          <p:nvPr/>
        </p:nvSpPr>
        <p:spPr>
          <a:xfrm>
            <a:off x="7152680" y="5105995"/>
            <a:ext cx="3240405" cy="405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Key Objectives</a:t>
            </a:r>
            <a:endParaRPr lang="en-US" sz="2550" dirty="0"/>
          </a:p>
        </p:txBody>
      </p:sp>
      <p:sp>
        <p:nvSpPr>
          <p:cNvPr id="11" name="Text 8"/>
          <p:cNvSpPr/>
          <p:nvPr/>
        </p:nvSpPr>
        <p:spPr>
          <a:xfrm>
            <a:off x="7152680" y="5659160"/>
            <a:ext cx="661368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It allows organizations to add, update, delete, and view employee information in a centralized MySQL database, ensuring data accuracy and efficiency.</a:t>
            </a:r>
            <a:endParaRPr lang="en-US" sz="1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498969-7BD0-F367-2F1F-CFEB14E6CD08}"/>
              </a:ext>
            </a:extLst>
          </p:cNvPr>
          <p:cNvSpPr/>
          <p:nvPr/>
        </p:nvSpPr>
        <p:spPr>
          <a:xfrm>
            <a:off x="12831247" y="7772400"/>
            <a:ext cx="1719640" cy="36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6116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5093" y="3246596"/>
            <a:ext cx="5588556" cy="698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Key Features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745093" y="4264462"/>
            <a:ext cx="6463665" cy="1583650"/>
          </a:xfrm>
          <a:prstGeom prst="roundRect">
            <a:avLst>
              <a:gd name="adj" fmla="val 201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957977" y="4477345"/>
            <a:ext cx="2805232" cy="349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Employee Registration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957977" y="4954191"/>
            <a:ext cx="6037898" cy="6810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Employees can register by providing personal details, and the system automatically generates secure passwords.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7421642" y="4264462"/>
            <a:ext cx="6463665" cy="1583650"/>
          </a:xfrm>
          <a:prstGeom prst="roundRect">
            <a:avLst>
              <a:gd name="adj" fmla="val 201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7634526" y="4477345"/>
            <a:ext cx="2794278" cy="349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Employee Login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634526" y="4954191"/>
            <a:ext cx="6037898" cy="6810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Employees securely log in using their assigned ID and password, ensuring authorized access to their information.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745093" y="6060996"/>
            <a:ext cx="6463665" cy="1583650"/>
          </a:xfrm>
          <a:prstGeom prst="roundRect">
            <a:avLst>
              <a:gd name="adj" fmla="val 201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957977" y="6273879"/>
            <a:ext cx="2794278" cy="349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View Employees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57977" y="6750725"/>
            <a:ext cx="6037898" cy="6810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system allows viewing all employee records or retrieving specific details based on their ID.</a:t>
            </a:r>
            <a:endParaRPr lang="en-US" sz="1650" dirty="0"/>
          </a:p>
        </p:txBody>
      </p:sp>
      <p:sp>
        <p:nvSpPr>
          <p:cNvPr id="13" name="Shape 10"/>
          <p:cNvSpPr/>
          <p:nvPr/>
        </p:nvSpPr>
        <p:spPr>
          <a:xfrm>
            <a:off x="7421642" y="6060996"/>
            <a:ext cx="6463665" cy="1583650"/>
          </a:xfrm>
          <a:prstGeom prst="roundRect">
            <a:avLst>
              <a:gd name="adj" fmla="val 201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7634526" y="6273879"/>
            <a:ext cx="3190161" cy="349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Update/Delete Employees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634526" y="6750725"/>
            <a:ext cx="6037898" cy="6810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Employee details can be easily modified or removed from the system as needed.</a:t>
            </a:r>
            <a:endParaRPr lang="en-US" sz="16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7F1AFC-E6E4-58DD-0540-F68D6CE7F99D}"/>
              </a:ext>
            </a:extLst>
          </p:cNvPr>
          <p:cNvSpPr/>
          <p:nvPr/>
        </p:nvSpPr>
        <p:spPr>
          <a:xfrm>
            <a:off x="12831247" y="7772400"/>
            <a:ext cx="1719640" cy="36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001322"/>
            <a:ext cx="6480810" cy="809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Technologies Used</a:t>
            </a:r>
            <a:endParaRPr lang="en-US" sz="5100" dirty="0"/>
          </a:p>
        </p:txBody>
      </p:sp>
      <p:sp>
        <p:nvSpPr>
          <p:cNvPr id="3" name="Text 1"/>
          <p:cNvSpPr/>
          <p:nvPr/>
        </p:nvSpPr>
        <p:spPr>
          <a:xfrm>
            <a:off x="864037" y="3428405"/>
            <a:ext cx="3240405" cy="405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Backend</a:t>
            </a:r>
            <a:endParaRPr lang="en-US" sz="2550" dirty="0"/>
          </a:p>
        </p:txBody>
      </p:sp>
      <p:sp>
        <p:nvSpPr>
          <p:cNvPr id="4" name="Text 2"/>
          <p:cNvSpPr/>
          <p:nvPr/>
        </p:nvSpPr>
        <p:spPr>
          <a:xfrm>
            <a:off x="1258967" y="4080272"/>
            <a:ext cx="575512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MySQL: Secure and reliable database for storing employee records.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1258967" y="4956691"/>
            <a:ext cx="575512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Python: Used for application logic and operations, interacting with the MySQL database using mysql-connector-python library.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7623929" y="3428405"/>
            <a:ext cx="3240405" cy="405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User Interface</a:t>
            </a:r>
            <a:endParaRPr lang="en-US" sz="2550" dirty="0"/>
          </a:p>
        </p:txBody>
      </p:sp>
      <p:sp>
        <p:nvSpPr>
          <p:cNvPr id="7" name="Text 5"/>
          <p:cNvSpPr/>
          <p:nvPr/>
        </p:nvSpPr>
        <p:spPr>
          <a:xfrm>
            <a:off x="7623929" y="4080272"/>
            <a:ext cx="615005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system currently utilizes a Command-Line Interface (CLI), providing a text-based interaction for user input and output.</a:t>
            </a:r>
            <a:endParaRPr lang="en-US" sz="19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E62711-F504-F64B-AD60-1D93847C7DF3}"/>
              </a:ext>
            </a:extLst>
          </p:cNvPr>
          <p:cNvSpPr/>
          <p:nvPr/>
        </p:nvSpPr>
        <p:spPr>
          <a:xfrm>
            <a:off x="12831247" y="7772400"/>
            <a:ext cx="1719640" cy="36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64037" y="577147"/>
            <a:ext cx="6480810" cy="809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Database Creation</a:t>
            </a:r>
            <a:endParaRPr lang="en-US" sz="5100" dirty="0"/>
          </a:p>
        </p:txBody>
      </p:sp>
      <p:sp>
        <p:nvSpPr>
          <p:cNvPr id="4" name="Shape 1"/>
          <p:cNvSpPr/>
          <p:nvPr/>
        </p:nvSpPr>
        <p:spPr>
          <a:xfrm>
            <a:off x="876301" y="1632942"/>
            <a:ext cx="7415927" cy="1160383"/>
          </a:xfrm>
          <a:prstGeom prst="roundRect">
            <a:avLst>
              <a:gd name="adj" fmla="val 3191"/>
            </a:avLst>
          </a:prstGeom>
          <a:solidFill>
            <a:srgbClr val="FFDE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864037" y="1632942"/>
            <a:ext cx="7440454" cy="1160383"/>
          </a:xfrm>
          <a:prstGeom prst="roundRect">
            <a:avLst>
              <a:gd name="adj" fmla="val 3191"/>
            </a:avLst>
          </a:prstGeom>
          <a:solidFill>
            <a:srgbClr val="FFDE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1110854" y="1818084"/>
            <a:ext cx="6946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highlight>
                  <a:srgbClr val="FFDECC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cursorObject.execute("CREATE DATABASE amdocs_projects_db")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864037" y="3290753"/>
            <a:ext cx="7415927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database is created using a SQL query executed through the Python connector. The output message confirms successful database creation.</a:t>
            </a:r>
            <a:endParaRPr lang="en-US" sz="19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79C94E-FB44-E7E6-F0DD-6F97BB58E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1" y="4904533"/>
            <a:ext cx="13459162" cy="22317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F62EEF3-9DA9-561F-A1AF-7454006961EB}"/>
              </a:ext>
            </a:extLst>
          </p:cNvPr>
          <p:cNvSpPr/>
          <p:nvPr/>
        </p:nvSpPr>
        <p:spPr>
          <a:xfrm>
            <a:off x="12831247" y="7772400"/>
            <a:ext cx="1719640" cy="36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85133" y="827365"/>
            <a:ext cx="7208996" cy="809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Employee Table Creation</a:t>
            </a:r>
            <a:endParaRPr lang="en-US" sz="5100" dirty="0"/>
          </a:p>
        </p:txBody>
      </p:sp>
      <p:sp>
        <p:nvSpPr>
          <p:cNvPr id="4" name="Shape 1"/>
          <p:cNvSpPr/>
          <p:nvPr/>
        </p:nvSpPr>
        <p:spPr>
          <a:xfrm>
            <a:off x="697397" y="2153007"/>
            <a:ext cx="7415927" cy="2345531"/>
          </a:xfrm>
          <a:prstGeom prst="roundRect">
            <a:avLst>
              <a:gd name="adj" fmla="val 1579"/>
            </a:avLst>
          </a:prstGeom>
          <a:solidFill>
            <a:srgbClr val="FFDE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685133" y="2153007"/>
            <a:ext cx="7440454" cy="2345531"/>
          </a:xfrm>
          <a:prstGeom prst="roundRect">
            <a:avLst>
              <a:gd name="adj" fmla="val 1579"/>
            </a:avLst>
          </a:prstGeom>
          <a:solidFill>
            <a:srgbClr val="FFDECC"/>
          </a:solidFill>
          <a:ln/>
        </p:spPr>
        <p:txBody>
          <a:bodyPr/>
          <a:lstStyle/>
          <a:p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931950" y="2338149"/>
            <a:ext cx="6946821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highlight>
                  <a:srgbClr val="FFDECC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employeeRecord = """CREATE TABLE EMPLOYEES( ID INT AUTO_INCREMENT PRIMARY KEY, FIRST_NAME VARCHAR(45) NOT NULL, LAST_NAME VARCHAR(45) NOT NULL, DATE_OF_BIRTH DATE NOT NULL, ADDRESS VARCHAR(255), CONTACT VARCHAR(15), PASSWORD VARCHAR(20))"""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8384876" y="2566749"/>
            <a:ext cx="6190746" cy="21727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EMPLOYEES table is created with columns for employee ID, name, date of birth, address, contact, and password. The table is designed to store essential employee information.</a:t>
            </a:r>
            <a:endParaRPr lang="en-US" sz="19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A8B427-E87A-557D-1CD4-7DE785AFCF3C}"/>
              </a:ext>
            </a:extLst>
          </p:cNvPr>
          <p:cNvSpPr/>
          <p:nvPr/>
        </p:nvSpPr>
        <p:spPr>
          <a:xfrm>
            <a:off x="12831247" y="7772400"/>
            <a:ext cx="1719640" cy="36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2ADD26-6D52-34FB-BE83-8D80DAF71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97" y="5380752"/>
            <a:ext cx="11788011" cy="17058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85133" y="827365"/>
            <a:ext cx="7208996" cy="809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dirty="0">
                <a:solidFill>
                  <a:srgbClr val="020202"/>
                </a:solidFill>
                <a:latin typeface="PT Serif" pitchFamily="34" charset="0"/>
              </a:rPr>
              <a:t>Project Menu</a:t>
            </a:r>
            <a:endParaRPr lang="en-US" sz="5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A8B427-E87A-557D-1CD4-7DE785AFCF3C}"/>
              </a:ext>
            </a:extLst>
          </p:cNvPr>
          <p:cNvSpPr/>
          <p:nvPr/>
        </p:nvSpPr>
        <p:spPr>
          <a:xfrm>
            <a:off x="12831247" y="7772400"/>
            <a:ext cx="1719640" cy="36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0F1EFC-265C-FDD5-CC05-7BB20198F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33" y="2201423"/>
            <a:ext cx="13356440" cy="422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0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35254" y="172374"/>
            <a:ext cx="6480810" cy="809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Registration &amp; Login</a:t>
            </a:r>
            <a:endParaRPr lang="en-US" sz="51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54" y="1139667"/>
            <a:ext cx="1234440" cy="223194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839978" y="1386484"/>
            <a:ext cx="3240405" cy="405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5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Registration</a:t>
            </a:r>
            <a:endParaRPr lang="en-US" sz="2550" dirty="0"/>
          </a:p>
        </p:txBody>
      </p:sp>
      <p:sp>
        <p:nvSpPr>
          <p:cNvPr id="6" name="Text 2"/>
          <p:cNvSpPr/>
          <p:nvPr/>
        </p:nvSpPr>
        <p:spPr>
          <a:xfrm>
            <a:off x="1839978" y="1939647"/>
            <a:ext cx="4988205" cy="1708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New employees provide their personal information during registration. The system automatically generates a unique and secure password.</a:t>
            </a:r>
            <a:endParaRPr lang="en-US" sz="19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219" y="1089521"/>
            <a:ext cx="1234440" cy="223194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583943" y="1336337"/>
            <a:ext cx="3240405" cy="405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5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Login</a:t>
            </a:r>
            <a:endParaRPr lang="en-US" sz="2550" dirty="0"/>
          </a:p>
        </p:txBody>
      </p:sp>
      <p:sp>
        <p:nvSpPr>
          <p:cNvPr id="9" name="Text 4"/>
          <p:cNvSpPr/>
          <p:nvPr/>
        </p:nvSpPr>
        <p:spPr>
          <a:xfrm>
            <a:off x="8583943" y="1889502"/>
            <a:ext cx="5811203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Registered employees can log in using their unique ID and password, granting them access to their data and system functionalities.</a:t>
            </a:r>
            <a:endParaRPr lang="en-US" sz="1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5DB665-CE3C-DBF3-0331-9B5D864C282E}"/>
              </a:ext>
            </a:extLst>
          </p:cNvPr>
          <p:cNvSpPr/>
          <p:nvPr/>
        </p:nvSpPr>
        <p:spPr>
          <a:xfrm>
            <a:off x="12831247" y="7772400"/>
            <a:ext cx="1719640" cy="36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90A103-B2B9-7236-543D-9BE94A8F0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54" y="4004468"/>
            <a:ext cx="6480810" cy="30127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9985D4-56B2-CCE1-FE7F-97A815B7C9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450058"/>
            <a:ext cx="6884168" cy="21216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16150" y="1122634"/>
            <a:ext cx="6480810" cy="809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View Employees</a:t>
            </a:r>
            <a:endParaRPr lang="en-US" sz="5100" dirty="0"/>
          </a:p>
        </p:txBody>
      </p:sp>
      <p:sp>
        <p:nvSpPr>
          <p:cNvPr id="4" name="Shape 1"/>
          <p:cNvSpPr/>
          <p:nvPr/>
        </p:nvSpPr>
        <p:spPr>
          <a:xfrm>
            <a:off x="716150" y="2290990"/>
            <a:ext cx="12902327" cy="1167063"/>
          </a:xfrm>
          <a:prstGeom prst="roundRect">
            <a:avLst>
              <a:gd name="adj" fmla="val 1658"/>
            </a:avLst>
          </a:prstGeom>
          <a:solidFill>
            <a:schemeClr val="accent2">
              <a:lumMod val="20000"/>
              <a:lumOff val="80000"/>
            </a:schemeClr>
          </a:solidFill>
          <a:ln w="1524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988481" y="2491789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View All Employees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7428215" y="2491789"/>
            <a:ext cx="5938480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Displays a list of all registered employees, including formatted date of birth.</a:t>
            </a:r>
            <a:endParaRPr lang="en-US" sz="1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E34130-A7E2-6241-F50D-4597B5019976}"/>
              </a:ext>
            </a:extLst>
          </p:cNvPr>
          <p:cNvSpPr/>
          <p:nvPr/>
        </p:nvSpPr>
        <p:spPr>
          <a:xfrm>
            <a:off x="12831247" y="7772400"/>
            <a:ext cx="1719640" cy="36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36058B-B272-708B-B912-ADA535E47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50" y="3816427"/>
            <a:ext cx="12897362" cy="20771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486</Words>
  <Application>Microsoft Office PowerPoint</Application>
  <PresentationFormat>Custom</PresentationFormat>
  <Paragraphs>66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PT Serif</vt:lpstr>
      <vt:lpstr>Consolas</vt:lpstr>
      <vt:lpstr>Arial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Riya Garg</cp:lastModifiedBy>
  <cp:revision>3</cp:revision>
  <dcterms:created xsi:type="dcterms:W3CDTF">2024-09-12T14:10:12Z</dcterms:created>
  <dcterms:modified xsi:type="dcterms:W3CDTF">2024-09-12T17:44:38Z</dcterms:modified>
</cp:coreProperties>
</file>