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258" r:id="rId4"/>
    <p:sldId id="266" r:id="rId5"/>
    <p:sldId id="277" r:id="rId6"/>
    <p:sldId id="276" r:id="rId7"/>
    <p:sldId id="278" r:id="rId8"/>
    <p:sldId id="279" r:id="rId9"/>
    <p:sldId id="275" r:id="rId10"/>
    <p:sldId id="274" r:id="rId11"/>
    <p:sldId id="273" r:id="rId12"/>
    <p:sldId id="27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CC076-5F16-40BD-A05F-CDBBA16D8FC1}" v="58" dt="2023-12-12T10:04:29.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46" autoAdjust="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a Tahseen Mrs" userId="a9442c02297dbe93" providerId="LiveId" clId="{D14CC076-5F16-40BD-A05F-CDBBA16D8FC1}"/>
    <pc:docChg chg="undo custSel addSld delSld modSld sldOrd">
      <pc:chgData name="Asma Tahseen Mrs" userId="a9442c02297dbe93" providerId="LiveId" clId="{D14CC076-5F16-40BD-A05F-CDBBA16D8FC1}" dt="2023-12-12T10:06:43.229" v="1241" actId="2890"/>
      <pc:docMkLst>
        <pc:docMk/>
      </pc:docMkLst>
      <pc:sldChg chg="addSp delSp modSp new mod ord">
        <pc:chgData name="Asma Tahseen Mrs" userId="a9442c02297dbe93" providerId="LiveId" clId="{D14CC076-5F16-40BD-A05F-CDBBA16D8FC1}" dt="2023-12-12T10:02:21.309" v="1194" actId="207"/>
        <pc:sldMkLst>
          <pc:docMk/>
          <pc:sldMk cId="2159355215" sldId="256"/>
        </pc:sldMkLst>
        <pc:spChg chg="del">
          <ac:chgData name="Asma Tahseen Mrs" userId="a9442c02297dbe93" providerId="LiveId" clId="{D14CC076-5F16-40BD-A05F-CDBBA16D8FC1}" dt="2023-12-11T07:19:32.048" v="1" actId="478"/>
          <ac:spMkLst>
            <pc:docMk/>
            <pc:sldMk cId="2159355215" sldId="256"/>
            <ac:spMk id="2" creationId="{BA6A10D6-45EE-1674-B09B-571687510046}"/>
          </ac:spMkLst>
        </pc:spChg>
        <pc:spChg chg="del">
          <ac:chgData name="Asma Tahseen Mrs" userId="a9442c02297dbe93" providerId="LiveId" clId="{D14CC076-5F16-40BD-A05F-CDBBA16D8FC1}" dt="2023-12-11T07:19:36.929" v="2" actId="478"/>
          <ac:spMkLst>
            <pc:docMk/>
            <pc:sldMk cId="2159355215" sldId="256"/>
            <ac:spMk id="3" creationId="{B017161A-352D-993C-A8ED-DF1C2B62F23C}"/>
          </ac:spMkLst>
        </pc:spChg>
        <pc:spChg chg="add del mod">
          <ac:chgData name="Asma Tahseen Mrs" userId="a9442c02297dbe93" providerId="LiveId" clId="{D14CC076-5F16-40BD-A05F-CDBBA16D8FC1}" dt="2023-12-12T09:37:11.573" v="682" actId="767"/>
          <ac:spMkLst>
            <pc:docMk/>
            <pc:sldMk cId="2159355215" sldId="256"/>
            <ac:spMk id="4" creationId="{B33FB662-FD3A-0D92-E6F8-85ABD648F499}"/>
          </ac:spMkLst>
        </pc:spChg>
        <pc:spChg chg="add mod">
          <ac:chgData name="Asma Tahseen Mrs" userId="a9442c02297dbe93" providerId="LiveId" clId="{D14CC076-5F16-40BD-A05F-CDBBA16D8FC1}" dt="2023-12-12T10:02:21.309" v="1194" actId="207"/>
          <ac:spMkLst>
            <pc:docMk/>
            <pc:sldMk cId="2159355215" sldId="256"/>
            <ac:spMk id="6" creationId="{53FDC2EF-0DAE-EC15-1A38-7995EBB5EB5A}"/>
          </ac:spMkLst>
        </pc:spChg>
        <pc:spChg chg="add del mod">
          <ac:chgData name="Asma Tahseen Mrs" userId="a9442c02297dbe93" providerId="LiveId" clId="{D14CC076-5F16-40BD-A05F-CDBBA16D8FC1}" dt="2023-12-12T08:19:26.078" v="159" actId="21"/>
          <ac:spMkLst>
            <pc:docMk/>
            <pc:sldMk cId="2159355215" sldId="256"/>
            <ac:spMk id="7" creationId="{9D50A1C3-8C2F-AC87-6CDE-E937F5F116C7}"/>
          </ac:spMkLst>
        </pc:spChg>
        <pc:picChg chg="add mod">
          <ac:chgData name="Asma Tahseen Mrs" userId="a9442c02297dbe93" providerId="LiveId" clId="{D14CC076-5F16-40BD-A05F-CDBBA16D8FC1}" dt="2023-12-12T09:37:25.652" v="686" actId="14100"/>
          <ac:picMkLst>
            <pc:docMk/>
            <pc:sldMk cId="2159355215" sldId="256"/>
            <ac:picMk id="2" creationId="{368BCE92-6898-E49B-2F62-F794C8217B77}"/>
          </ac:picMkLst>
        </pc:picChg>
        <pc:picChg chg="add del mod ord">
          <ac:chgData name="Asma Tahseen Mrs" userId="a9442c02297dbe93" providerId="LiveId" clId="{D14CC076-5F16-40BD-A05F-CDBBA16D8FC1}" dt="2023-12-12T08:22:04.261" v="175" actId="21"/>
          <ac:picMkLst>
            <pc:docMk/>
            <pc:sldMk cId="2159355215" sldId="256"/>
            <ac:picMk id="2" creationId="{E5C21807-E84D-28D8-1869-F039A8077102}"/>
          </ac:picMkLst>
        </pc:picChg>
        <pc:picChg chg="add del mod">
          <ac:chgData name="Asma Tahseen Mrs" userId="a9442c02297dbe93" providerId="LiveId" clId="{D14CC076-5F16-40BD-A05F-CDBBA16D8FC1}" dt="2023-12-12T08:42:41.421" v="246" actId="1076"/>
          <ac:picMkLst>
            <pc:docMk/>
            <pc:sldMk cId="2159355215" sldId="256"/>
            <ac:picMk id="5" creationId="{D49D8156-BA11-8603-EDC5-E71DB3BF1862}"/>
          </ac:picMkLst>
        </pc:picChg>
        <pc:picChg chg="add del mod">
          <ac:chgData name="Asma Tahseen Mrs" userId="a9442c02297dbe93" providerId="LiveId" clId="{D14CC076-5F16-40BD-A05F-CDBBA16D8FC1}" dt="2023-12-12T08:45:47.078" v="253" actId="478"/>
          <ac:picMkLst>
            <pc:docMk/>
            <pc:sldMk cId="2159355215" sldId="256"/>
            <ac:picMk id="1026" creationId="{CAA728F2-45F0-F1E4-2B08-2EA081C1E99D}"/>
          </ac:picMkLst>
        </pc:picChg>
        <pc:inkChg chg="add del">
          <ac:chgData name="Asma Tahseen Mrs" userId="a9442c02297dbe93" providerId="LiveId" clId="{D14CC076-5F16-40BD-A05F-CDBBA16D8FC1}" dt="2023-12-12T09:37:26.188" v="687" actId="9405"/>
          <ac:inkMkLst>
            <pc:docMk/>
            <pc:sldMk cId="2159355215" sldId="256"/>
            <ac:inkMk id="3" creationId="{5938C310-B950-683A-1E0B-5A33F338A886}"/>
          </ac:inkMkLst>
        </pc:inkChg>
      </pc:sldChg>
      <pc:sldChg chg="addSp delSp modSp new mod">
        <pc:chgData name="Asma Tahseen Mrs" userId="a9442c02297dbe93" providerId="LiveId" clId="{D14CC076-5F16-40BD-A05F-CDBBA16D8FC1}" dt="2023-12-11T07:43:12.839" v="102" actId="767"/>
        <pc:sldMkLst>
          <pc:docMk/>
          <pc:sldMk cId="3285683675" sldId="257"/>
        </pc:sldMkLst>
        <pc:spChg chg="del">
          <ac:chgData name="Asma Tahseen Mrs" userId="a9442c02297dbe93" providerId="LiveId" clId="{D14CC076-5F16-40BD-A05F-CDBBA16D8FC1}" dt="2023-12-11T07:38:52.929" v="80" actId="478"/>
          <ac:spMkLst>
            <pc:docMk/>
            <pc:sldMk cId="3285683675" sldId="257"/>
            <ac:spMk id="2" creationId="{A41851C6-6039-B737-CF42-1E3F4F0194B2}"/>
          </ac:spMkLst>
        </pc:spChg>
        <pc:spChg chg="del">
          <ac:chgData name="Asma Tahseen Mrs" userId="a9442c02297dbe93" providerId="LiveId" clId="{D14CC076-5F16-40BD-A05F-CDBBA16D8FC1}" dt="2023-12-11T07:38:56.303" v="81" actId="478"/>
          <ac:spMkLst>
            <pc:docMk/>
            <pc:sldMk cId="3285683675" sldId="257"/>
            <ac:spMk id="3" creationId="{5FCC10B3-91C9-1C31-C90B-4CCCD011AB1A}"/>
          </ac:spMkLst>
        </pc:spChg>
        <pc:spChg chg="add del mod">
          <ac:chgData name="Asma Tahseen Mrs" userId="a9442c02297dbe93" providerId="LiveId" clId="{D14CC076-5F16-40BD-A05F-CDBBA16D8FC1}" dt="2023-12-11T07:42:58.397" v="98"/>
          <ac:spMkLst>
            <pc:docMk/>
            <pc:sldMk cId="3285683675" sldId="257"/>
            <ac:spMk id="6" creationId="{06987D8C-879E-1B73-789D-1373897A0D2B}"/>
          </ac:spMkLst>
        </pc:spChg>
        <pc:spChg chg="add del mod">
          <ac:chgData name="Asma Tahseen Mrs" userId="a9442c02297dbe93" providerId="LiveId" clId="{D14CC076-5F16-40BD-A05F-CDBBA16D8FC1}" dt="2023-12-11T07:43:12.839" v="102" actId="767"/>
          <ac:spMkLst>
            <pc:docMk/>
            <pc:sldMk cId="3285683675" sldId="257"/>
            <ac:spMk id="7" creationId="{1413A8F0-D48C-788F-C2FD-FAB243AC337F}"/>
          </ac:spMkLst>
        </pc:spChg>
        <pc:picChg chg="add mod">
          <ac:chgData name="Asma Tahseen Mrs" userId="a9442c02297dbe93" providerId="LiveId" clId="{D14CC076-5F16-40BD-A05F-CDBBA16D8FC1}" dt="2023-12-11T07:39:07.325" v="84" actId="14100"/>
          <ac:picMkLst>
            <pc:docMk/>
            <pc:sldMk cId="3285683675" sldId="257"/>
            <ac:picMk id="5" creationId="{3F82A054-AD46-DBA6-7A59-FDF79C43721B}"/>
          </ac:picMkLst>
        </pc:picChg>
      </pc:sldChg>
      <pc:sldChg chg="addSp delSp modSp new del mod">
        <pc:chgData name="Asma Tahseen Mrs" userId="a9442c02297dbe93" providerId="LiveId" clId="{D14CC076-5F16-40BD-A05F-CDBBA16D8FC1}" dt="2023-12-11T07:40:24.564" v="91" actId="47"/>
        <pc:sldMkLst>
          <pc:docMk/>
          <pc:sldMk cId="2289294003" sldId="258"/>
        </pc:sldMkLst>
        <pc:spChg chg="del">
          <ac:chgData name="Asma Tahseen Mrs" userId="a9442c02297dbe93" providerId="LiveId" clId="{D14CC076-5F16-40BD-A05F-CDBBA16D8FC1}" dt="2023-12-11T07:39:27.374" v="85" actId="478"/>
          <ac:spMkLst>
            <pc:docMk/>
            <pc:sldMk cId="2289294003" sldId="258"/>
            <ac:spMk id="2" creationId="{DA5EA9EF-6A7A-5467-E375-D8B4DC74EAA4}"/>
          </ac:spMkLst>
        </pc:spChg>
        <pc:spChg chg="del">
          <ac:chgData name="Asma Tahseen Mrs" userId="a9442c02297dbe93" providerId="LiveId" clId="{D14CC076-5F16-40BD-A05F-CDBBA16D8FC1}" dt="2023-12-11T07:39:29.288" v="86" actId="478"/>
          <ac:spMkLst>
            <pc:docMk/>
            <pc:sldMk cId="2289294003" sldId="258"/>
            <ac:spMk id="3" creationId="{DB8A6B4F-8C80-6256-C1C8-6E2DA2E6F19E}"/>
          </ac:spMkLst>
        </pc:spChg>
        <pc:picChg chg="add mod">
          <ac:chgData name="Asma Tahseen Mrs" userId="a9442c02297dbe93" providerId="LiveId" clId="{D14CC076-5F16-40BD-A05F-CDBBA16D8FC1}" dt="2023-12-11T07:40:06.163" v="90" actId="14100"/>
          <ac:picMkLst>
            <pc:docMk/>
            <pc:sldMk cId="2289294003" sldId="258"/>
            <ac:picMk id="5" creationId="{D3EC7CA8-A8AD-D4ED-FFC6-157A1F723EEE}"/>
          </ac:picMkLst>
        </pc:picChg>
      </pc:sldChg>
      <pc:sldChg chg="addSp delSp modSp new mod">
        <pc:chgData name="Asma Tahseen Mrs" userId="a9442c02297dbe93" providerId="LiveId" clId="{D14CC076-5F16-40BD-A05F-CDBBA16D8FC1}" dt="2023-12-12T10:05:52.657" v="1235" actId="255"/>
        <pc:sldMkLst>
          <pc:docMk/>
          <pc:sldMk cId="2417999804" sldId="258"/>
        </pc:sldMkLst>
        <pc:spChg chg="del">
          <ac:chgData name="Asma Tahseen Mrs" userId="a9442c02297dbe93" providerId="LiveId" clId="{D14CC076-5F16-40BD-A05F-CDBBA16D8FC1}" dt="2023-12-11T07:40:29.705" v="93" actId="478"/>
          <ac:spMkLst>
            <pc:docMk/>
            <pc:sldMk cId="2417999804" sldId="258"/>
            <ac:spMk id="2" creationId="{46D04493-8771-4051-EBC7-C4688E212725}"/>
          </ac:spMkLst>
        </pc:spChg>
        <pc:spChg chg="add mod">
          <ac:chgData name="Asma Tahseen Mrs" userId="a9442c02297dbe93" providerId="LiveId" clId="{D14CC076-5F16-40BD-A05F-CDBBA16D8FC1}" dt="2023-12-12T10:05:22.602" v="1234" actId="14100"/>
          <ac:spMkLst>
            <pc:docMk/>
            <pc:sldMk cId="2417999804" sldId="258"/>
            <ac:spMk id="2" creationId="{59B7C347-FFEA-300A-B59D-C17F172C011A}"/>
          </ac:spMkLst>
        </pc:spChg>
        <pc:spChg chg="del">
          <ac:chgData name="Asma Tahseen Mrs" userId="a9442c02297dbe93" providerId="LiveId" clId="{D14CC076-5F16-40BD-A05F-CDBBA16D8FC1}" dt="2023-12-11T07:40:32.386" v="94" actId="478"/>
          <ac:spMkLst>
            <pc:docMk/>
            <pc:sldMk cId="2417999804" sldId="258"/>
            <ac:spMk id="3" creationId="{0198819C-2344-BA88-70E5-97063FC31FA2}"/>
          </ac:spMkLst>
        </pc:spChg>
        <pc:spChg chg="add mod">
          <ac:chgData name="Asma Tahseen Mrs" userId="a9442c02297dbe93" providerId="LiveId" clId="{D14CC076-5F16-40BD-A05F-CDBBA16D8FC1}" dt="2023-12-12T10:05:52.657" v="1235" actId="255"/>
          <ac:spMkLst>
            <pc:docMk/>
            <pc:sldMk cId="2417999804" sldId="258"/>
            <ac:spMk id="4" creationId="{CCD061A3-88E6-FE96-AF7A-C7B3E4CC19F4}"/>
          </ac:spMkLst>
        </pc:spChg>
        <pc:picChg chg="add mod">
          <ac:chgData name="Asma Tahseen Mrs" userId="a9442c02297dbe93" providerId="LiveId" clId="{D14CC076-5F16-40BD-A05F-CDBBA16D8FC1}" dt="2023-12-12T09:09:46.168" v="427" actId="1076"/>
          <ac:picMkLst>
            <pc:docMk/>
            <pc:sldMk cId="2417999804" sldId="258"/>
            <ac:picMk id="5" creationId="{3BBE5ADA-D754-6B6A-B320-A1EE6FF0FD4C}"/>
          </ac:picMkLst>
        </pc:picChg>
        <pc:inkChg chg="add">
          <ac:chgData name="Asma Tahseen Mrs" userId="a9442c02297dbe93" providerId="LiveId" clId="{D14CC076-5F16-40BD-A05F-CDBBA16D8FC1}" dt="2023-12-12T09:38:57.724" v="688" actId="9405"/>
          <ac:inkMkLst>
            <pc:docMk/>
            <pc:sldMk cId="2417999804" sldId="258"/>
            <ac:inkMk id="3" creationId="{92F9A06F-235A-64B9-4FE9-848D12375648}"/>
          </ac:inkMkLst>
        </pc:inkChg>
      </pc:sldChg>
      <pc:sldChg chg="addSp delSp modSp new del mod">
        <pc:chgData name="Asma Tahseen Mrs" userId="a9442c02297dbe93" providerId="LiveId" clId="{D14CC076-5F16-40BD-A05F-CDBBA16D8FC1}" dt="2023-12-12T10:00:35.730" v="1094" actId="47"/>
        <pc:sldMkLst>
          <pc:docMk/>
          <pc:sldMk cId="2841258438" sldId="259"/>
        </pc:sldMkLst>
        <pc:spChg chg="del">
          <ac:chgData name="Asma Tahseen Mrs" userId="a9442c02297dbe93" providerId="LiveId" clId="{D14CC076-5F16-40BD-A05F-CDBBA16D8FC1}" dt="2023-12-12T08:48:50.356" v="291" actId="478"/>
          <ac:spMkLst>
            <pc:docMk/>
            <pc:sldMk cId="2841258438" sldId="259"/>
            <ac:spMk id="2" creationId="{D76A4625-130F-A9DC-6A61-0EF1C0212CC5}"/>
          </ac:spMkLst>
        </pc:spChg>
        <pc:spChg chg="del">
          <ac:chgData name="Asma Tahseen Mrs" userId="a9442c02297dbe93" providerId="LiveId" clId="{D14CC076-5F16-40BD-A05F-CDBBA16D8FC1}" dt="2023-12-12T08:48:53.756" v="292" actId="478"/>
          <ac:spMkLst>
            <pc:docMk/>
            <pc:sldMk cId="2841258438" sldId="259"/>
            <ac:spMk id="3" creationId="{6474F60F-699F-EF51-10CC-88AD9723801D}"/>
          </ac:spMkLst>
        </pc:spChg>
        <pc:spChg chg="add del">
          <ac:chgData name="Asma Tahseen Mrs" userId="a9442c02297dbe93" providerId="LiveId" clId="{D14CC076-5F16-40BD-A05F-CDBBA16D8FC1}" dt="2023-12-12T09:10:21.241" v="431"/>
          <ac:spMkLst>
            <pc:docMk/>
            <pc:sldMk cId="2841258438" sldId="259"/>
            <ac:spMk id="5" creationId="{46CB42FD-BD1F-BC51-D508-D0E63E940024}"/>
          </ac:spMkLst>
        </pc:spChg>
        <pc:spChg chg="add del">
          <ac:chgData name="Asma Tahseen Mrs" userId="a9442c02297dbe93" providerId="LiveId" clId="{D14CC076-5F16-40BD-A05F-CDBBA16D8FC1}" dt="2023-12-12T09:10:21.241" v="431"/>
          <ac:spMkLst>
            <pc:docMk/>
            <pc:sldMk cId="2841258438" sldId="259"/>
            <ac:spMk id="10" creationId="{B0F06C9B-16EA-B780-9DE2-8C63DF74C855}"/>
          </ac:spMkLst>
        </pc:spChg>
        <pc:spChg chg="add del mod">
          <ac:chgData name="Asma Tahseen Mrs" userId="a9442c02297dbe93" providerId="LiveId" clId="{D14CC076-5F16-40BD-A05F-CDBBA16D8FC1}" dt="2023-12-12T09:56:30.653" v="982"/>
          <ac:spMkLst>
            <pc:docMk/>
            <pc:sldMk cId="2841258438" sldId="259"/>
            <ac:spMk id="11" creationId="{2486DCE7-4E9C-740D-A42A-177827A4A4B0}"/>
          </ac:spMkLst>
        </pc:spChg>
        <pc:grpChg chg="add del">
          <ac:chgData name="Asma Tahseen Mrs" userId="a9442c02297dbe93" providerId="LiveId" clId="{D14CC076-5F16-40BD-A05F-CDBBA16D8FC1}" dt="2023-12-12T09:10:21.241" v="431"/>
          <ac:grpSpMkLst>
            <pc:docMk/>
            <pc:sldMk cId="2841258438" sldId="259"/>
            <ac:grpSpMk id="6" creationId="{A7E3BFF8-1B3C-0DA3-DE44-FBCFF8702A2D}"/>
          </ac:grpSpMkLst>
        </pc:grpChg>
        <pc:picChg chg="add mod">
          <ac:chgData name="Asma Tahseen Mrs" userId="a9442c02297dbe93" providerId="LiveId" clId="{D14CC076-5F16-40BD-A05F-CDBBA16D8FC1}" dt="2023-12-12T09:10:19.777" v="430" actId="1076"/>
          <ac:picMkLst>
            <pc:docMk/>
            <pc:sldMk cId="2841258438" sldId="259"/>
            <ac:picMk id="4" creationId="{0C658EC1-9558-C7E1-9FD8-821A1C1F93C1}"/>
          </ac:picMkLst>
        </pc:picChg>
      </pc:sldChg>
      <pc:sldChg chg="addSp delSp modSp new del mod">
        <pc:chgData name="Asma Tahseen Mrs" userId="a9442c02297dbe93" providerId="LiveId" clId="{D14CC076-5F16-40BD-A05F-CDBBA16D8FC1}" dt="2023-12-12T09:56:37.009" v="983" actId="47"/>
        <pc:sldMkLst>
          <pc:docMk/>
          <pc:sldMk cId="2600147480" sldId="260"/>
        </pc:sldMkLst>
        <pc:spChg chg="del">
          <ac:chgData name="Asma Tahseen Mrs" userId="a9442c02297dbe93" providerId="LiveId" clId="{D14CC076-5F16-40BD-A05F-CDBBA16D8FC1}" dt="2023-12-12T08:49:04.971" v="293" actId="478"/>
          <ac:spMkLst>
            <pc:docMk/>
            <pc:sldMk cId="2600147480" sldId="260"/>
            <ac:spMk id="2" creationId="{5E6F7B64-2B0C-6C1A-3C75-17072896EE9A}"/>
          </ac:spMkLst>
        </pc:spChg>
        <pc:spChg chg="del">
          <ac:chgData name="Asma Tahseen Mrs" userId="a9442c02297dbe93" providerId="LiveId" clId="{D14CC076-5F16-40BD-A05F-CDBBA16D8FC1}" dt="2023-12-12T08:49:08.760" v="294" actId="478"/>
          <ac:spMkLst>
            <pc:docMk/>
            <pc:sldMk cId="2600147480" sldId="260"/>
            <ac:spMk id="3" creationId="{E0F2C8D6-0998-CD99-BB8B-86A3B38FE722}"/>
          </ac:spMkLst>
        </pc:spChg>
        <pc:spChg chg="add mod">
          <ac:chgData name="Asma Tahseen Mrs" userId="a9442c02297dbe93" providerId="LiveId" clId="{D14CC076-5F16-40BD-A05F-CDBBA16D8FC1}" dt="2023-12-12T09:32:34.300" v="667" actId="207"/>
          <ac:spMkLst>
            <pc:docMk/>
            <pc:sldMk cId="2600147480" sldId="260"/>
            <ac:spMk id="5" creationId="{68A4B155-15E7-8790-3133-55A867C15F23}"/>
          </ac:spMkLst>
        </pc:spChg>
        <pc:picChg chg="add mod">
          <ac:chgData name="Asma Tahseen Mrs" userId="a9442c02297dbe93" providerId="LiveId" clId="{D14CC076-5F16-40BD-A05F-CDBBA16D8FC1}" dt="2023-12-12T08:50:20.560" v="307"/>
          <ac:picMkLst>
            <pc:docMk/>
            <pc:sldMk cId="2600147480" sldId="260"/>
            <ac:picMk id="4" creationId="{B0A375F4-F417-0AB7-3B10-FA623AE71A0F}"/>
          </ac:picMkLst>
        </pc:picChg>
      </pc:sldChg>
      <pc:sldChg chg="addSp delSp modSp new del mod">
        <pc:chgData name="Asma Tahseen Mrs" userId="a9442c02297dbe93" providerId="LiveId" clId="{D14CC076-5F16-40BD-A05F-CDBBA16D8FC1}" dt="2023-12-12T09:56:39.373" v="984" actId="47"/>
        <pc:sldMkLst>
          <pc:docMk/>
          <pc:sldMk cId="1726966236" sldId="261"/>
        </pc:sldMkLst>
        <pc:spChg chg="del">
          <ac:chgData name="Asma Tahseen Mrs" userId="a9442c02297dbe93" providerId="LiveId" clId="{D14CC076-5F16-40BD-A05F-CDBBA16D8FC1}" dt="2023-12-12T08:49:13.908" v="295" actId="478"/>
          <ac:spMkLst>
            <pc:docMk/>
            <pc:sldMk cId="1726966236" sldId="261"/>
            <ac:spMk id="2" creationId="{60B22226-232D-D616-109E-40FC925E920F}"/>
          </ac:spMkLst>
        </pc:spChg>
        <pc:spChg chg="del">
          <ac:chgData name="Asma Tahseen Mrs" userId="a9442c02297dbe93" providerId="LiveId" clId="{D14CC076-5F16-40BD-A05F-CDBBA16D8FC1}" dt="2023-12-12T08:49:16.357" v="296" actId="478"/>
          <ac:spMkLst>
            <pc:docMk/>
            <pc:sldMk cId="1726966236" sldId="261"/>
            <ac:spMk id="3" creationId="{2284636C-C451-3808-461E-807847C0FCE5}"/>
          </ac:spMkLst>
        </pc:spChg>
        <pc:spChg chg="add del mod">
          <ac:chgData name="Asma Tahseen Mrs" userId="a9442c02297dbe93" providerId="LiveId" clId="{D14CC076-5F16-40BD-A05F-CDBBA16D8FC1}" dt="2023-12-12T09:48:47.760" v="747" actId="12084"/>
          <ac:spMkLst>
            <pc:docMk/>
            <pc:sldMk cId="1726966236" sldId="261"/>
            <ac:spMk id="5" creationId="{753386B2-517D-C298-0DD6-A5EB34448841}"/>
          </ac:spMkLst>
        </pc:spChg>
        <pc:graphicFrameChg chg="add del mod">
          <ac:chgData name="Asma Tahseen Mrs" userId="a9442c02297dbe93" providerId="LiveId" clId="{D14CC076-5F16-40BD-A05F-CDBBA16D8FC1}" dt="2023-12-12T09:48:47.760" v="747" actId="12084"/>
          <ac:graphicFrameMkLst>
            <pc:docMk/>
            <pc:sldMk cId="1726966236" sldId="261"/>
            <ac:graphicFrameMk id="6" creationId="{EA2DBEA2-CC01-366C-4522-7602D11254C7}"/>
          </ac:graphicFrameMkLst>
        </pc:graphicFrameChg>
        <pc:picChg chg="add mod">
          <ac:chgData name="Asma Tahseen Mrs" userId="a9442c02297dbe93" providerId="LiveId" clId="{D14CC076-5F16-40BD-A05F-CDBBA16D8FC1}" dt="2023-12-12T08:50:22.633" v="308"/>
          <ac:picMkLst>
            <pc:docMk/>
            <pc:sldMk cId="1726966236" sldId="261"/>
            <ac:picMk id="4" creationId="{261F694C-3314-68B5-A239-D1FB9B050D3D}"/>
          </ac:picMkLst>
        </pc:picChg>
      </pc:sldChg>
      <pc:sldChg chg="addSp delSp modSp new del mod">
        <pc:chgData name="Asma Tahseen Mrs" userId="a9442c02297dbe93" providerId="LiveId" clId="{D14CC076-5F16-40BD-A05F-CDBBA16D8FC1}" dt="2023-12-12T10:00:35.971" v="1095" actId="47"/>
        <pc:sldMkLst>
          <pc:docMk/>
          <pc:sldMk cId="3786940694" sldId="262"/>
        </pc:sldMkLst>
        <pc:spChg chg="del">
          <ac:chgData name="Asma Tahseen Mrs" userId="a9442c02297dbe93" providerId="LiveId" clId="{D14CC076-5F16-40BD-A05F-CDBBA16D8FC1}" dt="2023-12-12T08:49:20.682" v="297" actId="478"/>
          <ac:spMkLst>
            <pc:docMk/>
            <pc:sldMk cId="3786940694" sldId="262"/>
            <ac:spMk id="2" creationId="{E0D9C6E0-DE0A-7922-8B7C-D9C6E8BE0769}"/>
          </ac:spMkLst>
        </pc:spChg>
        <pc:spChg chg="del">
          <ac:chgData name="Asma Tahseen Mrs" userId="a9442c02297dbe93" providerId="LiveId" clId="{D14CC076-5F16-40BD-A05F-CDBBA16D8FC1}" dt="2023-12-12T08:49:25.307" v="298" actId="478"/>
          <ac:spMkLst>
            <pc:docMk/>
            <pc:sldMk cId="3786940694" sldId="262"/>
            <ac:spMk id="3" creationId="{7FA79D36-6200-25DE-D7B3-BA4D814AF97F}"/>
          </ac:spMkLst>
        </pc:spChg>
        <pc:spChg chg="add del mod">
          <ac:chgData name="Asma Tahseen Mrs" userId="a9442c02297dbe93" providerId="LiveId" clId="{D14CC076-5F16-40BD-A05F-CDBBA16D8FC1}" dt="2023-12-12T09:56:42.024" v="985" actId="478"/>
          <ac:spMkLst>
            <pc:docMk/>
            <pc:sldMk cId="3786940694" sldId="262"/>
            <ac:spMk id="5" creationId="{00756F42-E446-F80D-BF7F-76F391B3379A}"/>
          </ac:spMkLst>
        </pc:spChg>
        <pc:picChg chg="add mod">
          <ac:chgData name="Asma Tahseen Mrs" userId="a9442c02297dbe93" providerId="LiveId" clId="{D14CC076-5F16-40BD-A05F-CDBBA16D8FC1}" dt="2023-12-12T08:50:25.334" v="309"/>
          <ac:picMkLst>
            <pc:docMk/>
            <pc:sldMk cId="3786940694" sldId="262"/>
            <ac:picMk id="4" creationId="{0B1B941A-102E-EC13-0994-621C7161DAE4}"/>
          </ac:picMkLst>
        </pc:picChg>
      </pc:sldChg>
      <pc:sldChg chg="addSp delSp modSp new del mod">
        <pc:chgData name="Asma Tahseen Mrs" userId="a9442c02297dbe93" providerId="LiveId" clId="{D14CC076-5F16-40BD-A05F-CDBBA16D8FC1}" dt="2023-12-12T10:00:36.250" v="1096" actId="47"/>
        <pc:sldMkLst>
          <pc:docMk/>
          <pc:sldMk cId="1294522202" sldId="263"/>
        </pc:sldMkLst>
        <pc:spChg chg="del">
          <ac:chgData name="Asma Tahseen Mrs" userId="a9442c02297dbe93" providerId="LiveId" clId="{D14CC076-5F16-40BD-A05F-CDBBA16D8FC1}" dt="2023-12-12T08:49:30.554" v="299" actId="478"/>
          <ac:spMkLst>
            <pc:docMk/>
            <pc:sldMk cId="1294522202" sldId="263"/>
            <ac:spMk id="2" creationId="{FA424A2F-3F7D-A542-2BC3-401BC7DFDEF6}"/>
          </ac:spMkLst>
        </pc:spChg>
        <pc:spChg chg="del">
          <ac:chgData name="Asma Tahseen Mrs" userId="a9442c02297dbe93" providerId="LiveId" clId="{D14CC076-5F16-40BD-A05F-CDBBA16D8FC1}" dt="2023-12-12T08:49:34.990" v="300" actId="478"/>
          <ac:spMkLst>
            <pc:docMk/>
            <pc:sldMk cId="1294522202" sldId="263"/>
            <ac:spMk id="3" creationId="{6D12777E-0794-BE1B-B77C-CA9C76FF0142}"/>
          </ac:spMkLst>
        </pc:spChg>
        <pc:spChg chg="add del mod">
          <ac:chgData name="Asma Tahseen Mrs" userId="a9442c02297dbe93" providerId="LiveId" clId="{D14CC076-5F16-40BD-A05F-CDBBA16D8FC1}" dt="2023-12-12T09:56:53.100" v="993"/>
          <ac:spMkLst>
            <pc:docMk/>
            <pc:sldMk cId="1294522202" sldId="263"/>
            <ac:spMk id="5" creationId="{251F3275-BB16-88B9-D9C8-82795A096411}"/>
          </ac:spMkLst>
        </pc:spChg>
        <pc:spChg chg="add mod">
          <ac:chgData name="Asma Tahseen Mrs" userId="a9442c02297dbe93" providerId="LiveId" clId="{D14CC076-5F16-40BD-A05F-CDBBA16D8FC1}" dt="2023-12-12T09:23:26.308" v="614"/>
          <ac:spMkLst>
            <pc:docMk/>
            <pc:sldMk cId="1294522202" sldId="263"/>
            <ac:spMk id="7" creationId="{F49165FD-7625-ED67-75A6-162144CD2CB8}"/>
          </ac:spMkLst>
        </pc:spChg>
        <pc:spChg chg="add mod">
          <ac:chgData name="Asma Tahseen Mrs" userId="a9442c02297dbe93" providerId="LiveId" clId="{D14CC076-5F16-40BD-A05F-CDBBA16D8FC1}" dt="2023-12-12T09:23:26.308" v="614"/>
          <ac:spMkLst>
            <pc:docMk/>
            <pc:sldMk cId="1294522202" sldId="263"/>
            <ac:spMk id="8" creationId="{F981CBA7-0F89-0CFA-83B4-560F89CDE788}"/>
          </ac:spMkLst>
        </pc:spChg>
        <pc:spChg chg="add mod">
          <ac:chgData name="Asma Tahseen Mrs" userId="a9442c02297dbe93" providerId="LiveId" clId="{D14CC076-5F16-40BD-A05F-CDBBA16D8FC1}" dt="2023-12-12T09:23:26.308" v="614"/>
          <ac:spMkLst>
            <pc:docMk/>
            <pc:sldMk cId="1294522202" sldId="263"/>
            <ac:spMk id="9" creationId="{B1184A7F-5709-79AA-5FD9-3002C66E3C05}"/>
          </ac:spMkLst>
        </pc:spChg>
        <pc:spChg chg="add mod">
          <ac:chgData name="Asma Tahseen Mrs" userId="a9442c02297dbe93" providerId="LiveId" clId="{D14CC076-5F16-40BD-A05F-CDBBA16D8FC1}" dt="2023-12-12T09:23:26.308" v="614"/>
          <ac:spMkLst>
            <pc:docMk/>
            <pc:sldMk cId="1294522202" sldId="263"/>
            <ac:spMk id="10" creationId="{7FA30D6C-6777-A029-F59D-A6FDA79F05EF}"/>
          </ac:spMkLst>
        </pc:spChg>
        <pc:spChg chg="add mod">
          <ac:chgData name="Asma Tahseen Mrs" userId="a9442c02297dbe93" providerId="LiveId" clId="{D14CC076-5F16-40BD-A05F-CDBBA16D8FC1}" dt="2023-12-12T09:23:26.308" v="614"/>
          <ac:spMkLst>
            <pc:docMk/>
            <pc:sldMk cId="1294522202" sldId="263"/>
            <ac:spMk id="11" creationId="{1A113468-0FA3-1C9C-8519-170B462855F7}"/>
          </ac:spMkLst>
        </pc:spChg>
        <pc:spChg chg="add mod">
          <ac:chgData name="Asma Tahseen Mrs" userId="a9442c02297dbe93" providerId="LiveId" clId="{D14CC076-5F16-40BD-A05F-CDBBA16D8FC1}" dt="2023-12-12T09:23:26.308" v="614"/>
          <ac:spMkLst>
            <pc:docMk/>
            <pc:sldMk cId="1294522202" sldId="263"/>
            <ac:spMk id="12" creationId="{CD42E58F-9A1F-86D1-E83D-E16FE941CDBD}"/>
          </ac:spMkLst>
        </pc:spChg>
        <pc:spChg chg="add mod">
          <ac:chgData name="Asma Tahseen Mrs" userId="a9442c02297dbe93" providerId="LiveId" clId="{D14CC076-5F16-40BD-A05F-CDBBA16D8FC1}" dt="2023-12-12T09:23:26.308" v="614"/>
          <ac:spMkLst>
            <pc:docMk/>
            <pc:sldMk cId="1294522202" sldId="263"/>
            <ac:spMk id="13" creationId="{2F149A24-83BF-44B3-EEAA-7ADFDE2A938D}"/>
          </ac:spMkLst>
        </pc:spChg>
        <pc:spChg chg="add mod">
          <ac:chgData name="Asma Tahseen Mrs" userId="a9442c02297dbe93" providerId="LiveId" clId="{D14CC076-5F16-40BD-A05F-CDBBA16D8FC1}" dt="2023-12-12T09:23:52.825" v="621" actId="14100"/>
          <ac:spMkLst>
            <pc:docMk/>
            <pc:sldMk cId="1294522202" sldId="263"/>
            <ac:spMk id="14" creationId="{D288BDFD-FB7E-6AE0-DE8D-415BF42AEAA7}"/>
          </ac:spMkLst>
        </pc:spChg>
        <pc:spChg chg="add mod">
          <ac:chgData name="Asma Tahseen Mrs" userId="a9442c02297dbe93" providerId="LiveId" clId="{D14CC076-5F16-40BD-A05F-CDBBA16D8FC1}" dt="2023-12-12T09:23:26.308" v="614"/>
          <ac:spMkLst>
            <pc:docMk/>
            <pc:sldMk cId="1294522202" sldId="263"/>
            <ac:spMk id="15" creationId="{7D932528-454D-AD09-9FDF-DCCF8BAD59C3}"/>
          </ac:spMkLst>
        </pc:spChg>
        <pc:spChg chg="add mod">
          <ac:chgData name="Asma Tahseen Mrs" userId="a9442c02297dbe93" providerId="LiveId" clId="{D14CC076-5F16-40BD-A05F-CDBBA16D8FC1}" dt="2023-12-12T09:23:43.656" v="619" actId="1076"/>
          <ac:spMkLst>
            <pc:docMk/>
            <pc:sldMk cId="1294522202" sldId="263"/>
            <ac:spMk id="16" creationId="{35DB49AF-7708-83FB-0EF6-520D7AB3FDF6}"/>
          </ac:spMkLst>
        </pc:spChg>
        <pc:spChg chg="add mod">
          <ac:chgData name="Asma Tahseen Mrs" userId="a9442c02297dbe93" providerId="LiveId" clId="{D14CC076-5F16-40BD-A05F-CDBBA16D8FC1}" dt="2023-12-12T09:23:57.989" v="622" actId="14100"/>
          <ac:spMkLst>
            <pc:docMk/>
            <pc:sldMk cId="1294522202" sldId="263"/>
            <ac:spMk id="17" creationId="{26B54D78-B51C-D169-7319-98BBE5138540}"/>
          </ac:spMkLst>
        </pc:spChg>
        <pc:spChg chg="add del mod">
          <ac:chgData name="Asma Tahseen Mrs" userId="a9442c02297dbe93" providerId="LiveId" clId="{D14CC076-5F16-40BD-A05F-CDBBA16D8FC1}" dt="2023-12-12T09:24:21.719" v="625" actId="478"/>
          <ac:spMkLst>
            <pc:docMk/>
            <pc:sldMk cId="1294522202" sldId="263"/>
            <ac:spMk id="18" creationId="{4BBCFF70-8D3D-CA17-3E00-A425B3D94510}"/>
          </ac:spMkLst>
        </pc:spChg>
        <pc:grpChg chg="add del mod">
          <ac:chgData name="Asma Tahseen Mrs" userId="a9442c02297dbe93" providerId="LiveId" clId="{D14CC076-5F16-40BD-A05F-CDBBA16D8FC1}" dt="2023-12-12T09:56:45.179" v="988" actId="478"/>
          <ac:grpSpMkLst>
            <pc:docMk/>
            <pc:sldMk cId="1294522202" sldId="263"/>
            <ac:grpSpMk id="6" creationId="{EB833723-42CB-3CCB-DE7D-47B126270A46}"/>
          </ac:grpSpMkLst>
        </pc:grpChg>
        <pc:picChg chg="add mod">
          <ac:chgData name="Asma Tahseen Mrs" userId="a9442c02297dbe93" providerId="LiveId" clId="{D14CC076-5F16-40BD-A05F-CDBBA16D8FC1}" dt="2023-12-12T09:33:08.352" v="670" actId="1076"/>
          <ac:picMkLst>
            <pc:docMk/>
            <pc:sldMk cId="1294522202" sldId="263"/>
            <ac:picMk id="4" creationId="{76E115E5-DBFE-BA2F-5E0F-B1B7BB51B4A4}"/>
          </ac:picMkLst>
        </pc:picChg>
        <pc:cxnChg chg="add mod">
          <ac:chgData name="Asma Tahseen Mrs" userId="a9442c02297dbe93" providerId="LiveId" clId="{D14CC076-5F16-40BD-A05F-CDBBA16D8FC1}" dt="2023-12-12T09:23:26.308" v="614"/>
          <ac:cxnSpMkLst>
            <pc:docMk/>
            <pc:sldMk cId="1294522202" sldId="263"/>
            <ac:cxnSpMk id="19" creationId="{2B5C8A4F-2971-E1A8-3A16-9A1EAFC59001}"/>
          </ac:cxnSpMkLst>
        </pc:cxnChg>
        <pc:cxnChg chg="add mod">
          <ac:chgData name="Asma Tahseen Mrs" userId="a9442c02297dbe93" providerId="LiveId" clId="{D14CC076-5F16-40BD-A05F-CDBBA16D8FC1}" dt="2023-12-12T09:23:26.308" v="614"/>
          <ac:cxnSpMkLst>
            <pc:docMk/>
            <pc:sldMk cId="1294522202" sldId="263"/>
            <ac:cxnSpMk id="20" creationId="{98054829-97F7-CEC6-C736-A9ABC1974A34}"/>
          </ac:cxnSpMkLst>
        </pc:cxnChg>
        <pc:cxnChg chg="add mod">
          <ac:chgData name="Asma Tahseen Mrs" userId="a9442c02297dbe93" providerId="LiveId" clId="{D14CC076-5F16-40BD-A05F-CDBBA16D8FC1}" dt="2023-12-12T09:23:26.308" v="614"/>
          <ac:cxnSpMkLst>
            <pc:docMk/>
            <pc:sldMk cId="1294522202" sldId="263"/>
            <ac:cxnSpMk id="21" creationId="{9D09EF25-6192-996D-B833-1DABC0FF3615}"/>
          </ac:cxnSpMkLst>
        </pc:cxnChg>
        <pc:cxnChg chg="add mod">
          <ac:chgData name="Asma Tahseen Mrs" userId="a9442c02297dbe93" providerId="LiveId" clId="{D14CC076-5F16-40BD-A05F-CDBBA16D8FC1}" dt="2023-12-12T09:23:26.308" v="614"/>
          <ac:cxnSpMkLst>
            <pc:docMk/>
            <pc:sldMk cId="1294522202" sldId="263"/>
            <ac:cxnSpMk id="22" creationId="{A243BE46-94C8-AE04-965E-DFAE95BB5DF3}"/>
          </ac:cxnSpMkLst>
        </pc:cxnChg>
        <pc:cxnChg chg="add mod">
          <ac:chgData name="Asma Tahseen Mrs" userId="a9442c02297dbe93" providerId="LiveId" clId="{D14CC076-5F16-40BD-A05F-CDBBA16D8FC1}" dt="2023-12-12T09:23:26.308" v="614"/>
          <ac:cxnSpMkLst>
            <pc:docMk/>
            <pc:sldMk cId="1294522202" sldId="263"/>
            <ac:cxnSpMk id="23" creationId="{0A6A0CEB-5130-5FC5-1B37-BAB510A8394C}"/>
          </ac:cxnSpMkLst>
        </pc:cxnChg>
        <pc:cxnChg chg="add mod">
          <ac:chgData name="Asma Tahseen Mrs" userId="a9442c02297dbe93" providerId="LiveId" clId="{D14CC076-5F16-40BD-A05F-CDBBA16D8FC1}" dt="2023-12-12T09:23:26.308" v="614"/>
          <ac:cxnSpMkLst>
            <pc:docMk/>
            <pc:sldMk cId="1294522202" sldId="263"/>
            <ac:cxnSpMk id="24" creationId="{870E8C7F-ABD4-6CE3-6D36-2DEBF11A78A3}"/>
          </ac:cxnSpMkLst>
        </pc:cxnChg>
        <pc:cxnChg chg="add mod">
          <ac:chgData name="Asma Tahseen Mrs" userId="a9442c02297dbe93" providerId="LiveId" clId="{D14CC076-5F16-40BD-A05F-CDBBA16D8FC1}" dt="2023-12-12T09:23:26.308" v="614"/>
          <ac:cxnSpMkLst>
            <pc:docMk/>
            <pc:sldMk cId="1294522202" sldId="263"/>
            <ac:cxnSpMk id="25" creationId="{C2424100-C801-A873-B600-A130FD556A14}"/>
          </ac:cxnSpMkLst>
        </pc:cxnChg>
        <pc:cxnChg chg="add mod">
          <ac:chgData name="Asma Tahseen Mrs" userId="a9442c02297dbe93" providerId="LiveId" clId="{D14CC076-5F16-40BD-A05F-CDBBA16D8FC1}" dt="2023-12-12T09:23:26.308" v="614"/>
          <ac:cxnSpMkLst>
            <pc:docMk/>
            <pc:sldMk cId="1294522202" sldId="263"/>
            <ac:cxnSpMk id="26" creationId="{65CBD6D6-4180-2221-DC1B-DDADE21A0932}"/>
          </ac:cxnSpMkLst>
        </pc:cxnChg>
        <pc:cxnChg chg="add mod">
          <ac:chgData name="Asma Tahseen Mrs" userId="a9442c02297dbe93" providerId="LiveId" clId="{D14CC076-5F16-40BD-A05F-CDBBA16D8FC1}" dt="2023-12-12T09:23:26.308" v="614"/>
          <ac:cxnSpMkLst>
            <pc:docMk/>
            <pc:sldMk cId="1294522202" sldId="263"/>
            <ac:cxnSpMk id="27" creationId="{60613083-EE3B-A0D2-59D0-3E339088CFB8}"/>
          </ac:cxnSpMkLst>
        </pc:cxnChg>
        <pc:cxnChg chg="add mod">
          <ac:chgData name="Asma Tahseen Mrs" userId="a9442c02297dbe93" providerId="LiveId" clId="{D14CC076-5F16-40BD-A05F-CDBBA16D8FC1}" dt="2023-12-12T09:23:26.308" v="614"/>
          <ac:cxnSpMkLst>
            <pc:docMk/>
            <pc:sldMk cId="1294522202" sldId="263"/>
            <ac:cxnSpMk id="28" creationId="{B880038D-892F-392F-7047-0322ECF2ED40}"/>
          </ac:cxnSpMkLst>
        </pc:cxnChg>
        <pc:cxnChg chg="add del mod">
          <ac:chgData name="Asma Tahseen Mrs" userId="a9442c02297dbe93" providerId="LiveId" clId="{D14CC076-5F16-40BD-A05F-CDBBA16D8FC1}" dt="2023-12-12T09:24:25.577" v="626" actId="478"/>
          <ac:cxnSpMkLst>
            <pc:docMk/>
            <pc:sldMk cId="1294522202" sldId="263"/>
            <ac:cxnSpMk id="29" creationId="{550C6437-476D-235B-1133-439F28FA24E3}"/>
          </ac:cxnSpMkLst>
        </pc:cxnChg>
      </pc:sldChg>
      <pc:sldChg chg="addSp delSp modSp new del mod">
        <pc:chgData name="Asma Tahseen Mrs" userId="a9442c02297dbe93" providerId="LiveId" clId="{D14CC076-5F16-40BD-A05F-CDBBA16D8FC1}" dt="2023-12-12T10:00:36.609" v="1097" actId="47"/>
        <pc:sldMkLst>
          <pc:docMk/>
          <pc:sldMk cId="486928848" sldId="264"/>
        </pc:sldMkLst>
        <pc:spChg chg="del">
          <ac:chgData name="Asma Tahseen Mrs" userId="a9442c02297dbe93" providerId="LiveId" clId="{D14CC076-5F16-40BD-A05F-CDBBA16D8FC1}" dt="2023-12-12T08:49:39.256" v="301" actId="478"/>
          <ac:spMkLst>
            <pc:docMk/>
            <pc:sldMk cId="486928848" sldId="264"/>
            <ac:spMk id="2" creationId="{ECCA6AEE-3AF5-EA7D-5988-E828AD353DD0}"/>
          </ac:spMkLst>
        </pc:spChg>
        <pc:spChg chg="del">
          <ac:chgData name="Asma Tahseen Mrs" userId="a9442c02297dbe93" providerId="LiveId" clId="{D14CC076-5F16-40BD-A05F-CDBBA16D8FC1}" dt="2023-12-12T08:49:42.279" v="302" actId="478"/>
          <ac:spMkLst>
            <pc:docMk/>
            <pc:sldMk cId="486928848" sldId="264"/>
            <ac:spMk id="3" creationId="{800D0F4C-E760-D8C4-C323-067E6F0B878A}"/>
          </ac:spMkLst>
        </pc:spChg>
        <pc:spChg chg="add del mod">
          <ac:chgData name="Asma Tahseen Mrs" userId="a9442c02297dbe93" providerId="LiveId" clId="{D14CC076-5F16-40BD-A05F-CDBBA16D8FC1}" dt="2023-12-12T09:57:03.297" v="1003"/>
          <ac:spMkLst>
            <pc:docMk/>
            <pc:sldMk cId="486928848" sldId="264"/>
            <ac:spMk id="5" creationId="{E106ABB5-7C1C-09C5-4724-3E13F0491F52}"/>
          </ac:spMkLst>
        </pc:spChg>
        <pc:spChg chg="add del mod">
          <ac:chgData name="Asma Tahseen Mrs" userId="a9442c02297dbe93" providerId="LiveId" clId="{D14CC076-5F16-40BD-A05F-CDBBA16D8FC1}" dt="2023-12-12T09:57:03.297" v="1001"/>
          <ac:spMkLst>
            <pc:docMk/>
            <pc:sldMk cId="486928848" sldId="264"/>
            <ac:spMk id="7" creationId="{D089596A-67AF-DB20-8139-E40E87242100}"/>
          </ac:spMkLst>
        </pc:spChg>
        <pc:picChg chg="add mod">
          <ac:chgData name="Asma Tahseen Mrs" userId="a9442c02297dbe93" providerId="LiveId" clId="{D14CC076-5F16-40BD-A05F-CDBBA16D8FC1}" dt="2023-12-12T08:50:30.387" v="311"/>
          <ac:picMkLst>
            <pc:docMk/>
            <pc:sldMk cId="486928848" sldId="264"/>
            <ac:picMk id="4" creationId="{761ED0FE-E8E5-1A02-EA89-C9E551C296E0}"/>
          </ac:picMkLst>
        </pc:picChg>
        <pc:picChg chg="add del mod">
          <ac:chgData name="Asma Tahseen Mrs" userId="a9442c02297dbe93" providerId="LiveId" clId="{D14CC076-5F16-40BD-A05F-CDBBA16D8FC1}" dt="2023-12-12T09:57:03.297" v="999" actId="478"/>
          <ac:picMkLst>
            <pc:docMk/>
            <pc:sldMk cId="486928848" sldId="264"/>
            <ac:picMk id="6" creationId="{AA6E8BA8-A59A-8485-B8B5-A5386201EF2E}"/>
          </ac:picMkLst>
        </pc:picChg>
      </pc:sldChg>
      <pc:sldChg chg="addSp delSp modSp new del mod">
        <pc:chgData name="Asma Tahseen Mrs" userId="a9442c02297dbe93" providerId="LiveId" clId="{D14CC076-5F16-40BD-A05F-CDBBA16D8FC1}" dt="2023-12-12T10:00:36.960" v="1098" actId="47"/>
        <pc:sldMkLst>
          <pc:docMk/>
          <pc:sldMk cId="1075332181" sldId="265"/>
        </pc:sldMkLst>
        <pc:spChg chg="del">
          <ac:chgData name="Asma Tahseen Mrs" userId="a9442c02297dbe93" providerId="LiveId" clId="{D14CC076-5F16-40BD-A05F-CDBBA16D8FC1}" dt="2023-12-12T08:49:50.114" v="304" actId="478"/>
          <ac:spMkLst>
            <pc:docMk/>
            <pc:sldMk cId="1075332181" sldId="265"/>
            <ac:spMk id="2" creationId="{3D894297-4038-4410-9AE9-364E7B8D8706}"/>
          </ac:spMkLst>
        </pc:spChg>
        <pc:spChg chg="del">
          <ac:chgData name="Asma Tahseen Mrs" userId="a9442c02297dbe93" providerId="LiveId" clId="{D14CC076-5F16-40BD-A05F-CDBBA16D8FC1}" dt="2023-12-12T08:49:53.253" v="305" actId="478"/>
          <ac:spMkLst>
            <pc:docMk/>
            <pc:sldMk cId="1075332181" sldId="265"/>
            <ac:spMk id="3" creationId="{D2940104-5AF9-1304-A32B-B463FD568BB3}"/>
          </ac:spMkLst>
        </pc:spChg>
        <pc:spChg chg="add mod">
          <ac:chgData name="Asma Tahseen Mrs" userId="a9442c02297dbe93" providerId="LiveId" clId="{D14CC076-5F16-40BD-A05F-CDBBA16D8FC1}" dt="2023-12-12T09:57:13.292" v="1005" actId="14100"/>
          <ac:spMkLst>
            <pc:docMk/>
            <pc:sldMk cId="1075332181" sldId="265"/>
            <ac:spMk id="5" creationId="{2CEBF905-F87C-4135-4C3C-CAA1C7824C31}"/>
          </ac:spMkLst>
        </pc:spChg>
        <pc:spChg chg="add del mod">
          <ac:chgData name="Asma Tahseen Mrs" userId="a9442c02297dbe93" providerId="LiveId" clId="{D14CC076-5F16-40BD-A05F-CDBBA16D8FC1}" dt="2023-12-12T09:56:56.945" v="996"/>
          <ac:spMkLst>
            <pc:docMk/>
            <pc:sldMk cId="1075332181" sldId="265"/>
            <ac:spMk id="6" creationId="{C5E668A0-0EF2-375E-58C7-BD466B13C6C2}"/>
          </ac:spMkLst>
        </pc:spChg>
        <pc:picChg chg="add mod">
          <ac:chgData name="Asma Tahseen Mrs" userId="a9442c02297dbe93" providerId="LiveId" clId="{D14CC076-5F16-40BD-A05F-CDBBA16D8FC1}" dt="2023-12-12T08:50:33.346" v="312"/>
          <ac:picMkLst>
            <pc:docMk/>
            <pc:sldMk cId="1075332181" sldId="265"/>
            <ac:picMk id="4" creationId="{171C6F7E-6A77-9B1E-88CB-16BD38E63666}"/>
          </ac:picMkLst>
        </pc:picChg>
      </pc:sldChg>
      <pc:sldChg chg="delSp modSp add mod">
        <pc:chgData name="Asma Tahseen Mrs" userId="a9442c02297dbe93" providerId="LiveId" clId="{D14CC076-5F16-40BD-A05F-CDBBA16D8FC1}" dt="2023-12-12T09:56:13.117" v="974"/>
        <pc:sldMkLst>
          <pc:docMk/>
          <pc:sldMk cId="1752651834" sldId="266"/>
        </pc:sldMkLst>
        <pc:spChg chg="del mod">
          <ac:chgData name="Asma Tahseen Mrs" userId="a9442c02297dbe93" providerId="LiveId" clId="{D14CC076-5F16-40BD-A05F-CDBBA16D8FC1}" dt="2023-12-12T09:56:13.117" v="974"/>
          <ac:spMkLst>
            <pc:docMk/>
            <pc:sldMk cId="1752651834" sldId="266"/>
            <ac:spMk id="2" creationId="{59B7C347-FFEA-300A-B59D-C17F172C011A}"/>
          </ac:spMkLst>
        </pc:spChg>
      </pc:sldChg>
      <pc:sldChg chg="add del">
        <pc:chgData name="Asma Tahseen Mrs" userId="a9442c02297dbe93" providerId="LiveId" clId="{D14CC076-5F16-40BD-A05F-CDBBA16D8FC1}" dt="2023-12-12T10:00:37.322" v="1099" actId="47"/>
        <pc:sldMkLst>
          <pc:docMk/>
          <pc:sldMk cId="1657815188" sldId="267"/>
        </pc:sldMkLst>
      </pc:sldChg>
      <pc:sldChg chg="add del">
        <pc:chgData name="Asma Tahseen Mrs" userId="a9442c02297dbe93" providerId="LiveId" clId="{D14CC076-5F16-40BD-A05F-CDBBA16D8FC1}" dt="2023-12-12T10:00:37.624" v="1100" actId="47"/>
        <pc:sldMkLst>
          <pc:docMk/>
          <pc:sldMk cId="1928938768" sldId="268"/>
        </pc:sldMkLst>
      </pc:sldChg>
      <pc:sldChg chg="add del">
        <pc:chgData name="Asma Tahseen Mrs" userId="a9442c02297dbe93" providerId="LiveId" clId="{D14CC076-5F16-40BD-A05F-CDBBA16D8FC1}" dt="2023-12-12T10:00:37.891" v="1101" actId="47"/>
        <pc:sldMkLst>
          <pc:docMk/>
          <pc:sldMk cId="1325784646" sldId="269"/>
        </pc:sldMkLst>
      </pc:sldChg>
      <pc:sldChg chg="addSp modSp add mod">
        <pc:chgData name="Asma Tahseen Mrs" userId="a9442c02297dbe93" providerId="LiveId" clId="{D14CC076-5F16-40BD-A05F-CDBBA16D8FC1}" dt="2023-12-12T10:04:06.258" v="1209" actId="1076"/>
        <pc:sldMkLst>
          <pc:docMk/>
          <pc:sldMk cId="2059574527" sldId="270"/>
        </pc:sldMkLst>
        <pc:spChg chg="add mod">
          <ac:chgData name="Asma Tahseen Mrs" userId="a9442c02297dbe93" providerId="LiveId" clId="{D14CC076-5F16-40BD-A05F-CDBBA16D8FC1}" dt="2023-12-12T10:04:06.258" v="1209" actId="1076"/>
          <ac:spMkLst>
            <pc:docMk/>
            <pc:sldMk cId="2059574527" sldId="270"/>
            <ac:spMk id="2" creationId="{BB68C0A3-3FF0-DC95-5274-9E36CDD64549}"/>
          </ac:spMkLst>
        </pc:spChg>
      </pc:sldChg>
      <pc:sldChg chg="add">
        <pc:chgData name="Asma Tahseen Mrs" userId="a9442c02297dbe93" providerId="LiveId" clId="{D14CC076-5F16-40BD-A05F-CDBBA16D8FC1}" dt="2023-12-12T09:56:21.672" v="979" actId="2890"/>
        <pc:sldMkLst>
          <pc:docMk/>
          <pc:sldMk cId="1544428654" sldId="271"/>
        </pc:sldMkLst>
      </pc:sldChg>
      <pc:sldChg chg="add">
        <pc:chgData name="Asma Tahseen Mrs" userId="a9442c02297dbe93" providerId="LiveId" clId="{D14CC076-5F16-40BD-A05F-CDBBA16D8FC1}" dt="2023-12-12T10:06:34.112" v="1236" actId="2890"/>
        <pc:sldMkLst>
          <pc:docMk/>
          <pc:sldMk cId="2443402581" sldId="272"/>
        </pc:sldMkLst>
      </pc:sldChg>
      <pc:sldChg chg="add">
        <pc:chgData name="Asma Tahseen Mrs" userId="a9442c02297dbe93" providerId="LiveId" clId="{D14CC076-5F16-40BD-A05F-CDBBA16D8FC1}" dt="2023-12-12T10:06:35.951" v="1237" actId="2890"/>
        <pc:sldMkLst>
          <pc:docMk/>
          <pc:sldMk cId="4137334595" sldId="273"/>
        </pc:sldMkLst>
      </pc:sldChg>
      <pc:sldChg chg="add">
        <pc:chgData name="Asma Tahseen Mrs" userId="a9442c02297dbe93" providerId="LiveId" clId="{D14CC076-5F16-40BD-A05F-CDBBA16D8FC1}" dt="2023-12-12T10:06:37.759" v="1238" actId="2890"/>
        <pc:sldMkLst>
          <pc:docMk/>
          <pc:sldMk cId="1876256274" sldId="274"/>
        </pc:sldMkLst>
      </pc:sldChg>
      <pc:sldChg chg="add">
        <pc:chgData name="Asma Tahseen Mrs" userId="a9442c02297dbe93" providerId="LiveId" clId="{D14CC076-5F16-40BD-A05F-CDBBA16D8FC1}" dt="2023-12-12T10:06:39.453" v="1239" actId="2890"/>
        <pc:sldMkLst>
          <pc:docMk/>
          <pc:sldMk cId="1291833663" sldId="275"/>
        </pc:sldMkLst>
      </pc:sldChg>
      <pc:sldChg chg="add">
        <pc:chgData name="Asma Tahseen Mrs" userId="a9442c02297dbe93" providerId="LiveId" clId="{D14CC076-5F16-40BD-A05F-CDBBA16D8FC1}" dt="2023-12-12T10:06:41.372" v="1240" actId="2890"/>
        <pc:sldMkLst>
          <pc:docMk/>
          <pc:sldMk cId="2692828022" sldId="276"/>
        </pc:sldMkLst>
      </pc:sldChg>
      <pc:sldChg chg="add">
        <pc:chgData name="Asma Tahseen Mrs" userId="a9442c02297dbe93" providerId="LiveId" clId="{D14CC076-5F16-40BD-A05F-CDBBA16D8FC1}" dt="2023-12-12T10:06:43.229" v="1241" actId="2890"/>
        <pc:sldMkLst>
          <pc:docMk/>
          <pc:sldMk cId="1937624113" sldId="27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9:38:57.724"/>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E9578-2E82-4F05-A923-8016CA520A02}" type="datetimeFigureOut">
              <a:rPr lang="en-IN" smtClean="0"/>
              <a:t>22-12-2023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CB62F-9CB8-4A2D-893D-37B34BBD9F97}" type="slidenum">
              <a:rPr lang="en-IN" smtClean="0"/>
              <a:t>‹#›</a:t>
            </a:fld>
            <a:endParaRPr lang="en-IN"/>
          </a:p>
        </p:txBody>
      </p:sp>
    </p:spTree>
    <p:extLst>
      <p:ext uri="{BB962C8B-B14F-4D97-AF65-F5344CB8AC3E}">
        <p14:creationId xmlns:p14="http://schemas.microsoft.com/office/powerpoint/2010/main" val="119570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CCB62F-9CB8-4A2D-893D-37B34BBD9F97}" type="slidenum">
              <a:rPr lang="en-IN" smtClean="0"/>
              <a:t>2</a:t>
            </a:fld>
            <a:endParaRPr lang="en-IN"/>
          </a:p>
        </p:txBody>
      </p:sp>
    </p:spTree>
    <p:extLst>
      <p:ext uri="{BB962C8B-B14F-4D97-AF65-F5344CB8AC3E}">
        <p14:creationId xmlns:p14="http://schemas.microsoft.com/office/powerpoint/2010/main" val="217106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CCB62F-9CB8-4A2D-893D-37B34BBD9F97}" type="slidenum">
              <a:rPr lang="en-IN" smtClean="0"/>
              <a:t>9</a:t>
            </a:fld>
            <a:endParaRPr lang="en-IN"/>
          </a:p>
        </p:txBody>
      </p:sp>
    </p:spTree>
    <p:extLst>
      <p:ext uri="{BB962C8B-B14F-4D97-AF65-F5344CB8AC3E}">
        <p14:creationId xmlns:p14="http://schemas.microsoft.com/office/powerpoint/2010/main" val="309131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B215-9696-C492-08B6-1417AA9FB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31DEBD-682A-C1C4-FF1C-9C59F40DC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5EF426-9101-B3F2-7909-C2610EED07C0}"/>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5" name="Footer Placeholder 4">
            <a:extLst>
              <a:ext uri="{FF2B5EF4-FFF2-40B4-BE49-F238E27FC236}">
                <a16:creationId xmlns:a16="http://schemas.microsoft.com/office/drawing/2014/main" id="{7CB34CC2-D6EA-A284-1F7B-F5B3E28C9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5719E-57AB-D817-C50E-FBF72615EBEC}"/>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148187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1A37-5B21-19A8-566F-AB6B01DBD5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BE0289-53CE-9C33-A20B-955AB6B0F0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D91B9-E307-C120-05C6-024E66FCFBFA}"/>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5" name="Footer Placeholder 4">
            <a:extLst>
              <a:ext uri="{FF2B5EF4-FFF2-40B4-BE49-F238E27FC236}">
                <a16:creationId xmlns:a16="http://schemas.microsoft.com/office/drawing/2014/main" id="{881AF674-7E36-C5C0-11A5-B8D06139A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425F5-952E-022D-6BB8-9AABAB0EA3D3}"/>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101557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11CE2-2A46-5D00-9458-2CFC0F1E6A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41CC7-2E06-E3E6-E2CC-05397F3BE9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895E7-E9D4-18A6-5ACB-BA5CF9AC35C6}"/>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5" name="Footer Placeholder 4">
            <a:extLst>
              <a:ext uri="{FF2B5EF4-FFF2-40B4-BE49-F238E27FC236}">
                <a16:creationId xmlns:a16="http://schemas.microsoft.com/office/drawing/2014/main" id="{CD09618B-95FD-CE56-FE9F-1E2833BA7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EA1A5-97A8-CA33-1FFF-AAEC59FC317A}"/>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312030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086D-4184-FA30-F0BB-A0F52BB316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ECCB1-D392-007C-0E48-379E95A74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4CD1E-6D46-29AE-D6F8-257FA84AE53B}"/>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5" name="Footer Placeholder 4">
            <a:extLst>
              <a:ext uri="{FF2B5EF4-FFF2-40B4-BE49-F238E27FC236}">
                <a16:creationId xmlns:a16="http://schemas.microsoft.com/office/drawing/2014/main" id="{D06BA037-96BE-4B1D-707E-D9EB6ABB5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BFA68-9141-B2BF-3F66-C3A48A0A0CDF}"/>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394910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2847-ACE8-59E8-4A74-79E2D698C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840C0E-1B17-8D27-7D7A-01E6B32F4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0F0DBE-74C3-C957-79AF-630AF7DF5153}"/>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5" name="Footer Placeholder 4">
            <a:extLst>
              <a:ext uri="{FF2B5EF4-FFF2-40B4-BE49-F238E27FC236}">
                <a16:creationId xmlns:a16="http://schemas.microsoft.com/office/drawing/2014/main" id="{483794D3-1A44-BE0D-A9D7-D2E8F3D86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00C836-7C29-B726-273E-588C0044408B}"/>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209017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D13B-1D95-B87A-F35A-90C08C9659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9223AA-0310-A68A-0B16-92CE31AFF7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017D43-E2D0-1C1C-A66F-E6663195C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64A39C-0D40-311F-0E09-54876BA65E2E}"/>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6" name="Footer Placeholder 5">
            <a:extLst>
              <a:ext uri="{FF2B5EF4-FFF2-40B4-BE49-F238E27FC236}">
                <a16:creationId xmlns:a16="http://schemas.microsoft.com/office/drawing/2014/main" id="{17ADE59A-C6B1-27D7-DE9A-4E66D2CEAF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34F13-98DD-9A1A-FEED-3ED316B66EFF}"/>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159562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D6E3-C748-3330-9623-0B233F5E4E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EF9D5D-D200-B750-F262-8DB42C7AC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AF526-AFFA-2B2A-11BA-F5441788D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6C18FE-2E93-73DC-FFD6-0D185E2A9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B3DE70-DB6B-1749-B83E-4F19A73C2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2C3563-E848-A4B1-087D-0908058D8331}"/>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8" name="Footer Placeholder 7">
            <a:extLst>
              <a:ext uri="{FF2B5EF4-FFF2-40B4-BE49-F238E27FC236}">
                <a16:creationId xmlns:a16="http://schemas.microsoft.com/office/drawing/2014/main" id="{0BD24A2D-A939-9648-59F4-3F5FFAF243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3D75CB-1028-3FF1-A8BA-BC8B2E8EA18C}"/>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161686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7F67-D54F-6F65-3FA3-840E2F9707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EAAFFB-3B52-F501-08C7-8ADA61F03C2D}"/>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4" name="Footer Placeholder 3">
            <a:extLst>
              <a:ext uri="{FF2B5EF4-FFF2-40B4-BE49-F238E27FC236}">
                <a16:creationId xmlns:a16="http://schemas.microsoft.com/office/drawing/2014/main" id="{3AC53076-CC63-6214-B086-DEE3681FF8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D2ACD-153B-7BAA-4917-42DF3C52F92B}"/>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249778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6A8D-5E5C-4FF5-5320-9AFC8C77EC74}"/>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3" name="Footer Placeholder 2">
            <a:extLst>
              <a:ext uri="{FF2B5EF4-FFF2-40B4-BE49-F238E27FC236}">
                <a16:creationId xmlns:a16="http://schemas.microsoft.com/office/drawing/2014/main" id="{F6B3D1EE-60A1-27C2-1277-87C41204F1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C6B207-AD4D-356C-8B88-54F8641625CB}"/>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70397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29EE-C11C-CB21-5C8B-86E663400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EDFA3E-EEAF-3EFF-18D3-3FAA89B3A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0238BF-B03B-B80E-7286-0C32FACBD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A2DED-4A53-6743-B8F9-1AD9386C371A}"/>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6" name="Footer Placeholder 5">
            <a:extLst>
              <a:ext uri="{FF2B5EF4-FFF2-40B4-BE49-F238E27FC236}">
                <a16:creationId xmlns:a16="http://schemas.microsoft.com/office/drawing/2014/main" id="{01FDAD45-9556-7A5F-69B5-BE824E477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96EE39-882D-E173-2EC0-B02446894085}"/>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69742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E890-4F4E-1B9D-B50B-0F830D20C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6B1AB9-B5BE-61F0-6A72-E9EB625A6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60960F-2F30-A220-DA82-A6D550DAF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2DA7E-4C23-0B41-2489-41CA73BE132C}"/>
              </a:ext>
            </a:extLst>
          </p:cNvPr>
          <p:cNvSpPr>
            <a:spLocks noGrp="1"/>
          </p:cNvSpPr>
          <p:nvPr>
            <p:ph type="dt" sz="half" idx="10"/>
          </p:nvPr>
        </p:nvSpPr>
        <p:spPr/>
        <p:txBody>
          <a:bodyPr/>
          <a:lstStyle/>
          <a:p>
            <a:fld id="{23DA1908-8916-4629-94E8-D4EDA1D47C1D}" type="datetimeFigureOut">
              <a:rPr lang="en-IN" smtClean="0"/>
              <a:t>22-12-2023</a:t>
            </a:fld>
            <a:endParaRPr lang="en-IN"/>
          </a:p>
        </p:txBody>
      </p:sp>
      <p:sp>
        <p:nvSpPr>
          <p:cNvPr id="6" name="Footer Placeholder 5">
            <a:extLst>
              <a:ext uri="{FF2B5EF4-FFF2-40B4-BE49-F238E27FC236}">
                <a16:creationId xmlns:a16="http://schemas.microsoft.com/office/drawing/2014/main" id="{E648DB49-226E-5C76-7AE0-FFEB28D26E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3E6A7-C121-3774-9E8E-5455EAAB698C}"/>
              </a:ext>
            </a:extLst>
          </p:cNvPr>
          <p:cNvSpPr>
            <a:spLocks noGrp="1"/>
          </p:cNvSpPr>
          <p:nvPr>
            <p:ph type="sldNum" sz="quarter" idx="12"/>
          </p:nvPr>
        </p:nvSpPr>
        <p:spPr/>
        <p:txBody>
          <a:bodyPr/>
          <a:lstStyle/>
          <a:p>
            <a:fld id="{2B69B96E-0863-435C-843F-23E7D88D6C62}" type="slidenum">
              <a:rPr lang="en-IN" smtClean="0"/>
              <a:t>‹#›</a:t>
            </a:fld>
            <a:endParaRPr lang="en-IN"/>
          </a:p>
        </p:txBody>
      </p:sp>
    </p:spTree>
    <p:extLst>
      <p:ext uri="{BB962C8B-B14F-4D97-AF65-F5344CB8AC3E}">
        <p14:creationId xmlns:p14="http://schemas.microsoft.com/office/powerpoint/2010/main" val="398829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D7880-C939-2410-DCFD-79817CBE4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041DF6-A1E3-7DF4-7C99-9230296D4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62987-0B6E-3E6F-E210-5536A665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A1908-8916-4629-94E8-D4EDA1D47C1D}" type="datetimeFigureOut">
              <a:rPr lang="en-IN" smtClean="0"/>
              <a:t>22-12-2023</a:t>
            </a:fld>
            <a:endParaRPr lang="en-IN"/>
          </a:p>
        </p:txBody>
      </p:sp>
      <p:sp>
        <p:nvSpPr>
          <p:cNvPr id="5" name="Footer Placeholder 4">
            <a:extLst>
              <a:ext uri="{FF2B5EF4-FFF2-40B4-BE49-F238E27FC236}">
                <a16:creationId xmlns:a16="http://schemas.microsoft.com/office/drawing/2014/main" id="{434280E9-E83A-D6D0-C2B5-0F53DEEAD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7AA007-5AE6-621D-2675-0A61A6A1C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9B96E-0863-435C-843F-23E7D88D6C62}" type="slidenum">
              <a:rPr lang="en-IN" smtClean="0"/>
              <a:t>‹#›</a:t>
            </a:fld>
            <a:endParaRPr lang="en-IN"/>
          </a:p>
        </p:txBody>
      </p:sp>
    </p:spTree>
    <p:extLst>
      <p:ext uri="{BB962C8B-B14F-4D97-AF65-F5344CB8AC3E}">
        <p14:creationId xmlns:p14="http://schemas.microsoft.com/office/powerpoint/2010/main" val="26494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82A054-AD46-DBA6-7A59-FDF79C43721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85683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9562A7F1-B49B-7EAA-C132-DC5A8B671156}"/>
              </a:ext>
            </a:extLst>
          </p:cNvPr>
          <p:cNvSpPr>
            <a:spLocks noGrp="1"/>
          </p:cNvSpPr>
          <p:nvPr>
            <p:ph type="title"/>
          </p:nvPr>
        </p:nvSpPr>
        <p:spPr/>
        <p:txBody>
          <a:bodyPr>
            <a:noAutofit/>
          </a:bodyPr>
          <a:lstStyle/>
          <a:p>
            <a:pPr algn="ctr"/>
            <a:br>
              <a:rPr lang="en-IN" sz="3600" b="1" kern="100" dirty="0">
                <a:solidFill>
                  <a:srgbClr val="000000"/>
                </a:solidFill>
                <a:effectLst/>
                <a:ea typeface="Times New Roman" panose="02020603050405020304" pitchFamily="18" charset="0"/>
                <a:cs typeface="Times New Roman" panose="02020603050405020304" pitchFamily="18" charset="0"/>
              </a:rPr>
            </a:br>
            <a:r>
              <a:rPr lang="en-IN" sz="3600" b="1" kern="100" dirty="0">
                <a:solidFill>
                  <a:srgbClr val="000000"/>
                </a:solidFill>
                <a:effectLst/>
                <a:ea typeface="Times New Roman" panose="02020603050405020304" pitchFamily="18" charset="0"/>
                <a:cs typeface="Times New Roman" panose="02020603050405020304" pitchFamily="18" charset="0"/>
              </a:rPr>
              <a:t>Result and discussion </a:t>
            </a:r>
            <a:br>
              <a:rPr lang="en-IN" sz="3600" b="1" kern="100" dirty="0">
                <a:solidFill>
                  <a:srgbClr val="000000"/>
                </a:solidFill>
                <a:effectLst/>
                <a:ea typeface="Times New Roman" panose="02020603050405020304" pitchFamily="18" charset="0"/>
                <a:cs typeface="Times New Roman" panose="02020603050405020304" pitchFamily="18" charset="0"/>
              </a:rPr>
            </a:br>
            <a:endParaRPr lang="en-IN" sz="3600" b="1" dirty="0"/>
          </a:p>
        </p:txBody>
      </p:sp>
      <p:sp>
        <p:nvSpPr>
          <p:cNvPr id="4" name="Content Placeholder 3">
            <a:extLst>
              <a:ext uri="{FF2B5EF4-FFF2-40B4-BE49-F238E27FC236}">
                <a16:creationId xmlns:a16="http://schemas.microsoft.com/office/drawing/2014/main" id="{38A7C417-06EB-58C5-BA36-B284B57E7F07}"/>
              </a:ext>
            </a:extLst>
          </p:cNvPr>
          <p:cNvSpPr>
            <a:spLocks noGrp="1"/>
          </p:cNvSpPr>
          <p:nvPr>
            <p:ph idx="1"/>
          </p:nvPr>
        </p:nvSpPr>
        <p:spPr>
          <a:xfrm>
            <a:off x="802064" y="1483981"/>
            <a:ext cx="10515600" cy="4351338"/>
          </a:xfrm>
        </p:spPr>
        <p:txBody>
          <a:bodyPr>
            <a:normAutofit/>
          </a:bodyPr>
          <a:lstStyle/>
          <a:p>
            <a:r>
              <a:rPr lang="en-US" sz="2400" b="0" i="0" u="none" strike="noStrike" baseline="0" dirty="0">
                <a:solidFill>
                  <a:srgbClr val="000000"/>
                </a:solidFill>
              </a:rPr>
              <a:t>The performance of the pre-trained models on the FG-NET and MORPH databases can be seen in Table 1. As shown, the accuracy of the </a:t>
            </a:r>
            <a:r>
              <a:rPr lang="en-US" sz="2400" b="0" i="0" u="none" strike="noStrike" baseline="0" dirty="0" err="1">
                <a:solidFill>
                  <a:srgbClr val="000000"/>
                </a:solidFill>
              </a:rPr>
              <a:t>FaceNet</a:t>
            </a:r>
            <a:r>
              <a:rPr lang="en-US" sz="2400" b="0" i="0" u="none" strike="noStrike" baseline="0" dirty="0">
                <a:solidFill>
                  <a:srgbClr val="000000"/>
                </a:solidFill>
              </a:rPr>
              <a:t> model is higher than that of the other two models. </a:t>
            </a:r>
          </a:p>
          <a:p>
            <a:r>
              <a:rPr lang="en-US" sz="2400" b="0" i="0" u="none" strike="noStrike" baseline="0" dirty="0">
                <a:solidFill>
                  <a:srgbClr val="000000"/>
                </a:solidFill>
              </a:rPr>
              <a:t>All the experiments in this project have been conducted on Google Collaboratory without using GPU. </a:t>
            </a:r>
            <a:endParaRPr lang="en-IN" sz="2400" dirty="0"/>
          </a:p>
        </p:txBody>
      </p:sp>
      <p:pic>
        <p:nvPicPr>
          <p:cNvPr id="7" name="Picture 6">
            <a:extLst>
              <a:ext uri="{FF2B5EF4-FFF2-40B4-BE49-F238E27FC236}">
                <a16:creationId xmlns:a16="http://schemas.microsoft.com/office/drawing/2014/main" id="{BEE50A7D-9054-42B1-24AA-2B073F2C6CC3}"/>
              </a:ext>
            </a:extLst>
          </p:cNvPr>
          <p:cNvPicPr>
            <a:picLocks noChangeAspect="1"/>
          </p:cNvPicPr>
          <p:nvPr/>
        </p:nvPicPr>
        <p:blipFill>
          <a:blip r:embed="rId5"/>
          <a:stretch>
            <a:fillRect/>
          </a:stretch>
        </p:blipFill>
        <p:spPr>
          <a:xfrm>
            <a:off x="1222549" y="3593934"/>
            <a:ext cx="9144000" cy="2752725"/>
          </a:xfrm>
          <a:prstGeom prst="rect">
            <a:avLst/>
          </a:prstGeom>
        </p:spPr>
      </p:pic>
    </p:spTree>
    <p:extLst>
      <p:ext uri="{BB962C8B-B14F-4D97-AF65-F5344CB8AC3E}">
        <p14:creationId xmlns:p14="http://schemas.microsoft.com/office/powerpoint/2010/main" val="1876256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23F3B47F-5D32-F8E9-3C54-A7E4542197F8}"/>
              </a:ext>
            </a:extLst>
          </p:cNvPr>
          <p:cNvSpPr>
            <a:spLocks noGrp="1"/>
          </p:cNvSpPr>
          <p:nvPr>
            <p:ph type="title"/>
          </p:nvPr>
        </p:nvSpPr>
        <p:spPr/>
        <p:txBody>
          <a:bodyPr>
            <a:noAutofit/>
          </a:bodyPr>
          <a:lstStyle/>
          <a:p>
            <a:pPr algn="ctr"/>
            <a:br>
              <a:rPr lang="en-IN" sz="3600" b="1" kern="100" dirty="0">
                <a:solidFill>
                  <a:srgbClr val="000000"/>
                </a:solidFill>
                <a:ea typeface="Times New Roman" panose="02020603050405020304" pitchFamily="18" charset="0"/>
                <a:cs typeface="Times New Roman" panose="02020603050405020304" pitchFamily="18" charset="0"/>
              </a:rPr>
            </a:br>
            <a:r>
              <a:rPr lang="en-IN" sz="3600" b="1" kern="100" dirty="0">
                <a:solidFill>
                  <a:srgbClr val="000000"/>
                </a:solidFill>
                <a:ea typeface="Times New Roman" panose="02020603050405020304" pitchFamily="18" charset="0"/>
                <a:cs typeface="Times New Roman" panose="02020603050405020304" pitchFamily="18" charset="0"/>
              </a:rPr>
              <a:t>Conclusion &amp; Future Scope</a:t>
            </a:r>
            <a:br>
              <a:rPr lang="en-IN" sz="3600" b="1" kern="100" dirty="0">
                <a:solidFill>
                  <a:srgbClr val="000000"/>
                </a:solidFill>
                <a:ea typeface="Times New Roman" panose="02020603050405020304" pitchFamily="18" charset="0"/>
                <a:cs typeface="Times New Roman" panose="02020603050405020304" pitchFamily="18" charset="0"/>
              </a:rPr>
            </a:br>
            <a:endParaRPr lang="en-IN" sz="3600" b="1" dirty="0"/>
          </a:p>
        </p:txBody>
      </p:sp>
      <p:sp>
        <p:nvSpPr>
          <p:cNvPr id="4" name="Content Placeholder 3">
            <a:extLst>
              <a:ext uri="{FF2B5EF4-FFF2-40B4-BE49-F238E27FC236}">
                <a16:creationId xmlns:a16="http://schemas.microsoft.com/office/drawing/2014/main" id="{C7338EFF-F2DF-F8A7-0F9E-D2B7BFEA4CAA}"/>
              </a:ext>
            </a:extLst>
          </p:cNvPr>
          <p:cNvSpPr>
            <a:spLocks noGrp="1"/>
          </p:cNvSpPr>
          <p:nvPr>
            <p:ph idx="1"/>
          </p:nvPr>
        </p:nvSpPr>
        <p:spPr/>
        <p:txBody>
          <a:bodyPr>
            <a:normAutofit/>
          </a:bodyPr>
          <a:lstStyle/>
          <a:p>
            <a:r>
              <a:rPr lang="en-US" sz="2400" b="0" i="0" u="none" strike="noStrike" baseline="0" dirty="0">
                <a:solidFill>
                  <a:srgbClr val="000000"/>
                </a:solidFill>
              </a:rPr>
              <a:t>This comparative study proved that the </a:t>
            </a:r>
            <a:r>
              <a:rPr lang="en-US" sz="2400" b="0" i="0" u="none" strike="noStrike" baseline="0" dirty="0" err="1">
                <a:solidFill>
                  <a:srgbClr val="000000"/>
                </a:solidFill>
              </a:rPr>
              <a:t>FaceNet</a:t>
            </a:r>
            <a:r>
              <a:rPr lang="en-US" sz="2400" b="0" i="0" u="none" strike="noStrike" baseline="0" dirty="0">
                <a:solidFill>
                  <a:srgbClr val="000000"/>
                </a:solidFill>
              </a:rPr>
              <a:t> model provides the highest accuracy on both datasets while VGG-Face is the second most accurate model. The effect on the performance when using two classifiers: KNN and SVM on the three models is also studied. </a:t>
            </a:r>
          </a:p>
          <a:p>
            <a:r>
              <a:rPr lang="en-US" sz="2400" b="0" i="0" u="none" strike="noStrike" baseline="0" dirty="0">
                <a:solidFill>
                  <a:srgbClr val="000000"/>
                </a:solidFill>
              </a:rPr>
              <a:t>The accuracy when using the SVM classifier is better on VGG-Face while the KNN classifier is more accurate on </a:t>
            </a:r>
            <a:r>
              <a:rPr lang="en-US" sz="2400" b="0" i="0" u="none" strike="noStrike" baseline="0" dirty="0" err="1">
                <a:solidFill>
                  <a:srgbClr val="000000"/>
                </a:solidFill>
              </a:rPr>
              <a:t>FaceNet</a:t>
            </a:r>
            <a:r>
              <a:rPr lang="en-US" sz="2400" b="0" i="0" u="none" strike="noStrike" baseline="0" dirty="0">
                <a:solidFill>
                  <a:srgbClr val="000000"/>
                </a:solidFill>
              </a:rPr>
              <a:t> and </a:t>
            </a:r>
            <a:r>
              <a:rPr lang="en-US" sz="2400" b="0" i="0" u="none" strike="noStrike" baseline="0" dirty="0" err="1">
                <a:solidFill>
                  <a:srgbClr val="000000"/>
                </a:solidFill>
              </a:rPr>
              <a:t>OpenFace</a:t>
            </a:r>
            <a:r>
              <a:rPr lang="en-US" sz="2400" b="0" i="0" u="none" strike="noStrike" baseline="0" dirty="0">
                <a:solidFill>
                  <a:srgbClr val="000000"/>
                </a:solidFill>
              </a:rPr>
              <a:t> model. </a:t>
            </a:r>
          </a:p>
          <a:p>
            <a:r>
              <a:rPr lang="en-US" sz="2400" b="0" i="0" u="none" strike="noStrike" baseline="0" dirty="0">
                <a:solidFill>
                  <a:srgbClr val="000000"/>
                </a:solidFill>
              </a:rPr>
              <a:t>The accuracy of models can be further improved by tuning the different parameters like the number of convolution or dense layers in the model architecture. The future scope of this project is to enhance the performance of the models by using fine-tuning. </a:t>
            </a:r>
            <a:endParaRPr lang="en-IN" sz="2400" dirty="0"/>
          </a:p>
        </p:txBody>
      </p:sp>
    </p:spTree>
    <p:extLst>
      <p:ext uri="{BB962C8B-B14F-4D97-AF65-F5344CB8AC3E}">
        <p14:creationId xmlns:p14="http://schemas.microsoft.com/office/powerpoint/2010/main" val="4137334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B0FC8590-CE0C-48D1-4C99-1EB8CBFAF657}"/>
              </a:ext>
            </a:extLst>
          </p:cNvPr>
          <p:cNvSpPr>
            <a:spLocks noGrp="1"/>
          </p:cNvSpPr>
          <p:nvPr>
            <p:ph type="title"/>
          </p:nvPr>
        </p:nvSpPr>
        <p:spPr/>
        <p:txBody>
          <a:bodyPr>
            <a:normAutofit/>
          </a:bodyPr>
          <a:lstStyle/>
          <a:p>
            <a:pPr algn="ctr"/>
            <a:r>
              <a:rPr lang="en-US" sz="3600" b="1" dirty="0"/>
              <a:t>References</a:t>
            </a:r>
            <a:endParaRPr lang="en-IN" sz="3600" b="1" dirty="0"/>
          </a:p>
        </p:txBody>
      </p:sp>
      <p:sp>
        <p:nvSpPr>
          <p:cNvPr id="4" name="Content Placeholder 3">
            <a:extLst>
              <a:ext uri="{FF2B5EF4-FFF2-40B4-BE49-F238E27FC236}">
                <a16:creationId xmlns:a16="http://schemas.microsoft.com/office/drawing/2014/main" id="{4804DB15-6CFE-E5A2-9882-33F5ADD4BF93}"/>
              </a:ext>
            </a:extLst>
          </p:cNvPr>
          <p:cNvSpPr>
            <a:spLocks noGrp="1"/>
          </p:cNvSpPr>
          <p:nvPr>
            <p:ph idx="1"/>
          </p:nvPr>
        </p:nvSpPr>
        <p:spPr/>
        <p:txBody>
          <a:bodyPr>
            <a:noAutofit/>
          </a:bodyPr>
          <a:lstStyle/>
          <a:p>
            <a:pPr algn="l"/>
            <a:endParaRPr lang="en-IN" sz="2400" b="0" i="0" u="none" strike="noStrike" baseline="0" dirty="0">
              <a:solidFill>
                <a:srgbClr val="000000"/>
              </a:solidFill>
            </a:endParaRPr>
          </a:p>
          <a:p>
            <a:r>
              <a:rPr lang="en-IN" sz="2400" b="0" i="0" u="none" strike="noStrike" baseline="0" dirty="0">
                <a:solidFill>
                  <a:srgbClr val="000000"/>
                </a:solidFill>
              </a:rPr>
              <a:t>Amos, B. and B. </a:t>
            </a:r>
            <a:r>
              <a:rPr lang="en-IN" sz="2400" b="0" i="0" u="none" strike="noStrike" baseline="0" dirty="0" err="1">
                <a:solidFill>
                  <a:srgbClr val="000000"/>
                </a:solidFill>
              </a:rPr>
              <a:t>Ludwiczuk</a:t>
            </a:r>
            <a:r>
              <a:rPr lang="en-IN" sz="2400" b="0" i="0" u="none" strike="noStrike" baseline="0" dirty="0">
                <a:solidFill>
                  <a:srgbClr val="000000"/>
                </a:solidFill>
              </a:rPr>
              <a:t> (2016). Pittsburgh, PA. </a:t>
            </a:r>
          </a:p>
          <a:p>
            <a:r>
              <a:rPr lang="en-US" sz="2400" b="0" i="0" u="none" strike="noStrike" baseline="0" dirty="0">
                <a:solidFill>
                  <a:srgbClr val="000000"/>
                </a:solidFill>
              </a:rPr>
              <a:t>Omkar, M., A. </a:t>
            </a:r>
            <a:r>
              <a:rPr lang="en-US" sz="2400" b="0" i="0" u="none" strike="noStrike" baseline="0" dirty="0" err="1">
                <a:solidFill>
                  <a:srgbClr val="000000"/>
                </a:solidFill>
              </a:rPr>
              <a:t>Parkhi</a:t>
            </a:r>
            <a:r>
              <a:rPr lang="en-US" sz="2400" b="0" i="0" u="none" strike="noStrike" baseline="0" dirty="0">
                <a:solidFill>
                  <a:srgbClr val="000000"/>
                </a:solidFill>
              </a:rPr>
              <a:t>, A. </a:t>
            </a:r>
            <a:r>
              <a:rPr lang="en-US" sz="2400" b="0" i="0" u="none" strike="noStrike" baseline="0" dirty="0" err="1">
                <a:solidFill>
                  <a:srgbClr val="000000"/>
                </a:solidFill>
              </a:rPr>
              <a:t>Vedaldi</a:t>
            </a:r>
            <a:r>
              <a:rPr lang="en-US" sz="2400" b="0" i="0" u="none" strike="noStrike" baseline="0" dirty="0">
                <a:solidFill>
                  <a:srgbClr val="000000"/>
                </a:solidFill>
              </a:rPr>
              <a:t>, and Zisserman (2015). Deep Face Recognition. </a:t>
            </a:r>
            <a:r>
              <a:rPr lang="en-US" sz="2400" b="0" i="1" u="none" strike="noStrike" baseline="0" dirty="0">
                <a:solidFill>
                  <a:srgbClr val="000000"/>
                </a:solidFill>
              </a:rPr>
              <a:t>Proceedings of the British Machine Vision Conference (BMVC) 12</a:t>
            </a:r>
            <a:r>
              <a:rPr lang="en-US" sz="2400" b="0" i="0" u="none" strike="noStrike" baseline="0" dirty="0">
                <a:solidFill>
                  <a:srgbClr val="000000"/>
                </a:solidFill>
              </a:rPr>
              <a:t>, 41–42. </a:t>
            </a:r>
          </a:p>
          <a:p>
            <a:r>
              <a:rPr lang="en-US" sz="2400" b="0" i="0" u="none" strike="noStrike" baseline="0" dirty="0">
                <a:solidFill>
                  <a:srgbClr val="000000"/>
                </a:solidFill>
              </a:rPr>
              <a:t>Panis, G., A. </a:t>
            </a:r>
            <a:r>
              <a:rPr lang="en-US" sz="2400" b="0" i="0" u="none" strike="noStrike" baseline="0" dirty="0" err="1">
                <a:solidFill>
                  <a:srgbClr val="000000"/>
                </a:solidFill>
              </a:rPr>
              <a:t>Lanitis</a:t>
            </a:r>
            <a:r>
              <a:rPr lang="en-US" sz="2400" b="0" i="0" u="none" strike="noStrike" baseline="0" dirty="0">
                <a:solidFill>
                  <a:srgbClr val="000000"/>
                </a:solidFill>
              </a:rPr>
              <a:t>, N. </a:t>
            </a:r>
            <a:r>
              <a:rPr lang="en-US" sz="2400" b="0" i="0" u="none" strike="noStrike" baseline="0" dirty="0" err="1">
                <a:solidFill>
                  <a:srgbClr val="000000"/>
                </a:solidFill>
              </a:rPr>
              <a:t>Tsapatsoulis</a:t>
            </a:r>
            <a:r>
              <a:rPr lang="en-US" sz="2400" b="0" i="0" u="none" strike="noStrike" baseline="0" dirty="0">
                <a:solidFill>
                  <a:srgbClr val="000000"/>
                </a:solidFill>
              </a:rPr>
              <a:t>, and T. F. </a:t>
            </a:r>
            <a:r>
              <a:rPr lang="en-US" sz="2400" b="0" i="0" u="none" strike="noStrike" baseline="0" dirty="0" err="1">
                <a:solidFill>
                  <a:srgbClr val="000000"/>
                </a:solidFill>
              </a:rPr>
              <a:t>Cootes</a:t>
            </a:r>
            <a:r>
              <a:rPr lang="en-US" sz="2400" b="0" i="0" u="none" strike="noStrike" baseline="0" dirty="0">
                <a:solidFill>
                  <a:srgbClr val="000000"/>
                </a:solidFill>
              </a:rPr>
              <a:t>. Overview of research on facial aging using the FG-NET aging database. </a:t>
            </a:r>
            <a:r>
              <a:rPr lang="en-US" sz="2400" b="0" i="1" u="none" strike="noStrike" baseline="0" dirty="0">
                <a:solidFill>
                  <a:srgbClr val="000000"/>
                </a:solidFill>
              </a:rPr>
              <a:t>IET Biometrics 5 </a:t>
            </a:r>
            <a:r>
              <a:rPr lang="en-US" sz="2400" b="0" i="0" u="none" strike="noStrike" baseline="0" dirty="0">
                <a:solidFill>
                  <a:srgbClr val="000000"/>
                </a:solidFill>
              </a:rPr>
              <a:t>(2), 2016–2016. </a:t>
            </a:r>
          </a:p>
          <a:p>
            <a:r>
              <a:rPr lang="en-IN" sz="2400" b="0" i="0" u="none" strike="noStrike" baseline="0" dirty="0" err="1">
                <a:solidFill>
                  <a:srgbClr val="000000"/>
                </a:solidFill>
              </a:rPr>
              <a:t>Schroff</a:t>
            </a:r>
            <a:r>
              <a:rPr lang="en-IN" sz="2400" b="0" i="0" u="none" strike="noStrike" baseline="0" dirty="0">
                <a:solidFill>
                  <a:srgbClr val="000000"/>
                </a:solidFill>
              </a:rPr>
              <a:t>, F., D. </a:t>
            </a:r>
            <a:r>
              <a:rPr lang="en-IN" sz="2400" b="0" i="0" u="none" strike="noStrike" baseline="0" dirty="0" err="1">
                <a:solidFill>
                  <a:srgbClr val="000000"/>
                </a:solidFill>
              </a:rPr>
              <a:t>Kalenichenko</a:t>
            </a:r>
            <a:r>
              <a:rPr lang="en-IN" sz="2400" b="0" i="0" u="none" strike="noStrike" baseline="0" dirty="0">
                <a:solidFill>
                  <a:srgbClr val="000000"/>
                </a:solidFill>
              </a:rPr>
              <a:t>, and J. Philbin (2015). </a:t>
            </a:r>
            <a:r>
              <a:rPr lang="en-IN" sz="2400" b="0" i="0" u="none" strike="noStrike" baseline="0" dirty="0" err="1">
                <a:solidFill>
                  <a:srgbClr val="000000"/>
                </a:solidFill>
              </a:rPr>
              <a:t>FaceNet</a:t>
            </a:r>
            <a:r>
              <a:rPr lang="en-IN" sz="2400" b="0" i="0" u="none" strike="noStrike" baseline="0" dirty="0">
                <a:solidFill>
                  <a:srgbClr val="000000"/>
                </a:solidFill>
              </a:rPr>
              <a:t>: A unified embedding for face recognition and clustering. In 2015 IEEE Conference on Computer Vision and Pattern Recognition (CVPR), pp. 815–823. </a:t>
            </a:r>
          </a:p>
          <a:p>
            <a:endParaRPr lang="en-IN" sz="2400" dirty="0"/>
          </a:p>
        </p:txBody>
      </p:sp>
    </p:spTree>
    <p:extLst>
      <p:ext uri="{BB962C8B-B14F-4D97-AF65-F5344CB8AC3E}">
        <p14:creationId xmlns:p14="http://schemas.microsoft.com/office/powerpoint/2010/main" val="2443402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extBox 1">
            <a:extLst>
              <a:ext uri="{FF2B5EF4-FFF2-40B4-BE49-F238E27FC236}">
                <a16:creationId xmlns:a16="http://schemas.microsoft.com/office/drawing/2014/main" id="{BB68C0A3-3FF0-DC95-5274-9E36CDD64549}"/>
              </a:ext>
            </a:extLst>
          </p:cNvPr>
          <p:cNvSpPr txBox="1"/>
          <p:nvPr/>
        </p:nvSpPr>
        <p:spPr>
          <a:xfrm>
            <a:off x="5071729" y="3244334"/>
            <a:ext cx="2222205" cy="461665"/>
          </a:xfrm>
          <a:prstGeom prst="rect">
            <a:avLst/>
          </a:prstGeom>
          <a:noFill/>
        </p:spPr>
        <p:txBody>
          <a:bodyPr wrap="square" rtlCol="0">
            <a:spAutoFit/>
          </a:bodyPr>
          <a:lstStyle/>
          <a:p>
            <a:r>
              <a:rPr lang="en-IN" sz="2400" b="1" dirty="0">
                <a:solidFill>
                  <a:schemeClr val="accent1"/>
                </a:solidFill>
              </a:rPr>
              <a:t>THANK YOU!</a:t>
            </a:r>
          </a:p>
        </p:txBody>
      </p:sp>
    </p:spTree>
    <p:extLst>
      <p:ext uri="{BB962C8B-B14F-4D97-AF65-F5344CB8AC3E}">
        <p14:creationId xmlns:p14="http://schemas.microsoft.com/office/powerpoint/2010/main" val="2059574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D8156-BA11-8603-EDC5-E71DB3BF1862}"/>
              </a:ext>
            </a:extLst>
          </p:cNvPr>
          <p:cNvPicPr>
            <a:picLocks noChangeAspect="1"/>
          </p:cNvPicPr>
          <p:nvPr/>
        </p:nvPicPr>
        <p:blipFill>
          <a:blip r:embed="rId3"/>
          <a:stretch>
            <a:fillRect/>
          </a:stretch>
        </p:blipFill>
        <p:spPr>
          <a:xfrm>
            <a:off x="0" y="0"/>
            <a:ext cx="12113623" cy="7080069"/>
          </a:xfrm>
          <a:prstGeom prst="rect">
            <a:avLst/>
          </a:prstGeom>
        </p:spPr>
      </p:pic>
      <p:sp>
        <p:nvSpPr>
          <p:cNvPr id="6" name="TextBox 5">
            <a:extLst>
              <a:ext uri="{FF2B5EF4-FFF2-40B4-BE49-F238E27FC236}">
                <a16:creationId xmlns:a16="http://schemas.microsoft.com/office/drawing/2014/main" id="{53FDC2EF-0DAE-EC15-1A38-7995EBB5EB5A}"/>
              </a:ext>
            </a:extLst>
          </p:cNvPr>
          <p:cNvSpPr txBox="1"/>
          <p:nvPr/>
        </p:nvSpPr>
        <p:spPr>
          <a:xfrm>
            <a:off x="729409" y="2539760"/>
            <a:ext cx="8575366" cy="2985433"/>
          </a:xfrm>
          <a:prstGeom prst="rect">
            <a:avLst/>
          </a:prstGeom>
          <a:noFill/>
        </p:spPr>
        <p:txBody>
          <a:bodyPr wrap="square" rtlCol="0">
            <a:spAutoFit/>
          </a:bodyPr>
          <a:lstStyle/>
          <a:p>
            <a:r>
              <a:rPr lang="en-IN" sz="3200" dirty="0">
                <a:solidFill>
                  <a:srgbClr val="0070C0"/>
                </a:solidFill>
                <a:latin typeface="Times New Roman" panose="02020603050405020304" pitchFamily="18" charset="0"/>
                <a:cs typeface="Times New Roman" panose="02020603050405020304" pitchFamily="18" charset="0"/>
              </a:rPr>
              <a:t>Corresponding Author (S):</a:t>
            </a:r>
            <a:r>
              <a:rPr lang="en-IN" sz="3200" dirty="0" err="1">
                <a:solidFill>
                  <a:schemeClr val="bg1"/>
                </a:solidFill>
                <a:latin typeface="Times New Roman" panose="02020603050405020304" pitchFamily="18" charset="0"/>
                <a:cs typeface="Times New Roman" panose="02020603050405020304" pitchFamily="18" charset="0"/>
              </a:rPr>
              <a:t>Dr.</a:t>
            </a:r>
            <a:r>
              <a:rPr lang="en-IN" sz="3200" dirty="0">
                <a:solidFill>
                  <a:schemeClr val="bg1"/>
                </a:solidFill>
                <a:latin typeface="Times New Roman" panose="02020603050405020304" pitchFamily="18" charset="0"/>
                <a:cs typeface="Times New Roman" panose="02020603050405020304" pitchFamily="18" charset="0"/>
              </a:rPr>
              <a:t> Rupali </a:t>
            </a:r>
            <a:r>
              <a:rPr lang="en-IN" sz="3200" dirty="0" err="1">
                <a:solidFill>
                  <a:schemeClr val="bg1"/>
                </a:solidFill>
                <a:latin typeface="Times New Roman" panose="02020603050405020304" pitchFamily="18" charset="0"/>
                <a:cs typeface="Times New Roman" panose="02020603050405020304" pitchFamily="18" charset="0"/>
              </a:rPr>
              <a:t>Kute</a:t>
            </a:r>
            <a:r>
              <a:rPr lang="en-IN" sz="3200" dirty="0">
                <a:solidFill>
                  <a:schemeClr val="bg1"/>
                </a:solidFill>
                <a:latin typeface="Times New Roman" panose="02020603050405020304" pitchFamily="18" charset="0"/>
                <a:cs typeface="Times New Roman" panose="02020603050405020304" pitchFamily="18" charset="0"/>
              </a:rPr>
              <a:t> , Riya </a:t>
            </a:r>
            <a:r>
              <a:rPr lang="en-IN" sz="3200" dirty="0" err="1">
                <a:solidFill>
                  <a:schemeClr val="bg1"/>
                </a:solidFill>
                <a:latin typeface="Times New Roman" panose="02020603050405020304" pitchFamily="18" charset="0"/>
                <a:cs typeface="Times New Roman" panose="02020603050405020304" pitchFamily="18" charset="0"/>
              </a:rPr>
              <a:t>Huddar</a:t>
            </a:r>
            <a:endParaRPr lang="en-IN" sz="3200" dirty="0">
              <a:solidFill>
                <a:schemeClr val="bg1"/>
              </a:solidFill>
              <a:latin typeface="Times New Roman" panose="02020603050405020304" pitchFamily="18" charset="0"/>
              <a:cs typeface="Times New Roman" panose="02020603050405020304" pitchFamily="18" charset="0"/>
            </a:endParaRPr>
          </a:p>
          <a:p>
            <a:r>
              <a:rPr lang="en-IN" sz="3200" dirty="0">
                <a:solidFill>
                  <a:srgbClr val="0070C0"/>
                </a:solidFill>
                <a:latin typeface="Times New Roman" panose="02020603050405020304" pitchFamily="18" charset="0"/>
                <a:cs typeface="Times New Roman" panose="02020603050405020304" pitchFamily="18" charset="0"/>
              </a:rPr>
              <a:t>Paper id:</a:t>
            </a:r>
            <a:r>
              <a:rPr lang="en-IN" sz="3200" dirty="0">
                <a:solidFill>
                  <a:schemeClr val="bg1"/>
                </a:solidFill>
                <a:latin typeface="Times New Roman" panose="02020603050405020304" pitchFamily="18" charset="0"/>
                <a:cs typeface="Times New Roman" panose="02020603050405020304" pitchFamily="18" charset="0"/>
              </a:rPr>
              <a:t>6859</a:t>
            </a:r>
          </a:p>
          <a:p>
            <a:r>
              <a:rPr lang="en-IN" sz="3200" dirty="0">
                <a:solidFill>
                  <a:srgbClr val="0070C0"/>
                </a:solidFill>
                <a:latin typeface="Times New Roman" panose="02020603050405020304" pitchFamily="18" charset="0"/>
                <a:cs typeface="Times New Roman" panose="02020603050405020304" pitchFamily="18" charset="0"/>
              </a:rPr>
              <a:t>Institution: </a:t>
            </a:r>
            <a:r>
              <a:rPr lang="en-IN" sz="3200" dirty="0">
                <a:solidFill>
                  <a:schemeClr val="bg1"/>
                </a:solidFill>
                <a:latin typeface="Times New Roman" panose="02020603050405020304" pitchFamily="18" charset="0"/>
                <a:cs typeface="Times New Roman" panose="02020603050405020304" pitchFamily="18" charset="0"/>
              </a:rPr>
              <a:t>Maharashtra Institute of Technology, Pune</a:t>
            </a:r>
          </a:p>
          <a:p>
            <a:r>
              <a:rPr lang="en-IN" sz="2800" dirty="0"/>
              <a:t> </a:t>
            </a:r>
          </a:p>
        </p:txBody>
      </p:sp>
      <p:pic>
        <p:nvPicPr>
          <p:cNvPr id="2" name="Picture 1">
            <a:extLst>
              <a:ext uri="{FF2B5EF4-FFF2-40B4-BE49-F238E27FC236}">
                <a16:creationId xmlns:a16="http://schemas.microsoft.com/office/drawing/2014/main" id="{368BCE92-6898-E49B-2F62-F794C8217B77}"/>
              </a:ext>
            </a:extLst>
          </p:cNvPr>
          <p:cNvPicPr>
            <a:picLocks noChangeAspect="1"/>
          </p:cNvPicPr>
          <p:nvPr/>
        </p:nvPicPr>
        <p:blipFill>
          <a:blip r:embed="rId4"/>
          <a:stretch>
            <a:fillRect/>
          </a:stretch>
        </p:blipFill>
        <p:spPr>
          <a:xfrm>
            <a:off x="9747315" y="3026003"/>
            <a:ext cx="1715277" cy="1583704"/>
          </a:xfrm>
          <a:prstGeom prst="rect">
            <a:avLst/>
          </a:prstGeom>
        </p:spPr>
      </p:pic>
      <p:sp>
        <p:nvSpPr>
          <p:cNvPr id="3" name="TextBox 2"/>
          <p:cNvSpPr txBox="1"/>
          <p:nvPr/>
        </p:nvSpPr>
        <p:spPr>
          <a:xfrm flipH="1">
            <a:off x="1002649" y="1169581"/>
            <a:ext cx="7609723"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Deep Features for Age-Invariant Face Recognition</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355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p:sp>
        <p:nvSpPr>
          <p:cNvPr id="2" name="TextBox 1">
            <a:extLst>
              <a:ext uri="{FF2B5EF4-FFF2-40B4-BE49-F238E27FC236}">
                <a16:creationId xmlns:a16="http://schemas.microsoft.com/office/drawing/2014/main" id="{59B7C347-FFEA-300A-B59D-C17F172C011A}"/>
              </a:ext>
            </a:extLst>
          </p:cNvPr>
          <p:cNvSpPr txBox="1"/>
          <p:nvPr/>
        </p:nvSpPr>
        <p:spPr>
          <a:xfrm>
            <a:off x="653216" y="1587874"/>
            <a:ext cx="11123452" cy="3416320"/>
          </a:xfrm>
          <a:prstGeom prst="rect">
            <a:avLst/>
          </a:prstGeom>
          <a:noFill/>
        </p:spPr>
        <p:txBody>
          <a:bodyPr wrap="square" rtlCol="0">
            <a:spAutoFit/>
          </a:bodyPr>
          <a:lstStyle/>
          <a:p>
            <a:pPr marL="504825" marR="6350" indent="-514350" algn="just">
              <a:buFont typeface="+mj-lt"/>
              <a:buAutoNum type="romanUcPeriod"/>
            </a:pPr>
            <a:r>
              <a:rPr lang="en-IN" sz="2400" kern="100" dirty="0">
                <a:solidFill>
                  <a:srgbClr val="000000"/>
                </a:solidFill>
                <a:ea typeface="Times New Roman" panose="02020603050405020304" pitchFamily="18" charset="0"/>
                <a:cs typeface="Times New Roman" panose="02020603050405020304" pitchFamily="18" charset="0"/>
              </a:rPr>
              <a:t>Abstract </a:t>
            </a:r>
          </a:p>
          <a:p>
            <a:pPr marL="504825" marR="6350" indent="-514350" algn="just">
              <a:buFont typeface="+mj-lt"/>
              <a:buAutoNum type="romanUcPeriod"/>
            </a:pPr>
            <a:r>
              <a:rPr lang="en-IN" sz="2400" kern="100" dirty="0">
                <a:solidFill>
                  <a:srgbClr val="000000"/>
                </a:solidFill>
                <a:effectLst/>
                <a:ea typeface="Times New Roman" panose="02020603050405020304" pitchFamily="18" charset="0"/>
                <a:cs typeface="Times New Roman" panose="02020603050405020304" pitchFamily="18" charset="0"/>
              </a:rPr>
              <a:t>Introduction </a:t>
            </a:r>
          </a:p>
          <a:p>
            <a:pPr marL="504825" marR="6350" indent="-514350" algn="just">
              <a:buFont typeface="+mj-lt"/>
              <a:buAutoNum type="romanUcPeriod"/>
            </a:pPr>
            <a:r>
              <a:rPr lang="en-IN" sz="2400" kern="100" dirty="0">
                <a:solidFill>
                  <a:srgbClr val="000000"/>
                </a:solidFill>
                <a:ea typeface="Times New Roman" panose="02020603050405020304" pitchFamily="18" charset="0"/>
                <a:cs typeface="Times New Roman" panose="02020603050405020304" pitchFamily="18" charset="0"/>
              </a:rPr>
              <a:t>Survey </a:t>
            </a:r>
          </a:p>
          <a:p>
            <a:pPr marL="504825" marR="6350" indent="-514350" algn="just">
              <a:buFont typeface="+mj-lt"/>
              <a:buAutoNum type="romanUcPeriod"/>
            </a:pPr>
            <a:r>
              <a:rPr lang="en-IN" sz="2400" kern="100" dirty="0">
                <a:solidFill>
                  <a:srgbClr val="000000"/>
                </a:solidFill>
                <a:ea typeface="Times New Roman" panose="02020603050405020304" pitchFamily="18" charset="0"/>
                <a:cs typeface="Times New Roman" panose="02020603050405020304" pitchFamily="18" charset="0"/>
              </a:rPr>
              <a:t>Comparative table </a:t>
            </a:r>
          </a:p>
          <a:p>
            <a:pPr marL="504825" marR="6350" indent="-514350" algn="just">
              <a:buFont typeface="+mj-lt"/>
              <a:buAutoNum type="romanUcPeriod"/>
            </a:pPr>
            <a:r>
              <a:rPr lang="en-IN" sz="2400" kern="100" dirty="0">
                <a:solidFill>
                  <a:srgbClr val="000000"/>
                </a:solidFill>
                <a:effectLst/>
                <a:ea typeface="Times New Roman" panose="02020603050405020304" pitchFamily="18" charset="0"/>
                <a:cs typeface="Times New Roman" panose="02020603050405020304" pitchFamily="18" charset="0"/>
              </a:rPr>
              <a:t>Problem statement </a:t>
            </a:r>
          </a:p>
          <a:p>
            <a:pPr marL="504825" marR="6350" indent="-514350" algn="just">
              <a:buFont typeface="+mj-lt"/>
              <a:buAutoNum type="romanUcPeriod"/>
            </a:pPr>
            <a:r>
              <a:rPr lang="en-IN" sz="2400" kern="100" dirty="0">
                <a:solidFill>
                  <a:srgbClr val="000000"/>
                </a:solidFill>
                <a:ea typeface="Times New Roman" panose="02020603050405020304" pitchFamily="18" charset="0"/>
                <a:cs typeface="Times New Roman" panose="02020603050405020304" pitchFamily="18" charset="0"/>
              </a:rPr>
              <a:t>Methodology / architecture / flow of work </a:t>
            </a:r>
          </a:p>
          <a:p>
            <a:pPr marL="504825" marR="6350" indent="-514350" algn="just">
              <a:buFont typeface="+mj-lt"/>
              <a:buAutoNum type="romanUcPeriod"/>
            </a:pPr>
            <a:r>
              <a:rPr lang="en-IN" sz="2400" kern="100" dirty="0">
                <a:solidFill>
                  <a:srgbClr val="000000"/>
                </a:solidFill>
                <a:effectLst/>
                <a:ea typeface="Times New Roman" panose="02020603050405020304" pitchFamily="18" charset="0"/>
                <a:cs typeface="Times New Roman" panose="02020603050405020304" pitchFamily="18" charset="0"/>
              </a:rPr>
              <a:t>Result and discussion </a:t>
            </a:r>
          </a:p>
          <a:p>
            <a:pPr marL="504825" marR="6350" indent="-514350" algn="just">
              <a:buFont typeface="+mj-lt"/>
              <a:buAutoNum type="romanUcPeriod"/>
            </a:pPr>
            <a:r>
              <a:rPr lang="en-IN" sz="2400" kern="100" dirty="0">
                <a:solidFill>
                  <a:srgbClr val="000000"/>
                </a:solidFill>
                <a:ea typeface="Times New Roman" panose="02020603050405020304" pitchFamily="18" charset="0"/>
                <a:cs typeface="Times New Roman" panose="02020603050405020304" pitchFamily="18" charset="0"/>
              </a:rPr>
              <a:t>Conclusion &amp; Future Scope</a:t>
            </a:r>
          </a:p>
          <a:p>
            <a:pPr marL="504825" marR="6350" indent="-514350" algn="just">
              <a:buFont typeface="+mj-lt"/>
              <a:buAutoNum type="romanUcPeriod"/>
            </a:pPr>
            <a:r>
              <a:rPr lang="en-IN" sz="2400" kern="100" dirty="0">
                <a:solidFill>
                  <a:srgbClr val="000000"/>
                </a:solidFill>
                <a:effectLst/>
                <a:ea typeface="Times New Roman" panose="02020603050405020304" pitchFamily="18" charset="0"/>
                <a:cs typeface="Times New Roman" panose="02020603050405020304" pitchFamily="18" charset="0"/>
              </a:rPr>
              <a:t>Reference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4" name="TextBox 3">
            <a:extLst>
              <a:ext uri="{FF2B5EF4-FFF2-40B4-BE49-F238E27FC236}">
                <a16:creationId xmlns:a16="http://schemas.microsoft.com/office/drawing/2014/main" id="{CCD061A3-88E6-FE96-AF7A-C7B3E4CC19F4}"/>
              </a:ext>
            </a:extLst>
          </p:cNvPr>
          <p:cNvSpPr txBox="1"/>
          <p:nvPr/>
        </p:nvSpPr>
        <p:spPr>
          <a:xfrm>
            <a:off x="653216" y="959356"/>
            <a:ext cx="11313650" cy="954107"/>
          </a:xfrm>
          <a:prstGeom prst="rect">
            <a:avLst/>
          </a:prstGeom>
          <a:noFill/>
        </p:spPr>
        <p:txBody>
          <a:bodyPr wrap="square" rtlCol="0">
            <a:spAutoFit/>
          </a:bodyPr>
          <a:lstStyle/>
          <a:p>
            <a:pPr algn="ctr"/>
            <a:r>
              <a:rPr lang="en-IN" sz="3600" b="1" kern="100" dirty="0">
                <a:solidFill>
                  <a:srgbClr val="000000"/>
                </a:solidFill>
                <a:effectLst/>
                <a:latin typeface="+mj-lt"/>
                <a:ea typeface="Times New Roman" panose="02020603050405020304" pitchFamily="18" charset="0"/>
                <a:cs typeface="Times New Roman" panose="02020603050405020304" pitchFamily="18" charset="0"/>
              </a:rPr>
              <a:t>Index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999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6" name="Title 5">
            <a:extLst>
              <a:ext uri="{FF2B5EF4-FFF2-40B4-BE49-F238E27FC236}">
                <a16:creationId xmlns:a16="http://schemas.microsoft.com/office/drawing/2014/main" id="{C93E1F7D-6E6F-5AB8-366B-59884046A465}"/>
              </a:ext>
            </a:extLst>
          </p:cNvPr>
          <p:cNvSpPr>
            <a:spLocks noGrp="1"/>
          </p:cNvSpPr>
          <p:nvPr>
            <p:ph type="title"/>
          </p:nvPr>
        </p:nvSpPr>
        <p:spPr>
          <a:xfrm>
            <a:off x="838200" y="774802"/>
            <a:ext cx="10515600" cy="1195094"/>
          </a:xfrm>
        </p:spPr>
        <p:txBody>
          <a:bodyPr>
            <a:normAutofit fontScale="90000"/>
          </a:bodyPr>
          <a:lstStyle/>
          <a:p>
            <a:pPr algn="ctr"/>
            <a:r>
              <a:rPr lang="en-US" sz="4000" b="1" dirty="0"/>
              <a:t>Abstract</a:t>
            </a:r>
            <a:br>
              <a:rPr lang="en-IN" sz="4400" b="1" dirty="0"/>
            </a:br>
            <a:endParaRPr lang="en-IN" dirty="0"/>
          </a:p>
        </p:txBody>
      </p:sp>
      <p:sp>
        <p:nvSpPr>
          <p:cNvPr id="7" name="Content Placeholder 6">
            <a:extLst>
              <a:ext uri="{FF2B5EF4-FFF2-40B4-BE49-F238E27FC236}">
                <a16:creationId xmlns:a16="http://schemas.microsoft.com/office/drawing/2014/main" id="{A32888C2-143D-3449-E43E-1B6123DBCEA3}"/>
              </a:ext>
            </a:extLst>
          </p:cNvPr>
          <p:cNvSpPr>
            <a:spLocks noGrp="1"/>
          </p:cNvSpPr>
          <p:nvPr>
            <p:ph idx="1"/>
          </p:nvPr>
        </p:nvSpPr>
        <p:spPr>
          <a:xfrm>
            <a:off x="683288" y="1376624"/>
            <a:ext cx="10670512" cy="4883499"/>
          </a:xfrm>
        </p:spPr>
        <p:txBody>
          <a:bodyPr>
            <a:normAutofit/>
          </a:bodyPr>
          <a:lstStyle/>
          <a:p>
            <a:pPr marL="342900" indent="-342900" algn="l">
              <a:buFont typeface="Arial" panose="020B0604020202020204" pitchFamily="34" charset="0"/>
              <a:buChar char="•"/>
            </a:pPr>
            <a:endParaRPr lang="en-IN" sz="2400" b="0" i="0" u="none" strike="noStrike" baseline="0" dirty="0">
              <a:solidFill>
                <a:srgbClr val="000000"/>
              </a:solidFill>
            </a:endParaRPr>
          </a:p>
          <a:p>
            <a:pPr marL="342900" indent="-342900">
              <a:buFont typeface="Arial" panose="020B0604020202020204" pitchFamily="34" charset="0"/>
              <a:buChar char="•"/>
            </a:pPr>
            <a:r>
              <a:rPr lang="en-US" sz="2400" b="0" i="0" u="none" strike="noStrike" baseline="0" dirty="0">
                <a:solidFill>
                  <a:srgbClr val="000000"/>
                </a:solidFill>
              </a:rPr>
              <a:t> The performance of a face recognition algorithm is affected as facial appearance undergoes a lot of changes with age. </a:t>
            </a:r>
            <a:r>
              <a:rPr lang="en-US" sz="2400" dirty="0">
                <a:solidFill>
                  <a:srgbClr val="000000"/>
                </a:solidFill>
              </a:rPr>
              <a:t>These changes may be due to natural or behavioral causes. </a:t>
            </a:r>
            <a:r>
              <a:rPr lang="en-US" sz="2400" b="0" i="0" u="none" strike="noStrike" baseline="0" dirty="0">
                <a:solidFill>
                  <a:srgbClr val="000000"/>
                </a:solidFill>
              </a:rPr>
              <a:t>Thus, the development of a robust age-invariant face recognition (AIFR) system is essential. </a:t>
            </a:r>
          </a:p>
          <a:p>
            <a:pPr marL="342900" indent="-342900">
              <a:buFont typeface="Arial" panose="020B0604020202020204" pitchFamily="34" charset="0"/>
              <a:buChar char="•"/>
            </a:pPr>
            <a:r>
              <a:rPr lang="en-US" sz="2400" b="0" i="0" u="none" strike="noStrike" baseline="0" dirty="0">
                <a:solidFill>
                  <a:srgbClr val="000000"/>
                </a:solidFill>
              </a:rPr>
              <a:t>Training a model from scratch requires a huge dataset and is also computationally expensive. The Transfer learning approach has provided solutions to these problems. </a:t>
            </a:r>
          </a:p>
          <a:p>
            <a:endParaRPr lang="en-IN" sz="2400" dirty="0"/>
          </a:p>
        </p:txBody>
      </p:sp>
    </p:spTree>
    <p:extLst>
      <p:ext uri="{BB962C8B-B14F-4D97-AF65-F5344CB8AC3E}">
        <p14:creationId xmlns:p14="http://schemas.microsoft.com/office/powerpoint/2010/main" val="1752651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B0995BBE-9BC2-1B1E-95FE-A74D46129344}"/>
              </a:ext>
            </a:extLst>
          </p:cNvPr>
          <p:cNvSpPr>
            <a:spLocks noGrp="1"/>
          </p:cNvSpPr>
          <p:nvPr>
            <p:ph type="title"/>
          </p:nvPr>
        </p:nvSpPr>
        <p:spPr/>
        <p:txBody>
          <a:bodyPr>
            <a:normAutofit/>
          </a:bodyPr>
          <a:lstStyle/>
          <a:p>
            <a:pPr algn="ctr"/>
            <a:r>
              <a:rPr lang="en-US" sz="3600" b="1" dirty="0"/>
              <a:t>Introduction</a:t>
            </a:r>
            <a:endParaRPr lang="en-IN" sz="3600" b="1" dirty="0"/>
          </a:p>
        </p:txBody>
      </p:sp>
      <p:sp>
        <p:nvSpPr>
          <p:cNvPr id="4" name="Content Placeholder 3">
            <a:extLst>
              <a:ext uri="{FF2B5EF4-FFF2-40B4-BE49-F238E27FC236}">
                <a16:creationId xmlns:a16="http://schemas.microsoft.com/office/drawing/2014/main" id="{AEAFBA70-459D-7CFB-6CE2-B2716DB8B72D}"/>
              </a:ext>
            </a:extLst>
          </p:cNvPr>
          <p:cNvSpPr>
            <a:spLocks noGrp="1"/>
          </p:cNvSpPr>
          <p:nvPr>
            <p:ph idx="1"/>
          </p:nvPr>
        </p:nvSpPr>
        <p:spPr>
          <a:xfrm>
            <a:off x="542611" y="1426866"/>
            <a:ext cx="10811189" cy="4750097"/>
          </a:xfrm>
        </p:spPr>
        <p:txBody>
          <a:bodyPr>
            <a:noAutofit/>
          </a:bodyPr>
          <a:lstStyle/>
          <a:p>
            <a:r>
              <a:rPr lang="en-US" sz="2400" dirty="0"/>
              <a:t> Age-invariant face Recognition aims at recognizing a person accurately </a:t>
            </a:r>
            <a:r>
              <a:rPr lang="en-US" sz="2400" b="0" i="0" dirty="0">
                <a:effectLst/>
              </a:rPr>
              <a:t>regardless of changes in their appearance due to age or behavior.</a:t>
            </a:r>
            <a:endParaRPr lang="en-US" sz="2400" dirty="0"/>
          </a:p>
          <a:p>
            <a:r>
              <a:rPr lang="en-US" sz="2400" dirty="0"/>
              <a:t>It has become quite popular and has found applications in several fields such as criminal detection, security, and access-related applications.</a:t>
            </a:r>
          </a:p>
          <a:p>
            <a:r>
              <a:rPr lang="en-US" sz="2400" dirty="0"/>
              <a:t> For carrying out the AIFR task, it is essential to use a comprehensive database with specific features</a:t>
            </a:r>
          </a:p>
          <a:p>
            <a:r>
              <a:rPr lang="en-US" sz="2400" dirty="0"/>
              <a:t>The models used for transfer learning are already trained using large datasets, and the weights learned are retained from the original training, which can change as per the application. Some modifications that are made to the model are: Freezing, discarding, or adding some layers</a:t>
            </a:r>
            <a:r>
              <a:rPr lang="en-US" sz="2400" b="0" i="0" u="none" strike="noStrike" baseline="0" dirty="0">
                <a:solidFill>
                  <a:srgbClr val="000000"/>
                </a:solidFill>
              </a:rPr>
              <a:t>. </a:t>
            </a:r>
          </a:p>
          <a:p>
            <a:r>
              <a:rPr lang="en-US" sz="2400" b="0" i="0" u="none" strike="noStrike" baseline="0" dirty="0">
                <a:solidFill>
                  <a:srgbClr val="000000"/>
                </a:solidFill>
              </a:rPr>
              <a:t>In this paper, we have compared the performance of three pre-trained models </a:t>
            </a:r>
            <a:r>
              <a:rPr lang="en-US" sz="2400" b="0" i="0" u="none" strike="noStrike" baseline="0" dirty="0" err="1">
                <a:solidFill>
                  <a:srgbClr val="000000"/>
                </a:solidFill>
              </a:rPr>
              <a:t>FaceNet</a:t>
            </a:r>
            <a:r>
              <a:rPr lang="en-US" sz="2400" b="0" i="0" u="none" strike="noStrike" baseline="0" dirty="0">
                <a:solidFill>
                  <a:srgbClr val="000000"/>
                </a:solidFill>
              </a:rPr>
              <a:t>, VGG-Face and </a:t>
            </a:r>
            <a:r>
              <a:rPr lang="en-US" sz="2400" b="0" i="0" u="none" strike="noStrike" baseline="0" dirty="0" err="1">
                <a:solidFill>
                  <a:srgbClr val="000000"/>
                </a:solidFill>
              </a:rPr>
              <a:t>OpenFace</a:t>
            </a:r>
            <a:r>
              <a:rPr lang="en-US" sz="2400" b="0" i="0" u="none" strike="noStrike" baseline="0" dirty="0">
                <a:solidFill>
                  <a:srgbClr val="000000"/>
                </a:solidFill>
              </a:rPr>
              <a:t> on two datasets: FG-NET and MORPH owing to their advantages. </a:t>
            </a:r>
            <a:endParaRPr lang="en-IN" sz="2400" dirty="0"/>
          </a:p>
        </p:txBody>
      </p:sp>
    </p:spTree>
    <p:extLst>
      <p:ext uri="{BB962C8B-B14F-4D97-AF65-F5344CB8AC3E}">
        <p14:creationId xmlns:p14="http://schemas.microsoft.com/office/powerpoint/2010/main" val="1937624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BF7940FB-95EE-0D71-2049-0E9B434EE2C3}"/>
              </a:ext>
            </a:extLst>
          </p:cNvPr>
          <p:cNvSpPr>
            <a:spLocks noGrp="1"/>
          </p:cNvSpPr>
          <p:nvPr>
            <p:ph type="title"/>
          </p:nvPr>
        </p:nvSpPr>
        <p:spPr>
          <a:xfrm>
            <a:off x="838200" y="482321"/>
            <a:ext cx="10515600" cy="1208367"/>
          </a:xfrm>
        </p:spPr>
        <p:txBody>
          <a:bodyPr>
            <a:noAutofit/>
          </a:bodyPr>
          <a:lstStyle/>
          <a:p>
            <a:pPr algn="ctr"/>
            <a:br>
              <a:rPr lang="en-IN" sz="3600" b="1" kern="100" dirty="0">
                <a:solidFill>
                  <a:srgbClr val="000000"/>
                </a:solidFill>
                <a:ea typeface="Times New Roman" panose="02020603050405020304" pitchFamily="18" charset="0"/>
                <a:cs typeface="Times New Roman" panose="02020603050405020304" pitchFamily="18" charset="0"/>
              </a:rPr>
            </a:br>
            <a:r>
              <a:rPr lang="en-IN" sz="3600" b="1" kern="100" dirty="0">
                <a:solidFill>
                  <a:srgbClr val="000000"/>
                </a:solidFill>
                <a:ea typeface="Times New Roman" panose="02020603050405020304" pitchFamily="18" charset="0"/>
                <a:cs typeface="Times New Roman" panose="02020603050405020304" pitchFamily="18" charset="0"/>
              </a:rPr>
              <a:t>Survey </a:t>
            </a:r>
            <a:br>
              <a:rPr lang="en-IN" sz="3600" b="1" kern="100" dirty="0">
                <a:solidFill>
                  <a:srgbClr val="000000"/>
                </a:solidFill>
                <a:ea typeface="Times New Roman" panose="02020603050405020304" pitchFamily="18" charset="0"/>
                <a:cs typeface="Times New Roman" panose="02020603050405020304" pitchFamily="18" charset="0"/>
              </a:rPr>
            </a:br>
            <a:endParaRPr lang="en-IN" sz="3600" b="1" dirty="0"/>
          </a:p>
        </p:txBody>
      </p:sp>
      <p:sp>
        <p:nvSpPr>
          <p:cNvPr id="4" name="Content Placeholder 3">
            <a:extLst>
              <a:ext uri="{FF2B5EF4-FFF2-40B4-BE49-F238E27FC236}">
                <a16:creationId xmlns:a16="http://schemas.microsoft.com/office/drawing/2014/main" id="{7D85752A-71F3-7F9C-EED9-1297AB9C0338}"/>
              </a:ext>
            </a:extLst>
          </p:cNvPr>
          <p:cNvSpPr>
            <a:spLocks noGrp="1"/>
          </p:cNvSpPr>
          <p:nvPr>
            <p:ph idx="1"/>
          </p:nvPr>
        </p:nvSpPr>
        <p:spPr/>
        <p:txBody>
          <a:bodyPr>
            <a:noAutofit/>
          </a:bodyPr>
          <a:lstStyle/>
          <a:p>
            <a:r>
              <a:rPr lang="en-US" sz="2400" b="0" i="0" u="none" strike="noStrike" baseline="0" dirty="0">
                <a:solidFill>
                  <a:srgbClr val="000000"/>
                </a:solidFill>
              </a:rPr>
              <a:t>With the advent of the FG-NET database, research aimed at interpreting the changes in the appearance of faces concerning age were largely benefitted.[11] Today some of the widely used databases for AIFR tasks are YGA, Burt’s Caucasian Face, Gallagher’s Web-Collected, FG-NET, LHI Face, HOIP Face, Iranian Face, MORPH, AI&amp;R Asian Face, WIT-DB and PAL, etc. However, some of them have drawbacks. </a:t>
            </a:r>
          </a:p>
          <a:p>
            <a:r>
              <a:rPr lang="en-US" sz="2400" b="0" i="0" u="none" strike="noStrike" baseline="0" dirty="0" err="1">
                <a:solidFill>
                  <a:srgbClr val="000000"/>
                </a:solidFill>
              </a:rPr>
              <a:t>FaceNet</a:t>
            </a:r>
            <a:r>
              <a:rPr lang="en-US" sz="2400" b="0" i="0" u="none" strike="noStrike" baseline="0" dirty="0">
                <a:solidFill>
                  <a:srgbClr val="000000"/>
                </a:solidFill>
              </a:rPr>
              <a:t> was developed by researchers from Google for the recognition of faces in 2015.[13]</a:t>
            </a:r>
          </a:p>
          <a:p>
            <a:r>
              <a:rPr lang="en-US" sz="2400" b="0" i="0" u="none" strike="noStrike" baseline="0" dirty="0">
                <a:solidFill>
                  <a:srgbClr val="000000"/>
                </a:solidFill>
              </a:rPr>
              <a:t>In [9] a large dataset consisting of 2.6M images of 2,622 subjects is generated. A deep CNN architecture called VGG-Face is also proposed. </a:t>
            </a:r>
            <a:endParaRPr lang="en-US" sz="2400" dirty="0">
              <a:solidFill>
                <a:srgbClr val="000000"/>
              </a:solidFill>
            </a:endParaRPr>
          </a:p>
          <a:p>
            <a:r>
              <a:rPr lang="en-US" sz="2400" b="0" i="0" u="none" strike="noStrike" baseline="0" dirty="0">
                <a:solidFill>
                  <a:srgbClr val="000000"/>
                </a:solidFill>
              </a:rPr>
              <a:t>The implementation of the </a:t>
            </a:r>
            <a:r>
              <a:rPr lang="en-US" sz="2400" b="0" i="0" u="none" strike="noStrike" baseline="0" dirty="0" err="1">
                <a:solidFill>
                  <a:srgbClr val="000000"/>
                </a:solidFill>
              </a:rPr>
              <a:t>OpenFace</a:t>
            </a:r>
            <a:r>
              <a:rPr lang="en-US" sz="2400" b="0" i="0" u="none" strike="noStrike" baseline="0" dirty="0">
                <a:solidFill>
                  <a:srgbClr val="000000"/>
                </a:solidFill>
              </a:rPr>
              <a:t> model for face recognition is proposed in [2].</a:t>
            </a:r>
            <a:endParaRPr lang="en-US" sz="2400" dirty="0">
              <a:solidFill>
                <a:srgbClr val="000000"/>
              </a:solidFill>
            </a:endParaRPr>
          </a:p>
          <a:p>
            <a:endParaRPr lang="en-IN" sz="2400" dirty="0"/>
          </a:p>
        </p:txBody>
      </p:sp>
    </p:spTree>
    <p:extLst>
      <p:ext uri="{BB962C8B-B14F-4D97-AF65-F5344CB8AC3E}">
        <p14:creationId xmlns:p14="http://schemas.microsoft.com/office/powerpoint/2010/main" val="2692828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36137"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BF7940FB-95EE-0D71-2049-0E9B434EE2C3}"/>
              </a:ext>
            </a:extLst>
          </p:cNvPr>
          <p:cNvSpPr>
            <a:spLocks noGrp="1"/>
          </p:cNvSpPr>
          <p:nvPr>
            <p:ph type="title"/>
          </p:nvPr>
        </p:nvSpPr>
        <p:spPr/>
        <p:txBody>
          <a:bodyPr>
            <a:noAutofit/>
          </a:bodyPr>
          <a:lstStyle/>
          <a:p>
            <a:pPr algn="ctr"/>
            <a:br>
              <a:rPr lang="en-IN" sz="3600" b="1" kern="100" dirty="0">
                <a:solidFill>
                  <a:srgbClr val="000000"/>
                </a:solidFill>
                <a:ea typeface="Times New Roman" panose="02020603050405020304" pitchFamily="18" charset="0"/>
                <a:cs typeface="Times New Roman" panose="02020603050405020304" pitchFamily="18" charset="0"/>
              </a:rPr>
            </a:br>
            <a:r>
              <a:rPr lang="en-IN" sz="3600" b="1" kern="100" dirty="0">
                <a:solidFill>
                  <a:srgbClr val="000000"/>
                </a:solidFill>
                <a:ea typeface="Times New Roman" panose="02020603050405020304" pitchFamily="18" charset="0"/>
                <a:cs typeface="Times New Roman" panose="02020603050405020304" pitchFamily="18" charset="0"/>
              </a:rPr>
              <a:t>Comparative Table</a:t>
            </a:r>
            <a:br>
              <a:rPr lang="en-IN" sz="3600" b="1" kern="100" dirty="0">
                <a:solidFill>
                  <a:srgbClr val="000000"/>
                </a:solidFill>
                <a:ea typeface="Times New Roman" panose="02020603050405020304" pitchFamily="18" charset="0"/>
                <a:cs typeface="Times New Roman" panose="02020603050405020304" pitchFamily="18" charset="0"/>
              </a:rPr>
            </a:br>
            <a:endParaRPr lang="en-IN" sz="3600" b="1" dirty="0"/>
          </a:p>
        </p:txBody>
      </p:sp>
      <p:graphicFrame>
        <p:nvGraphicFramePr>
          <p:cNvPr id="6" name="Content Placeholder 5">
            <a:extLst>
              <a:ext uri="{FF2B5EF4-FFF2-40B4-BE49-F238E27FC236}">
                <a16:creationId xmlns:a16="http://schemas.microsoft.com/office/drawing/2014/main" id="{48B7B1BA-D79D-C03C-0A24-A507C8085E7A}"/>
              </a:ext>
            </a:extLst>
          </p:cNvPr>
          <p:cNvGraphicFramePr>
            <a:graphicFrameLocks noGrp="1"/>
          </p:cNvGraphicFramePr>
          <p:nvPr>
            <p:ph idx="1"/>
            <p:extLst>
              <p:ext uri="{D42A27DB-BD31-4B8C-83A1-F6EECF244321}">
                <p14:modId xmlns:p14="http://schemas.microsoft.com/office/powerpoint/2010/main" val="3356598391"/>
              </p:ext>
            </p:extLst>
          </p:nvPr>
        </p:nvGraphicFramePr>
        <p:xfrm>
          <a:off x="938684" y="1417320"/>
          <a:ext cx="10515600" cy="2011680"/>
        </p:xfrm>
        <a:graphic>
          <a:graphicData uri="http://schemas.openxmlformats.org/drawingml/2006/table">
            <a:tbl>
              <a:tblPr firstRow="1" bandRow="1">
                <a:tableStyleId>{0E3FDE45-AF77-4B5C-9715-49D594BDF05E}</a:tableStyleId>
              </a:tblPr>
              <a:tblGrid>
                <a:gridCol w="5257800">
                  <a:extLst>
                    <a:ext uri="{9D8B030D-6E8A-4147-A177-3AD203B41FA5}">
                      <a16:colId xmlns:a16="http://schemas.microsoft.com/office/drawing/2014/main" val="3104396167"/>
                    </a:ext>
                  </a:extLst>
                </a:gridCol>
                <a:gridCol w="5257800">
                  <a:extLst>
                    <a:ext uri="{9D8B030D-6E8A-4147-A177-3AD203B41FA5}">
                      <a16:colId xmlns:a16="http://schemas.microsoft.com/office/drawing/2014/main" val="4071245735"/>
                    </a:ext>
                  </a:extLst>
                </a:gridCol>
              </a:tblGrid>
              <a:tr h="338321">
                <a:tc>
                  <a:txBody>
                    <a:bodyPr/>
                    <a:lstStyle/>
                    <a:p>
                      <a:r>
                        <a:rPr lang="en-US" dirty="0"/>
                        <a:t>Model</a:t>
                      </a:r>
                      <a:endParaRPr lang="en-IN" dirty="0"/>
                    </a:p>
                  </a:txBody>
                  <a:tcPr/>
                </a:tc>
                <a:tc>
                  <a:txBody>
                    <a:bodyPr/>
                    <a:lstStyle/>
                    <a:p>
                      <a:r>
                        <a:rPr lang="en-US" dirty="0"/>
                        <a:t>Training Datasets</a:t>
                      </a:r>
                      <a:endParaRPr lang="en-IN" dirty="0"/>
                    </a:p>
                  </a:txBody>
                  <a:tcPr/>
                </a:tc>
                <a:extLst>
                  <a:ext uri="{0D108BD9-81ED-4DB2-BD59-A6C34878D82A}">
                    <a16:rowId xmlns:a16="http://schemas.microsoft.com/office/drawing/2014/main" val="3334818694"/>
                  </a:ext>
                </a:extLst>
              </a:tr>
              <a:tr h="338321">
                <a:tc>
                  <a:txBody>
                    <a:bodyPr/>
                    <a:lstStyle/>
                    <a:p>
                      <a:r>
                        <a:rPr lang="en-US" dirty="0" err="1"/>
                        <a:t>FaceNet</a:t>
                      </a:r>
                      <a:endParaRPr lang="en-US" dirty="0"/>
                    </a:p>
                  </a:txBody>
                  <a:tcPr/>
                </a:tc>
                <a:tc>
                  <a:txBody>
                    <a:bodyPr/>
                    <a:lstStyle/>
                    <a:p>
                      <a:r>
                        <a:rPr lang="en-IN" dirty="0"/>
                        <a:t>8M different identities</a:t>
                      </a:r>
                    </a:p>
                  </a:txBody>
                  <a:tcPr/>
                </a:tc>
                <a:extLst>
                  <a:ext uri="{0D108BD9-81ED-4DB2-BD59-A6C34878D82A}">
                    <a16:rowId xmlns:a16="http://schemas.microsoft.com/office/drawing/2014/main" val="2989593649"/>
                  </a:ext>
                </a:extLst>
              </a:tr>
              <a:tr h="338321">
                <a:tc>
                  <a:txBody>
                    <a:bodyPr/>
                    <a:lstStyle/>
                    <a:p>
                      <a:r>
                        <a:rPr lang="en-US" dirty="0" err="1"/>
                        <a:t>VggFace</a:t>
                      </a:r>
                      <a:endParaRPr lang="en-US" dirty="0"/>
                    </a:p>
                  </a:txBody>
                  <a:tcPr/>
                </a:tc>
                <a:tc>
                  <a:txBody>
                    <a:bodyPr/>
                    <a:lstStyle/>
                    <a:p>
                      <a:r>
                        <a:rPr lang="en-IN" sz="1800" b="0" kern="1200" dirty="0" err="1">
                          <a:solidFill>
                            <a:schemeClr val="dk1"/>
                          </a:solidFill>
                          <a:effectLst/>
                        </a:rPr>
                        <a:t>VGGFace</a:t>
                      </a:r>
                      <a:r>
                        <a:rPr lang="en-IN" sz="1800" b="0" kern="1200" dirty="0">
                          <a:solidFill>
                            <a:schemeClr val="dk1"/>
                          </a:solidFill>
                          <a:effectLst/>
                        </a:rPr>
                        <a:t> dataset(2.6M)</a:t>
                      </a:r>
                      <a:endParaRPr lang="en-IN" dirty="0"/>
                    </a:p>
                  </a:txBody>
                  <a:tcPr/>
                </a:tc>
                <a:extLst>
                  <a:ext uri="{0D108BD9-81ED-4DB2-BD59-A6C34878D82A}">
                    <a16:rowId xmlns:a16="http://schemas.microsoft.com/office/drawing/2014/main" val="3631822834"/>
                  </a:ext>
                </a:extLst>
              </a:tr>
              <a:tr h="588413">
                <a:tc>
                  <a:txBody>
                    <a:bodyPr/>
                    <a:lstStyle/>
                    <a:p>
                      <a:r>
                        <a:rPr lang="en-US" dirty="0" err="1"/>
                        <a:t>OpenFace</a:t>
                      </a:r>
                      <a:endParaRPr lang="en-US" dirty="0"/>
                    </a:p>
                  </a:txBody>
                  <a:tcPr/>
                </a:tc>
                <a:tc>
                  <a:txBody>
                    <a:bodyPr/>
                    <a:lstStyle/>
                    <a:p>
                      <a:r>
                        <a:rPr lang="en-US" dirty="0"/>
                        <a:t>500k images from combining the two largest labeled face recognition datasets for research, CASIA-</a:t>
                      </a:r>
                      <a:r>
                        <a:rPr lang="en-US" dirty="0" err="1"/>
                        <a:t>WebFace</a:t>
                      </a:r>
                      <a:r>
                        <a:rPr lang="en-US" dirty="0"/>
                        <a:t> [YLLL14] and </a:t>
                      </a:r>
                      <a:r>
                        <a:rPr lang="en-US" dirty="0" err="1"/>
                        <a:t>FaceScrub</a:t>
                      </a:r>
                      <a:r>
                        <a:rPr lang="en-US" dirty="0"/>
                        <a:t> [NW14].</a:t>
                      </a:r>
                      <a:endParaRPr lang="en-IN" dirty="0"/>
                    </a:p>
                  </a:txBody>
                  <a:tcPr/>
                </a:tc>
                <a:extLst>
                  <a:ext uri="{0D108BD9-81ED-4DB2-BD59-A6C34878D82A}">
                    <a16:rowId xmlns:a16="http://schemas.microsoft.com/office/drawing/2014/main" val="4204210857"/>
                  </a:ext>
                </a:extLst>
              </a:tr>
            </a:tbl>
          </a:graphicData>
        </a:graphic>
      </p:graphicFrame>
      <p:pic>
        <p:nvPicPr>
          <p:cNvPr id="8" name="Picture 7">
            <a:extLst>
              <a:ext uri="{FF2B5EF4-FFF2-40B4-BE49-F238E27FC236}">
                <a16:creationId xmlns:a16="http://schemas.microsoft.com/office/drawing/2014/main" id="{54E381DD-550A-A036-82FF-47A8543B95D4}"/>
              </a:ext>
            </a:extLst>
          </p:cNvPr>
          <p:cNvPicPr>
            <a:picLocks noChangeAspect="1"/>
          </p:cNvPicPr>
          <p:nvPr/>
        </p:nvPicPr>
        <p:blipFill>
          <a:blip r:embed="rId5"/>
          <a:stretch>
            <a:fillRect/>
          </a:stretch>
        </p:blipFill>
        <p:spPr>
          <a:xfrm>
            <a:off x="3036251" y="3701245"/>
            <a:ext cx="5625428" cy="2774102"/>
          </a:xfrm>
          <a:prstGeom prst="rect">
            <a:avLst/>
          </a:prstGeom>
        </p:spPr>
      </p:pic>
    </p:spTree>
    <p:extLst>
      <p:ext uri="{BB962C8B-B14F-4D97-AF65-F5344CB8AC3E}">
        <p14:creationId xmlns:p14="http://schemas.microsoft.com/office/powerpoint/2010/main" val="3291247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2"/>
          <a:stretch>
            <a:fillRect/>
          </a:stretch>
        </p:blipFill>
        <p:spPr>
          <a:xfrm>
            <a:off x="-36137" y="0"/>
            <a:ext cx="1226427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4"/>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BF7940FB-95EE-0D71-2049-0E9B434EE2C3}"/>
              </a:ext>
            </a:extLst>
          </p:cNvPr>
          <p:cNvSpPr>
            <a:spLocks noGrp="1"/>
          </p:cNvSpPr>
          <p:nvPr>
            <p:ph type="title"/>
          </p:nvPr>
        </p:nvSpPr>
        <p:spPr/>
        <p:txBody>
          <a:bodyPr>
            <a:noAutofit/>
          </a:bodyPr>
          <a:lstStyle/>
          <a:p>
            <a:pPr algn="ctr"/>
            <a:br>
              <a:rPr lang="en-IN" sz="3600" b="1" kern="100" dirty="0">
                <a:solidFill>
                  <a:srgbClr val="000000"/>
                </a:solidFill>
                <a:ea typeface="Times New Roman" panose="02020603050405020304" pitchFamily="18" charset="0"/>
                <a:cs typeface="Times New Roman" panose="02020603050405020304" pitchFamily="18" charset="0"/>
              </a:rPr>
            </a:br>
            <a:br>
              <a:rPr lang="en-IN" sz="3600" b="1" kern="100" dirty="0">
                <a:solidFill>
                  <a:srgbClr val="000000"/>
                </a:solidFill>
                <a:ea typeface="Times New Roman" panose="02020603050405020304" pitchFamily="18" charset="0"/>
                <a:cs typeface="Times New Roman" panose="02020603050405020304" pitchFamily="18" charset="0"/>
              </a:rPr>
            </a:br>
            <a:r>
              <a:rPr lang="en-IN" sz="3600" b="1" kern="100" dirty="0">
                <a:solidFill>
                  <a:srgbClr val="000000"/>
                </a:solidFill>
                <a:effectLst/>
                <a:ea typeface="Times New Roman" panose="02020603050405020304" pitchFamily="18" charset="0"/>
                <a:cs typeface="Times New Roman" panose="02020603050405020304" pitchFamily="18" charset="0"/>
              </a:rPr>
              <a:t>Problem statement </a:t>
            </a:r>
            <a:br>
              <a:rPr lang="en-IN" sz="3600" b="1" kern="100" dirty="0">
                <a:solidFill>
                  <a:srgbClr val="000000"/>
                </a:solidFill>
                <a:effectLst/>
                <a:ea typeface="Times New Roman" panose="02020603050405020304" pitchFamily="18" charset="0"/>
                <a:cs typeface="Times New Roman" panose="02020603050405020304" pitchFamily="18" charset="0"/>
              </a:rPr>
            </a:br>
            <a:br>
              <a:rPr lang="en-IN" sz="3600" b="1" kern="100" dirty="0">
                <a:solidFill>
                  <a:srgbClr val="000000"/>
                </a:solidFill>
                <a:ea typeface="Times New Roman" panose="02020603050405020304" pitchFamily="18" charset="0"/>
                <a:cs typeface="Times New Roman" panose="02020603050405020304" pitchFamily="18" charset="0"/>
              </a:rPr>
            </a:br>
            <a:endParaRPr lang="en-IN" sz="3600" b="1" dirty="0"/>
          </a:p>
        </p:txBody>
      </p:sp>
      <p:sp>
        <p:nvSpPr>
          <p:cNvPr id="7" name="Content Placeholder 6">
            <a:extLst>
              <a:ext uri="{FF2B5EF4-FFF2-40B4-BE49-F238E27FC236}">
                <a16:creationId xmlns:a16="http://schemas.microsoft.com/office/drawing/2014/main" id="{5EA2E1F3-AFB7-DAA8-D5EA-8F4EF3B28059}"/>
              </a:ext>
            </a:extLst>
          </p:cNvPr>
          <p:cNvSpPr>
            <a:spLocks noGrp="1"/>
          </p:cNvSpPr>
          <p:nvPr>
            <p:ph idx="1"/>
          </p:nvPr>
        </p:nvSpPr>
        <p:spPr/>
        <p:txBody>
          <a:bodyPr>
            <a:normAutofit/>
          </a:bodyPr>
          <a:lstStyle/>
          <a:p>
            <a:r>
              <a:rPr lang="en-US" sz="2400" b="0" i="0" u="none" strike="noStrike" baseline="0" dirty="0">
                <a:solidFill>
                  <a:srgbClr val="000000"/>
                </a:solidFill>
              </a:rPr>
              <a:t>Face Recognition is an essential requirement in today’s world. Today, whether it’s a case of security or arranging photos of different people in separate folders, face recognition is the only tool to do this automatically without human involvement. </a:t>
            </a:r>
          </a:p>
          <a:p>
            <a:r>
              <a:rPr lang="en-US" sz="2400" b="0" i="0" u="none" strike="noStrike" baseline="0" dirty="0">
                <a:solidFill>
                  <a:srgbClr val="000000"/>
                </a:solidFill>
              </a:rPr>
              <a:t>The system should also be able to recognize a particular person at any age. Age Invariant Face Recognition is the solution to this requirement. </a:t>
            </a:r>
          </a:p>
          <a:p>
            <a:r>
              <a:rPr lang="en-US" sz="2400" b="0" i="0" u="none" strike="noStrike" baseline="0" dirty="0">
                <a:solidFill>
                  <a:srgbClr val="000000"/>
                </a:solidFill>
              </a:rPr>
              <a:t>The performances of three specific models which are trained on face data: </a:t>
            </a:r>
            <a:r>
              <a:rPr lang="en-US" sz="2400" b="0" i="0" u="none" strike="noStrike" baseline="0" dirty="0" err="1">
                <a:solidFill>
                  <a:srgbClr val="000000"/>
                </a:solidFill>
              </a:rPr>
              <a:t>FaceNet</a:t>
            </a:r>
            <a:r>
              <a:rPr lang="en-US" sz="2400" b="0" i="0" u="none" strike="noStrike" baseline="0" dirty="0">
                <a:solidFill>
                  <a:srgbClr val="000000"/>
                </a:solidFill>
              </a:rPr>
              <a:t>, VGG-Face, and </a:t>
            </a:r>
            <a:r>
              <a:rPr lang="en-US" sz="2400" b="0" i="0" u="none" strike="noStrike" baseline="0" dirty="0" err="1">
                <a:solidFill>
                  <a:srgbClr val="000000"/>
                </a:solidFill>
              </a:rPr>
              <a:t>OpenFace</a:t>
            </a:r>
            <a:r>
              <a:rPr lang="en-US" sz="2400" b="0" i="0" u="none" strike="noStrike" baseline="0" dirty="0">
                <a:solidFill>
                  <a:srgbClr val="000000"/>
                </a:solidFill>
              </a:rPr>
              <a:t> have been evaluated on two databases: the entire FG-NET database and 1,000 randomly selected identities of the MORPH database. </a:t>
            </a:r>
            <a:endParaRPr lang="en-IN" sz="2400" dirty="0"/>
          </a:p>
        </p:txBody>
      </p:sp>
    </p:spTree>
    <p:extLst>
      <p:ext uri="{BB962C8B-B14F-4D97-AF65-F5344CB8AC3E}">
        <p14:creationId xmlns:p14="http://schemas.microsoft.com/office/powerpoint/2010/main" val="2949557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E5ADA-D754-6B6A-B320-A1EE6FF0FD4C}"/>
              </a:ext>
            </a:extLst>
          </p:cNvPr>
          <p:cNvPicPr>
            <a:picLocks noChangeAspect="1"/>
          </p:cNvPicPr>
          <p:nvPr/>
        </p:nvPicPr>
        <p:blipFill>
          <a:blip r:embed="rId3"/>
          <a:stretch>
            <a:fillRect/>
          </a:stretch>
        </p:blipFill>
        <p:spPr>
          <a:xfrm>
            <a:off x="-72272" y="0"/>
            <a:ext cx="12264272"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2F9A06F-235A-64B9-4FE9-848D12375648}"/>
                  </a:ext>
                </a:extLst>
              </p14:cNvPr>
              <p14:cNvContentPartPr/>
              <p14:nvPr/>
            </p14:nvContentPartPr>
            <p14:xfrm>
              <a:off x="3333035" y="2467649"/>
              <a:ext cx="360" cy="360"/>
            </p14:xfrm>
          </p:contentPart>
        </mc:Choice>
        <mc:Fallback xmlns="">
          <p:pic>
            <p:nvPicPr>
              <p:cNvPr id="3" name="Ink 2">
                <a:extLst>
                  <a:ext uri="{FF2B5EF4-FFF2-40B4-BE49-F238E27FC236}">
                    <a16:creationId xmlns:a16="http://schemas.microsoft.com/office/drawing/2014/main" id="{92F9A06F-235A-64B9-4FE9-848D12375648}"/>
                  </a:ext>
                </a:extLst>
              </p:cNvPr>
              <p:cNvPicPr/>
              <p:nvPr/>
            </p:nvPicPr>
            <p:blipFill>
              <a:blip r:embed="rId5"/>
              <a:stretch>
                <a:fillRect/>
              </a:stretch>
            </p:blipFill>
            <p:spPr>
              <a:xfrm>
                <a:off x="3324035" y="2458649"/>
                <a:ext cx="18000" cy="18000"/>
              </a:xfrm>
              <a:prstGeom prst="rect">
                <a:avLst/>
              </a:prstGeom>
            </p:spPr>
          </p:pic>
        </mc:Fallback>
      </mc:AlternateContent>
      <p:sp>
        <p:nvSpPr>
          <p:cNvPr id="2" name="Title 1">
            <a:extLst>
              <a:ext uri="{FF2B5EF4-FFF2-40B4-BE49-F238E27FC236}">
                <a16:creationId xmlns:a16="http://schemas.microsoft.com/office/drawing/2014/main" id="{3E49FED0-BBA2-F751-1078-A9BE2A21DC33}"/>
              </a:ext>
            </a:extLst>
          </p:cNvPr>
          <p:cNvSpPr>
            <a:spLocks noGrp="1"/>
          </p:cNvSpPr>
          <p:nvPr>
            <p:ph type="title"/>
          </p:nvPr>
        </p:nvSpPr>
        <p:spPr/>
        <p:txBody>
          <a:bodyPr>
            <a:noAutofit/>
          </a:bodyPr>
          <a:lstStyle/>
          <a:p>
            <a:pPr algn="ctr"/>
            <a:br>
              <a:rPr lang="en-IN" sz="3600" b="1" kern="100" dirty="0">
                <a:solidFill>
                  <a:srgbClr val="000000"/>
                </a:solidFill>
                <a:ea typeface="Times New Roman" panose="02020603050405020304" pitchFamily="18" charset="0"/>
                <a:cs typeface="Times New Roman" panose="02020603050405020304" pitchFamily="18" charset="0"/>
              </a:rPr>
            </a:br>
            <a:r>
              <a:rPr lang="en-IN" sz="3600" b="1" kern="100" dirty="0">
                <a:solidFill>
                  <a:srgbClr val="000000"/>
                </a:solidFill>
                <a:ea typeface="Times New Roman" panose="02020603050405020304" pitchFamily="18" charset="0"/>
                <a:cs typeface="Times New Roman" panose="02020603050405020304" pitchFamily="18" charset="0"/>
              </a:rPr>
              <a:t>Methodology / architecture / flow of work </a:t>
            </a:r>
            <a:br>
              <a:rPr lang="en-IN" sz="3600" b="1" kern="100" dirty="0">
                <a:solidFill>
                  <a:srgbClr val="000000"/>
                </a:solidFill>
                <a:ea typeface="Times New Roman" panose="02020603050405020304" pitchFamily="18" charset="0"/>
                <a:cs typeface="Times New Roman" panose="02020603050405020304" pitchFamily="18" charset="0"/>
              </a:rPr>
            </a:br>
            <a:endParaRPr lang="en-IN" sz="3600" b="1" dirty="0"/>
          </a:p>
        </p:txBody>
      </p:sp>
      <p:pic>
        <p:nvPicPr>
          <p:cNvPr id="9" name="Content Placeholder 8">
            <a:extLst>
              <a:ext uri="{FF2B5EF4-FFF2-40B4-BE49-F238E27FC236}">
                <a16:creationId xmlns:a16="http://schemas.microsoft.com/office/drawing/2014/main" id="{9F444F6E-D84A-C03E-8D66-64F45E04B0BD}"/>
              </a:ext>
            </a:extLst>
          </p:cNvPr>
          <p:cNvPicPr>
            <a:picLocks noGrp="1" noChangeAspect="1"/>
          </p:cNvPicPr>
          <p:nvPr>
            <p:ph idx="1"/>
          </p:nvPr>
        </p:nvPicPr>
        <p:blipFill>
          <a:blip r:embed="rId6"/>
          <a:stretch>
            <a:fillRect/>
          </a:stretch>
        </p:blipFill>
        <p:spPr>
          <a:xfrm>
            <a:off x="2566804" y="1494424"/>
            <a:ext cx="7058391" cy="1853280"/>
          </a:xfrm>
        </p:spPr>
      </p:pic>
      <p:sp>
        <p:nvSpPr>
          <p:cNvPr id="10" name="TextBox 9">
            <a:extLst>
              <a:ext uri="{FF2B5EF4-FFF2-40B4-BE49-F238E27FC236}">
                <a16:creationId xmlns:a16="http://schemas.microsoft.com/office/drawing/2014/main" id="{6743447B-B52B-C3C3-099F-62DA0277D50D}"/>
              </a:ext>
            </a:extLst>
          </p:cNvPr>
          <p:cNvSpPr txBox="1"/>
          <p:nvPr/>
        </p:nvSpPr>
        <p:spPr>
          <a:xfrm>
            <a:off x="352400" y="3429000"/>
            <a:ext cx="11414928" cy="3046988"/>
          </a:xfrm>
          <a:prstGeom prst="rect">
            <a:avLst/>
          </a:prstGeom>
          <a:noFill/>
        </p:spPr>
        <p:txBody>
          <a:bodyPr wrap="square" rtlCol="0">
            <a:spAutoFit/>
          </a:bodyPr>
          <a:lstStyle/>
          <a:p>
            <a:pPr marL="285750" indent="-285750">
              <a:buFont typeface="Arial" panose="020B0604020202020204" pitchFamily="34" charset="0"/>
              <a:buChar char="•"/>
            </a:pPr>
            <a:r>
              <a:rPr lang="en-US" sz="2400" b="0" i="0" u="none" strike="noStrike" baseline="0" dirty="0" err="1">
                <a:solidFill>
                  <a:srgbClr val="000000"/>
                </a:solidFill>
              </a:rPr>
              <a:t>Dlib</a:t>
            </a:r>
            <a:r>
              <a:rPr lang="en-US" sz="2400" b="0" i="0" u="none" strike="noStrike" baseline="0" dirty="0">
                <a:solidFill>
                  <a:srgbClr val="000000"/>
                </a:solidFill>
              </a:rPr>
              <a:t> is used for detecting faces, and OpenCV to crop and transform the image generating aligned 96 x 96 x 3 face images </a:t>
            </a:r>
          </a:p>
          <a:p>
            <a:pPr marL="285750" indent="-285750">
              <a:buFont typeface="Arial" panose="020B0604020202020204" pitchFamily="34" charset="0"/>
              <a:buChar char="•"/>
            </a:pPr>
            <a:r>
              <a:rPr lang="en-US" sz="2400" b="0" i="0" u="none" strike="noStrike" baseline="0" dirty="0">
                <a:solidFill>
                  <a:srgbClr val="000000"/>
                </a:solidFill>
              </a:rPr>
              <a:t>These bounding boxes cannot be fed directly to the model as the faces can be under different poses and illumination. </a:t>
            </a:r>
            <a:endParaRPr lang="en-US" sz="2400" dirty="0">
              <a:solidFill>
                <a:srgbClr val="000000"/>
              </a:solidFill>
            </a:endParaRPr>
          </a:p>
          <a:p>
            <a:pPr marL="285750" indent="-285750">
              <a:buFont typeface="Arial" panose="020B0604020202020204" pitchFamily="34" charset="0"/>
              <a:buChar char="•"/>
            </a:pPr>
            <a:r>
              <a:rPr lang="en-US" sz="2400" b="0" i="0" u="none" strike="noStrike" baseline="0" dirty="0" err="1">
                <a:solidFill>
                  <a:srgbClr val="000000"/>
                </a:solidFill>
              </a:rPr>
              <a:t>dlib</a:t>
            </a:r>
            <a:r>
              <a:rPr lang="en-US" sz="2400" b="0" i="0" u="none" strike="noStrike" baseline="0" dirty="0">
                <a:solidFill>
                  <a:srgbClr val="000000"/>
                </a:solidFill>
              </a:rPr>
              <a:t> makes use of OpenCV’s 2D affine transformation for this purpose, affine </a:t>
            </a:r>
            <a:r>
              <a:rPr lang="en-US" sz="2400" b="0" i="0" u="none" strike="noStrike" baseline="0" dirty="0" err="1">
                <a:solidFill>
                  <a:srgbClr val="000000"/>
                </a:solidFill>
              </a:rPr>
              <a:t>transfor-mation</a:t>
            </a:r>
            <a:r>
              <a:rPr lang="en-US" sz="2400" b="0" i="0" u="none" strike="noStrike" baseline="0" dirty="0">
                <a:solidFill>
                  <a:srgbClr val="000000"/>
                </a:solidFill>
              </a:rPr>
              <a:t> normalizes the face for comparison and finally crops the image to 96×96 pixels. This pre-processing step is crucial for the overall performance of the model. These images are then used to train and test the model performance. transformation</a:t>
            </a:r>
            <a:endParaRPr lang="en-IN" sz="2400" dirty="0"/>
          </a:p>
        </p:txBody>
      </p:sp>
    </p:spTree>
    <p:extLst>
      <p:ext uri="{BB962C8B-B14F-4D97-AF65-F5344CB8AC3E}">
        <p14:creationId xmlns:p14="http://schemas.microsoft.com/office/powerpoint/2010/main" val="1291833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999</Words>
  <Application>Microsoft Office PowerPoint</Application>
  <PresentationFormat>Widescreen</PresentationFormat>
  <Paragraphs>63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Abstract </vt:lpstr>
      <vt:lpstr>Introduction</vt:lpstr>
      <vt:lpstr> Survey  </vt:lpstr>
      <vt:lpstr> Comparative Table </vt:lpstr>
      <vt:lpstr>  Problem statement   </vt:lpstr>
      <vt:lpstr> Methodology / architecture / flow of work  </vt:lpstr>
      <vt:lpstr> Result and discussion  </vt:lpstr>
      <vt:lpstr> Conclusion &amp;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 Tahseen Mrs</dc:creator>
  <cp:lastModifiedBy>RIYA HUDDAR</cp:lastModifiedBy>
  <cp:revision>12</cp:revision>
  <dcterms:created xsi:type="dcterms:W3CDTF">2023-12-11T07:19:24Z</dcterms:created>
  <dcterms:modified xsi:type="dcterms:W3CDTF">2023-12-22T04:49:53Z</dcterms:modified>
</cp:coreProperties>
</file>