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 Exception Handling in Python</a:t>
            </a:r>
          </a:p>
          <a:p/>
          <a:p/>
        </p:txBody>
      </p:sp>
      <p:sp>
        <p:nvSpPr>
          <p:cNvPr id="3" name="Content Placeholder 2"/>
          <p:cNvSpPr>
            <a:spLocks noGrp="1"/>
          </p:cNvSpPr>
          <p:nvPr>
            <p:ph idx="1"/>
          </p:nvPr>
        </p:nvSpPr>
        <p:spPr/>
        <p:txBody>
          <a:bodyPr/>
          <a:lstStyle/>
          <a:p>
            <a:pPr>
              <a:defRPr sz="1600" b="0" i="0">
                <a:latin typeface="Arial"/>
              </a:defRPr>
            </a:pPr>
            <a:r>
              <a:t>Exception handling is the process of handling errors that occur during code execution. Python has a built-in mechanism to handle exceptions, allowing developers to anticipate and respond to potential errors in a program. Here are ten key points about exception handling in Python:</a:t>
            </a:r>
          </a:p>
          <a:p>
            <a:pPr>
              <a:defRPr sz="1600" b="0" i="0">
                <a:latin typeface="Arial"/>
              </a:defRPr>
            </a:pPr>
            <a:r>
              <a:t>Types of Exceptions</a:t>
            </a:r>
          </a:p>
          <a:p>
            <a:pPr>
              <a:defRPr sz="1600" b="0" i="0">
                <a:latin typeface="Arial"/>
              </a:defRPr>
            </a:pPr>
            <a:r>
              <a:t>There are two main types of exceptions in Python: syntax errors and exceptions that occur during code execution. Syntax errors are caught by Python's interpreter before the code is executed, while exceptions can occur during runtime due to a variety of factors such as invalid input, memory errors, or network issues.</a:t>
            </a:r>
          </a:p>
          <a:p>
            <a:pPr>
              <a:defRPr sz="1600" b="0" i="0">
                <a:latin typeface="Arial"/>
              </a:defRPr>
            </a:pPr>
            <a:r>
              <a:t>Try-Except Block</a:t>
            </a:r>
          </a:p>
          <a:p>
            <a:pPr>
              <a:defRPr sz="1600" b="0" i="0">
                <a:latin typeface="Arial"/>
              </a:defRPr>
            </a:pPr>
            <a:r>
              <a:t>To handle exceptions in Python, developers use a try-except block. The try block contains the code that may raise an exception, while the except block contains the code to handle the exception if it is raised.</a:t>
            </a:r>
          </a:p>
          <a:p>
            <a:pPr>
              <a:defRPr sz="1600" b="0" i="0">
                <a:latin typeface="Arial"/>
              </a:defRPr>
            </a:pPr>
            <a:r>
              <a:t>Multiple Except Blocks</a:t>
            </a:r>
          </a:p>
          <a:p>
            <a:pPr>
              <a:defRPr sz="1600" b="0" i="0">
                <a:latin typeface="Arial"/>
              </a:defRPr>
            </a:pPr>
            <a:r>
              <a:t>A try-except block can have multiple except blocks that are executed based on the type of exception that is raised. This allows developers to handle each exception differently based on its specific error message.</a:t>
            </a:r>
          </a:p>
          <a:p>
            <a:pPr>
              <a:defRPr sz="1600" b="0" i="0">
                <a:latin typeface="Arial"/>
              </a:defRPr>
            </a:pPr>
            <a:r>
              <a:t>Raise Statement</a:t>
            </a:r>
          </a:p>
          <a:p>
            <a:pPr>
              <a:defRPr sz="1600" b="0" i="0">
                <a:latin typeface="Arial"/>
              </a:defRPr>
            </a:pPr>
            <a:r>
              <a:t>Developers can use a raise statement to manually raise an exception in their code. This can be useful for testing or to ensure that certain conditions are met before code execution continues.</a:t>
            </a:r>
          </a:p>
          <a:p>
            <a:pPr>
              <a:defRPr sz="1600" b="0" i="0">
                <a:latin typeface="Arial"/>
              </a:defRPr>
            </a:pPr>
            <a:r>
              <a:t>Else Block</a:t>
            </a:r>
          </a:p>
          <a:p>
            <a:pPr>
              <a:defRPr sz="1600" b="0" i="0">
                <a:latin typeface="Arial"/>
              </a:defRPr>
            </a:pPr>
            <a:r>
              <a:t>An else block can be added to a try-except statement. This block of code is executed if the try block does not raise an exception.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 Exception Handling in Python</a:t>
            </a:r>
          </a:p>
          <a:p/>
          <a:p/>
        </p:txBody>
      </p:sp>
      <p:sp>
        <p:nvSpPr>
          <p:cNvPr id="3" name="Content Placeholder 2"/>
          <p:cNvSpPr>
            <a:spLocks noGrp="1"/>
          </p:cNvSpPr>
          <p:nvPr>
            <p:ph idx="1"/>
          </p:nvPr>
        </p:nvSpPr>
        <p:spPr/>
        <p:txBody>
          <a:bodyPr/>
          <a:lstStyle/>
          <a:p>
            <a:pPr>
              <a:defRPr sz="1600" b="0" i="0">
                <a:latin typeface="Arial"/>
              </a:defRPr>
            </a:pPr>
            <a:r>
              <a:t>Finally Block</a:t>
            </a:r>
          </a:p>
          <a:p>
            <a:pPr>
              <a:defRPr sz="1600" b="0" i="0">
                <a:latin typeface="Arial"/>
              </a:defRPr>
            </a:pPr>
            <a:r>
              <a:t>Similar to the else block, a finally block can be added to a try-except statement. This block of code is always executed, regardless of whether an exception was raised or not. Finally blocks are often used to perform clean-up tasks such as closing files or database connections.</a:t>
            </a:r>
          </a:p>
          <a:p>
            <a:pPr>
              <a:defRPr sz="1600" b="0" i="0">
                <a:latin typeface="Arial"/>
              </a:defRPr>
            </a:pPr>
            <a:r>
              <a:t>Custom Exceptions</a:t>
            </a:r>
          </a:p>
          <a:p>
            <a:pPr>
              <a:defRPr sz="1600" b="0" i="0">
                <a:latin typeface="Arial"/>
              </a:defRPr>
            </a:pPr>
            <a:r>
              <a:t>Python developers can create their own custom exceptions by defining a new exception class. This can be useful for raising exceptions that are specific to their program's logic.</a:t>
            </a:r>
          </a:p>
          <a:p>
            <a:pPr>
              <a:defRPr sz="1600" b="0" i="0">
                <a:latin typeface="Arial"/>
              </a:defRPr>
            </a:pPr>
            <a:r>
              <a:t>Traceback</a:t>
            </a:r>
          </a:p>
          <a:p>
            <a:pPr>
              <a:defRPr sz="1600" b="0" i="0">
                <a:latin typeface="Arial"/>
              </a:defRPr>
            </a:pPr>
            <a:r>
              <a:t>When an exception is raised, Python will print a traceback that shows the line of code that caused the exception to occur. This can be useful for debugging and understanding the cause of the error.</a:t>
            </a:r>
          </a:p>
          <a:p>
            <a:pPr>
              <a:defRPr sz="1600" b="0" i="0">
                <a:latin typeface="Arial"/>
              </a:defRPr>
            </a:pPr>
            <a:r>
              <a:t>Try-Except-Else-Finally</a:t>
            </a:r>
          </a:p>
          <a:p>
            <a:pPr>
              <a:defRPr sz="1600" b="0" i="0">
                <a:latin typeface="Arial"/>
              </a:defRPr>
            </a:pPr>
            <a:r>
              <a:t>Python developers can use a try-except-else-finally statement to handle multiple scenarios in their code. This allows developers to customize their error handling based on the specific type of exception that occurs.</a:t>
            </a:r>
          </a:p>
          <a:p>
            <a:pPr>
              <a:defRPr sz="1600" b="0" i="0">
                <a:latin typeface="Arial"/>
              </a:defRPr>
            </a:pPr>
            <a:r>
              <a:t>Exception Handling Best Practices</a:t>
            </a:r>
          </a:p>
          <a:p>
            <a:pPr>
              <a:defRPr sz="1600" b="0" i="0">
                <a:latin typeface="Arial"/>
              </a:defRPr>
            </a:pPr>
            <a:r>
              <a:t>To ensure effective exception handling in Python, it is important to follow best practices such as keeping try blocks as small as possible, handling specific exceptions rather than general ones, and avoiding broad except statements that could mask errors. Additionally, developers should always test their code to ensure that their exception handling is working as expected.</a:t>
            </a:r>
          </a:p>
          <a:p>
            <a:pPr>
              <a:defRPr sz="1600" b="0" i="0">
                <a:latin typeface="Arial"/>
              </a:defRPr>
            </a:pPr>
            <a:r>
              <a:t>In conclusion, exception handling is a critical tool for Python developers that allows them to anticipate and respond to errors in their code. By using try-except blocks, custom exceptions, and other Python tools, developers can create robust and reliable programs that handle errors effectively.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Code Snippet For  Exception Handling in Python</a:t>
            </a:r>
          </a:p>
          <a:p/>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try:</a:t>
            </a:r>
          </a:p>
          <a:p>
            <a:pPr>
              <a:defRPr sz="1600" b="0" i="0">
                <a:latin typeface="Arial"/>
              </a:defRPr>
            </a:pPr>
            <a:r>
              <a:t>   # code that might raise an exception</a:t>
            </a:r>
          </a:p>
          <a:p>
            <a:pPr>
              <a:defRPr sz="1600" b="0" i="0">
                <a:latin typeface="Arial"/>
              </a:defRPr>
            </a:pPr>
            <a:r>
              <a:t>except ExceptionType:</a:t>
            </a:r>
          </a:p>
          <a:p>
            <a:pPr>
              <a:defRPr sz="1600" b="0" i="0">
                <a:latin typeface="Arial"/>
              </a:defRPr>
            </a:pPr>
            <a:r>
              <a:t>   # handle the exception here</a:t>
            </a:r>
          </a:p>
          <a:p>
            <a:pPr>
              <a:defRPr sz="1600" b="0" i="0">
                <a:latin typeface="Arial"/>
              </a:defRPr>
            </a:pPr>
            <a:r>
              <a:t>else:</a:t>
            </a:r>
          </a:p>
          <a:p>
            <a:pPr>
              <a:defRPr sz="1600" b="0" i="0">
                <a:latin typeface="Arial"/>
              </a:defRPr>
            </a:pPr>
            <a:r>
              <a:t>   # execute if no exception was raised</a:t>
            </a:r>
          </a:p>
          <a:p>
            <a:pPr>
              <a:defRPr sz="1600" b="0" i="0">
                <a:latin typeface="Arial"/>
              </a:defRPr>
            </a:pPr>
            <a:r>
              <a:t>finally:</a:t>
            </a:r>
          </a:p>
          <a:p>
            <a:pPr>
              <a:defRPr sz="1600" b="0" i="0">
                <a:latin typeface="Arial"/>
              </a:defRPr>
            </a:pPr>
            <a:r>
              <a:t>   # always execute, even if an exception was raised</a:t>
            </a:r>
          </a:p>
          <a:p>
            <a:pPr>
              <a:defRPr sz="1600" b="0" i="0">
                <a:latin typeface="Arial"/>
              </a:defRPr>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xception%20and%20error%20handling%20in%20Python.pn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