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 Logistic Regression</a:t>
            </a:r>
          </a:p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0" i="0">
                <a:latin typeface="Arial"/>
              </a:defRPr>
            </a:pPr>
            <a:r>
              <a:t>Logistic regression is a statistical method used to analyze the relationship between a dependent variable and one or more independent variables.</a:t>
            </a:r>
          </a:p>
          <a:p>
            <a:pPr>
              <a:defRPr sz="1600" b="0" i="0">
                <a:latin typeface="Arial"/>
              </a:defRPr>
            </a:pPr>
            <a:r>
              <a:t>It is a type of regression analysis used to predict the outcome of a categorical or dichotomous dependent variable based on one or more independent variables.</a:t>
            </a:r>
          </a:p>
          <a:p>
            <a:pPr>
              <a:defRPr sz="1600" b="0" i="0">
                <a:latin typeface="Arial"/>
              </a:defRPr>
            </a:pPr>
            <a:r>
              <a:t>Logistic regression is especially useful when the dependent variable is not continuous but binary, i.e., when the outcome variable has only two possible values, such as 0 or 1, or true or false.</a:t>
            </a:r>
          </a:p>
          <a:p>
            <a:pPr>
              <a:defRPr sz="1600" b="0" i="0">
                <a:latin typeface="Arial"/>
              </a:defRPr>
            </a:pPr>
            <a:r>
              <a:t>Logistic regression is also called logit regression, log-linear analysis, or binary logistic regression.</a:t>
            </a:r>
          </a:p>
          <a:p>
            <a:pPr>
              <a:defRPr sz="1600" b="0" i="0">
                <a:latin typeface="Arial"/>
              </a:defRPr>
            </a:pPr>
            <a:r>
              <a:t>The logistic regression model uses a logistic function to estimate the probability of the dependent variable based on the values of the independent variables.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 Logistic Regression</a:t>
            </a:r>
          </a:p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0" i="0">
                <a:latin typeface="Arial"/>
              </a:defRPr>
            </a:pPr>
            <a:r>
              <a:t>The logistic function is an S-shaped curve that maps any real-valued input to a value between 0 and 1, which represents the probability of the positive class.</a:t>
            </a:r>
          </a:p>
          <a:p>
            <a:pPr>
              <a:defRPr sz="1600" b="0" i="0">
                <a:latin typeface="Arial"/>
              </a:defRPr>
            </a:pPr>
            <a:r>
              <a:t>Logistic regression assumes that the relationship between the dependent variable and the independent variable(s) is linear.</a:t>
            </a:r>
          </a:p>
          <a:p>
            <a:pPr>
              <a:defRPr sz="1600" b="0" i="0">
                <a:latin typeface="Arial"/>
              </a:defRPr>
            </a:pPr>
            <a:r>
              <a:t>The coefficients of the independent variables in the logistic regression model represent the change in log odds of the dependent variable given a one-unit change in the independent variable, holding all other variables constant.</a:t>
            </a:r>
          </a:p>
          <a:p>
            <a:pPr>
              <a:defRPr sz="1600" b="0" i="0">
                <a:latin typeface="Arial"/>
              </a:defRPr>
            </a:pPr>
            <a:r>
              <a:t>Logistic regression can be used for both simple and multiple regression analysis and can also be extended to handle more complex relationships among the dependent and independent variables.</a:t>
            </a:r>
          </a:p>
          <a:p>
            <a:pPr>
              <a:defRPr sz="1600" b="0" i="0">
                <a:latin typeface="Arial"/>
              </a:defRPr>
            </a:pPr>
            <a:r>
              <a:t>Applications of logistic regression include credit scoring, market research, medical diagnosis, and performance analysis in sports.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Arial"/>
              </a:defRPr>
            </a:pPr>
            <a:r>
              <a:t>Code Snippet For  Logistic Regression</a:t>
            </a:r>
          </a:p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defRPr sz="1600" b="0" i="0">
                <a:latin typeface="Arial"/>
              </a:defRPr>
            </a:pPr>
            <a:endParaRPr dirty="0"/>
          </a:p>
          <a:p>
            <a:pPr>
              <a:defRPr sz="1600" b="0" i="0">
                <a:latin typeface="Arial"/>
              </a:defRPr>
            </a:pPr>
            <a:r>
              <a:rPr dirty="0"/>
              <a:t># Import required packages for Logistic Regression</a:t>
            </a:r>
          </a:p>
          <a:p>
            <a:pPr>
              <a:defRPr sz="1600" b="0" i="0">
                <a:latin typeface="Arial"/>
              </a:defRPr>
            </a:pPr>
            <a:r>
              <a:rPr dirty="0"/>
              <a:t>import </a:t>
            </a:r>
            <a:r>
              <a:rPr dirty="0" err="1"/>
              <a:t>numpy</a:t>
            </a:r>
            <a:r>
              <a:rPr dirty="0"/>
              <a:t> as np</a:t>
            </a:r>
          </a:p>
          <a:p>
            <a:pPr>
              <a:defRPr sz="1600" b="0" i="0">
                <a:latin typeface="Arial"/>
              </a:defRPr>
            </a:pPr>
            <a:r>
              <a:rPr dirty="0"/>
              <a:t>from </a:t>
            </a:r>
            <a:r>
              <a:rPr dirty="0" err="1"/>
              <a:t>sklearn.linear_model</a:t>
            </a:r>
            <a:r>
              <a:rPr dirty="0"/>
              <a:t> import </a:t>
            </a:r>
            <a:r>
              <a:rPr dirty="0" err="1"/>
              <a:t>LogisticRegression</a:t>
            </a:r>
            <a:endParaRPr dirty="0"/>
          </a:p>
          <a:p>
            <a:pPr>
              <a:defRPr sz="1600" b="0" i="0">
                <a:latin typeface="Arial"/>
              </a:defRPr>
            </a:pPr>
            <a:endParaRPr dirty="0"/>
          </a:p>
          <a:p>
            <a:pPr>
              <a:defRPr sz="1600" b="0" i="0">
                <a:latin typeface="Arial"/>
              </a:defRPr>
            </a:pPr>
            <a:r>
              <a:rPr dirty="0"/>
              <a:t># Create training data</a:t>
            </a:r>
          </a:p>
          <a:p>
            <a:pPr>
              <a:defRPr sz="1600" b="0" i="0">
                <a:latin typeface="Arial"/>
              </a:defRPr>
            </a:pPr>
            <a:r>
              <a:rPr dirty="0" err="1"/>
              <a:t>X_train</a:t>
            </a:r>
            <a:r>
              <a:rPr dirty="0"/>
              <a:t> = </a:t>
            </a:r>
            <a:r>
              <a:rPr dirty="0" err="1"/>
              <a:t>np.array</a:t>
            </a:r>
            <a:r>
              <a:rPr dirty="0"/>
              <a:t>([[1,2],[3,4],[5,6],[7,8]]) # input features</a:t>
            </a:r>
          </a:p>
          <a:p>
            <a:pPr>
              <a:defRPr sz="1600" b="0" i="0">
                <a:latin typeface="Arial"/>
              </a:defRPr>
            </a:pPr>
            <a:r>
              <a:rPr dirty="0" err="1"/>
              <a:t>y_train</a:t>
            </a:r>
            <a:r>
              <a:rPr dirty="0"/>
              <a:t> = </a:t>
            </a:r>
            <a:r>
              <a:rPr dirty="0" err="1"/>
              <a:t>np.array</a:t>
            </a:r>
            <a:r>
              <a:rPr dirty="0"/>
              <a:t>([0,0,1,1]) # output labels</a:t>
            </a:r>
          </a:p>
          <a:p>
            <a:pPr>
              <a:defRPr sz="1600" b="0" i="0">
                <a:latin typeface="Arial"/>
              </a:defRPr>
            </a:pPr>
            <a:endParaRPr dirty="0"/>
          </a:p>
          <a:p>
            <a:pPr>
              <a:defRPr sz="1600" b="0" i="0">
                <a:latin typeface="Arial"/>
              </a:defRPr>
            </a:pPr>
            <a:r>
              <a:rPr dirty="0"/>
              <a:t># Create an instance of the Logistic Regression classifier</a:t>
            </a:r>
          </a:p>
          <a:p>
            <a:pPr>
              <a:defRPr sz="1600" b="0" i="0">
                <a:latin typeface="Arial"/>
              </a:defRPr>
            </a:pPr>
            <a:r>
              <a:rPr dirty="0" err="1"/>
              <a:t>logistic_reg</a:t>
            </a:r>
            <a:r>
              <a:rPr dirty="0"/>
              <a:t> = </a:t>
            </a:r>
            <a:r>
              <a:rPr dirty="0" err="1"/>
              <a:t>LogisticRegression</a:t>
            </a:r>
            <a:r>
              <a:rPr dirty="0"/>
              <a:t>()</a:t>
            </a:r>
          </a:p>
          <a:p>
            <a:pPr>
              <a:defRPr sz="1600" b="0" i="0">
                <a:latin typeface="Arial"/>
              </a:defRPr>
            </a:pPr>
            <a:endParaRPr dirty="0"/>
          </a:p>
          <a:p>
            <a:pPr>
              <a:defRPr sz="1600" b="0" i="0">
                <a:latin typeface="Arial"/>
              </a:defRPr>
            </a:pPr>
            <a:r>
              <a:rPr dirty="0"/>
              <a:t># Fit the training data to the Logistic Regression model</a:t>
            </a:r>
          </a:p>
          <a:p>
            <a:pPr>
              <a:defRPr sz="1600" b="0" i="0">
                <a:latin typeface="Arial"/>
              </a:defRPr>
            </a:pPr>
            <a:r>
              <a:rPr dirty="0" err="1"/>
              <a:t>logistic_reg.fit</a:t>
            </a:r>
            <a:r>
              <a:rPr dirty="0"/>
              <a:t>(</a:t>
            </a:r>
            <a:r>
              <a:rPr dirty="0" err="1"/>
              <a:t>X_train,y_train</a:t>
            </a:r>
            <a:r>
              <a:rPr dirty="0"/>
              <a:t>)</a:t>
            </a:r>
          </a:p>
          <a:p>
            <a:pPr>
              <a:defRPr sz="1600" b="0" i="0">
                <a:latin typeface="Arial"/>
              </a:defRPr>
            </a:pPr>
            <a:endParaRPr dirty="0"/>
          </a:p>
          <a:p>
            <a:pPr>
              <a:defRPr sz="1600" b="0" i="0">
                <a:latin typeface="Arial"/>
              </a:defRPr>
            </a:pPr>
            <a:r>
              <a:rPr dirty="0"/>
              <a:t># Create test data</a:t>
            </a:r>
          </a:p>
          <a:p>
            <a:pPr>
              <a:defRPr sz="1600" b="0" i="0">
                <a:latin typeface="Arial"/>
              </a:defRPr>
            </a:pPr>
            <a:r>
              <a:rPr dirty="0" err="1"/>
              <a:t>X_test</a:t>
            </a:r>
            <a:r>
              <a:rPr dirty="0"/>
              <a:t> = </a:t>
            </a:r>
            <a:r>
              <a:rPr dirty="0" err="1"/>
              <a:t>np.array</a:t>
            </a:r>
            <a:r>
              <a:rPr dirty="0"/>
              <a:t>([[2,3],[4,5]])</a:t>
            </a:r>
          </a:p>
          <a:p>
            <a:pPr>
              <a:defRPr sz="1600" b="0" i="0">
                <a:latin typeface="Arial"/>
              </a:defRPr>
            </a:pPr>
            <a:endParaRPr dirty="0"/>
          </a:p>
          <a:p>
            <a:pPr>
              <a:defRPr sz="1600" b="0" i="0">
                <a:latin typeface="Arial"/>
              </a:defRPr>
            </a:pPr>
            <a:r>
              <a:rPr dirty="0"/>
              <a:t># Make predictions on the test data</a:t>
            </a:r>
          </a:p>
          <a:p>
            <a:pPr>
              <a:defRPr sz="1600" b="0" i="0">
                <a:latin typeface="Arial"/>
              </a:defRPr>
            </a:pPr>
            <a:r>
              <a:rPr dirty="0" err="1"/>
              <a:t>y_pred</a:t>
            </a:r>
            <a:r>
              <a:rPr dirty="0"/>
              <a:t> = </a:t>
            </a:r>
            <a:r>
              <a:rPr dirty="0" err="1"/>
              <a:t>logistic_reg.predict</a:t>
            </a:r>
            <a:r>
              <a:rPr dirty="0"/>
              <a:t>(</a:t>
            </a:r>
            <a:r>
              <a:rPr dirty="0" err="1"/>
              <a:t>X_test</a:t>
            </a:r>
            <a:r>
              <a:rPr dirty="0"/>
              <a:t>)</a:t>
            </a:r>
          </a:p>
          <a:p>
            <a:pPr>
              <a:defRPr sz="1600" b="0" i="0">
                <a:latin typeface="Arial"/>
              </a:defRPr>
            </a:pPr>
            <a:endParaRPr dirty="0"/>
          </a:p>
          <a:p>
            <a:pPr>
              <a:defRPr sz="1600" b="0" i="0">
                <a:latin typeface="Arial"/>
              </a:defRPr>
            </a:pPr>
            <a:r>
              <a:rPr dirty="0"/>
              <a:t># Print the predictions</a:t>
            </a:r>
          </a:p>
          <a:p>
            <a:pPr>
              <a:defRPr sz="1600" b="0" i="0">
                <a:latin typeface="Arial"/>
              </a:defRPr>
            </a:pPr>
            <a:r>
              <a:rPr dirty="0"/>
              <a:t>print(</a:t>
            </a:r>
            <a:r>
              <a:rPr dirty="0" err="1"/>
              <a:t>y_pred</a:t>
            </a:r>
            <a:r>
              <a:rPr dirty="0"/>
              <a:t>)</a:t>
            </a:r>
          </a:p>
          <a:p>
            <a:pPr>
              <a:defRPr sz="1600" b="0" i="0">
                <a:latin typeface="Arial"/>
              </a:defRPr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0px-Exam_pass_logistic_curve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64008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416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 Logistic Regression </vt:lpstr>
      <vt:lpstr> Logistic Regression </vt:lpstr>
      <vt:lpstr>Code Snippet For  Logistic Regression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Logistic Regression </dc:title>
  <dc:subject/>
  <dc:creator/>
  <cp:keywords/>
  <dc:description>generated using python-pptx</dc:description>
  <cp:lastModifiedBy>Parth</cp:lastModifiedBy>
  <cp:revision>2</cp:revision>
  <dcterms:created xsi:type="dcterms:W3CDTF">2013-01-27T09:14:16Z</dcterms:created>
  <dcterms:modified xsi:type="dcterms:W3CDTF">2023-05-09T17:46:48Z</dcterms:modified>
  <cp:category/>
</cp:coreProperties>
</file>