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Vedik</a:t>
            </a:r>
            <a:r>
              <a:rPr lang="en-GB" dirty="0" smtClean="0"/>
              <a:t> 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Blog to store all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8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17JUN 2022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this day we decided to work with </a:t>
            </a:r>
            <a:r>
              <a:rPr lang="en-GB" dirty="0" err="1" smtClean="0"/>
              <a:t>Vishram</a:t>
            </a:r>
            <a:r>
              <a:rPr lang="en-GB" dirty="0" smtClean="0"/>
              <a:t> </a:t>
            </a:r>
            <a:r>
              <a:rPr lang="en-GB" dirty="0" err="1" smtClean="0"/>
              <a:t>Bapat</a:t>
            </a:r>
            <a:r>
              <a:rPr lang="en-GB" dirty="0" smtClean="0"/>
              <a:t> Sir .</a:t>
            </a:r>
          </a:p>
          <a:p>
            <a:r>
              <a:rPr lang="en-GB" dirty="0" smtClean="0"/>
              <a:t>We will work on a site which will give all the information about INDIAN HISTORY . </a:t>
            </a:r>
          </a:p>
          <a:p>
            <a:r>
              <a:rPr lang="en-GB" dirty="0" smtClean="0"/>
              <a:t>We will meet next time to discus more about it on 27Jun2022.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27 Jun 2022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302504"/>
          </a:xfrm>
        </p:spPr>
        <p:txBody>
          <a:bodyPr/>
          <a:lstStyle/>
          <a:p>
            <a:r>
              <a:rPr lang="en-GB" dirty="0" smtClean="0"/>
              <a:t>We conformed that we want to work on this project .</a:t>
            </a:r>
          </a:p>
          <a:p>
            <a:r>
              <a:rPr lang="en-GB" dirty="0" smtClean="0"/>
              <a:t>On this day get to what kind of project is this and this we help people all over the world .</a:t>
            </a:r>
          </a:p>
          <a:p>
            <a:r>
              <a:rPr lang="en-GB" dirty="0" smtClean="0"/>
              <a:t>Sir teach us some important lessons to work on this project.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- Feel free to express your problems 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- Be Creative and improve your self.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9588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29Jun2022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n this day we decided to meet but we are late and we did not send any message to Sir .</a:t>
            </a:r>
          </a:p>
          <a:p>
            <a:r>
              <a:rPr lang="en-GB" dirty="0" err="1" smtClean="0"/>
              <a:t>Bapat</a:t>
            </a:r>
            <a:r>
              <a:rPr lang="en-GB" dirty="0" smtClean="0"/>
              <a:t> sir get upset with our behaviour and wants to stop </a:t>
            </a:r>
            <a:r>
              <a:rPr lang="en-GB" dirty="0"/>
              <a:t>t</a:t>
            </a:r>
            <a:r>
              <a:rPr lang="en-GB" dirty="0" smtClean="0"/>
              <a:t>his project with me and </a:t>
            </a:r>
            <a:r>
              <a:rPr lang="en-GB" dirty="0" err="1" smtClean="0"/>
              <a:t>shruti</a:t>
            </a:r>
            <a:r>
              <a:rPr lang="en-GB" dirty="0" smtClean="0"/>
              <a:t> 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5888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30Jun2022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e get  bit confuse because of miscommunication .</a:t>
            </a:r>
          </a:p>
          <a:p>
            <a:r>
              <a:rPr lang="en-GB" dirty="0" smtClean="0"/>
              <a:t>We get a conference call and clear it .</a:t>
            </a:r>
          </a:p>
          <a:p>
            <a:r>
              <a:rPr lang="en-GB" dirty="0" smtClean="0"/>
              <a:t>We also do a video call to clear </a:t>
            </a:r>
            <a:r>
              <a:rPr lang="en-GB" dirty="0"/>
              <a:t>it </a:t>
            </a:r>
            <a:r>
              <a:rPr lang="en-GB" dirty="0" smtClean="0"/>
              <a:t>and discuss more about the project .</a:t>
            </a:r>
          </a:p>
          <a:p>
            <a:r>
              <a:rPr lang="en-GB" dirty="0" smtClean="0"/>
              <a:t>We will do online meetings while I am in </a:t>
            </a:r>
            <a:r>
              <a:rPr lang="en-GB" dirty="0" err="1" smtClean="0"/>
              <a:t>Banglore</a:t>
            </a:r>
            <a:r>
              <a:rPr lang="en-GB" dirty="0" smtClean="0"/>
              <a:t> .</a:t>
            </a:r>
          </a:p>
          <a:p>
            <a:r>
              <a:rPr lang="en-GB" dirty="0" smtClean="0"/>
              <a:t>Started preparation to work on this project by leaning new skills .</a:t>
            </a:r>
          </a:p>
          <a:p>
            <a:r>
              <a:rPr lang="en-GB" dirty="0"/>
              <a:t>I</a:t>
            </a:r>
            <a:r>
              <a:rPr lang="en-GB" dirty="0" smtClean="0"/>
              <a:t> was learning photo editing and </a:t>
            </a:r>
            <a:r>
              <a:rPr lang="en-GB" dirty="0" err="1"/>
              <a:t>S</a:t>
            </a:r>
            <a:r>
              <a:rPr lang="en-GB" dirty="0" err="1" smtClean="0"/>
              <a:t>hruti</a:t>
            </a:r>
            <a:r>
              <a:rPr lang="en-GB" dirty="0" smtClean="0"/>
              <a:t> digital marketing.</a:t>
            </a:r>
          </a:p>
          <a:p>
            <a:r>
              <a:rPr lang="en-GB" dirty="0" smtClean="0"/>
              <a:t>Digital marketing will help as to grow on online platform fast.</a:t>
            </a:r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Miscommunication is always a bad thing ,always clear it .</a:t>
            </a:r>
          </a:p>
        </p:txBody>
      </p:sp>
    </p:spTree>
    <p:extLst>
      <p:ext uri="{BB962C8B-B14F-4D97-AF65-F5344CB8AC3E}">
        <p14:creationId xmlns:p14="http://schemas.microsoft.com/office/powerpoint/2010/main" val="209734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7Jul2022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Learning new skill is fun. </a:t>
            </a:r>
          </a:p>
          <a:p>
            <a:r>
              <a:rPr lang="en-GB" dirty="0" smtClean="0"/>
              <a:t>Discuss some difficulties we were facing .</a:t>
            </a:r>
          </a:p>
          <a:p>
            <a:r>
              <a:rPr lang="en-GB" dirty="0" smtClean="0"/>
              <a:t>Try to explore new printing applications like </a:t>
            </a:r>
            <a:r>
              <a:rPr lang="en-GB" dirty="0" err="1" smtClean="0"/>
              <a:t>canva</a:t>
            </a:r>
            <a:r>
              <a:rPr lang="en-GB" dirty="0" smtClean="0"/>
              <a:t> …</a:t>
            </a:r>
          </a:p>
          <a:p>
            <a:r>
              <a:rPr lang="en-GB" dirty="0" smtClean="0"/>
              <a:t>Learn something about graphics , its tools and got know that we have a graphic designer with as 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15Jul20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together  first time for a online meeting with </a:t>
            </a:r>
            <a:r>
              <a:rPr lang="en-GB" dirty="0" err="1" smtClean="0"/>
              <a:t>Bhavna</a:t>
            </a:r>
            <a:r>
              <a:rPr lang="en-GB" dirty="0" smtClean="0"/>
              <a:t> </a:t>
            </a:r>
            <a:r>
              <a:rPr lang="en-GB" dirty="0" err="1" smtClean="0"/>
              <a:t>maam</a:t>
            </a:r>
            <a:r>
              <a:rPr lang="en-GB" dirty="0" smtClean="0"/>
              <a:t> .</a:t>
            </a:r>
          </a:p>
          <a:p>
            <a:r>
              <a:rPr lang="en-GB" dirty="0" smtClean="0"/>
              <a:t>Got that </a:t>
            </a:r>
            <a:r>
              <a:rPr lang="en-GB" dirty="0" err="1" smtClean="0"/>
              <a:t>gamil</a:t>
            </a:r>
            <a:r>
              <a:rPr lang="en-GB" dirty="0" smtClean="0"/>
              <a:t> ID that we wished.</a:t>
            </a:r>
          </a:p>
          <a:p>
            <a:r>
              <a:rPr lang="en-GB" dirty="0"/>
              <a:t>Created a </a:t>
            </a:r>
            <a:r>
              <a:rPr lang="en-GB" dirty="0" err="1"/>
              <a:t>youtube</a:t>
            </a:r>
            <a:r>
              <a:rPr lang="en-GB" dirty="0"/>
              <a:t> channel</a:t>
            </a:r>
            <a:r>
              <a:rPr lang="en-GB" dirty="0" smtClean="0"/>
              <a:t>.</a:t>
            </a:r>
          </a:p>
          <a:p>
            <a:r>
              <a:rPr lang="en-GB" dirty="0"/>
              <a:t>Started discussing about what to upload on channel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Discuss about offline meeting in college.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7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2aug2022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Meeting got delay due to my mothers health issues .</a:t>
            </a:r>
          </a:p>
          <a:p>
            <a:r>
              <a:rPr lang="en-GB" dirty="0" smtClean="0"/>
              <a:t>Meeting was shift to 2 august 2022 . </a:t>
            </a:r>
          </a:p>
          <a:p>
            <a:r>
              <a:rPr lang="en-GB" dirty="0" smtClean="0"/>
              <a:t>This day we officially started our work . </a:t>
            </a:r>
          </a:p>
          <a:p>
            <a:r>
              <a:rPr lang="en-GB" dirty="0" smtClean="0"/>
              <a:t>I request principal ma’am to make changes on my time table .</a:t>
            </a:r>
          </a:p>
          <a:p>
            <a:r>
              <a:rPr lang="en-GB" dirty="0" smtClean="0"/>
              <a:t>Sir gave as a book related to our topic.</a:t>
            </a:r>
          </a:p>
          <a:p>
            <a:r>
              <a:rPr lang="en-GB" dirty="0" smtClean="0"/>
              <a:t>After that we started entering the temples information .</a:t>
            </a:r>
          </a:p>
          <a:p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9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7Aug2022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had online meeting because my timetable was not changed .</a:t>
            </a:r>
          </a:p>
          <a:p>
            <a:r>
              <a:rPr lang="en-GB" dirty="0" smtClean="0"/>
              <a:t>Sir was angry on us , because we did not inform sir about my timetable.</a:t>
            </a:r>
          </a:p>
          <a:p>
            <a:r>
              <a:rPr lang="en-GB" dirty="0" smtClean="0"/>
              <a:t>We will use group for discussing about projects.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929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426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Vedik Land</vt:lpstr>
      <vt:lpstr>17JUN 2022</vt:lpstr>
      <vt:lpstr>27 Jun 2022 </vt:lpstr>
      <vt:lpstr>29Jun2022</vt:lpstr>
      <vt:lpstr>30Jun2022</vt:lpstr>
      <vt:lpstr>7Jul2022</vt:lpstr>
      <vt:lpstr>15Jul20</vt:lpstr>
      <vt:lpstr>2aug2022</vt:lpstr>
      <vt:lpstr>7Aug2022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Vedik Land</dc:title>
  <dc:creator>HP</dc:creator>
  <cp:lastModifiedBy>HP</cp:lastModifiedBy>
  <cp:revision>10</cp:revision>
  <dcterms:created xsi:type="dcterms:W3CDTF">2022-08-18T02:16:01Z</dcterms:created>
  <dcterms:modified xsi:type="dcterms:W3CDTF">2022-08-19T12:02:14Z</dcterms:modified>
</cp:coreProperties>
</file>