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  <p:sldMasterId id="2147483652" r:id="rId3"/>
    <p:sldMasterId id="2147483664" r:id="rId4"/>
  </p:sldMasterIdLst>
  <p:sldIdLst>
    <p:sldId id="257" r:id="rId5"/>
    <p:sldId id="333" r:id="rId6"/>
    <p:sldId id="316" r:id="rId7"/>
    <p:sldId id="342" r:id="rId8"/>
    <p:sldId id="334" r:id="rId9"/>
    <p:sldId id="335" r:id="rId10"/>
    <p:sldId id="336" r:id="rId11"/>
    <p:sldId id="340" r:id="rId12"/>
    <p:sldId id="345" r:id="rId13"/>
    <p:sldId id="343" r:id="rId14"/>
    <p:sldId id="344" r:id="rId15"/>
    <p:sldId id="259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0CF12-FE70-DCC7-753C-47B2C767C7AB}" v="16" dt="2024-10-03T13:36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kant Pandya" userId="S::soumyakant.pandya@theblueflamelabs.com::e7bd20e0-587c-4657-915c-fb8ae211f5e7" providerId="AD" clId="Web-{74D0CF12-FE70-DCC7-753C-47B2C767C7AB}"/>
    <pc:docChg chg="modSld">
      <pc:chgData name="Soumyakant Pandya" userId="S::soumyakant.pandya@theblueflamelabs.com::e7bd20e0-587c-4657-915c-fb8ae211f5e7" providerId="AD" clId="Web-{74D0CF12-FE70-DCC7-753C-47B2C767C7AB}" dt="2024-10-03T13:36:33.948" v="10" actId="20577"/>
      <pc:docMkLst>
        <pc:docMk/>
      </pc:docMkLst>
      <pc:sldChg chg="modSp">
        <pc:chgData name="Soumyakant Pandya" userId="S::soumyakant.pandya@theblueflamelabs.com::e7bd20e0-587c-4657-915c-fb8ae211f5e7" providerId="AD" clId="Web-{74D0CF12-FE70-DCC7-753C-47B2C767C7AB}" dt="2024-10-03T13:36:33.948" v="10" actId="20577"/>
        <pc:sldMkLst>
          <pc:docMk/>
          <pc:sldMk cId="2906221196" sldId="343"/>
        </pc:sldMkLst>
        <pc:spChg chg="mod">
          <ac:chgData name="Soumyakant Pandya" userId="S::soumyakant.pandya@theblueflamelabs.com::e7bd20e0-587c-4657-915c-fb8ae211f5e7" providerId="AD" clId="Web-{74D0CF12-FE70-DCC7-753C-47B2C767C7AB}" dt="2024-10-03T13:36:33.948" v="10" actId="20577"/>
          <ac:spMkLst>
            <pc:docMk/>
            <pc:sldMk cId="2906221196" sldId="343"/>
            <ac:spMk id="3" creationId="{4DCA7D86-2A03-2358-1EB2-EDB644294FFD}"/>
          </ac:spMkLst>
        </pc:spChg>
      </pc:sldChg>
      <pc:sldChg chg="modSp">
        <pc:chgData name="Soumyakant Pandya" userId="S::soumyakant.pandya@theblueflamelabs.com::e7bd20e0-587c-4657-915c-fb8ae211f5e7" providerId="AD" clId="Web-{74D0CF12-FE70-DCC7-753C-47B2C767C7AB}" dt="2024-10-03T13:36:23.682" v="6" actId="20577"/>
        <pc:sldMkLst>
          <pc:docMk/>
          <pc:sldMk cId="3206329573" sldId="344"/>
        </pc:sldMkLst>
        <pc:spChg chg="mod">
          <ac:chgData name="Soumyakant Pandya" userId="S::soumyakant.pandya@theblueflamelabs.com::e7bd20e0-587c-4657-915c-fb8ae211f5e7" providerId="AD" clId="Web-{74D0CF12-FE70-DCC7-753C-47B2C767C7AB}" dt="2024-10-03T13:36:23.682" v="6" actId="20577"/>
          <ac:spMkLst>
            <pc:docMk/>
            <pc:sldMk cId="3206329573" sldId="344"/>
            <ac:spMk id="3" creationId="{4DCA7D86-2A03-2358-1EB2-EDB644294FFD}"/>
          </ac:spMkLst>
        </pc:spChg>
      </pc:sldChg>
    </pc:docChg>
  </pc:docChgLst>
  <pc:docChgLst>
    <pc:chgData name="Pranav Jadhav" userId="S::pranav.jadhav@theblueflamelabs.com::ce3ac533-63b5-46eb-993a-09406eecea0e" providerId="AD" clId="Web-{CB2E9093-2048-1CC0-C960-4EDEE6161969}"/>
    <pc:docChg chg="modSld">
      <pc:chgData name="Pranav Jadhav" userId="S::pranav.jadhav@theblueflamelabs.com::ce3ac533-63b5-46eb-993a-09406eecea0e" providerId="AD" clId="Web-{CB2E9093-2048-1CC0-C960-4EDEE6161969}" dt="2024-09-23T13:36:55.738" v="1" actId="20577"/>
      <pc:docMkLst>
        <pc:docMk/>
      </pc:docMkLst>
      <pc:sldChg chg="modSp">
        <pc:chgData name="Pranav Jadhav" userId="S::pranav.jadhav@theblueflamelabs.com::ce3ac533-63b5-46eb-993a-09406eecea0e" providerId="AD" clId="Web-{CB2E9093-2048-1CC0-C960-4EDEE6161969}" dt="2024-09-23T13:36:55.738" v="1" actId="20577"/>
        <pc:sldMkLst>
          <pc:docMk/>
          <pc:sldMk cId="1264894154" sldId="316"/>
        </pc:sldMkLst>
        <pc:spChg chg="mod">
          <ac:chgData name="Pranav Jadhav" userId="S::pranav.jadhav@theblueflamelabs.com::ce3ac533-63b5-46eb-993a-09406eecea0e" providerId="AD" clId="Web-{CB2E9093-2048-1CC0-C960-4EDEE6161969}" dt="2024-09-23T13:36:55.738" v="1" actId="20577"/>
          <ac:spMkLst>
            <pc:docMk/>
            <pc:sldMk cId="1264894154" sldId="316"/>
            <ac:spMk id="3" creationId="{4DCA7D86-2A03-2358-1EB2-EDB644294FF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A-4014-AFC4-7E00CEBAB9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A-4014-AFC4-7E00CEBAB9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4A-4014-AFC4-7E00CEBAB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542927"/>
        <c:axId val="1658674239"/>
      </c:barChart>
      <c:catAx>
        <c:axId val="165854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674239"/>
        <c:crosses val="autoZero"/>
        <c:auto val="1"/>
        <c:lblAlgn val="ctr"/>
        <c:lblOffset val="100"/>
        <c:noMultiLvlLbl val="0"/>
      </c:catAx>
      <c:valAx>
        <c:axId val="165867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D9DAD-670B-4FA1-B1BB-4A91741908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49145"/>
            <a:ext cx="6194935" cy="66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76F8C1-0EA4-46D6-B5A1-EBC1CA434239}"/>
              </a:ext>
            </a:extLst>
          </p:cNvPr>
          <p:cNvGrpSpPr/>
          <p:nvPr userDrawn="1"/>
        </p:nvGrpSpPr>
        <p:grpSpPr>
          <a:xfrm>
            <a:off x="365760" y="3429000"/>
            <a:ext cx="6194935" cy="201821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1E5E8D-2901-409C-8823-88CA8363116C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CE6B0-0E13-4A90-A64A-9DA61DDC6A0B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700089-3B74-4CC7-9148-745B0D833BEF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002CE-08FD-45B9-850B-1BDA9623991F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6C67BA-F9BB-4405-B5D1-34E4094D329E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E362F6-C509-4476-9C38-55073D744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93" t="1161"/>
          <a:stretch/>
        </p:blipFill>
        <p:spPr>
          <a:xfrm>
            <a:off x="6560695" y="1332412"/>
            <a:ext cx="5631305" cy="5551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4F99A7-6ED8-4641-92CD-91D047A7675C}"/>
              </a:ext>
            </a:extLst>
          </p:cNvPr>
          <p:cNvSpPr/>
          <p:nvPr userDrawn="1"/>
        </p:nvSpPr>
        <p:spPr>
          <a:xfrm>
            <a:off x="7929155" y="3630821"/>
            <a:ext cx="4023360" cy="115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08BFB5-0F4F-44C0-9308-4A4B9517D3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4016039"/>
            <a:ext cx="4023360" cy="76496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E5B263-CC5B-49B2-BF12-3338DAEC79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36" y="2865853"/>
            <a:ext cx="742967" cy="11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968A3-BE97-4A65-A5F2-96ABF3CF93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9" r="567"/>
          <a:stretch/>
        </p:blipFill>
        <p:spPr>
          <a:xfrm>
            <a:off x="0" y="-10141"/>
            <a:ext cx="12191999" cy="6877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730A89-45CA-4F9E-B018-FAB2BFBD1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406" r="51735" b="50000"/>
          <a:stretch/>
        </p:blipFill>
        <p:spPr>
          <a:xfrm>
            <a:off x="803637" y="1003145"/>
            <a:ext cx="4238625" cy="92093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E205C-E1EE-4481-AB5B-A175DE9FC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1175107"/>
            <a:ext cx="4852942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End Slide</a:t>
            </a:r>
            <a:endParaRPr lang="en-IN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A0200E-7FB4-455F-8F8C-1F4D15689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" y="3448591"/>
            <a:ext cx="3746622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1DF7291-8360-4B98-B464-10E9B883B7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F3056-D11F-4B00-8694-32CB88DBFA4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09B866-B1C8-4A3B-A189-F5351D7EE50D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32203F-94D3-4CDD-A197-40C46B100B0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59BA5E-784B-49BB-85F9-EE1E555336D4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A0FA5E-6D40-4198-9B40-B2603913FBC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1FFBC3-95D6-43E5-AE83-90E3CAFC191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DBAA6F-F9CF-4BC4-83DF-B4832B5E3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15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277B9A-80D1-4174-8310-4A1F805CA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BE916E6-8BFA-4FD1-A895-286E9BBD81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Sub Slide of a Topic</a:t>
            </a:r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D769E-8EE7-4F1B-8836-B3FF5F7E6DFA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74C97A-CE79-470F-847F-441DDD1A5075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502EDB-EB2F-4B86-9EAD-3EABD21E96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F26606-4F1C-4811-A88F-3EE03C1FB04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7BAE946-CCE0-4BD4-9A12-38C7E5993610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E393A1-DB39-4004-9100-8A5BFE4490A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BF556C-1C9F-4086-ADD6-6C5565C5D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5869923" y="213026"/>
            <a:ext cx="6548153" cy="6096000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7110" y="1449976"/>
            <a:ext cx="5760720" cy="48788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4171" y="1476104"/>
            <a:ext cx="5747657" cy="485273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171" y="195762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2D2D7BC-001D-4AEA-BC70-7D81847F6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110" y="182699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4B7A4-2103-4C8A-B8B5-6D492D41CC1B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75D72E8-C3CB-4930-AD24-7FC90FF9E4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AD63E7-E928-4CC1-8AE0-66526F024EF4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6BCF82-1D2A-4BE3-8504-E3023833CB05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2A9275-2BB0-4C64-B57F-D9522FEA578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7F822-2420-402F-B070-9CE3130AEA92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ABFD94-BE10-4A48-AFD9-AD769E4924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026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D412E07-CE5B-4D99-9562-C6257A36A7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6673098"/>
              </p:ext>
            </p:extLst>
          </p:nvPr>
        </p:nvGraphicFramePr>
        <p:xfrm>
          <a:off x="373969" y="1332411"/>
          <a:ext cx="11444061" cy="287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687">
                  <a:extLst>
                    <a:ext uri="{9D8B030D-6E8A-4147-A177-3AD203B41FA5}">
                      <a16:colId xmlns:a16="http://schemas.microsoft.com/office/drawing/2014/main" val="2481990889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3474923534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2526214167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1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2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3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5923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63733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063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441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8570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92721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4282"/>
                  </a:ext>
                </a:extLst>
              </a:tr>
            </a:tbl>
          </a:graphicData>
        </a:graphic>
      </p:graphicFrame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68A8622-271F-46BB-B56E-28415DAAF6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969" y="323593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8AEC9C-F9B7-4303-B41C-7DEE36B44280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E5A592-5D2C-4CB9-B814-F356295B7548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D8F582-D714-4585-B741-E34D35CDC1BF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C82B65-7F91-462D-B432-707A0E12594B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A09CA-07D6-4702-850D-94BA5A8CA6B1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DE4628-34E4-47FE-93F1-D926A39A40F7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090ADD-8632-4F13-8620-2A7C28FD09D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009072-8D4E-4158-9EF6-4A045AD9FF6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3342F1-8F77-45EC-AC34-7B0EA9CD92DA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5FD2AA-C40E-4F5B-AA86-225E7015869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9BC910-B481-44C7-B25E-03C30F8FDF2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CAFF4B-1C60-4A2B-B963-AD9C0413946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3F41AD-9CD7-4DB0-BAED-B3A6A17753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127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AD97B-2DBF-47F3-9552-149589A292DF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A4689B-D401-4EE7-B8AF-DBF25C3948E2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2B6F3-4B03-4310-9926-DBDBD9B5301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C881B0-0002-43F6-9481-D8329C76F5DB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48CBC0-CA3D-4B40-8F2E-2DF5F08367C9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39AFBE-01FD-48AA-869E-94B70EE7A26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3EA21E-A194-47DD-AE00-5F5F425C5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52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7C4478-285E-411E-8464-648BB3B4DCB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200283"/>
              </p:ext>
            </p:extLst>
          </p:nvPr>
        </p:nvGraphicFramePr>
        <p:xfrm>
          <a:off x="373970" y="1371600"/>
          <a:ext cx="11444060" cy="517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85278-302E-4CCD-9719-ACC1AB227228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D3A19E-BCB0-4CDB-9722-6E1780FC1EF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99FE6E-5319-49FD-AD8B-C66C40B0D1DB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B6524E-CEE0-41A4-BFBB-D2901384C8D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BF3950-6A0A-44C6-AEE8-0ECF1991E67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B8A714-C809-43B9-B017-2049EBE55AC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1C9144-0927-47FC-8200-EB00C3B8E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7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3693" y="555623"/>
            <a:ext cx="5808616" cy="5663839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B2B61ED-7AA3-4BEF-8101-2DCF5F5ECA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9" y="542560"/>
            <a:ext cx="5952307" cy="56638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8816F-CEAF-42FA-BE07-87E6B30AE63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5DD4E2-29F4-4900-9615-5B3E42CBC3BB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987544-FCCE-4F9F-A23C-E8DE964FD5D8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7D0591-FE57-4CE0-8E99-6E51E32EBCF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A6F9EB-C010-4FDF-85C4-A77E5DB6FBA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92A855-10F8-40FF-BFDF-3D0CF445046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1CA023-ECF6-4506-A45D-5E86D1E029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63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7EB2-7EA9-454A-A60C-5CA7450304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44739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71F9D38-4DA7-4DCA-BC2C-71C5DAD7C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4" y="208824"/>
            <a:ext cx="11444061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4D4330-0728-4641-ADBD-584BA04EB22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21A10B-6BF9-4E10-90EC-40477AF5438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A11E48-6B21-4F02-9368-6A48FE1FF5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7F3C94-C606-45EF-A3CD-A9AE96721A0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F2ABE5-89FE-43BB-9E6E-ECE8B688F4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B4E2A1-A2A0-46DE-ABDB-9999711D653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00421A-6015-4BDD-BD8D-0016162B4E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47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850F304-5B49-41FF-87F6-636BE642C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05548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78A21E0-EE69-4D3D-9C24-C56071C59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313509"/>
            <a:ext cx="11404872" cy="596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21F6E9-A69D-42D4-A844-85AD0BE59BF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05BB00-9005-4D11-8A4C-944819D30509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E1227-B7A0-4182-BAF3-880F98A10618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A356B7-AAB4-4115-9A6D-D94146D303D9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336560-F275-4EA1-BB3A-96BAEBB329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8FEEFC-3894-4C8D-9E7E-CA54BE5E10C4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AC58F1-34DE-476A-97A6-FC65603ABA8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570693-ACFA-4FBF-AD49-E984457532F1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C75CE1-0C4D-4740-9544-4CCEC922E6D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171C62-D685-4A7B-B8D9-ADD0C071C8F7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77057C-41E2-4B91-A79D-B5ED0436136A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53E23F-8415-403D-A4BF-37CF530B1F25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086F07-3863-4BB4-910B-FDAA83459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035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5D2735-9EA2-45D3-83FA-75BB29BED7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214"/>
          <a:stretch/>
        </p:blipFill>
        <p:spPr>
          <a:xfrm>
            <a:off x="5512526" y="-11971"/>
            <a:ext cx="6679474" cy="688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620E9-B2C8-4CEF-A80A-2519E5E61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14" t="2223" r="55448" b="44342"/>
          <a:stretch/>
        </p:blipFill>
        <p:spPr>
          <a:xfrm>
            <a:off x="7889966" y="2416629"/>
            <a:ext cx="3801292" cy="265176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4BE1D-62C2-4B5D-B2E8-3A0DF7D72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060" y="378823"/>
            <a:ext cx="5329238" cy="615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5C3F66-DC7D-4343-9E5F-C0D05AD20B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07313" y="1893887"/>
            <a:ext cx="4131627" cy="394520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125216-F0C4-4EF4-B1B6-7017B3BA64E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98CE12-D0E6-4BD7-8344-07532D097D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AB66C-2054-4458-9860-032F2B2FF2FF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9E81F5-AA90-401B-8A5D-6C3563CBE40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BD1CEF-97AC-4230-B6EE-13190CA5578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E7DBDA-05A7-4D47-9ECF-88945CDB752E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2A309B-4327-43D6-A49A-48934B028D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6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CB7E376F-0253-46E6-902C-2CA1892242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F3CD6-3EA9-436F-A8B8-3FF1260D47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944983"/>
            <a:ext cx="11573196" cy="25995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42638-DA9C-4FE5-8EE2-959C499F9BB2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3D79F-66C9-430B-9428-D907B1387FEA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9BAC8A-9515-4733-9526-12391C9CD869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F4620E-CEC9-4F30-BB0F-85C527B6C17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93B46-7C20-45DB-901D-4976DA193A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C452D-F236-478C-BED7-63D0B008A95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10EC78-D386-4F39-9951-04E3CBAC69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9139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8B8CAF3-9328-4AEF-8C03-A4E21A15B3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5007" y="564046"/>
            <a:ext cx="6624018" cy="5729909"/>
          </a:xfrm>
          <a:custGeom>
            <a:avLst/>
            <a:gdLst>
              <a:gd name="connsiteX0" fmla="*/ 1832943 w 6624018"/>
              <a:gd name="connsiteY0" fmla="*/ 4748834 h 5729909"/>
              <a:gd name="connsiteX1" fmla="*/ 6624018 w 6624018"/>
              <a:gd name="connsiteY1" fmla="*/ 4748834 h 5729909"/>
              <a:gd name="connsiteX2" fmla="*/ 6624018 w 6624018"/>
              <a:gd name="connsiteY2" fmla="*/ 5729909 h 5729909"/>
              <a:gd name="connsiteX3" fmla="*/ 1832943 w 6624018"/>
              <a:gd name="connsiteY3" fmla="*/ 5729909 h 5729909"/>
              <a:gd name="connsiteX4" fmla="*/ 1841224 w 6624018"/>
              <a:gd name="connsiteY4" fmla="*/ 2822714 h 5729909"/>
              <a:gd name="connsiteX5" fmla="*/ 3091438 w 6624018"/>
              <a:gd name="connsiteY5" fmla="*/ 2822714 h 5729909"/>
              <a:gd name="connsiteX6" fmla="*/ 3091438 w 6624018"/>
              <a:gd name="connsiteY6" fmla="*/ 4611758 h 5729909"/>
              <a:gd name="connsiteX7" fmla="*/ 1841224 w 6624018"/>
              <a:gd name="connsiteY7" fmla="*/ 4611758 h 5729909"/>
              <a:gd name="connsiteX8" fmla="*/ 0 w 6624018"/>
              <a:gd name="connsiteY8" fmla="*/ 2822714 h 5729909"/>
              <a:gd name="connsiteX9" fmla="*/ 1690847 w 6624018"/>
              <a:gd name="connsiteY9" fmla="*/ 2822714 h 5729909"/>
              <a:gd name="connsiteX10" fmla="*/ 1690847 w 6624018"/>
              <a:gd name="connsiteY10" fmla="*/ 4949686 h 5729909"/>
              <a:gd name="connsiteX11" fmla="*/ 0 w 6624018"/>
              <a:gd name="connsiteY11" fmla="*/ 4949686 h 5729909"/>
              <a:gd name="connsiteX12" fmla="*/ 3241814 w 6624018"/>
              <a:gd name="connsiteY12" fmla="*/ 1928192 h 5729909"/>
              <a:gd name="connsiteX13" fmla="*/ 6042992 w 6624018"/>
              <a:gd name="connsiteY13" fmla="*/ 1928192 h 5729909"/>
              <a:gd name="connsiteX14" fmla="*/ 6042992 w 6624018"/>
              <a:gd name="connsiteY14" fmla="*/ 4611758 h 5729909"/>
              <a:gd name="connsiteX15" fmla="*/ 3241814 w 6624018"/>
              <a:gd name="connsiteY15" fmla="*/ 4611758 h 5729909"/>
              <a:gd name="connsiteX16" fmla="*/ 290259 w 6624018"/>
              <a:gd name="connsiteY16" fmla="*/ 894522 h 5729909"/>
              <a:gd name="connsiteX17" fmla="*/ 3091436 w 6624018"/>
              <a:gd name="connsiteY17" fmla="*/ 894522 h 5729909"/>
              <a:gd name="connsiteX18" fmla="*/ 3091436 w 6624018"/>
              <a:gd name="connsiteY18" fmla="*/ 2683566 h 5729909"/>
              <a:gd name="connsiteX19" fmla="*/ 290259 w 6624018"/>
              <a:gd name="connsiteY19" fmla="*/ 2683566 h 5729909"/>
              <a:gd name="connsiteX20" fmla="*/ 3241813 w 6624018"/>
              <a:gd name="connsiteY20" fmla="*/ 0 h 5729909"/>
              <a:gd name="connsiteX21" fmla="*/ 4979872 w 6624018"/>
              <a:gd name="connsiteY21" fmla="*/ 0 h 5729909"/>
              <a:gd name="connsiteX22" fmla="*/ 4979872 w 6624018"/>
              <a:gd name="connsiteY22" fmla="*/ 1789044 h 5729909"/>
              <a:gd name="connsiteX23" fmla="*/ 3241813 w 6624018"/>
              <a:gd name="connsiteY23" fmla="*/ 1789044 h 572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24018" h="5729909">
                <a:moveTo>
                  <a:pt x="1832943" y="4748834"/>
                </a:moveTo>
                <a:lnTo>
                  <a:pt x="6624018" y="4748834"/>
                </a:lnTo>
                <a:lnTo>
                  <a:pt x="6624018" y="5729909"/>
                </a:lnTo>
                <a:lnTo>
                  <a:pt x="1832943" y="5729909"/>
                </a:lnTo>
                <a:close/>
                <a:moveTo>
                  <a:pt x="1841224" y="2822714"/>
                </a:moveTo>
                <a:lnTo>
                  <a:pt x="3091438" y="2822714"/>
                </a:lnTo>
                <a:lnTo>
                  <a:pt x="3091438" y="4611758"/>
                </a:lnTo>
                <a:lnTo>
                  <a:pt x="1841224" y="4611758"/>
                </a:lnTo>
                <a:close/>
                <a:moveTo>
                  <a:pt x="0" y="2822714"/>
                </a:moveTo>
                <a:lnTo>
                  <a:pt x="1690847" y="2822714"/>
                </a:lnTo>
                <a:lnTo>
                  <a:pt x="1690847" y="4949686"/>
                </a:lnTo>
                <a:lnTo>
                  <a:pt x="0" y="4949686"/>
                </a:lnTo>
                <a:close/>
                <a:moveTo>
                  <a:pt x="3241814" y="1928192"/>
                </a:moveTo>
                <a:lnTo>
                  <a:pt x="6042992" y="1928192"/>
                </a:lnTo>
                <a:lnTo>
                  <a:pt x="6042992" y="4611758"/>
                </a:lnTo>
                <a:lnTo>
                  <a:pt x="3241814" y="4611758"/>
                </a:lnTo>
                <a:close/>
                <a:moveTo>
                  <a:pt x="290259" y="894522"/>
                </a:moveTo>
                <a:lnTo>
                  <a:pt x="3091436" y="894522"/>
                </a:lnTo>
                <a:lnTo>
                  <a:pt x="3091436" y="2683566"/>
                </a:lnTo>
                <a:lnTo>
                  <a:pt x="290259" y="2683566"/>
                </a:lnTo>
                <a:close/>
                <a:moveTo>
                  <a:pt x="3241813" y="0"/>
                </a:moveTo>
                <a:lnTo>
                  <a:pt x="4979872" y="0"/>
                </a:lnTo>
                <a:lnTo>
                  <a:pt x="4979872" y="1789044"/>
                </a:lnTo>
                <a:lnTo>
                  <a:pt x="3241813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A61DCB8-10A9-4E48-9F90-5DB34A7B01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8708" y="489555"/>
            <a:ext cx="4268015" cy="57299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CD04E-50C8-4DE7-896A-04D3344878A3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2BF81B-08E8-445E-A108-F44C148D8CE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1C7686-36D7-498F-AE8E-E92F316ABBDC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C32765-E214-41DD-A61F-54B8FF9CD09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529B67-FFC0-4CCD-8E74-6FCAD78868A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F02580-B9E0-4746-B65C-2261AFE9FFD7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73AC68-7627-4FE3-A453-473567078E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45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3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85" name="Google Shape;85;p9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" name="Google Shape;90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26" name="Google Shape;26;p5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34" name="Google Shape;34;p5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35" name="Google Shape;35;p5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44" name="Google Shape;44;p6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45" name="Google Shape;45;p6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60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8" r:id="rId2"/>
    <p:sldLayoutId id="2147483759" r:id="rId3"/>
    <p:sldLayoutId id="2147483757" r:id="rId4"/>
    <p:sldLayoutId id="2147483742" r:id="rId5"/>
    <p:sldLayoutId id="2147483758" r:id="rId6"/>
    <p:sldLayoutId id="2147483747" r:id="rId7"/>
    <p:sldLayoutId id="2147483752" r:id="rId8"/>
    <p:sldLayoutId id="2147483754" r:id="rId9"/>
    <p:sldLayoutId id="2147483753" r:id="rId10"/>
    <p:sldLayoutId id="2147483743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C26B3-6A37-492A-9314-112ABA0F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710" y="2477729"/>
            <a:ext cx="6513454" cy="1649517"/>
          </a:xfrm>
        </p:spPr>
        <p:txBody>
          <a:bodyPr lIns="91440" tIns="45720" rIns="91440" bIns="45720" anchor="t"/>
          <a:lstStyle/>
          <a:p>
            <a:r>
              <a:rPr lang="en-IN" sz="3600" dirty="0">
                <a:latin typeface="Calibri"/>
                <a:cs typeface="Calibri"/>
              </a:rPr>
              <a:t>LWC Local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Pub Sub Model 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775367" y="1069475"/>
            <a:ext cx="10487526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1. Create a LWC named </a:t>
            </a:r>
            <a:r>
              <a:rPr lang="en-US" sz="2800" err="1">
                <a:ea typeface="+mn-lt"/>
                <a:cs typeface="+mn-lt"/>
              </a:rPr>
              <a:t>pubsub</a:t>
            </a:r>
            <a:r>
              <a:rPr lang="en-US" sz="2800" dirty="0">
                <a:ea typeface="+mn-lt"/>
                <a:cs typeface="+mn-lt"/>
              </a:rPr>
              <a:t>. Download the module and copy/paste the code into newly created component from:</a:t>
            </a:r>
          </a:p>
          <a:p>
            <a:r>
              <a:rPr lang="en-US" sz="2800" dirty="0">
                <a:ea typeface="+mn-lt"/>
                <a:cs typeface="+mn-lt"/>
              </a:rPr>
              <a:t>https://github.com/developerforce/pubsub </a:t>
            </a:r>
            <a:endParaRPr lang="en-US">
              <a:ea typeface="+mn-lt"/>
              <a:cs typeface="+mn-lt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2. Considering there are 2 components (1 to send data, 1 to receive data):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For Sending data (publisher component) : </a:t>
            </a:r>
            <a:endParaRPr lang="en-US" sz="28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1. Import </a:t>
            </a:r>
            <a:r>
              <a:rPr lang="en-US" sz="2400" err="1">
                <a:ea typeface="+mn-lt"/>
                <a:cs typeface="+mn-lt"/>
              </a:rPr>
              <a:t>pubsub</a:t>
            </a:r>
            <a:r>
              <a:rPr lang="en-US" sz="2400" dirty="0">
                <a:ea typeface="+mn-lt"/>
                <a:cs typeface="+mn-lt"/>
              </a:rPr>
              <a:t> module </a:t>
            </a:r>
          </a:p>
          <a:p>
            <a:r>
              <a:rPr lang="en-US" sz="2400" dirty="0">
                <a:ea typeface="+mn-lt"/>
                <a:cs typeface="+mn-lt"/>
              </a:rPr>
              <a:t>2. Fire the event using fire method with data needed to send </a:t>
            </a:r>
            <a:endParaRPr lang="en-US" sz="2400">
              <a:cs typeface="Calibri"/>
            </a:endParaRPr>
          </a:p>
          <a:p>
            <a:endParaRPr lang="en-US"/>
          </a:p>
          <a:p>
            <a:r>
              <a:rPr lang="en-US" sz="2800" dirty="0">
                <a:ea typeface="+mn-lt"/>
                <a:cs typeface="+mn-lt"/>
              </a:rPr>
              <a:t>For Receiving data (subscriber component) : </a:t>
            </a:r>
            <a:endParaRPr lang="en-US" sz="28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1. Import </a:t>
            </a:r>
            <a:r>
              <a:rPr lang="en-US" sz="2400" err="1">
                <a:ea typeface="+mn-lt"/>
                <a:cs typeface="+mn-lt"/>
              </a:rPr>
              <a:t>pubsub</a:t>
            </a:r>
            <a:r>
              <a:rPr lang="en-US" sz="2400" dirty="0">
                <a:ea typeface="+mn-lt"/>
                <a:cs typeface="+mn-lt"/>
              </a:rPr>
              <a:t> module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2. Register the event and write a callback which will handle the event</a:t>
            </a:r>
            <a:r>
              <a:rPr lang="en-US" sz="3200" dirty="0">
                <a:ea typeface="+mn-lt"/>
                <a:cs typeface="+mn-lt"/>
              </a:rPr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Public methods 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855577" y="1818107"/>
            <a:ext cx="1048752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If we want to invoke a method from child component in parent component, we can make the method in child as @api similar to variables. 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32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C33D7-A932-D774-0EE8-3CFE4C3BD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" sz="3600" b="1" dirty="0">
                <a:solidFill>
                  <a:schemeClr val="tx1"/>
                </a:solidFill>
                <a:latin typeface="Calibri"/>
                <a:cs typeface="Calibri"/>
              </a:rPr>
              <a:t>Thanks</a:t>
            </a:r>
            <a:endParaRPr lang="en-US" sz="3600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" sz="36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IN" sz="3600" dirty="0">
                <a:solidFill>
                  <a:schemeClr val="accent2"/>
                </a:solidFill>
                <a:latin typeface="Calibri"/>
                <a:cs typeface="Calibri"/>
              </a:rPr>
              <a:t>Any Questions ?</a:t>
            </a:r>
            <a:endParaRPr lang="en-US" sz="3600" dirty="0">
              <a:solidFill>
                <a:schemeClr val="accent2"/>
              </a:solidFill>
              <a:latin typeface="Calibri"/>
              <a:cs typeface="Calibri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078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A7838-066B-A9A9-9F2C-86621A3EC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D132-F7EB-4FA3-95D4-739CDD1585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3969" y="182880"/>
            <a:ext cx="11444061" cy="97536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</a:rPr>
              <a:t>AGENDA</a:t>
            </a:r>
            <a:endParaRPr lang="en-I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EE931-72EF-4543-983E-6A9AAB46D6CF}"/>
              </a:ext>
            </a:extLst>
          </p:cNvPr>
          <p:cNvSpPr txBox="1"/>
          <p:nvPr/>
        </p:nvSpPr>
        <p:spPr>
          <a:xfrm>
            <a:off x="1712309" y="2298175"/>
            <a:ext cx="10678078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- Component Lifecyle </a:t>
            </a:r>
            <a:endParaRPr lang="en-US"/>
          </a:p>
          <a:p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- Sharing JS Code </a:t>
            </a:r>
            <a:endParaRPr lang="en-US"/>
          </a:p>
          <a:p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- Slots </a:t>
            </a:r>
            <a:endParaRPr lang="en-US"/>
          </a:p>
          <a:p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- Events in LWC </a:t>
            </a:r>
            <a:endParaRPr lang="en-US"/>
          </a:p>
          <a:p>
            <a:r>
              <a:rPr lang="en-US" sz="2800" dirty="0">
                <a:highlight>
                  <a:srgbClr val="FFFFFF"/>
                </a:highlight>
                <a:ea typeface="+mn-lt"/>
                <a:cs typeface="+mn-lt"/>
              </a:rPr>
              <a:t>- Public methods </a:t>
            </a:r>
            <a:endParaRPr lang="en-US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6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COMPONENT LIFECYCLE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800" b="1" dirty="0">
                <a:ea typeface="+mn-lt"/>
                <a:cs typeface="+mn-lt"/>
              </a:rPr>
              <a:t>LWC has a lifecycle managed by the framework which does the following: 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1. Creates components,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2. Inserts them into the DOM,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3. Renders them 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4. Removes them from the DOM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800" dirty="0">
                <a:ea typeface="+mn-lt"/>
                <a:cs typeface="+mn-lt"/>
              </a:rPr>
              <a:t>Reference: </a:t>
            </a:r>
            <a:endParaRPr lang="en-US"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https://developer.salesforce.com/docs/component-library/documentation/en/lwc/lwc.create_lifecycle_hooks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48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SHARING JS CODE 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149684" y="1711159"/>
            <a:ext cx="106746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Promotes</a:t>
            </a:r>
            <a:r>
              <a:rPr lang="en-US" sz="3200" b="1" dirty="0">
                <a:ea typeface="+mn-lt"/>
                <a:cs typeface="+mn-lt"/>
              </a:rPr>
              <a:t> re-usability :</a:t>
            </a:r>
            <a:r>
              <a:rPr lang="en-US" sz="2800" b="1" dirty="0">
                <a:ea typeface="+mn-lt"/>
                <a:cs typeface="+mn-lt"/>
              </a:rPr>
              <a:t> </a:t>
            </a: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800" dirty="0">
                <a:ea typeface="+mn-lt"/>
                <a:cs typeface="+mn-lt"/>
              </a:rPr>
              <a:t>How to Share JS Code?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1. Create the JS module 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2. Export the variables or functions which we want to share 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3. Import the variable/function in JS module where we want to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SLOTS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1086184" y="1754604"/>
            <a:ext cx="1047750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1. Add a slot to a component’s HTML file </a:t>
            </a:r>
            <a:endParaRPr lang="en-US" sz="320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2. Allows parent component can pass markup into the child component </a:t>
            </a:r>
            <a:endParaRPr lang="en-US" sz="320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3. In Aura components we had facets, here we have slots </a:t>
            </a:r>
            <a:endParaRPr lang="en-US" sz="320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4. Types of Slots: </a:t>
            </a:r>
            <a:endParaRPr lang="en-US" sz="32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   Unnamed Slots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Named Slots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Unnamed Slots 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805448" y="1727868"/>
            <a:ext cx="1075823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1. If one slot is there in the child then the entire markup placed from parent is filled in that one slot </a:t>
            </a:r>
            <a:endParaRPr lang="en-US" sz="3200" dirty="0">
              <a:cs typeface="Calibri"/>
            </a:endParaRPr>
          </a:p>
          <a:p>
            <a:pPr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2. If multiple slots are there then entire markup is filled in all the slots </a:t>
            </a:r>
            <a:endParaRPr lang="en-US" sz="32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3.If the slot is not present in child then the markup from parent which is passed wont be shown </a:t>
            </a:r>
          </a:p>
        </p:txBody>
      </p:sp>
    </p:spTree>
    <p:extLst>
      <p:ext uri="{BB962C8B-B14F-4D97-AF65-F5344CB8AC3E}">
        <p14:creationId xmlns:p14="http://schemas.microsoft.com/office/powerpoint/2010/main" val="1575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Named Slots 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658396" y="1193132"/>
            <a:ext cx="1090528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1. All characteristics of named slots match will unnamed slots, the only difference we have is that in named slots one can define name to the slots created in Child components. </a:t>
            </a:r>
            <a:endParaRPr lang="en-US" sz="3200">
              <a:cs typeface="Calibri"/>
            </a:endParaRPr>
          </a:p>
          <a:p>
            <a:pPr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2. This allows user to pass data in those slots depending on the names. </a:t>
            </a:r>
          </a:p>
        </p:txBody>
      </p:sp>
    </p:spTree>
    <p:extLst>
      <p:ext uri="{BB962C8B-B14F-4D97-AF65-F5344CB8AC3E}">
        <p14:creationId xmlns:p14="http://schemas.microsoft.com/office/powerpoint/2010/main" val="280499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Events </a:t>
            </a:r>
            <a:endParaRPr lang="en-US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To communicate between components we need events. </a:t>
            </a:r>
            <a:endParaRPr lang="en-US" sz="3200" b="1">
              <a:cs typeface="Calibri"/>
            </a:endParaRPr>
          </a:p>
          <a:p>
            <a:r>
              <a:rPr lang="en-US" sz="3200" b="1" dirty="0">
                <a:ea typeface="+mn-lt"/>
                <a:cs typeface="+mn-lt"/>
              </a:rPr>
              <a:t>LWC supports 2 types of events: </a:t>
            </a:r>
            <a:endParaRPr lang="en-US" sz="3200" b="1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1. Custom Events</a:t>
            </a:r>
            <a:r>
              <a:rPr lang="en-US" sz="2400" dirty="0">
                <a:ea typeface="+mn-lt"/>
                <a:cs typeface="+mn-lt"/>
              </a:rPr>
              <a:t> – If components are in containment hierarchy one must use custom events. </a:t>
            </a:r>
            <a:endParaRPr lang="en-US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2. Pub-Sub model –</a:t>
            </a:r>
            <a:r>
              <a:rPr lang="en-US" sz="2400" dirty="0">
                <a:ea typeface="+mn-lt"/>
                <a:cs typeface="+mn-lt"/>
              </a:rPr>
              <a:t> If components are not related and in same application then one can go with Pub-Sub model.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Custom Events 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015998" y="2406315"/>
            <a:ext cx="1031373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1. Create instance of custom event and fire it from child component 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2. Handle it in parent component using a inline event handler prefixed with "on" </a:t>
            </a:r>
            <a:r>
              <a:rPr lang="en-US" sz="2400">
                <a:ea typeface="+mn-lt"/>
                <a:cs typeface="+mn-lt"/>
              </a:rPr>
              <a:t>keyword and the event name.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3. One can pass the data using the detail attribute in custom event instance 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Test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802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Cover and End Slide Master</vt:lpstr>
      <vt:lpstr>Contents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 Bhor</dc:creator>
  <cp:lastModifiedBy>BFL</cp:lastModifiedBy>
  <cp:revision>433</cp:revision>
  <dcterms:created xsi:type="dcterms:W3CDTF">2022-11-23T16:59:16Z</dcterms:created>
  <dcterms:modified xsi:type="dcterms:W3CDTF">2024-10-03T13:36:37Z</dcterms:modified>
</cp:coreProperties>
</file>