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3" r:id="rId7"/>
    <p:sldId id="274" r:id="rId8"/>
    <p:sldId id="264" r:id="rId9"/>
    <p:sldId id="265" r:id="rId10"/>
    <p:sldId id="276" r:id="rId11"/>
    <p:sldId id="267" r:id="rId12"/>
    <p:sldId id="268" r:id="rId13"/>
    <p:sldId id="275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7" r:id="rId24"/>
    <p:sldId id="286" r:id="rId25"/>
    <p:sldId id="262" r:id="rId26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ta Kushwaha" initials="GK" lastIdx="3" clrIdx="0">
    <p:extLst>
      <p:ext uri="{19B8F6BF-5375-455C-9EA6-DF929625EA0E}">
        <p15:presenceInfo xmlns:p15="http://schemas.microsoft.com/office/powerpoint/2012/main" userId="S::geeta.kushwaha@theblueflamelabs.com::0f5c5b1c-2b64-4adf-aff1-552681bbf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20D58-6ECC-46D3-BBFA-90F8CB1BAAA8}" v="2" dt="2024-09-22T09:48:58.205"/>
  </p1510:revLst>
</p1510:revInfo>
</file>

<file path=ppt/tableStyles.xml><?xml version="1.0" encoding="utf-8"?>
<a:tblStyleLst xmlns:a="http://schemas.openxmlformats.org/drawingml/2006/main" def="{C5506C4D-7EEC-4CB1-95DF-D9B22A299A20}">
  <a:tblStyle styleId="{C5506C4D-7EEC-4CB1-95DF-D9B22A299A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4"/>
          </a:solidFill>
        </a:fill>
      </a:tcStyle>
    </a:wholeTbl>
    <a:band1H>
      <a:tcTxStyle/>
      <a:tcStyle>
        <a:tcBdr/>
        <a:fill>
          <a:solidFill>
            <a:srgbClr val="CC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424"/>
        <p:guide pos="381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a Kushwaha" userId="S::geeta.kushwaha@theblueflamelabs.com::0f5c5b1c-2b64-4adf-aff1-552681bbf0ce" providerId="AD" clId="Web-{4121495F-FE09-797D-E07C-CFBCCE260F48}"/>
    <pc:docChg chg="addSld modSld">
      <pc:chgData name="Geeta Kushwaha" userId="S::geeta.kushwaha@theblueflamelabs.com::0f5c5b1c-2b64-4adf-aff1-552681bbf0ce" providerId="AD" clId="Web-{4121495F-FE09-797D-E07C-CFBCCE260F48}" dt="2023-06-28T10:19:10.574" v="82" actId="20577"/>
      <pc:docMkLst>
        <pc:docMk/>
      </pc:docMkLst>
      <pc:sldChg chg="modSp new">
        <pc:chgData name="Geeta Kushwaha" userId="S::geeta.kushwaha@theblueflamelabs.com::0f5c5b1c-2b64-4adf-aff1-552681bbf0ce" providerId="AD" clId="Web-{4121495F-FE09-797D-E07C-CFBCCE260F48}" dt="2023-06-28T10:19:10.574" v="82" actId="20577"/>
        <pc:sldMkLst>
          <pc:docMk/>
          <pc:sldMk cId="1159871034" sldId="285"/>
        </pc:sldMkLst>
        <pc:spChg chg="mod">
          <ac:chgData name="Geeta Kushwaha" userId="S::geeta.kushwaha@theblueflamelabs.com::0f5c5b1c-2b64-4adf-aff1-552681bbf0ce" providerId="AD" clId="Web-{4121495F-FE09-797D-E07C-CFBCCE260F48}" dt="2023-06-28T10:19:10.574" v="82" actId="20577"/>
          <ac:spMkLst>
            <pc:docMk/>
            <pc:sldMk cId="1159871034" sldId="285"/>
            <ac:spMk id="2" creationId="{6593E549-2440-E465-BA68-8FF572433E6D}"/>
          </ac:spMkLst>
        </pc:spChg>
        <pc:spChg chg="mod">
          <ac:chgData name="Geeta Kushwaha" userId="S::geeta.kushwaha@theblueflamelabs.com::0f5c5b1c-2b64-4adf-aff1-552681bbf0ce" providerId="AD" clId="Web-{4121495F-FE09-797D-E07C-CFBCCE260F48}" dt="2023-06-28T10:16:11.509" v="5" actId="20577"/>
          <ac:spMkLst>
            <pc:docMk/>
            <pc:sldMk cId="1159871034" sldId="285"/>
            <ac:spMk id="3" creationId="{6C009F04-65A8-3E1D-74C2-3AD3174A0E68}"/>
          </ac:spMkLst>
        </pc:spChg>
      </pc:sldChg>
    </pc:docChg>
  </pc:docChgLst>
  <pc:docChgLst>
    <pc:chgData name="Sunny Bhavsar" userId="S::sunny.bhavsar@theblueflamelabs.com::252bd98c-27d0-4561-8bce-d9f22d922a48" providerId="AD" clId="Web-{30408571-1F77-95AD-A606-A0A0DEB0C6BD}"/>
    <pc:docChg chg="modSld">
      <pc:chgData name="Sunny Bhavsar" userId="S::sunny.bhavsar@theblueflamelabs.com::252bd98c-27d0-4561-8bce-d9f22d922a48" providerId="AD" clId="Web-{30408571-1F77-95AD-A606-A0A0DEB0C6BD}" dt="2023-04-02T11:02:50.108" v="16" actId="1076"/>
      <pc:docMkLst>
        <pc:docMk/>
      </pc:docMkLst>
      <pc:sldChg chg="addSp delSp modSp">
        <pc:chgData name="Sunny Bhavsar" userId="S::sunny.bhavsar@theblueflamelabs.com::252bd98c-27d0-4561-8bce-d9f22d922a48" providerId="AD" clId="Web-{30408571-1F77-95AD-A606-A0A0DEB0C6BD}" dt="2023-04-02T10:59:02.226" v="6" actId="14100"/>
        <pc:sldMkLst>
          <pc:docMk/>
          <pc:sldMk cId="440262230" sldId="277"/>
        </pc:sldMkLst>
        <pc:picChg chg="add mod">
          <ac:chgData name="Sunny Bhavsar" userId="S::sunny.bhavsar@theblueflamelabs.com::252bd98c-27d0-4561-8bce-d9f22d922a48" providerId="AD" clId="Web-{30408571-1F77-95AD-A606-A0A0DEB0C6BD}" dt="2023-04-02T10:59:02.226" v="6" actId="14100"/>
          <ac:picMkLst>
            <pc:docMk/>
            <pc:sldMk cId="440262230" sldId="277"/>
            <ac:picMk id="4" creationId="{700B46F0-B1EB-D66A-0BBE-285197782BFF}"/>
          </ac:picMkLst>
        </pc:picChg>
        <pc:picChg chg="del">
          <ac:chgData name="Sunny Bhavsar" userId="S::sunny.bhavsar@theblueflamelabs.com::252bd98c-27d0-4561-8bce-d9f22d922a48" providerId="AD" clId="Web-{30408571-1F77-95AD-A606-A0A0DEB0C6BD}" dt="2023-04-02T10:58:45.178" v="0"/>
          <ac:picMkLst>
            <pc:docMk/>
            <pc:sldMk cId="440262230" sldId="277"/>
            <ac:picMk id="8" creationId="{28A8852C-E959-6074-2986-A94D36A290AD}"/>
          </ac:picMkLst>
        </pc:picChg>
      </pc:sldChg>
      <pc:sldChg chg="addSp delSp modSp">
        <pc:chgData name="Sunny Bhavsar" userId="S::sunny.bhavsar@theblueflamelabs.com::252bd98c-27d0-4561-8bce-d9f22d922a48" providerId="AD" clId="Web-{30408571-1F77-95AD-A606-A0A0DEB0C6BD}" dt="2023-04-02T11:01:25.215" v="11" actId="1076"/>
        <pc:sldMkLst>
          <pc:docMk/>
          <pc:sldMk cId="2832597070" sldId="278"/>
        </pc:sldMkLst>
        <pc:picChg chg="del">
          <ac:chgData name="Sunny Bhavsar" userId="S::sunny.bhavsar@theblueflamelabs.com::252bd98c-27d0-4561-8bce-d9f22d922a48" providerId="AD" clId="Web-{30408571-1F77-95AD-A606-A0A0DEB0C6BD}" dt="2023-04-02T11:01:13.730" v="7"/>
          <ac:picMkLst>
            <pc:docMk/>
            <pc:sldMk cId="2832597070" sldId="278"/>
            <ac:picMk id="4" creationId="{26A80BC9-21C7-FD1C-17CE-F8DBFCDDB13A}"/>
          </ac:picMkLst>
        </pc:picChg>
        <pc:picChg chg="add mod">
          <ac:chgData name="Sunny Bhavsar" userId="S::sunny.bhavsar@theblueflamelabs.com::252bd98c-27d0-4561-8bce-d9f22d922a48" providerId="AD" clId="Web-{30408571-1F77-95AD-A606-A0A0DEB0C6BD}" dt="2023-04-02T11:01:25.215" v="11" actId="1076"/>
          <ac:picMkLst>
            <pc:docMk/>
            <pc:sldMk cId="2832597070" sldId="278"/>
            <ac:picMk id="5" creationId="{7B07F26B-D55E-3660-E16D-4E9C2A54CFE8}"/>
          </ac:picMkLst>
        </pc:picChg>
      </pc:sldChg>
      <pc:sldChg chg="addSp delSp modSp">
        <pc:chgData name="Sunny Bhavsar" userId="S::sunny.bhavsar@theblueflamelabs.com::252bd98c-27d0-4561-8bce-d9f22d922a48" providerId="AD" clId="Web-{30408571-1F77-95AD-A606-A0A0DEB0C6BD}" dt="2023-04-02T11:02:50.108" v="16" actId="1076"/>
        <pc:sldMkLst>
          <pc:docMk/>
          <pc:sldMk cId="1705627914" sldId="279"/>
        </pc:sldMkLst>
        <pc:picChg chg="add mod">
          <ac:chgData name="Sunny Bhavsar" userId="S::sunny.bhavsar@theblueflamelabs.com::252bd98c-27d0-4561-8bce-d9f22d922a48" providerId="AD" clId="Web-{30408571-1F77-95AD-A606-A0A0DEB0C6BD}" dt="2023-04-02T11:02:50.108" v="16" actId="1076"/>
          <ac:picMkLst>
            <pc:docMk/>
            <pc:sldMk cId="1705627914" sldId="279"/>
            <ac:picMk id="4" creationId="{07F5A222-E6BC-8B69-E682-C2B9EBC5D0D1}"/>
          </ac:picMkLst>
        </pc:picChg>
        <pc:picChg chg="del">
          <ac:chgData name="Sunny Bhavsar" userId="S::sunny.bhavsar@theblueflamelabs.com::252bd98c-27d0-4561-8bce-d9f22d922a48" providerId="AD" clId="Web-{30408571-1F77-95AD-A606-A0A0DEB0C6BD}" dt="2023-04-02T11:02:41.952" v="12"/>
          <ac:picMkLst>
            <pc:docMk/>
            <pc:sldMk cId="1705627914" sldId="279"/>
            <ac:picMk id="5" creationId="{C4E4AA79-29E9-EAFE-6F0D-A19B1749B96C}"/>
          </ac:picMkLst>
        </pc:picChg>
      </pc:sldChg>
    </pc:docChg>
  </pc:docChgLst>
  <pc:docChgLst>
    <pc:chgData name="Sunny Bhavsar" userId="S::sunny.bhavsar@theblueflamelabs.com::252bd98c-27d0-4561-8bce-d9f22d922a48" providerId="AD" clId="Web-{B69D5AA4-5D09-9133-6B68-0D8FC7100141}"/>
    <pc:docChg chg="modSld">
      <pc:chgData name="Sunny Bhavsar" userId="S::sunny.bhavsar@theblueflamelabs.com::252bd98c-27d0-4561-8bce-d9f22d922a48" providerId="AD" clId="Web-{B69D5AA4-5D09-9133-6B68-0D8FC7100141}" dt="2023-08-22T13:45:01.600" v="12" actId="20577"/>
      <pc:docMkLst>
        <pc:docMk/>
      </pc:docMkLst>
      <pc:sldChg chg="modSp">
        <pc:chgData name="Sunny Bhavsar" userId="S::sunny.bhavsar@theblueflamelabs.com::252bd98c-27d0-4561-8bce-d9f22d922a48" providerId="AD" clId="Web-{B69D5AA4-5D09-9133-6B68-0D8FC7100141}" dt="2023-08-22T13:45:01.600" v="12" actId="20577"/>
        <pc:sldMkLst>
          <pc:docMk/>
          <pc:sldMk cId="4156251400" sldId="264"/>
        </pc:sldMkLst>
        <pc:spChg chg="mod">
          <ac:chgData name="Sunny Bhavsar" userId="S::sunny.bhavsar@theblueflamelabs.com::252bd98c-27d0-4561-8bce-d9f22d922a48" providerId="AD" clId="Web-{B69D5AA4-5D09-9133-6B68-0D8FC7100141}" dt="2023-08-22T13:45:01.600" v="12" actId="20577"/>
          <ac:spMkLst>
            <pc:docMk/>
            <pc:sldMk cId="4156251400" sldId="264"/>
            <ac:spMk id="210" creationId="{00000000-0000-0000-0000-000000000000}"/>
          </ac:spMkLst>
        </pc:spChg>
      </pc:sldChg>
    </pc:docChg>
  </pc:docChgLst>
  <pc:docChgLst>
    <pc:chgData name="Sunny Bhavsar" userId="S::sunny.bhavsar@theblueflamelabs.com::252bd98c-27d0-4561-8bce-d9f22d922a48" providerId="AD" clId="Web-{B6851B60-6F38-FD82-6796-1960C60FCAA4}"/>
    <pc:docChg chg="addSld modSld">
      <pc:chgData name="Sunny Bhavsar" userId="S::sunny.bhavsar@theblueflamelabs.com::252bd98c-27d0-4561-8bce-d9f22d922a48" providerId="AD" clId="Web-{B6851B60-6F38-FD82-6796-1960C60FCAA4}" dt="2023-08-22T07:36:57.952" v="50"/>
      <pc:docMkLst>
        <pc:docMk/>
      </pc:docMkLst>
      <pc:sldChg chg="modSp">
        <pc:chgData name="Sunny Bhavsar" userId="S::sunny.bhavsar@theblueflamelabs.com::252bd98c-27d0-4561-8bce-d9f22d922a48" providerId="AD" clId="Web-{B6851B60-6F38-FD82-6796-1960C60FCAA4}" dt="2023-08-22T07:34:03.601" v="14" actId="20577"/>
        <pc:sldMkLst>
          <pc:docMk/>
          <pc:sldMk cId="904451144" sldId="263"/>
        </pc:sldMkLst>
        <pc:spChg chg="mod">
          <ac:chgData name="Sunny Bhavsar" userId="S::sunny.bhavsar@theblueflamelabs.com::252bd98c-27d0-4561-8bce-d9f22d922a48" providerId="AD" clId="Web-{B6851B60-6F38-FD82-6796-1960C60FCAA4}" dt="2023-08-22T07:34:03.601" v="14" actId="20577"/>
          <ac:spMkLst>
            <pc:docMk/>
            <pc:sldMk cId="904451144" sldId="263"/>
            <ac:spMk id="210" creationId="{00000000-0000-0000-0000-000000000000}"/>
          </ac:spMkLst>
        </pc:spChg>
      </pc:sldChg>
      <pc:sldChg chg="modSp">
        <pc:chgData name="Sunny Bhavsar" userId="S::sunny.bhavsar@theblueflamelabs.com::252bd98c-27d0-4561-8bce-d9f22d922a48" providerId="AD" clId="Web-{B6851B60-6F38-FD82-6796-1960C60FCAA4}" dt="2023-08-22T07:34:50.446" v="24" actId="20577"/>
        <pc:sldMkLst>
          <pc:docMk/>
          <pc:sldMk cId="2158077657" sldId="265"/>
        </pc:sldMkLst>
        <pc:spChg chg="mod">
          <ac:chgData name="Sunny Bhavsar" userId="S::sunny.bhavsar@theblueflamelabs.com::252bd98c-27d0-4561-8bce-d9f22d922a48" providerId="AD" clId="Web-{B6851B60-6F38-FD82-6796-1960C60FCAA4}" dt="2023-08-22T07:34:50.446" v="24" actId="20577"/>
          <ac:spMkLst>
            <pc:docMk/>
            <pc:sldMk cId="2158077657" sldId="265"/>
            <ac:spMk id="210" creationId="{00000000-0000-0000-0000-000000000000}"/>
          </ac:spMkLst>
        </pc:spChg>
      </pc:sldChg>
      <pc:sldChg chg="modSp">
        <pc:chgData name="Sunny Bhavsar" userId="S::sunny.bhavsar@theblueflamelabs.com::252bd98c-27d0-4561-8bce-d9f22d922a48" providerId="AD" clId="Web-{B6851B60-6F38-FD82-6796-1960C60FCAA4}" dt="2023-08-22T07:34:19.461" v="20"/>
        <pc:sldMkLst>
          <pc:docMk/>
          <pc:sldMk cId="1430934382" sldId="274"/>
        </pc:sldMkLst>
        <pc:graphicFrameChg chg="mod modGraphic">
          <ac:chgData name="Sunny Bhavsar" userId="S::sunny.bhavsar@theblueflamelabs.com::252bd98c-27d0-4561-8bce-d9f22d922a48" providerId="AD" clId="Web-{B6851B60-6F38-FD82-6796-1960C60FCAA4}" dt="2023-08-22T07:34:19.461" v="20"/>
          <ac:graphicFrameMkLst>
            <pc:docMk/>
            <pc:sldMk cId="1430934382" sldId="274"/>
            <ac:graphicFrameMk id="11" creationId="{2719E8AF-B123-D70F-2A8F-03438AD5DDF3}"/>
          </ac:graphicFrameMkLst>
        </pc:graphicFrameChg>
      </pc:sldChg>
      <pc:sldChg chg="modSp">
        <pc:chgData name="Sunny Bhavsar" userId="S::sunny.bhavsar@theblueflamelabs.com::252bd98c-27d0-4561-8bce-d9f22d922a48" providerId="AD" clId="Web-{B6851B60-6F38-FD82-6796-1960C60FCAA4}" dt="2023-08-22T07:35:45.480" v="26" actId="20577"/>
        <pc:sldMkLst>
          <pc:docMk/>
          <pc:sldMk cId="3245462714" sldId="280"/>
        </pc:sldMkLst>
        <pc:spChg chg="mod">
          <ac:chgData name="Sunny Bhavsar" userId="S::sunny.bhavsar@theblueflamelabs.com::252bd98c-27d0-4561-8bce-d9f22d922a48" providerId="AD" clId="Web-{B6851B60-6F38-FD82-6796-1960C60FCAA4}" dt="2023-08-22T07:35:45.480" v="26" actId="20577"/>
          <ac:spMkLst>
            <pc:docMk/>
            <pc:sldMk cId="3245462714" sldId="280"/>
            <ac:spMk id="3" creationId="{5EE075F6-7759-5A0F-AB06-F5EC7DC2E0D8}"/>
          </ac:spMkLst>
        </pc:spChg>
      </pc:sldChg>
      <pc:sldChg chg="modSp">
        <pc:chgData name="Sunny Bhavsar" userId="S::sunny.bhavsar@theblueflamelabs.com::252bd98c-27d0-4561-8bce-d9f22d922a48" providerId="AD" clId="Web-{B6851B60-6F38-FD82-6796-1960C60FCAA4}" dt="2023-08-22T07:35:52.261" v="30" actId="20577"/>
        <pc:sldMkLst>
          <pc:docMk/>
          <pc:sldMk cId="3621823484" sldId="281"/>
        </pc:sldMkLst>
        <pc:spChg chg="mod">
          <ac:chgData name="Sunny Bhavsar" userId="S::sunny.bhavsar@theblueflamelabs.com::252bd98c-27d0-4561-8bce-d9f22d922a48" providerId="AD" clId="Web-{B6851B60-6F38-FD82-6796-1960C60FCAA4}" dt="2023-08-22T07:35:52.261" v="30" actId="20577"/>
          <ac:spMkLst>
            <pc:docMk/>
            <pc:sldMk cId="3621823484" sldId="281"/>
            <ac:spMk id="3" creationId="{D8C84A9E-C1B6-01A6-DD97-84541484C944}"/>
          </ac:spMkLst>
        </pc:spChg>
      </pc:sldChg>
      <pc:sldChg chg="modSp">
        <pc:chgData name="Sunny Bhavsar" userId="S::sunny.bhavsar@theblueflamelabs.com::252bd98c-27d0-4561-8bce-d9f22d922a48" providerId="AD" clId="Web-{B6851B60-6F38-FD82-6796-1960C60FCAA4}" dt="2023-08-22T07:35:49.480" v="28" actId="20577"/>
        <pc:sldMkLst>
          <pc:docMk/>
          <pc:sldMk cId="4023731954" sldId="282"/>
        </pc:sldMkLst>
        <pc:spChg chg="mod">
          <ac:chgData name="Sunny Bhavsar" userId="S::sunny.bhavsar@theblueflamelabs.com::252bd98c-27d0-4561-8bce-d9f22d922a48" providerId="AD" clId="Web-{B6851B60-6F38-FD82-6796-1960C60FCAA4}" dt="2023-08-22T07:35:49.480" v="28" actId="20577"/>
          <ac:spMkLst>
            <pc:docMk/>
            <pc:sldMk cId="4023731954" sldId="282"/>
            <ac:spMk id="3" creationId="{D8C84A9E-C1B6-01A6-DD97-84541484C944}"/>
          </ac:spMkLst>
        </pc:spChg>
      </pc:sldChg>
      <pc:sldChg chg="modSp">
        <pc:chgData name="Sunny Bhavsar" userId="S::sunny.bhavsar@theblueflamelabs.com::252bd98c-27d0-4561-8bce-d9f22d922a48" providerId="AD" clId="Web-{B6851B60-6F38-FD82-6796-1960C60FCAA4}" dt="2023-08-22T07:35:55.855" v="32" actId="20577"/>
        <pc:sldMkLst>
          <pc:docMk/>
          <pc:sldMk cId="1612956963" sldId="283"/>
        </pc:sldMkLst>
        <pc:spChg chg="mod">
          <ac:chgData name="Sunny Bhavsar" userId="S::sunny.bhavsar@theblueflamelabs.com::252bd98c-27d0-4561-8bce-d9f22d922a48" providerId="AD" clId="Web-{B6851B60-6F38-FD82-6796-1960C60FCAA4}" dt="2023-08-22T07:35:55.855" v="32" actId="20577"/>
          <ac:spMkLst>
            <pc:docMk/>
            <pc:sldMk cId="1612956963" sldId="283"/>
            <ac:spMk id="3" creationId="{D8C84A9E-C1B6-01A6-DD97-84541484C944}"/>
          </ac:spMkLst>
        </pc:spChg>
      </pc:sldChg>
      <pc:sldChg chg="modSp">
        <pc:chgData name="Sunny Bhavsar" userId="S::sunny.bhavsar@theblueflamelabs.com::252bd98c-27d0-4561-8bce-d9f22d922a48" providerId="AD" clId="Web-{B6851B60-6F38-FD82-6796-1960C60FCAA4}" dt="2023-08-22T07:36:00.293" v="33" actId="20577"/>
        <pc:sldMkLst>
          <pc:docMk/>
          <pc:sldMk cId="3020469065" sldId="284"/>
        </pc:sldMkLst>
        <pc:spChg chg="mod">
          <ac:chgData name="Sunny Bhavsar" userId="S::sunny.bhavsar@theblueflamelabs.com::252bd98c-27d0-4561-8bce-d9f22d922a48" providerId="AD" clId="Web-{B6851B60-6F38-FD82-6796-1960C60FCAA4}" dt="2023-08-22T07:36:00.293" v="33" actId="20577"/>
          <ac:spMkLst>
            <pc:docMk/>
            <pc:sldMk cId="3020469065" sldId="284"/>
            <ac:spMk id="3" creationId="{D8C84A9E-C1B6-01A6-DD97-84541484C944}"/>
          </ac:spMkLst>
        </pc:spChg>
      </pc:sldChg>
      <pc:sldChg chg="modSp">
        <pc:chgData name="Sunny Bhavsar" userId="S::sunny.bhavsar@theblueflamelabs.com::252bd98c-27d0-4561-8bce-d9f22d922a48" providerId="AD" clId="Web-{B6851B60-6F38-FD82-6796-1960C60FCAA4}" dt="2023-08-22T07:36:46.154" v="48" actId="20577"/>
        <pc:sldMkLst>
          <pc:docMk/>
          <pc:sldMk cId="1159871034" sldId="285"/>
        </pc:sldMkLst>
        <pc:spChg chg="mod">
          <ac:chgData name="Sunny Bhavsar" userId="S::sunny.bhavsar@theblueflamelabs.com::252bd98c-27d0-4561-8bce-d9f22d922a48" providerId="AD" clId="Web-{B6851B60-6F38-FD82-6796-1960C60FCAA4}" dt="2023-08-22T07:36:46.154" v="48" actId="20577"/>
          <ac:spMkLst>
            <pc:docMk/>
            <pc:sldMk cId="1159871034" sldId="285"/>
            <ac:spMk id="2" creationId="{6593E549-2440-E465-BA68-8FF572433E6D}"/>
          </ac:spMkLst>
        </pc:spChg>
      </pc:sldChg>
      <pc:sldChg chg="add">
        <pc:chgData name="Sunny Bhavsar" userId="S::sunny.bhavsar@theblueflamelabs.com::252bd98c-27d0-4561-8bce-d9f22d922a48" providerId="AD" clId="Web-{B6851B60-6F38-FD82-6796-1960C60FCAA4}" dt="2023-08-22T07:36:57.827" v="49"/>
        <pc:sldMkLst>
          <pc:docMk/>
          <pc:sldMk cId="1590798120" sldId="286"/>
        </pc:sldMkLst>
      </pc:sldChg>
      <pc:sldChg chg="add">
        <pc:chgData name="Sunny Bhavsar" userId="S::sunny.bhavsar@theblueflamelabs.com::252bd98c-27d0-4561-8bce-d9f22d922a48" providerId="AD" clId="Web-{B6851B60-6F38-FD82-6796-1960C60FCAA4}" dt="2023-08-22T07:36:57.952" v="50"/>
        <pc:sldMkLst>
          <pc:docMk/>
          <pc:sldMk cId="4262669452" sldId="287"/>
        </pc:sldMkLst>
      </pc:sldChg>
    </pc:docChg>
  </pc:docChgLst>
  <pc:docChgLst>
    <pc:chgData name="Sunny Bhavsar" userId="S::sunny.bhavsar@theblueflamelabs.com::252bd98c-27d0-4561-8bce-d9f22d922a48" providerId="AD" clId="Web-{87D20D58-6ECC-46D3-BBFA-90F8CB1BAAA8}"/>
    <pc:docChg chg="modSld">
      <pc:chgData name="Sunny Bhavsar" userId="S::sunny.bhavsar@theblueflamelabs.com::252bd98c-27d0-4561-8bce-d9f22d922a48" providerId="AD" clId="Web-{87D20D58-6ECC-46D3-BBFA-90F8CB1BAAA8}" dt="2024-09-22T09:48:58.205" v="1"/>
      <pc:docMkLst>
        <pc:docMk/>
      </pc:docMkLst>
      <pc:sldChg chg="modSp">
        <pc:chgData name="Sunny Bhavsar" userId="S::sunny.bhavsar@theblueflamelabs.com::252bd98c-27d0-4561-8bce-d9f22d922a48" providerId="AD" clId="Web-{87D20D58-6ECC-46D3-BBFA-90F8CB1BAAA8}" dt="2024-09-22T09:48:58.205" v="1"/>
        <pc:sldMkLst>
          <pc:docMk/>
          <pc:sldMk cId="1612956963" sldId="283"/>
        </pc:sldMkLst>
        <pc:picChg chg="mod modCrop">
          <ac:chgData name="Sunny Bhavsar" userId="S::sunny.bhavsar@theblueflamelabs.com::252bd98c-27d0-4561-8bce-d9f22d922a48" providerId="AD" clId="Web-{87D20D58-6ECC-46D3-BBFA-90F8CB1BAAA8}" dt="2024-09-22T09:48:58.205" v="1"/>
          <ac:picMkLst>
            <pc:docMk/>
            <pc:sldMk cId="1612956963" sldId="283"/>
            <ac:picMk id="4" creationId="{CBC639A0-D6C5-3540-FC12-D82135E98376}"/>
          </ac:picMkLst>
        </pc:picChg>
      </pc:sldChg>
    </pc:docChg>
  </pc:docChgLst>
  <pc:docChgLst>
    <pc:chgData name="Sunny Bhavsar" userId="S::sunny.bhavsar@theblueflamelabs.com::252bd98c-27d0-4561-8bce-d9f22d922a48" providerId="AD" clId="Web-{DB0C8DED-AB3F-B432-E407-24E6C1E53DAB}"/>
    <pc:docChg chg="addSld modSld sldOrd">
      <pc:chgData name="Sunny Bhavsar" userId="S::sunny.bhavsar@theblueflamelabs.com::252bd98c-27d0-4561-8bce-d9f22d922a48" providerId="AD" clId="Web-{DB0C8DED-AB3F-B432-E407-24E6C1E53DAB}" dt="2023-04-03T12:02:06.258" v="43" actId="1076"/>
      <pc:docMkLst>
        <pc:docMk/>
      </pc:docMkLst>
      <pc:sldChg chg="addSp delSp modSp new">
        <pc:chgData name="Sunny Bhavsar" userId="S::sunny.bhavsar@theblueflamelabs.com::252bd98c-27d0-4561-8bce-d9f22d922a48" providerId="AD" clId="Web-{DB0C8DED-AB3F-B432-E407-24E6C1E53DAB}" dt="2023-04-03T11:54:43.901" v="11" actId="1076"/>
        <pc:sldMkLst>
          <pc:docMk/>
          <pc:sldMk cId="3245462714" sldId="280"/>
        </pc:sldMkLst>
        <pc:picChg chg="add del mod">
          <ac:chgData name="Sunny Bhavsar" userId="S::sunny.bhavsar@theblueflamelabs.com::252bd98c-27d0-4561-8bce-d9f22d922a48" providerId="AD" clId="Web-{DB0C8DED-AB3F-B432-E407-24E6C1E53DAB}" dt="2023-04-03T11:53:51.680" v="5"/>
          <ac:picMkLst>
            <pc:docMk/>
            <pc:sldMk cId="3245462714" sldId="280"/>
            <ac:picMk id="4" creationId="{150E56D7-2350-31C6-0782-FAF4D0D6E87D}"/>
          </ac:picMkLst>
        </pc:picChg>
        <pc:picChg chg="add mod">
          <ac:chgData name="Sunny Bhavsar" userId="S::sunny.bhavsar@theblueflamelabs.com::252bd98c-27d0-4561-8bce-d9f22d922a48" providerId="AD" clId="Web-{DB0C8DED-AB3F-B432-E407-24E6C1E53DAB}" dt="2023-04-03T11:54:43.901" v="11" actId="1076"/>
          <ac:picMkLst>
            <pc:docMk/>
            <pc:sldMk cId="3245462714" sldId="280"/>
            <ac:picMk id="5" creationId="{333CD6C1-6525-8DFC-DA80-84585F8CD37E}"/>
          </ac:picMkLst>
        </pc:picChg>
      </pc:sldChg>
      <pc:sldChg chg="addSp delSp modSp new">
        <pc:chgData name="Sunny Bhavsar" userId="S::sunny.bhavsar@theblueflamelabs.com::252bd98c-27d0-4561-8bce-d9f22d922a48" providerId="AD" clId="Web-{DB0C8DED-AB3F-B432-E407-24E6C1E53DAB}" dt="2023-04-03T12:01:00.006" v="34" actId="14100"/>
        <pc:sldMkLst>
          <pc:docMk/>
          <pc:sldMk cId="3621823484" sldId="281"/>
        </pc:sldMkLst>
        <pc:picChg chg="add del mod">
          <ac:chgData name="Sunny Bhavsar" userId="S::sunny.bhavsar@theblueflamelabs.com::252bd98c-27d0-4561-8bce-d9f22d922a48" providerId="AD" clId="Web-{DB0C8DED-AB3F-B432-E407-24E6C1E53DAB}" dt="2023-04-03T12:00:19.177" v="30"/>
          <ac:picMkLst>
            <pc:docMk/>
            <pc:sldMk cId="3621823484" sldId="281"/>
            <ac:picMk id="4" creationId="{23CCC2A2-D87C-19ED-6968-42D4F35485C3}"/>
          </ac:picMkLst>
        </pc:picChg>
        <pc:picChg chg="add mod">
          <ac:chgData name="Sunny Bhavsar" userId="S::sunny.bhavsar@theblueflamelabs.com::252bd98c-27d0-4561-8bce-d9f22d922a48" providerId="AD" clId="Web-{DB0C8DED-AB3F-B432-E407-24E6C1E53DAB}" dt="2023-04-03T12:01:00.006" v="34" actId="14100"/>
          <ac:picMkLst>
            <pc:docMk/>
            <pc:sldMk cId="3621823484" sldId="281"/>
            <ac:picMk id="5" creationId="{26C60A5F-1D9A-8DE7-5E41-3F25A3744F59}"/>
          </ac:picMkLst>
        </pc:picChg>
      </pc:sldChg>
      <pc:sldChg chg="addSp modSp add ord replId">
        <pc:chgData name="Sunny Bhavsar" userId="S::sunny.bhavsar@theblueflamelabs.com::252bd98c-27d0-4561-8bce-d9f22d922a48" providerId="AD" clId="Web-{DB0C8DED-AB3F-B432-E407-24E6C1E53DAB}" dt="2023-04-03T11:58:31.720" v="19"/>
        <pc:sldMkLst>
          <pc:docMk/>
          <pc:sldMk cId="4023731954" sldId="282"/>
        </pc:sldMkLst>
        <pc:picChg chg="add mod">
          <ac:chgData name="Sunny Bhavsar" userId="S::sunny.bhavsar@theblueflamelabs.com::252bd98c-27d0-4561-8bce-d9f22d922a48" providerId="AD" clId="Web-{DB0C8DED-AB3F-B432-E407-24E6C1E53DAB}" dt="2023-04-03T11:55:45.231" v="18" actId="1076"/>
          <ac:picMkLst>
            <pc:docMk/>
            <pc:sldMk cId="4023731954" sldId="282"/>
            <ac:picMk id="4" creationId="{68A679F9-D87E-8576-7CA9-B5EA7C04A765}"/>
          </ac:picMkLst>
        </pc:picChg>
      </pc:sldChg>
      <pc:sldChg chg="addSp modSp add replId">
        <pc:chgData name="Sunny Bhavsar" userId="S::sunny.bhavsar@theblueflamelabs.com::252bd98c-27d0-4561-8bce-d9f22d922a48" providerId="AD" clId="Web-{DB0C8DED-AB3F-B432-E407-24E6C1E53DAB}" dt="2023-04-03T12:01:36.273" v="38" actId="14100"/>
        <pc:sldMkLst>
          <pc:docMk/>
          <pc:sldMk cId="1612956963" sldId="283"/>
        </pc:sldMkLst>
        <pc:picChg chg="add mod">
          <ac:chgData name="Sunny Bhavsar" userId="S::sunny.bhavsar@theblueflamelabs.com::252bd98c-27d0-4561-8bce-d9f22d922a48" providerId="AD" clId="Web-{DB0C8DED-AB3F-B432-E407-24E6C1E53DAB}" dt="2023-04-03T12:01:36.273" v="38" actId="14100"/>
          <ac:picMkLst>
            <pc:docMk/>
            <pc:sldMk cId="1612956963" sldId="283"/>
            <ac:picMk id="4" creationId="{CBC639A0-D6C5-3540-FC12-D82135E98376}"/>
          </ac:picMkLst>
        </pc:picChg>
      </pc:sldChg>
      <pc:sldChg chg="addSp modSp add replId">
        <pc:chgData name="Sunny Bhavsar" userId="S::sunny.bhavsar@theblueflamelabs.com::252bd98c-27d0-4561-8bce-d9f22d922a48" providerId="AD" clId="Web-{DB0C8DED-AB3F-B432-E407-24E6C1E53DAB}" dt="2023-04-03T12:02:06.258" v="43" actId="1076"/>
        <pc:sldMkLst>
          <pc:docMk/>
          <pc:sldMk cId="3020469065" sldId="284"/>
        </pc:sldMkLst>
        <pc:picChg chg="add mod">
          <ac:chgData name="Sunny Bhavsar" userId="S::sunny.bhavsar@theblueflamelabs.com::252bd98c-27d0-4561-8bce-d9f22d922a48" providerId="AD" clId="Web-{DB0C8DED-AB3F-B432-E407-24E6C1E53DAB}" dt="2023-04-03T12:02:06.258" v="43" actId="1076"/>
          <ac:picMkLst>
            <pc:docMk/>
            <pc:sldMk cId="3020469065" sldId="284"/>
            <ac:picMk id="4" creationId="{A16E987E-EEA5-4EE0-692E-372CC676AF13}"/>
          </ac:picMkLst>
        </pc:picChg>
      </pc:sldChg>
    </pc:docChg>
  </pc:docChgLst>
  <pc:docChgLst>
    <pc:chgData name="Sunny Bhavsar" userId="S::sunny.bhavsar@theblueflamelabs.com::252bd98c-27d0-4561-8bce-d9f22d922a48" providerId="AD" clId="Web-{BA4B4ECF-21BF-ACAC-39CD-0A7B67B60617}"/>
    <pc:docChg chg="modSld">
      <pc:chgData name="Sunny Bhavsar" userId="S::sunny.bhavsar@theblueflamelabs.com::252bd98c-27d0-4561-8bce-d9f22d922a48" providerId="AD" clId="Web-{BA4B4ECF-21BF-ACAC-39CD-0A7B67B60617}" dt="2023-08-22T18:20:44.864" v="5" actId="1076"/>
      <pc:docMkLst>
        <pc:docMk/>
      </pc:docMkLst>
      <pc:sldChg chg="modSp">
        <pc:chgData name="Sunny Bhavsar" userId="S::sunny.bhavsar@theblueflamelabs.com::252bd98c-27d0-4561-8bce-d9f22d922a48" providerId="AD" clId="Web-{BA4B4ECF-21BF-ACAC-39CD-0A7B67B60617}" dt="2023-08-22T18:20:44.864" v="5" actId="1076"/>
        <pc:sldMkLst>
          <pc:docMk/>
          <pc:sldMk cId="2550618414" sldId="267"/>
        </pc:sldMkLst>
        <pc:spChg chg="mod">
          <ac:chgData name="Sunny Bhavsar" userId="S::sunny.bhavsar@theblueflamelabs.com::252bd98c-27d0-4561-8bce-d9f22d922a48" providerId="AD" clId="Web-{BA4B4ECF-21BF-ACAC-39CD-0A7B67B60617}" dt="2023-08-22T18:20:42.895" v="4" actId="20577"/>
          <ac:spMkLst>
            <pc:docMk/>
            <pc:sldMk cId="2550618414" sldId="267"/>
            <ac:spMk id="210" creationId="{00000000-0000-0000-0000-000000000000}"/>
          </ac:spMkLst>
        </pc:spChg>
        <pc:graphicFrameChg chg="mod">
          <ac:chgData name="Sunny Bhavsar" userId="S::sunny.bhavsar@theblueflamelabs.com::252bd98c-27d0-4561-8bce-d9f22d922a48" providerId="AD" clId="Web-{BA4B4ECF-21BF-ACAC-39CD-0A7B67B60617}" dt="2023-08-22T18:20:44.864" v="5" actId="1076"/>
          <ac:graphicFrameMkLst>
            <pc:docMk/>
            <pc:sldMk cId="2550618414" sldId="267"/>
            <ac:graphicFrameMk id="3" creationId="{8EB2AA7F-2CE5-3C88-5371-091C02F976B6}"/>
          </ac:graphicFrameMkLst>
        </pc:graphicFrameChg>
      </pc:sldChg>
    </pc:docChg>
  </pc:docChgLst>
  <pc:docChgLst>
    <pc:chgData name="Chirag Lapasia" userId="S::chirag.lapasia@theblueflamelabs.com::18befa00-5c92-4c90-a58b-240bf92590fa" providerId="AD" clId="Web-{8B792C08-2284-DCB0-4E86-12A4485B04D8}"/>
    <pc:docChg chg="modSld">
      <pc:chgData name="Chirag Lapasia" userId="S::chirag.lapasia@theblueflamelabs.com::18befa00-5c92-4c90-a58b-240bf92590fa" providerId="AD" clId="Web-{8B792C08-2284-DCB0-4E86-12A4485B04D8}" dt="2023-04-03T10:03:01.064" v="43"/>
      <pc:docMkLst>
        <pc:docMk/>
      </pc:docMkLst>
      <pc:sldChg chg="modSp">
        <pc:chgData name="Chirag Lapasia" userId="S::chirag.lapasia@theblueflamelabs.com::18befa00-5c92-4c90-a58b-240bf92590fa" providerId="AD" clId="Web-{8B792C08-2284-DCB0-4E86-12A4485B04D8}" dt="2023-04-03T09:58:47.212" v="1" actId="20577"/>
        <pc:sldMkLst>
          <pc:docMk/>
          <pc:sldMk cId="2158077657" sldId="265"/>
        </pc:sldMkLst>
        <pc:spChg chg="mod">
          <ac:chgData name="Chirag Lapasia" userId="S::chirag.lapasia@theblueflamelabs.com::18befa00-5c92-4c90-a58b-240bf92590fa" providerId="AD" clId="Web-{8B792C08-2284-DCB0-4E86-12A4485B04D8}" dt="2023-04-03T09:58:47.212" v="1" actId="20577"/>
          <ac:spMkLst>
            <pc:docMk/>
            <pc:sldMk cId="2158077657" sldId="265"/>
            <ac:spMk id="210" creationId="{00000000-0000-0000-0000-000000000000}"/>
          </ac:spMkLst>
        </pc:spChg>
      </pc:sldChg>
      <pc:sldChg chg="modSp">
        <pc:chgData name="Chirag Lapasia" userId="S::chirag.lapasia@theblueflamelabs.com::18befa00-5c92-4c90-a58b-240bf92590fa" providerId="AD" clId="Web-{8B792C08-2284-DCB0-4E86-12A4485B04D8}" dt="2023-04-03T10:03:01.064" v="43"/>
        <pc:sldMkLst>
          <pc:docMk/>
          <pc:sldMk cId="2170172875" sldId="276"/>
        </pc:sldMkLst>
        <pc:graphicFrameChg chg="mod modGraphic">
          <ac:chgData name="Chirag Lapasia" userId="S::chirag.lapasia@theblueflamelabs.com::18befa00-5c92-4c90-a58b-240bf92590fa" providerId="AD" clId="Web-{8B792C08-2284-DCB0-4E86-12A4485B04D8}" dt="2023-04-03T10:03:01.064" v="43"/>
          <ac:graphicFrameMkLst>
            <pc:docMk/>
            <pc:sldMk cId="2170172875" sldId="276"/>
            <ac:graphicFrameMk id="11" creationId="{2719E8AF-B123-D70F-2A8F-03438AD5DDF3}"/>
          </ac:graphicFrameMkLst>
        </pc:graphicFrameChg>
      </pc:sldChg>
    </pc:docChg>
  </pc:docChgLst>
  <pc:docChgLst>
    <pc:chgData name="Sunny Bhavsar" userId="S::sunny.bhavsar@theblueflamelabs.com::252bd98c-27d0-4561-8bce-d9f22d922a48" providerId="AD" clId="Web-{1DC98FD9-986C-1480-FC14-4F05CE230AF7}"/>
    <pc:docChg chg="modSld">
      <pc:chgData name="Sunny Bhavsar" userId="S::sunny.bhavsar@theblueflamelabs.com::252bd98c-27d0-4561-8bce-d9f22d922a48" providerId="AD" clId="Web-{1DC98FD9-986C-1480-FC14-4F05CE230AF7}" dt="2023-04-04T01:20:42.767" v="3" actId="20577"/>
      <pc:docMkLst>
        <pc:docMk/>
      </pc:docMkLst>
      <pc:sldChg chg="modSp">
        <pc:chgData name="Sunny Bhavsar" userId="S::sunny.bhavsar@theblueflamelabs.com::252bd98c-27d0-4561-8bce-d9f22d922a48" providerId="AD" clId="Web-{1DC98FD9-986C-1480-FC14-4F05CE230AF7}" dt="2023-04-04T01:20:42.767" v="3" actId="20577"/>
        <pc:sldMkLst>
          <pc:docMk/>
          <pc:sldMk cId="2158077657" sldId="265"/>
        </pc:sldMkLst>
        <pc:spChg chg="mod">
          <ac:chgData name="Sunny Bhavsar" userId="S::sunny.bhavsar@theblueflamelabs.com::252bd98c-27d0-4561-8bce-d9f22d922a48" providerId="AD" clId="Web-{1DC98FD9-986C-1480-FC14-4F05CE230AF7}" dt="2023-04-04T01:20:42.767" v="3" actId="20577"/>
          <ac:spMkLst>
            <pc:docMk/>
            <pc:sldMk cId="2158077657" sldId="265"/>
            <ac:spMk id="2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00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15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08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d82300a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73d82300a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23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08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36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87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d82300a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3d82300a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77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65760" y="2749145"/>
            <a:ext cx="6194935" cy="66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2"/>
          <p:cNvGrpSpPr/>
          <p:nvPr/>
        </p:nvGrpSpPr>
        <p:grpSpPr>
          <a:xfrm>
            <a:off x="365760" y="3429000"/>
            <a:ext cx="6194935" cy="201821"/>
            <a:chOff x="4379494" y="697832"/>
            <a:chExt cx="2586787" cy="168442"/>
          </a:xfrm>
        </p:grpSpPr>
        <p:sp>
          <p:nvSpPr>
            <p:cNvPr id="9" name="Google Shape;9;p2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43393" t="1161"/>
          <a:stretch/>
        </p:blipFill>
        <p:spPr>
          <a:xfrm>
            <a:off x="6560695" y="1332412"/>
            <a:ext cx="5631305" cy="55517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7929155" y="3630821"/>
            <a:ext cx="4023360" cy="11501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8640" y="4016039"/>
            <a:ext cx="4023360" cy="76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8836" y="2865853"/>
            <a:ext cx="742967" cy="115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26" name="Google Shape;26;p5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34" name="Google Shape;34;p5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35" name="Google Shape;35;p5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44" name="Google Shape;44;p6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45" name="Google Shape;45;p6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72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3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8"/>
          <p:cNvPicPr preferRelativeResize="0"/>
          <p:nvPr/>
        </p:nvPicPr>
        <p:blipFill rotWithShape="1">
          <a:blip r:embed="rId2">
            <a:alphaModFix/>
          </a:blip>
          <a:srcRect l="43393" t="1161"/>
          <a:stretch/>
        </p:blipFill>
        <p:spPr>
          <a:xfrm>
            <a:off x="6805621" y="-6733"/>
            <a:ext cx="5386379" cy="5310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8"/>
          <p:cNvGrpSpPr/>
          <p:nvPr/>
        </p:nvGrpSpPr>
        <p:grpSpPr>
          <a:xfrm>
            <a:off x="1" y="3898232"/>
            <a:ext cx="12192000" cy="1467852"/>
            <a:chOff x="4379494" y="697832"/>
            <a:chExt cx="2586787" cy="168442"/>
          </a:xfrm>
        </p:grpSpPr>
        <p:sp>
          <p:nvSpPr>
            <p:cNvPr id="179" name="Google Shape;179;p18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509588" y="4247166"/>
            <a:ext cx="10985500" cy="76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8164286" y="2272937"/>
            <a:ext cx="3801291" cy="10580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1965" y="2434149"/>
            <a:ext cx="3646824" cy="69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5361" y="1505990"/>
            <a:ext cx="540032" cy="836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65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apexref.meta/apexref/apex_methods_system_map.htm#apex_System_Map_metho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apexref.meta/apexref/apex_methods_system_list.htm#apex_System_List_metho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apexref.meta/apexref/apex_methods_system_set.htm#apex_System_Set_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398800" y="2220350"/>
            <a:ext cx="6136911" cy="120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en-US"/>
              <a:t>Collections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55713-BAE1-48DD-99AE-67EB35814B3F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Map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2"/>
          </p:nvPr>
        </p:nvSpPr>
        <p:spPr>
          <a:xfrm>
            <a:off x="201283" y="1245025"/>
            <a:ext cx="11522700" cy="510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Ø"/>
            </a:pPr>
            <a:r>
              <a:rPr lang="en-US" sz="2400" dirty="0">
                <a:highlight>
                  <a:srgbClr val="FFFFFF"/>
                </a:highlight>
                <a:ea typeface="Roboto"/>
              </a:rPr>
              <a:t>A Map is  a collection of key-value pair.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Ø"/>
            </a:pPr>
            <a:r>
              <a:rPr lang="en-US" sz="2400" dirty="0">
                <a:highlight>
                  <a:srgbClr val="FFFFFF"/>
                </a:highlight>
                <a:ea typeface="Roboto"/>
              </a:rPr>
              <a:t>Value can hold any type of data like primitive, </a:t>
            </a:r>
            <a:r>
              <a:rPr lang="en-US" sz="2400" dirty="0" err="1">
                <a:highlight>
                  <a:srgbClr val="FFFFFF"/>
                </a:highlight>
                <a:ea typeface="Roboto"/>
              </a:rPr>
              <a:t>Sobject</a:t>
            </a:r>
            <a:r>
              <a:rPr lang="en-US" sz="2400" dirty="0">
                <a:highlight>
                  <a:srgbClr val="FFFFFF"/>
                </a:highlight>
                <a:ea typeface="Roboto"/>
              </a:rPr>
              <a:t>, Object etc. But key can hold only primitive data type. </a:t>
            </a:r>
            <a:endParaRPr lang="en-US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Ø"/>
            </a:pPr>
            <a:r>
              <a:rPr lang="en-US" sz="2400" dirty="0">
                <a:highlight>
                  <a:srgbClr val="FFFFFF"/>
                </a:highlight>
                <a:ea typeface="Roboto"/>
              </a:rPr>
              <a:t>Maps are non-</a:t>
            </a:r>
            <a:r>
              <a:rPr lang="en-US" sz="2400" dirty="0" err="1">
                <a:highlight>
                  <a:srgbClr val="FFFFFF"/>
                </a:highlight>
                <a:ea typeface="Roboto"/>
              </a:rPr>
              <a:t>iterable</a:t>
            </a:r>
            <a:r>
              <a:rPr lang="en-US" sz="2400" dirty="0">
                <a:highlight>
                  <a:srgbClr val="FFFFFF"/>
                </a:highlight>
                <a:ea typeface="Roboto"/>
              </a:rPr>
              <a:t> &amp; non-sortable.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highlight>
                <a:srgbClr val="FFFFFF"/>
              </a:highlight>
              <a:ea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B2AA7F-2CE5-3C88-5371-091C02F9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99755"/>
              </p:ext>
            </p:extLst>
          </p:nvPr>
        </p:nvGraphicFramePr>
        <p:xfrm>
          <a:off x="659452" y="4596190"/>
          <a:ext cx="8433636" cy="1092762"/>
        </p:xfrm>
        <a:graphic>
          <a:graphicData uri="http://schemas.openxmlformats.org/drawingml/2006/table">
            <a:tbl>
              <a:tblPr firstRow="1" bandRow="1">
                <a:tableStyleId>{C5506C4D-7EEC-4CB1-95DF-D9B22A299A20}</a:tableStyleId>
              </a:tblPr>
              <a:tblGrid>
                <a:gridCol w="1405606">
                  <a:extLst>
                    <a:ext uri="{9D8B030D-6E8A-4147-A177-3AD203B41FA5}">
                      <a16:colId xmlns:a16="http://schemas.microsoft.com/office/drawing/2014/main" val="3556683149"/>
                    </a:ext>
                  </a:extLst>
                </a:gridCol>
                <a:gridCol w="1405606">
                  <a:extLst>
                    <a:ext uri="{9D8B030D-6E8A-4147-A177-3AD203B41FA5}">
                      <a16:colId xmlns:a16="http://schemas.microsoft.com/office/drawing/2014/main" val="2963692936"/>
                    </a:ext>
                  </a:extLst>
                </a:gridCol>
                <a:gridCol w="1405606">
                  <a:extLst>
                    <a:ext uri="{9D8B030D-6E8A-4147-A177-3AD203B41FA5}">
                      <a16:colId xmlns:a16="http://schemas.microsoft.com/office/drawing/2014/main" val="2192665070"/>
                    </a:ext>
                  </a:extLst>
                </a:gridCol>
                <a:gridCol w="1405606">
                  <a:extLst>
                    <a:ext uri="{9D8B030D-6E8A-4147-A177-3AD203B41FA5}">
                      <a16:colId xmlns:a16="http://schemas.microsoft.com/office/drawing/2014/main" val="3288052216"/>
                    </a:ext>
                  </a:extLst>
                </a:gridCol>
                <a:gridCol w="1405606">
                  <a:extLst>
                    <a:ext uri="{9D8B030D-6E8A-4147-A177-3AD203B41FA5}">
                      <a16:colId xmlns:a16="http://schemas.microsoft.com/office/drawing/2014/main" val="3184920737"/>
                    </a:ext>
                  </a:extLst>
                </a:gridCol>
                <a:gridCol w="1405606">
                  <a:extLst>
                    <a:ext uri="{9D8B030D-6E8A-4147-A177-3AD203B41FA5}">
                      <a16:colId xmlns:a16="http://schemas.microsoft.com/office/drawing/2014/main" val="1476880846"/>
                    </a:ext>
                  </a:extLst>
                </a:gridCol>
              </a:tblGrid>
              <a:tr h="513642">
                <a:tc>
                  <a:txBody>
                    <a:bodyPr/>
                    <a:lstStyle/>
                    <a:p>
                      <a:pPr lvl="0"/>
                      <a:r>
                        <a:rPr lang="en-US" sz="1600" err="1"/>
                        <a:t>Emp_Id</a:t>
                      </a:r>
                      <a:r>
                        <a:rPr lang="en-US" sz="1600"/>
                        <a:t> 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37490"/>
                  </a:ext>
                </a:extLst>
              </a:tr>
              <a:tr h="513642">
                <a:tc>
                  <a:txBody>
                    <a:bodyPr/>
                    <a:lstStyle/>
                    <a:p>
                      <a:r>
                        <a:rPr lang="en-US" sz="1600" b="1" err="1"/>
                        <a:t>Emp_Name</a:t>
                      </a:r>
                      <a:r>
                        <a:rPr lang="en-US" sz="1600" b="1"/>
                        <a:t> 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'Bhagyashri'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'Shreya'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'Shubham'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'Shubhankar'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'Niharika'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61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241447" y="332617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How to declare Map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2"/>
          </p:nvPr>
        </p:nvSpPr>
        <p:spPr>
          <a:xfrm>
            <a:off x="157109" y="1245025"/>
            <a:ext cx="11522700" cy="5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FFFFF"/>
                </a:highlight>
                <a:ea typeface="Roboto"/>
              </a:rPr>
              <a:t> 1. Map Constructors</a:t>
            </a:r>
            <a:endParaRPr lang="en-US" b="1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1800">
                <a:highlight>
                  <a:srgbClr val="FFFFFF"/>
                </a:highlight>
                <a:ea typeface="Roboto"/>
              </a:rPr>
              <a:t>Map&lt;T1, T2&gt;()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1800">
                <a:highlight>
                  <a:srgbClr val="FFFFFF"/>
                </a:highlight>
                <a:ea typeface="Roboto"/>
              </a:rPr>
              <a:t>Map&lt;T1, T2&gt;(</a:t>
            </a:r>
            <a:r>
              <a:rPr lang="en-US" sz="1800" err="1">
                <a:highlight>
                  <a:srgbClr val="FFFFFF"/>
                </a:highlight>
                <a:ea typeface="Roboto"/>
              </a:rPr>
              <a:t>mapToCopy</a:t>
            </a:r>
            <a:r>
              <a:rPr lang="en-US" sz="1800">
                <a:highlight>
                  <a:srgbClr val="FFFFFF"/>
                </a:highlight>
                <a:ea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1800">
                <a:highlight>
                  <a:srgbClr val="FFFFFF"/>
                </a:highlight>
                <a:ea typeface="Roboto"/>
              </a:rPr>
              <a:t>Map&lt;Id, </a:t>
            </a:r>
            <a:r>
              <a:rPr lang="en-US" sz="1800" err="1">
                <a:highlight>
                  <a:srgbClr val="FFFFFF"/>
                </a:highlight>
                <a:ea typeface="Roboto"/>
              </a:rPr>
              <a:t>Sobject</a:t>
            </a:r>
            <a:r>
              <a:rPr lang="en-US" sz="1800">
                <a:highlight>
                  <a:srgbClr val="FFFFFF"/>
                </a:highlight>
                <a:ea typeface="Roboto"/>
              </a:rPr>
              <a:t>&gt;(</a:t>
            </a:r>
            <a:r>
              <a:rPr lang="en-US" sz="1800" err="1">
                <a:highlight>
                  <a:srgbClr val="FFFFFF"/>
                </a:highlight>
                <a:ea typeface="Roboto"/>
              </a:rPr>
              <a:t>recordList</a:t>
            </a:r>
            <a:r>
              <a:rPr lang="en-US" sz="1800">
                <a:highlight>
                  <a:srgbClr val="FFFFFF"/>
                </a:highlight>
                <a:ea typeface="Roboto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FFFFF"/>
                </a:highlight>
                <a:ea typeface="Roboto"/>
              </a:rPr>
              <a:t>2.  Create an empty Map</a:t>
            </a:r>
            <a:endParaRPr lang="en-US" b="1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FFFFF"/>
                </a:highlight>
                <a:ea typeface="Roboto"/>
              </a:rPr>
              <a:t>     Map&lt;Id, String&gt; </a:t>
            </a:r>
            <a:r>
              <a:rPr lang="en-US" sz="1800" err="1">
                <a:highlight>
                  <a:srgbClr val="FFFFFF"/>
                </a:highlight>
                <a:ea typeface="Roboto"/>
              </a:rPr>
              <a:t>empIdVsEmpName</a:t>
            </a:r>
            <a:r>
              <a:rPr lang="en-US" sz="1800">
                <a:highlight>
                  <a:srgbClr val="FFFFFF"/>
                </a:highlight>
                <a:ea typeface="Roboto"/>
              </a:rPr>
              <a:t> = new Map&lt;Id, String&gt;();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FFFFF"/>
                </a:highlight>
              </a:rPr>
              <a:t>3. Create a map &amp; fill it using SOQL query</a:t>
            </a:r>
            <a:endParaRPr lang="en-US" sz="1800" b="1">
              <a:highlight>
                <a:srgbClr val="FFFFFF"/>
              </a:highlight>
              <a:ea typeface="Roboto"/>
            </a:endParaRPr>
          </a:p>
          <a:p>
            <a:pPr marL="50800" indent="0">
              <a:buNone/>
            </a:pPr>
            <a:r>
              <a:rPr lang="en-US" sz="1800">
                <a:highlight>
                  <a:srgbClr val="FFFFFF"/>
                </a:highlight>
              </a:rPr>
              <a:t>      Map&lt;Id, Employee&gt; </a:t>
            </a:r>
            <a:r>
              <a:rPr lang="en-US" sz="1800" err="1">
                <a:highlight>
                  <a:srgbClr val="FFFFFF"/>
                </a:highlight>
              </a:rPr>
              <a:t>empIdVsEmpName</a:t>
            </a:r>
            <a:r>
              <a:rPr lang="en-US" sz="1800">
                <a:highlight>
                  <a:srgbClr val="FFFFFF"/>
                </a:highlight>
              </a:rPr>
              <a:t> = new Map&lt;Id, Employee&gt;([SELECT Id, Name FROM Employee WHERE Name Like %BFL%]);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56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241447" y="332617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Methods in Map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8" name="Google Shape;210;p22">
            <a:extLst>
              <a:ext uri="{FF2B5EF4-FFF2-40B4-BE49-F238E27FC236}">
                <a16:creationId xmlns:a16="http://schemas.microsoft.com/office/drawing/2014/main" id="{1BD6E3C1-8547-EC2E-29F7-3517E9465F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26" y="5587215"/>
            <a:ext cx="11888711" cy="68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  <a:ea typeface="Roboto"/>
              </a:rPr>
              <a:t>  </a:t>
            </a:r>
            <a:r>
              <a:rPr lang="en-US" sz="2400" b="1">
                <a:highlight>
                  <a:srgbClr val="FFFFFF"/>
                </a:highlight>
                <a:ea typeface="Roboto"/>
              </a:rPr>
              <a:t>Link :</a:t>
            </a:r>
            <a:r>
              <a:rPr lang="en-US" sz="2400">
                <a:highlight>
                  <a:srgbClr val="FFFFFF"/>
                </a:highlight>
                <a:ea typeface="Roboto"/>
              </a:rPr>
              <a:t> </a:t>
            </a:r>
            <a:r>
              <a:rPr lang="en-US" sz="2400" i="1">
                <a:solidFill>
                  <a:schemeClr val="accent1"/>
                </a:solidFill>
                <a:highlight>
                  <a:srgbClr val="FFFFFF"/>
                </a:highlight>
                <a:ea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 methods</a:t>
            </a:r>
            <a:endParaRPr lang="en-US">
              <a:solidFill>
                <a:schemeClr val="accent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highlight>
                <a:srgbClr val="FFFFFF"/>
              </a:highlight>
              <a:ea typeface="Roboto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719E8AF-B123-D70F-2A8F-03438AD5D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26271"/>
              </p:ext>
            </p:extLst>
          </p:nvPr>
        </p:nvGraphicFramePr>
        <p:xfrm>
          <a:off x="107805" y="1428816"/>
          <a:ext cx="11827618" cy="3900777"/>
        </p:xfrm>
        <a:graphic>
          <a:graphicData uri="http://schemas.openxmlformats.org/drawingml/2006/table">
            <a:tbl>
              <a:tblPr firstRow="1" bandRow="1">
                <a:tableStyleId>{C5506C4D-7EEC-4CB1-95DF-D9B22A299A20}</a:tableStyleId>
              </a:tblPr>
              <a:tblGrid>
                <a:gridCol w="977346">
                  <a:extLst>
                    <a:ext uri="{9D8B030D-6E8A-4147-A177-3AD203B41FA5}">
                      <a16:colId xmlns:a16="http://schemas.microsoft.com/office/drawing/2014/main" val="4166132481"/>
                    </a:ext>
                  </a:extLst>
                </a:gridCol>
                <a:gridCol w="2269434">
                  <a:extLst>
                    <a:ext uri="{9D8B030D-6E8A-4147-A177-3AD203B41FA5}">
                      <a16:colId xmlns:a16="http://schemas.microsoft.com/office/drawing/2014/main" val="3990139598"/>
                    </a:ext>
                  </a:extLst>
                </a:gridCol>
                <a:gridCol w="3907800">
                  <a:extLst>
                    <a:ext uri="{9D8B030D-6E8A-4147-A177-3AD203B41FA5}">
                      <a16:colId xmlns:a16="http://schemas.microsoft.com/office/drawing/2014/main" val="3330401212"/>
                    </a:ext>
                  </a:extLst>
                </a:gridCol>
                <a:gridCol w="4673038">
                  <a:extLst>
                    <a:ext uri="{9D8B030D-6E8A-4147-A177-3AD203B41FA5}">
                      <a16:colId xmlns:a16="http://schemas.microsoft.com/office/drawing/2014/main" val="2217797358"/>
                    </a:ext>
                  </a:extLst>
                </a:gridCol>
              </a:tblGrid>
              <a:tr h="2300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err="1"/>
                        <a:t>Sr.No</a:t>
                      </a:r>
                      <a:r>
                        <a:rPr lang="en-US" sz="200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Calibri"/>
                        </a:rPr>
                        <a:t>Method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Calibri"/>
                        </a:rPr>
                        <a:t>Syntax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Calibri"/>
                        </a:rPr>
                        <a:t>Use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96069"/>
                  </a:ext>
                </a:extLst>
              </a:tr>
              <a:tr h="5464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put(key)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empIdVsEmpName.put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(Key, Value);</a:t>
                      </a:r>
                      <a:endParaRPr lang="en-US" sz="1800" b="0" i="0" u="none" strike="noStrike" noProof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Associates the specified value with the specified key in the map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41434"/>
                  </a:ext>
                </a:extLst>
              </a:tr>
              <a:tr h="94421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get(key)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empIdVsEmpName.get</a:t>
                      </a:r>
                      <a:r>
                        <a:rPr lang="en-US" sz="1800"/>
                        <a:t>(Key);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Returns the value to which the specified key is mapped, or null if the map contains no value for this key.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40521"/>
                  </a:ext>
                </a:extLst>
              </a:tr>
              <a:tr h="5464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3. 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/>
                        <a:t>keySet</a:t>
                      </a:r>
                      <a:r>
                        <a:rPr lang="en-US" sz="180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empIdVsEmpName.keySet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();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Returns a set that contains all of the keys in the map.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12401"/>
                  </a:ext>
                </a:extLst>
              </a:tr>
              <a:tr h="3834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4.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empIdVsEmpName.values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Returns a list that contains all the values in the map.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2111"/>
                  </a:ext>
                </a:extLst>
              </a:tr>
              <a:tr h="3834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5.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/>
                        <a:t>empIdVsEmpName.size</a:t>
                      </a:r>
                      <a:r>
                        <a:rPr lang="en-US" sz="180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Returns the number of key-value pairs in the map.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7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AA856-FEE9-3B2D-2FE2-513EE63A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969" y="1144452"/>
            <a:ext cx="11638552" cy="5260067"/>
          </a:xfrm>
        </p:spPr>
        <p:txBody>
          <a:bodyPr/>
          <a:lstStyle/>
          <a:p>
            <a:r>
              <a:rPr lang="en-US" sz="2400" b="1"/>
              <a:t>Get contact records using List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15CD-A0A2-6223-DA54-F761D45196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00B46F0-B1EB-D66A-0BBE-28519778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0" y="1644012"/>
            <a:ext cx="11566937" cy="37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6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AA856-FEE9-3B2D-2FE2-513EE63A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969" y="1144452"/>
            <a:ext cx="11638552" cy="5260067"/>
          </a:xfrm>
        </p:spPr>
        <p:txBody>
          <a:bodyPr/>
          <a:lstStyle/>
          <a:p>
            <a:r>
              <a:rPr lang="en-US" sz="2400" b="1"/>
              <a:t>Get unique Account Ids using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15CD-A0A2-6223-DA54-F761D45196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B07F26B-D55E-3660-E16D-4E9C2A54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8" y="1714653"/>
            <a:ext cx="9888330" cy="37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AA856-FEE9-3B2D-2FE2-513EE63A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969" y="1144452"/>
            <a:ext cx="11638552" cy="5260067"/>
          </a:xfrm>
        </p:spPr>
        <p:txBody>
          <a:bodyPr/>
          <a:lstStyle/>
          <a:p>
            <a:r>
              <a:rPr lang="en-US" sz="2400" b="1"/>
              <a:t>Get Id Vs Account record using Map</a:t>
            </a:r>
          </a:p>
          <a:p>
            <a:pPr marL="50800" indent="0">
              <a:buNone/>
            </a:pPr>
            <a:endParaRPr lang="en-US" sz="24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15CD-A0A2-6223-DA54-F761D45196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7F5A222-E6BC-8B69-E682-C2B9EBC5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6" y="1795905"/>
            <a:ext cx="9435546" cy="36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2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CF0E96-3E65-D1CF-B025-A33DAE4B0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75F6-7759-5A0F-AB06-F5EC7DC2E0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Real time scenario of Books and its placement in Library.</a:t>
            </a:r>
          </a:p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33CD6C1-6525-8DFC-DA80-84585F8CD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0" y="1484594"/>
            <a:ext cx="11114156" cy="46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7DE5-F87F-8127-0392-5A5F5BBA0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4A9E-C1B6-01A6-DD97-84541484C9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Real time scenario of Books and its placement in Library.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A679F9-D87E-8576-7CA9-B5EA7C04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8" y="1118244"/>
            <a:ext cx="10462590" cy="52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7DE5-F87F-8127-0392-5A5F5BBA0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4A9E-C1B6-01A6-DD97-84541484C9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Real time scenario of Books and its placement in Library.</a:t>
            </a:r>
          </a:p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6C60A5F-1D9A-8DE7-5E41-3F25A374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0" y="1436734"/>
            <a:ext cx="11445460" cy="41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2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7DE5-F87F-8127-0392-5A5F5BBA0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4A9E-C1B6-01A6-DD97-84541484C9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Real time scenario of Books and its placement in Library.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BC639A0-D6C5-3540-FC12-D82135E9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735" r="-88" b="735"/>
          <a:stretch/>
        </p:blipFill>
        <p:spPr>
          <a:xfrm>
            <a:off x="373270" y="1472857"/>
            <a:ext cx="11455496" cy="40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5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>
                <a:sym typeface="Nixie One"/>
              </a:rPr>
              <a:t>Agenda</a:t>
            </a:r>
            <a:endParaRPr lang="en-US"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2"/>
          </p:nvPr>
        </p:nvSpPr>
        <p:spPr>
          <a:xfrm>
            <a:off x="373969" y="1383937"/>
            <a:ext cx="11522700" cy="4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n-IN">
                <a:solidFill>
                  <a:srgbClr val="3C4043"/>
                </a:solidFill>
                <a:highlight>
                  <a:schemeClr val="lt1"/>
                </a:highlight>
                <a:ea typeface="Roboto"/>
                <a:sym typeface="Nixie One"/>
              </a:rPr>
              <a:t>Introduction to collections.</a:t>
            </a:r>
            <a:endParaRPr lang="en-IN">
              <a:solidFill>
                <a:srgbClr val="3C4043"/>
              </a:solidFill>
              <a:highlight>
                <a:srgbClr val="FFFFFF"/>
              </a:highlight>
              <a:ea typeface="Roboto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IN">
                <a:solidFill>
                  <a:srgbClr val="3C4043"/>
                </a:solidFill>
                <a:highlight>
                  <a:schemeClr val="lt1"/>
                </a:highlight>
                <a:ea typeface="Roboto"/>
                <a:sym typeface="Nixie One"/>
              </a:rPr>
              <a:t>List</a:t>
            </a:r>
            <a:endParaRPr lang="en-IN">
              <a:solidFill>
                <a:srgbClr val="3C4043"/>
              </a:solidFill>
              <a:highlight>
                <a:srgbClr val="FFFFFF"/>
              </a:highlight>
              <a:ea typeface="Roboto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IN">
                <a:solidFill>
                  <a:srgbClr val="3C4043"/>
                </a:solidFill>
                <a:highlight>
                  <a:schemeClr val="lt1"/>
                </a:highlight>
                <a:ea typeface="Roboto"/>
                <a:sym typeface="Nixie One"/>
              </a:rPr>
              <a:t>Set</a:t>
            </a:r>
            <a:endParaRPr lang="en-IN">
              <a:solidFill>
                <a:srgbClr val="3C4043"/>
              </a:solidFill>
              <a:highlight>
                <a:srgbClr val="FFFFFF"/>
              </a:highlight>
              <a:ea typeface="Roboto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IN">
                <a:solidFill>
                  <a:srgbClr val="3C4043"/>
                </a:solidFill>
                <a:highlight>
                  <a:srgbClr val="FFFFFF"/>
                </a:highlight>
                <a:ea typeface="Roboto"/>
              </a:rPr>
              <a:t>Map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IN">
                <a:solidFill>
                  <a:srgbClr val="3C4043"/>
                </a:solidFill>
                <a:highlight>
                  <a:srgbClr val="FFFFFF"/>
                </a:highlight>
                <a:ea typeface="Roboto"/>
              </a:rPr>
              <a:t>Example code</a:t>
            </a:r>
          </a:p>
          <a:p>
            <a:pPr marL="228600" indent="-50800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US"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US"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7DE5-F87F-8127-0392-5A5F5BBA0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4A9E-C1B6-01A6-DD97-84541484C9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/>
              <a:t>Real time scenario of Books and its placement in Library.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16E987E-EEA5-4EE0-692E-372CC676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7" y="1317552"/>
            <a:ext cx="9921460" cy="48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3E549-2440-E465-BA68-8FF572433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Map&lt;Id, List&lt;String&gt;&gt;</a:t>
            </a:r>
          </a:p>
          <a:p>
            <a:r>
              <a:rPr lang="en-US" dirty="0"/>
              <a:t>Map&lt;Id, List&lt;Account&gt;&gt;</a:t>
            </a:r>
          </a:p>
          <a:p>
            <a:r>
              <a:rPr lang="en-US" dirty="0"/>
              <a:t>List&lt;List&lt;</a:t>
            </a:r>
            <a:r>
              <a:rPr lang="en-US" dirty="0" err="1"/>
              <a:t>Sobject</a:t>
            </a:r>
            <a:r>
              <a:rPr lang="en-US" dirty="0"/>
              <a:t>&gt;&gt;</a:t>
            </a:r>
          </a:p>
          <a:p>
            <a:r>
              <a:rPr lang="en-US" dirty="0"/>
              <a:t>Map&lt;</a:t>
            </a:r>
            <a:r>
              <a:rPr lang="en-US"/>
              <a:t>String, Set&lt;String&gt;&gt;</a:t>
            </a:r>
          </a:p>
          <a:p>
            <a:r>
              <a:rPr lang="en-US" dirty="0"/>
              <a:t>Map&lt;String, Map&lt;</a:t>
            </a:r>
            <a:r>
              <a:rPr lang="en-US" dirty="0" err="1"/>
              <a:t>String,List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9F04-65A8-3E1D-74C2-3AD3174A0E6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Nested Collections</a:t>
            </a:r>
          </a:p>
        </p:txBody>
      </p:sp>
    </p:spTree>
    <p:extLst>
      <p:ext uri="{BB962C8B-B14F-4D97-AF65-F5344CB8AC3E}">
        <p14:creationId xmlns:p14="http://schemas.microsoft.com/office/powerpoint/2010/main" val="115987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F9B3F-228A-3654-BBD1-6CA81B61644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Nested Example</a:t>
            </a:r>
          </a:p>
        </p:txBody>
      </p:sp>
      <p:pic>
        <p:nvPicPr>
          <p:cNvPr id="4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90DA00-BBE1-085D-A025-AA4990C3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0" y="988500"/>
            <a:ext cx="11279806" cy="54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941BD72-7325-41CB-749A-5B0FF158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" y="3810"/>
            <a:ext cx="10116670" cy="65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9;p27">
            <a:extLst>
              <a:ext uri="{FF2B5EF4-FFF2-40B4-BE49-F238E27FC236}">
                <a16:creationId xmlns:a16="http://schemas.microsoft.com/office/drawing/2014/main" id="{6CB30054-9515-2DCD-79BF-1A7029276144}"/>
              </a:ext>
            </a:extLst>
          </p:cNvPr>
          <p:cNvSpPr txBox="1">
            <a:spLocks noGrp="1"/>
          </p:cNvSpPr>
          <p:nvPr/>
        </p:nvSpPr>
        <p:spPr>
          <a:xfrm>
            <a:off x="5597533" y="1306633"/>
            <a:ext cx="4532233" cy="375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4" lvl="0" indent="-5080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6000">
                <a:solidFill>
                  <a:schemeClr val="accent2"/>
                </a:solidFill>
              </a:rPr>
              <a:t>THANK YOU</a:t>
            </a:r>
          </a:p>
          <a:p>
            <a:pPr marL="228604" indent="-50804" algn="ctr">
              <a:spcBef>
                <a:spcPts val="0"/>
              </a:spcBef>
              <a:buNone/>
            </a:pPr>
            <a:r>
              <a:rPr lang="en-IN" sz="4400">
                <a:solidFill>
                  <a:schemeClr val="accent2"/>
                </a:solidFill>
                <a:sym typeface="Muli"/>
              </a:rPr>
              <a:t>Any questions?</a:t>
            </a:r>
            <a:endParaRPr lang="en-IN" sz="4400">
              <a:solidFill>
                <a:schemeClr val="accent2"/>
              </a:solidFill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7F7AABB-3034-81E7-7373-FAA9C715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1806650"/>
            <a:ext cx="3604591" cy="36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>
                <a:sym typeface="Nixie One"/>
              </a:rPr>
              <a:t>Introduction to Collections</a:t>
            </a:r>
            <a:endParaRPr lang="en-IN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373969" y="1218095"/>
            <a:ext cx="11522700" cy="512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400">
                <a:solidFill>
                  <a:srgbClr val="3C4043"/>
                </a:solidFill>
                <a:highlight>
                  <a:srgbClr val="FFFFFF"/>
                </a:highlight>
                <a:ea typeface="Roboto"/>
              </a:rPr>
              <a:t>Collections stores similar type of values in a container.</a:t>
            </a:r>
            <a:endParaRPr lang="en-US"/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400">
                <a:solidFill>
                  <a:srgbClr val="3C4043"/>
                </a:solidFill>
                <a:highlight>
                  <a:srgbClr val="FFFFFF"/>
                </a:highlight>
                <a:ea typeface="Roboto"/>
              </a:rPr>
              <a:t>Collections in apex can be Lists, Sets or Maps.</a:t>
            </a:r>
            <a:endParaRPr lang="en-US">
              <a:ea typeface="Roboto"/>
            </a:endParaRP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400">
                <a:highlight>
                  <a:srgbClr val="FFFFFF"/>
                </a:highlight>
                <a:ea typeface="Roboto"/>
              </a:rPr>
              <a:t>There is no limit on the number of items a collection can hold. However, there is a general limit on heap size.</a:t>
            </a:r>
            <a:endParaRPr lang="en-US" sz="24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Clr>
                <a:srgbClr val="3C4043"/>
              </a:buClr>
              <a:buSzPts val="1800"/>
              <a:buAutoNum type="arabicPeriod"/>
            </a:pPr>
            <a:endParaRPr lang="en-US"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Roboto"/>
              <a:buChar char="•"/>
            </a:pPr>
            <a:endParaRPr lang="en-US" sz="180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E1C6"/>
              </a:solidFill>
              <a:latin typeface="Nixie One"/>
              <a:ea typeface="Roboto"/>
              <a:cs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AutoNum type="arabicPeriod"/>
            </a:pPr>
            <a:endParaRPr lang="en-US"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US" sz="18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228600" indent="-50800">
              <a:lnSpc>
                <a:spcPct val="150000"/>
              </a:lnSpc>
              <a:spcBef>
                <a:spcPts val="0"/>
              </a:spcBef>
              <a:buNone/>
            </a:pPr>
            <a:endParaRPr lang="en-US"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9840B5-8FAB-D7D1-FB8B-064617EDE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0651"/>
              </p:ext>
            </p:extLst>
          </p:nvPr>
        </p:nvGraphicFramePr>
        <p:xfrm>
          <a:off x="673652" y="3776869"/>
          <a:ext cx="10537572" cy="1883367"/>
        </p:xfrm>
        <a:graphic>
          <a:graphicData uri="http://schemas.openxmlformats.org/drawingml/2006/table">
            <a:tbl>
              <a:tblPr firstRow="1" bandRow="1">
                <a:tableStyleId>{C5506C4D-7EEC-4CB1-95DF-D9B22A299A20}</a:tableStyleId>
              </a:tblPr>
              <a:tblGrid>
                <a:gridCol w="3512525">
                  <a:extLst>
                    <a:ext uri="{9D8B030D-6E8A-4147-A177-3AD203B41FA5}">
                      <a16:colId xmlns:a16="http://schemas.microsoft.com/office/drawing/2014/main" val="3640338359"/>
                    </a:ext>
                  </a:extLst>
                </a:gridCol>
                <a:gridCol w="3362708">
                  <a:extLst>
                    <a:ext uri="{9D8B030D-6E8A-4147-A177-3AD203B41FA5}">
                      <a16:colId xmlns:a16="http://schemas.microsoft.com/office/drawing/2014/main" val="1625406094"/>
                    </a:ext>
                  </a:extLst>
                </a:gridCol>
                <a:gridCol w="3662339">
                  <a:extLst>
                    <a:ext uri="{9D8B030D-6E8A-4147-A177-3AD203B41FA5}">
                      <a16:colId xmlns:a16="http://schemas.microsoft.com/office/drawing/2014/main" val="2602678498"/>
                    </a:ext>
                  </a:extLst>
                </a:gridCol>
              </a:tblGrid>
              <a:tr h="60320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461309"/>
                  </a:ext>
                </a:extLst>
              </a:tr>
              <a:tr h="603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A list is an ordered collection.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Set is an unordered collection.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Map is  a collection of key-value pair.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83887"/>
                  </a:ext>
                </a:extLst>
              </a:tr>
              <a:tr h="603207">
                <a:tc>
                  <a:txBody>
                    <a:bodyPr/>
                    <a:lstStyle/>
                    <a:p>
                      <a:r>
                        <a:rPr lang="en-US" sz="1800"/>
                        <a:t>Can contain duplicate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 not contain any duplicate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Each unique key maps to a single value. Value can be duplicate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278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List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2"/>
          </p:nvPr>
        </p:nvSpPr>
        <p:spPr>
          <a:xfrm>
            <a:off x="201283" y="1245025"/>
            <a:ext cx="11522700" cy="450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highlight>
                  <a:srgbClr val="FFFFFF"/>
                </a:highlight>
                <a:ea typeface="Roboto"/>
              </a:rPr>
              <a:t>List can hold any type of data like primitive, </a:t>
            </a:r>
            <a:r>
              <a:rPr lang="en-US" sz="2400" err="1">
                <a:highlight>
                  <a:srgbClr val="FFFFFF"/>
                </a:highlight>
                <a:ea typeface="Roboto"/>
              </a:rPr>
              <a:t>Sobject</a:t>
            </a:r>
            <a:r>
              <a:rPr lang="en-US" sz="2400">
                <a:highlight>
                  <a:srgbClr val="FFFFFF"/>
                </a:highlight>
                <a:ea typeface="Roboto"/>
              </a:rPr>
              <a:t>, Object etc.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highlight>
                  <a:srgbClr val="FFFFFF"/>
                </a:highlight>
                <a:ea typeface="Roboto"/>
              </a:rPr>
              <a:t>List stores data in ordered form &amp; allows duplicate entries.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highlight>
                  <a:srgbClr val="FFFFFF"/>
                </a:highlight>
                <a:ea typeface="Roboto"/>
              </a:rPr>
              <a:t>Lists are </a:t>
            </a:r>
            <a:r>
              <a:rPr lang="en-US" sz="2400" err="1">
                <a:highlight>
                  <a:srgbClr val="FFFFFF"/>
                </a:highlight>
                <a:ea typeface="Roboto"/>
              </a:rPr>
              <a:t>iterable</a:t>
            </a:r>
            <a:r>
              <a:rPr lang="en-US" sz="2400">
                <a:highlight>
                  <a:srgbClr val="FFFFFF"/>
                </a:highlight>
                <a:ea typeface="Roboto"/>
              </a:rPr>
              <a:t> &amp; sortable.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highlight>
                <a:srgbClr val="FFFFFF"/>
              </a:highlight>
              <a:ea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C7D201-6013-5A0F-220B-2405FDD8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47183"/>
              </p:ext>
            </p:extLst>
          </p:nvPr>
        </p:nvGraphicFramePr>
        <p:xfrm>
          <a:off x="662608" y="3898348"/>
          <a:ext cx="7025460" cy="1158080"/>
        </p:xfrm>
        <a:graphic>
          <a:graphicData uri="http://schemas.openxmlformats.org/drawingml/2006/table">
            <a:tbl>
              <a:tblPr firstRow="1" bandRow="1">
                <a:tableStyleId>{C5506C4D-7EEC-4CB1-95DF-D9B22A299A20}</a:tableStyleId>
              </a:tblPr>
              <a:tblGrid>
                <a:gridCol w="1170910">
                  <a:extLst>
                    <a:ext uri="{9D8B030D-6E8A-4147-A177-3AD203B41FA5}">
                      <a16:colId xmlns:a16="http://schemas.microsoft.com/office/drawing/2014/main" val="3556683149"/>
                    </a:ext>
                  </a:extLst>
                </a:gridCol>
                <a:gridCol w="1170910">
                  <a:extLst>
                    <a:ext uri="{9D8B030D-6E8A-4147-A177-3AD203B41FA5}">
                      <a16:colId xmlns:a16="http://schemas.microsoft.com/office/drawing/2014/main" val="2963692936"/>
                    </a:ext>
                  </a:extLst>
                </a:gridCol>
                <a:gridCol w="1170910">
                  <a:extLst>
                    <a:ext uri="{9D8B030D-6E8A-4147-A177-3AD203B41FA5}">
                      <a16:colId xmlns:a16="http://schemas.microsoft.com/office/drawing/2014/main" val="2192665070"/>
                    </a:ext>
                  </a:extLst>
                </a:gridCol>
                <a:gridCol w="1170910">
                  <a:extLst>
                    <a:ext uri="{9D8B030D-6E8A-4147-A177-3AD203B41FA5}">
                      <a16:colId xmlns:a16="http://schemas.microsoft.com/office/drawing/2014/main" val="3288052216"/>
                    </a:ext>
                  </a:extLst>
                </a:gridCol>
                <a:gridCol w="1170910">
                  <a:extLst>
                    <a:ext uri="{9D8B030D-6E8A-4147-A177-3AD203B41FA5}">
                      <a16:colId xmlns:a16="http://schemas.microsoft.com/office/drawing/2014/main" val="3184920737"/>
                    </a:ext>
                  </a:extLst>
                </a:gridCol>
                <a:gridCol w="1170910">
                  <a:extLst>
                    <a:ext uri="{9D8B030D-6E8A-4147-A177-3AD203B41FA5}">
                      <a16:colId xmlns:a16="http://schemas.microsoft.com/office/drawing/2014/main" val="1476880846"/>
                    </a:ext>
                  </a:extLst>
                </a:gridCol>
              </a:tblGrid>
              <a:tr h="579040">
                <a:tc>
                  <a:txBody>
                    <a:bodyPr/>
                    <a:lstStyle/>
                    <a:p>
                      <a:pPr lvl="0"/>
                      <a:r>
                        <a:rPr lang="en-US" sz="1600"/>
                        <a:t>Index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Index 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Index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Index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Index 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Index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37490"/>
                  </a:ext>
                </a:extLst>
              </a:tr>
              <a:tr h="579040">
                <a:tc>
                  <a:txBody>
                    <a:bodyPr/>
                    <a:lstStyle/>
                    <a:p>
                      <a:r>
                        <a:rPr lang="en-US" sz="1600" b="1"/>
                        <a:t>'Red'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'Yellow'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'Green'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'Blue'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'Orange'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'Red'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3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241447" y="332617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How to declare a List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2"/>
          </p:nvPr>
        </p:nvSpPr>
        <p:spPr>
          <a:xfrm>
            <a:off x="223369" y="1245025"/>
            <a:ext cx="11500614" cy="521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FF"/>
                </a:highlight>
                <a:ea typeface="Roboto"/>
              </a:rPr>
              <a:t>1. List Constructors</a:t>
            </a:r>
            <a:endParaRPr lang="en-US" sz="2000" dirty="0">
              <a:highlight>
                <a:srgbClr val="FFFFFF"/>
              </a:highlight>
              <a:ea typeface="Roboto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List&lt;T&gt;()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List&lt;T&gt;(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listToCopy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List&lt;T&gt;(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setToCopy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FFFFF"/>
                </a:highlight>
                <a:ea typeface="Roboto"/>
              </a:rPr>
              <a:t>2.  Create a List </a:t>
            </a:r>
            <a:endParaRPr lang="en-US"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     List&lt;String&gt; 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colorList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 = new List&lt;String&gt;();</a:t>
            </a:r>
            <a:endParaRPr lang="en-US"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highlight>
                  <a:srgbClr val="FFFFFF"/>
                </a:highlight>
                <a:ea typeface="Roboto"/>
              </a:rPr>
              <a:t>     List&lt;String&gt; </a:t>
            </a:r>
            <a:r>
              <a:rPr lang="en-US" sz="2000" err="1">
                <a:highlight>
                  <a:srgbClr val="FFFFFF"/>
                </a:highlight>
                <a:ea typeface="Roboto"/>
              </a:rPr>
              <a:t>colorList</a:t>
            </a:r>
            <a:r>
              <a:rPr lang="en-US" sz="2000">
                <a:highlight>
                  <a:srgbClr val="FFFFFF"/>
                </a:highlight>
                <a:ea typeface="Roboto"/>
              </a:rPr>
              <a:t> = new List&lt;String&gt;{'</a:t>
            </a:r>
            <a:r>
              <a:rPr lang="en-US" sz="2000" err="1">
                <a:highlight>
                  <a:srgbClr val="FFFFFF"/>
                </a:highlight>
                <a:ea typeface="Roboto"/>
              </a:rPr>
              <a:t>Red','Yellow','Green','Blue','Orange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'};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     String [] 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colorList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 = new String[10];</a:t>
            </a:r>
          </a:p>
          <a:p>
            <a:pPr marL="50800" indent="0">
              <a:buNone/>
            </a:pPr>
            <a:r>
              <a:rPr lang="en-US" sz="2000" b="1" dirty="0">
                <a:highlight>
                  <a:srgbClr val="FFFFFF"/>
                </a:highlight>
                <a:ea typeface="Roboto"/>
              </a:rPr>
              <a:t>3.  Create a nested List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FFFF"/>
                </a:highlight>
              </a:rPr>
              <a:t>     List&lt;List&lt;Contact&gt;&gt;&gt; </a:t>
            </a:r>
            <a:r>
              <a:rPr lang="en-US" sz="2000" dirty="0" err="1">
                <a:highlight>
                  <a:srgbClr val="FFFFFF"/>
                </a:highlight>
              </a:rPr>
              <a:t>contactNestedList</a:t>
            </a:r>
            <a:r>
              <a:rPr lang="en-US" sz="2000" dirty="0">
                <a:highlight>
                  <a:srgbClr val="FFFFFF"/>
                </a:highlight>
              </a:rPr>
              <a:t> = new List&lt;List&lt;Contact&gt;&gt;();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44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241447" y="332617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Methods in List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8" name="Google Shape;210;p22">
            <a:extLst>
              <a:ext uri="{FF2B5EF4-FFF2-40B4-BE49-F238E27FC236}">
                <a16:creationId xmlns:a16="http://schemas.microsoft.com/office/drawing/2014/main" id="{1BD6E3C1-8547-EC2E-29F7-3517E9465F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969" y="5675563"/>
            <a:ext cx="11888711" cy="68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  <a:ea typeface="Roboto"/>
              </a:rPr>
              <a:t>  </a:t>
            </a:r>
            <a:r>
              <a:rPr lang="en-US" sz="2400" b="1">
                <a:highlight>
                  <a:srgbClr val="FFFFFF"/>
                </a:highlight>
                <a:ea typeface="Roboto"/>
              </a:rPr>
              <a:t>Link :</a:t>
            </a:r>
            <a:r>
              <a:rPr lang="en-US" sz="2400">
                <a:highlight>
                  <a:srgbClr val="FFFFFF"/>
                </a:highlight>
                <a:ea typeface="Roboto"/>
              </a:rPr>
              <a:t> </a:t>
            </a:r>
            <a:r>
              <a:rPr lang="en-US" sz="2400" i="1">
                <a:solidFill>
                  <a:schemeClr val="accent1"/>
                </a:solidFill>
                <a:highlight>
                  <a:srgbClr val="FFFFFF"/>
                </a:highlight>
                <a:ea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methods</a:t>
            </a:r>
            <a:endParaRPr lang="en-US">
              <a:solidFill>
                <a:schemeClr val="accent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highlight>
                <a:srgbClr val="FFFFFF"/>
              </a:highlight>
              <a:ea typeface="Roboto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719E8AF-B123-D70F-2A8F-03438AD5D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28079"/>
              </p:ext>
            </p:extLst>
          </p:nvPr>
        </p:nvGraphicFramePr>
        <p:xfrm>
          <a:off x="107805" y="1428816"/>
          <a:ext cx="11827616" cy="4142776"/>
        </p:xfrm>
        <a:graphic>
          <a:graphicData uri="http://schemas.openxmlformats.org/drawingml/2006/table">
            <a:tbl>
              <a:tblPr firstRow="1" bandRow="1">
                <a:tableStyleId>{C5506C4D-7EEC-4CB1-95DF-D9B22A299A20}</a:tableStyleId>
              </a:tblPr>
              <a:tblGrid>
                <a:gridCol w="977346">
                  <a:extLst>
                    <a:ext uri="{9D8B030D-6E8A-4147-A177-3AD203B41FA5}">
                      <a16:colId xmlns:a16="http://schemas.microsoft.com/office/drawing/2014/main" val="416613248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990139598"/>
                    </a:ext>
                  </a:extLst>
                </a:gridCol>
                <a:gridCol w="2816087">
                  <a:extLst>
                    <a:ext uri="{9D8B030D-6E8A-4147-A177-3AD203B41FA5}">
                      <a16:colId xmlns:a16="http://schemas.microsoft.com/office/drawing/2014/main" val="3330401212"/>
                    </a:ext>
                  </a:extLst>
                </a:gridCol>
                <a:gridCol w="5367183">
                  <a:extLst>
                    <a:ext uri="{9D8B030D-6E8A-4147-A177-3AD203B41FA5}">
                      <a16:colId xmlns:a16="http://schemas.microsoft.com/office/drawing/2014/main" val="2217797358"/>
                    </a:ext>
                  </a:extLst>
                </a:gridCol>
              </a:tblGrid>
              <a:tr h="5465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Sr.No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Calibri"/>
                        </a:rPr>
                        <a:t>Method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Calibri"/>
                        </a:rPr>
                        <a:t>Syntax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Calibri"/>
                        </a:rPr>
                        <a:t>Use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96069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add(</a:t>
                      </a:r>
                      <a:r>
                        <a:rPr lang="en-US" sz="1800" b="0" i="0" u="none" strike="noStrike" noProof="0" dirty="0" err="1"/>
                        <a:t>listElement</a:t>
                      </a:r>
                      <a:r>
                        <a:rPr lang="en-US" sz="1800" b="0" i="0" u="none" strike="noStrike" noProof="0" dirty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/>
                        <a:t>colorList</a:t>
                      </a:r>
                      <a:r>
                        <a:rPr lang="en-US" sz="1800" b="0" i="0" u="none" strike="noStrike" noProof="0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.add('Red');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Adds an element to the end of the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41434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add(</a:t>
                      </a:r>
                      <a:r>
                        <a:rPr lang="en-US" sz="1800" dirty="0" err="1"/>
                        <a:t>index,listElement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colorList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dirty="0"/>
                        <a:t>.add(0,'Yellow');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Inserts an element into the list at the specified index position. 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40521"/>
                  </a:ext>
                </a:extLst>
              </a:tr>
              <a:tr h="7454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get(index)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colorList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dirty="0"/>
                        <a:t>.get(2);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Returns the list element stored at the specified index.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12401"/>
                  </a:ext>
                </a:extLst>
              </a:tr>
              <a:tr h="7090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equals(colorList2)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colorList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dirty="0"/>
                        <a:t>.equals(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colorList2</a:t>
                      </a:r>
                      <a:r>
                        <a:rPr lang="en-US" sz="180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Compares this list with the specified list and returns true if both lists are equal; otherwise, returns false.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2111"/>
                  </a:ext>
                </a:extLst>
              </a:tr>
              <a:tr h="7090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colorList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dirty="0"/>
                        <a:t>.clear();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Removes all elements from a list, consequently setting the list's length to zero.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3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Set</a:t>
            </a:r>
            <a:endParaRPr lang="en-US"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2"/>
          </p:nvPr>
        </p:nvSpPr>
        <p:spPr>
          <a:xfrm>
            <a:off x="201283" y="1245025"/>
            <a:ext cx="11522700" cy="513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highlight>
                  <a:srgbClr val="FFFFFF"/>
                </a:highlight>
                <a:ea typeface="Roboto"/>
              </a:rPr>
              <a:t>Sets can hold any type of data like primitive, </a:t>
            </a:r>
            <a:r>
              <a:rPr lang="en-US" sz="2400" dirty="0" err="1">
                <a:highlight>
                  <a:srgbClr val="FFFFFF"/>
                </a:highlight>
                <a:ea typeface="Roboto"/>
              </a:rPr>
              <a:t>Sobject</a:t>
            </a:r>
            <a:r>
              <a:rPr lang="en-US" sz="2400" dirty="0">
                <a:highlight>
                  <a:srgbClr val="FFFFFF"/>
                </a:highlight>
                <a:ea typeface="Roboto"/>
              </a:rPr>
              <a:t>, Object etc.</a:t>
            </a:r>
            <a:endParaRPr lang="en-US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highlight>
                  <a:srgbClr val="FFFFFF"/>
                </a:highlight>
                <a:ea typeface="Roboto"/>
              </a:rPr>
              <a:t>Sets stores data in unordered form &amp; doesn't allows duplicate entries.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highlight>
                  <a:srgbClr val="FFFFFF"/>
                </a:highlight>
                <a:ea typeface="Roboto"/>
              </a:rPr>
              <a:t>Uniqueness of the data respects case sensitivity.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highlight>
                  <a:srgbClr val="FFFFFF"/>
                </a:highlight>
                <a:ea typeface="Roboto"/>
              </a:rPr>
              <a:t>Sets are </a:t>
            </a:r>
            <a:r>
              <a:rPr lang="en-US" sz="2400" dirty="0" err="1">
                <a:highlight>
                  <a:srgbClr val="FFFFFF"/>
                </a:highlight>
                <a:ea typeface="Roboto"/>
              </a:rPr>
              <a:t>iterable</a:t>
            </a:r>
            <a:r>
              <a:rPr lang="en-US" sz="2400" dirty="0">
                <a:highlight>
                  <a:srgbClr val="FFFFFF"/>
                </a:highlight>
                <a:ea typeface="Roboto"/>
              </a:rPr>
              <a:t> &amp; already sorted.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highlight>
                <a:srgbClr val="FFFFFF"/>
              </a:highlight>
              <a:ea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125E33-74F1-D090-C8C3-837777CD8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6273"/>
              </p:ext>
            </p:extLst>
          </p:nvPr>
        </p:nvGraphicFramePr>
        <p:xfrm>
          <a:off x="773042" y="4538870"/>
          <a:ext cx="8118882" cy="778565"/>
        </p:xfrm>
        <a:graphic>
          <a:graphicData uri="http://schemas.openxmlformats.org/drawingml/2006/table">
            <a:tbl>
              <a:tblPr firstRow="1" bandRow="1">
                <a:tableStyleId>{C5506C4D-7EEC-4CB1-95DF-D9B22A299A20}</a:tableStyleId>
              </a:tblPr>
              <a:tblGrid>
                <a:gridCol w="1353147">
                  <a:extLst>
                    <a:ext uri="{9D8B030D-6E8A-4147-A177-3AD203B41FA5}">
                      <a16:colId xmlns:a16="http://schemas.microsoft.com/office/drawing/2014/main" val="3556683149"/>
                    </a:ext>
                  </a:extLst>
                </a:gridCol>
                <a:gridCol w="1353147">
                  <a:extLst>
                    <a:ext uri="{9D8B030D-6E8A-4147-A177-3AD203B41FA5}">
                      <a16:colId xmlns:a16="http://schemas.microsoft.com/office/drawing/2014/main" val="2963692936"/>
                    </a:ext>
                  </a:extLst>
                </a:gridCol>
                <a:gridCol w="1353147">
                  <a:extLst>
                    <a:ext uri="{9D8B030D-6E8A-4147-A177-3AD203B41FA5}">
                      <a16:colId xmlns:a16="http://schemas.microsoft.com/office/drawing/2014/main" val="2192665070"/>
                    </a:ext>
                  </a:extLst>
                </a:gridCol>
                <a:gridCol w="1353147">
                  <a:extLst>
                    <a:ext uri="{9D8B030D-6E8A-4147-A177-3AD203B41FA5}">
                      <a16:colId xmlns:a16="http://schemas.microsoft.com/office/drawing/2014/main" val="3288052216"/>
                    </a:ext>
                  </a:extLst>
                </a:gridCol>
                <a:gridCol w="1353147">
                  <a:extLst>
                    <a:ext uri="{9D8B030D-6E8A-4147-A177-3AD203B41FA5}">
                      <a16:colId xmlns:a16="http://schemas.microsoft.com/office/drawing/2014/main" val="3184920737"/>
                    </a:ext>
                  </a:extLst>
                </a:gridCol>
                <a:gridCol w="1353147">
                  <a:extLst>
                    <a:ext uri="{9D8B030D-6E8A-4147-A177-3AD203B41FA5}">
                      <a16:colId xmlns:a16="http://schemas.microsoft.com/office/drawing/2014/main" val="1476880846"/>
                    </a:ext>
                  </a:extLst>
                </a:gridCol>
              </a:tblGrid>
              <a:tr h="77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5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241447" y="332617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How to declare Set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2"/>
          </p:nvPr>
        </p:nvSpPr>
        <p:spPr>
          <a:xfrm>
            <a:off x="234412" y="1245025"/>
            <a:ext cx="11489571" cy="526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FF"/>
                </a:highlight>
                <a:ea typeface="Roboto"/>
              </a:rPr>
              <a:t> 1. Set Constructors</a:t>
            </a:r>
            <a:endParaRPr lang="en-US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Set&lt;T&gt;()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Set&lt;T&gt;(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setToCopy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Set&lt;T&gt;(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listToCopy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/>
              <a:buChar char="q"/>
            </a:pPr>
            <a:endParaRPr lang="en-US" sz="20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FF"/>
                </a:highlight>
                <a:ea typeface="Roboto"/>
              </a:rPr>
              <a:t>2.  Create an empty Set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     Set&lt;Integer&gt; 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employeeIdSet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 = new Set&lt;Integer&gt;();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FFFF"/>
                </a:highlight>
                <a:ea typeface="Roboto"/>
              </a:rPr>
              <a:t>     Set&lt;Integer&gt; </a:t>
            </a:r>
            <a:r>
              <a:rPr lang="en-US" sz="2000" dirty="0" err="1">
                <a:highlight>
                  <a:srgbClr val="FFFFFF"/>
                </a:highlight>
                <a:ea typeface="Roboto"/>
              </a:rPr>
              <a:t>employeeIdSet</a:t>
            </a:r>
            <a:r>
              <a:rPr lang="en-US" sz="2000" dirty="0">
                <a:highlight>
                  <a:srgbClr val="FFFFFF"/>
                </a:highlight>
                <a:ea typeface="Roboto"/>
              </a:rPr>
              <a:t> = new Set&lt;Integer&gt;{'7401','7402','7403','74014','7405'};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highlight>
                <a:srgbClr val="FFFFFF"/>
              </a:highlight>
              <a:ea typeface="Roboto"/>
            </a:endParaRPr>
          </a:p>
          <a:p>
            <a:pPr marL="50800" indent="0">
              <a:buNone/>
            </a:pPr>
            <a:endParaRPr lang="en-US">
              <a:highlight>
                <a:srgbClr val="FFFFFF"/>
              </a:highlight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807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241447" y="332617"/>
            <a:ext cx="1144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/>
              <a:t>Methods in Set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endParaRPr/>
          </a:p>
        </p:txBody>
      </p:sp>
      <p:sp>
        <p:nvSpPr>
          <p:cNvPr id="8" name="Google Shape;210;p22">
            <a:extLst>
              <a:ext uri="{FF2B5EF4-FFF2-40B4-BE49-F238E27FC236}">
                <a16:creationId xmlns:a16="http://schemas.microsoft.com/office/drawing/2014/main" id="{1BD6E3C1-8547-EC2E-29F7-3517E9465F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0317" y="5852259"/>
            <a:ext cx="11888711" cy="68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  <a:ea typeface="Roboto"/>
              </a:rPr>
              <a:t>  </a:t>
            </a:r>
            <a:r>
              <a:rPr lang="en-US" sz="2400" b="1">
                <a:highlight>
                  <a:srgbClr val="FFFFFF"/>
                </a:highlight>
                <a:ea typeface="Roboto"/>
              </a:rPr>
              <a:t>Link :</a:t>
            </a:r>
            <a:r>
              <a:rPr lang="en-US" sz="2400">
                <a:highlight>
                  <a:srgbClr val="FFFFFF"/>
                </a:highlight>
                <a:ea typeface="Roboto"/>
              </a:rPr>
              <a:t> </a:t>
            </a:r>
            <a:r>
              <a:rPr lang="en-US" sz="2400" i="1">
                <a:solidFill>
                  <a:schemeClr val="accent1"/>
                </a:solidFill>
                <a:highlight>
                  <a:srgbClr val="FFFFFF"/>
                </a:highlight>
                <a:ea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methods</a:t>
            </a:r>
            <a:endParaRPr lang="en-US">
              <a:solidFill>
                <a:schemeClr val="accent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sz="2400">
              <a:highlight>
                <a:srgbClr val="FFFFFF"/>
              </a:highlight>
              <a:ea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highlight>
                <a:srgbClr val="FFFFFF"/>
              </a:highlight>
              <a:ea typeface="Roboto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719E8AF-B123-D70F-2A8F-03438AD5D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7389"/>
              </p:ext>
            </p:extLst>
          </p:nvPr>
        </p:nvGraphicFramePr>
        <p:xfrm>
          <a:off x="107805" y="1428816"/>
          <a:ext cx="11827618" cy="4433431"/>
        </p:xfrm>
        <a:graphic>
          <a:graphicData uri="http://schemas.openxmlformats.org/drawingml/2006/table">
            <a:tbl>
              <a:tblPr firstRow="1" bandRow="1">
                <a:tableStyleId>{C5506C4D-7EEC-4CB1-95DF-D9B22A299A20}</a:tableStyleId>
              </a:tblPr>
              <a:tblGrid>
                <a:gridCol w="977346">
                  <a:extLst>
                    <a:ext uri="{9D8B030D-6E8A-4147-A177-3AD203B41FA5}">
                      <a16:colId xmlns:a16="http://schemas.microsoft.com/office/drawing/2014/main" val="4166132481"/>
                    </a:ext>
                  </a:extLst>
                </a:gridCol>
                <a:gridCol w="2269434">
                  <a:extLst>
                    <a:ext uri="{9D8B030D-6E8A-4147-A177-3AD203B41FA5}">
                      <a16:colId xmlns:a16="http://schemas.microsoft.com/office/drawing/2014/main" val="3990139598"/>
                    </a:ext>
                  </a:extLst>
                </a:gridCol>
                <a:gridCol w="3907800">
                  <a:extLst>
                    <a:ext uri="{9D8B030D-6E8A-4147-A177-3AD203B41FA5}">
                      <a16:colId xmlns:a16="http://schemas.microsoft.com/office/drawing/2014/main" val="3330401212"/>
                    </a:ext>
                  </a:extLst>
                </a:gridCol>
                <a:gridCol w="4673038">
                  <a:extLst>
                    <a:ext uri="{9D8B030D-6E8A-4147-A177-3AD203B41FA5}">
                      <a16:colId xmlns:a16="http://schemas.microsoft.com/office/drawing/2014/main" val="2217797358"/>
                    </a:ext>
                  </a:extLst>
                </a:gridCol>
              </a:tblGrid>
              <a:tr h="546529"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Sr.No</a:t>
                      </a:r>
                      <a:r>
                        <a:rPr lang="en-US" sz="20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Calibri"/>
                        </a:rPr>
                        <a:t>Method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Calibri"/>
                        </a:rPr>
                        <a:t>Syntax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Calibri"/>
                        </a:rPr>
                        <a:t>Use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96069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add(</a:t>
                      </a:r>
                      <a:r>
                        <a:rPr lang="en-US" sz="1800" b="0" i="0" u="none" strike="noStrike" noProof="0" err="1"/>
                        <a:t>setElement</a:t>
                      </a:r>
                      <a:r>
                        <a:rPr lang="en-US" sz="1800" b="0" i="0" u="none" strike="noStrike" noProof="0"/>
                        <a:t>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employeeIdSet.add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('7400');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Adds an element to the Set if it is not already present.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41434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remove(</a:t>
                      </a:r>
                      <a:r>
                        <a:rPr lang="en-US" sz="1800" err="1"/>
                        <a:t>setElement</a:t>
                      </a:r>
                      <a:r>
                        <a:rPr lang="en-US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employeeIdSet</a:t>
                      </a:r>
                      <a:r>
                        <a:rPr lang="en-US" sz="1800" err="1"/>
                        <a:t>.remove</a:t>
                      </a:r>
                      <a:r>
                        <a:rPr lang="en-US" sz="1800"/>
                        <a:t>('7400')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Removes the specified element from the Set if it is present.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40521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/>
                        <a:t>addAll</a:t>
                      </a:r>
                      <a:r>
                        <a:rPr lang="en-US" sz="180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/>
                        <a:t>employeeIdSet.addAll</a:t>
                      </a:r>
                      <a:r>
                        <a:rPr lang="en-US" sz="1800"/>
                        <a:t>(</a:t>
                      </a:r>
                      <a:r>
                        <a:rPr lang="en-US" sz="1800" err="1"/>
                        <a:t>employeeIdList</a:t>
                      </a:r>
                      <a:r>
                        <a:rPr lang="en-US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Adds all of the elements in the specified list to the set if they are not already present.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12401"/>
                  </a:ext>
                </a:extLst>
              </a:tr>
              <a:tr h="7090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clear</a:t>
                      </a:r>
                      <a:r>
                        <a:rPr lang="en-US" sz="180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/>
                        <a:t>employeeIdSet.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clear</a:t>
                      </a:r>
                      <a:r>
                        <a:rPr lang="en-US" sz="180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Removes all of the elements from the set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2111"/>
                  </a:ext>
                </a:extLst>
              </a:tr>
              <a:tr h="7090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contains()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/>
                        <a:t>employeeIdSet.contains</a:t>
                      </a:r>
                      <a:r>
                        <a:rPr lang="en-US" sz="1800"/>
                        <a:t>(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'7400'</a:t>
                      </a:r>
                      <a:r>
                        <a:rPr lang="en-US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Returns </a:t>
                      </a:r>
                      <a:r>
                        <a:rPr lang="en-US" sz="1800" b="0" i="0" u="none" strike="noStrike" noProof="0">
                          <a:latin typeface="Consolas"/>
                        </a:rPr>
                        <a:t>true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if the set contains the specified element.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728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est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Test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 Kushwaha</dc:creator>
  <cp:revision>82</cp:revision>
  <dcterms:modified xsi:type="dcterms:W3CDTF">2024-09-22T09:48:59Z</dcterms:modified>
</cp:coreProperties>
</file>