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2.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9" r:id="rId3"/>
  </p:sldMasterIdLst>
  <p:notesMasterIdLst>
    <p:notesMasterId r:id="rId33"/>
  </p:notesMasterIdLst>
  <p:sldIdLst>
    <p:sldId id="256" r:id="rId4"/>
    <p:sldId id="257" r:id="rId5"/>
    <p:sldId id="258" r:id="rId6"/>
    <p:sldId id="295" r:id="rId7"/>
    <p:sldId id="296" r:id="rId8"/>
    <p:sldId id="259" r:id="rId9"/>
    <p:sldId id="261" r:id="rId10"/>
    <p:sldId id="297" r:id="rId11"/>
    <p:sldId id="277" r:id="rId12"/>
    <p:sldId id="280" r:id="rId13"/>
    <p:sldId id="279" r:id="rId14"/>
    <p:sldId id="283" r:id="rId15"/>
    <p:sldId id="298" r:id="rId16"/>
    <p:sldId id="284" r:id="rId17"/>
    <p:sldId id="285" r:id="rId18"/>
    <p:sldId id="286" r:id="rId19"/>
    <p:sldId id="287" r:id="rId20"/>
    <p:sldId id="288" r:id="rId21"/>
    <p:sldId id="289" r:id="rId22"/>
    <p:sldId id="293" r:id="rId23"/>
    <p:sldId id="301" r:id="rId24"/>
    <p:sldId id="291" r:id="rId25"/>
    <p:sldId id="302" r:id="rId26"/>
    <p:sldId id="304" r:id="rId27"/>
    <p:sldId id="292" r:id="rId28"/>
    <p:sldId id="299" r:id="rId29"/>
    <p:sldId id="281" r:id="rId30"/>
    <p:sldId id="290" r:id="rId31"/>
    <p:sldId id="300" r:id="rId32"/>
  </p:sldIdLst>
  <p:sldSz cx="12192000" cy="6858000"/>
  <p:notesSz cx="6858000" cy="9144000"/>
  <p:embeddedFontLst>
    <p:embeddedFont>
      <p:font typeface="Consolas" panose="020B0609020204030204" pitchFamily="49" charset="0"/>
      <p:regular r:id="rId34"/>
      <p:bold r:id="rId35"/>
      <p:italic r:id="rId36"/>
      <p:boldItalic r:id="rId37"/>
    </p:embeddedFont>
    <p:embeddedFont>
      <p:font typeface="Roboto" panose="02000000000000000000" pitchFamily="2" charset="0"/>
      <p:regular r:id="rId38"/>
      <p:bold r:id="rId39"/>
      <p:italic r:id="rId40"/>
      <p:boldItalic r:id="rId41"/>
    </p:embeddedFont>
    <p:embeddedFont>
      <p:font typeface="Segoe UI" panose="020B0502040204020203" pitchFamily="34" charset="0"/>
      <p:regular r:id="rId42"/>
      <p:bold r:id="rId43"/>
      <p:italic r:id="rId44"/>
      <p:boldItalic r:id="rId45"/>
    </p:embeddedFont>
    <p:embeddedFont>
      <p:font typeface="Trebuchet MS" panose="020B060302020202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24">
          <p15:clr>
            <a:srgbClr val="A4A3A4"/>
          </p15:clr>
        </p15:guide>
        <p15:guide id="2" pos="381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eta Kushwaha" initials="GK" lastIdx="3" clrIdx="0">
    <p:extLst>
      <p:ext uri="{19B8F6BF-5375-455C-9EA6-DF929625EA0E}">
        <p15:presenceInfo xmlns:p15="http://schemas.microsoft.com/office/powerpoint/2012/main" userId="S::geeta.kushwaha@theblueflamelabs.com::0f5c5b1c-2b64-4adf-aff1-552681bbf0ce" providerId="AD"/>
      </p:ext>
    </p:extLst>
  </p:cmAuthor>
  <p:cmAuthor id="2" name="Sachin Vispute" initials="SV" lastIdx="4" clrIdx="1">
    <p:extLst>
      <p:ext uri="{19B8F6BF-5375-455C-9EA6-DF929625EA0E}">
        <p15:presenceInfo xmlns:p15="http://schemas.microsoft.com/office/powerpoint/2012/main" userId="S::sachin.vispute@theblueflamelabs.com::aba9e77d-cf76-471d-ac0c-e08175eefba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8E01B5-84F8-C96B-8972-090D55C93384}" v="1" dt="2024-09-20T11:57:38.232"/>
  </p1510:revLst>
</p1510:revInfo>
</file>

<file path=ppt/tableStyles.xml><?xml version="1.0" encoding="utf-8"?>
<a:tblStyleLst xmlns:a="http://schemas.openxmlformats.org/drawingml/2006/main" def="{C5506C4D-7EEC-4CB1-95DF-D9B22A299A20}">
  <a:tblStyle styleId="{C5506C4D-7EEC-4CB1-95DF-D9B22A299A2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CF4"/>
          </a:solidFill>
        </a:fill>
      </a:tcStyle>
    </a:wholeTbl>
    <a:band1H>
      <a:tcTxStyle/>
      <a:tcStyle>
        <a:tcBdr/>
        <a:fill>
          <a:solidFill>
            <a:srgbClr val="CCD8E8"/>
          </a:solidFill>
        </a:fill>
      </a:tcStyle>
    </a:band1H>
    <a:band2H>
      <a:tcTxStyle/>
      <a:tcStyle>
        <a:tcBdr/>
      </a:tcStyle>
    </a:band2H>
    <a:band1V>
      <a:tcTxStyle/>
      <a:tcStyle>
        <a:tcBdr/>
        <a:fill>
          <a:solidFill>
            <a:srgbClr val="CCD8E8"/>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424"/>
        <p:guide pos="3816"/>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6.fntdata"/><Relationship Id="rId21" Type="http://schemas.openxmlformats.org/officeDocument/2006/relationships/slide" Target="slides/slide18.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11.fntdata"/><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microsoft.com/office/2015/10/relationships/revisionInfo" Target="revisionInfo.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7.xml"/><Relationship Id="rId41" Type="http://schemas.openxmlformats.org/officeDocument/2006/relationships/font" Target="fonts/font8.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3.fntdata"/><Relationship Id="rId49" Type="http://schemas.openxmlformats.org/officeDocument/2006/relationships/font" Target="fonts/font1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n Tiwari" userId="S::nitin.tiwari@theblueflamelabs.com::c0991fe9-0dc8-4b80-9a32-701e933ad216" providerId="AD" clId="Web-{9A8E01B5-84F8-C96B-8972-090D55C93384}"/>
    <pc:docChg chg="modSld">
      <pc:chgData name="Nitin Tiwari" userId="S::nitin.tiwari@theblueflamelabs.com::c0991fe9-0dc8-4b80-9a32-701e933ad216" providerId="AD" clId="Web-{9A8E01B5-84F8-C96B-8972-090D55C93384}" dt="2024-09-20T11:57:38.216" v="0" actId="14100"/>
      <pc:docMkLst>
        <pc:docMk/>
      </pc:docMkLst>
      <pc:sldChg chg="modSp">
        <pc:chgData name="Nitin Tiwari" userId="S::nitin.tiwari@theblueflamelabs.com::c0991fe9-0dc8-4b80-9a32-701e933ad216" providerId="AD" clId="Web-{9A8E01B5-84F8-C96B-8972-090D55C93384}" dt="2024-09-20T11:57:38.216" v="0" actId="14100"/>
        <pc:sldMkLst>
          <pc:docMk/>
          <pc:sldMk cId="2761293091" sldId="296"/>
        </pc:sldMkLst>
        <pc:spChg chg="mod">
          <ac:chgData name="Nitin Tiwari" userId="S::nitin.tiwari@theblueflamelabs.com::c0991fe9-0dc8-4b80-9a32-701e933ad216" providerId="AD" clId="Web-{9A8E01B5-84F8-C96B-8972-090D55C93384}" dt="2024-09-20T11:57:38.216" v="0" actId="14100"/>
          <ac:spMkLst>
            <pc:docMk/>
            <pc:sldMk cId="2761293091" sldId="296"/>
            <ac:spMk id="20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3-08-13T05:16:08.306" idx="1">
    <p:pos x="7461" y="909"/>
    <p:text>// Encoding a string to a Blob
String originalString = 'Hello, world!';
Blob encodedBlob = Blob.valueOf(originalString);
// Decoding a Blob to a string
String decodedString = encodedBlob.toString();
System.debug('Original String: ' + originalString);
System.debug('Decoded String: ' + decodedString);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14T22:49:30.242" idx="3">
    <p:pos x="3161" y="1101"/>
    <p:text>The private access modifier declares that this class is only known locally, that is, only by this section of code. This is the default
access for inner classes—that is, if you don't specify an access modifier for an inner class, it is considered private. This keyword
can only be used with inner classes (or with top level test classes marked with the @isTest annotation).
• The public access modifier declares that this class is visible in your application or namespace.
• The global access modifier declares that this class is known by all Apex code everywhere. All classes that contain methods defined
with the webservice keyword must be declared as global. If a method or inner class is declared as global, the outer,
top-level class must also be defined as global.
• The with sharing and without sharing keywords specify the sharing mode for this class.
• The virtual definition modifier declares that this class allows extension and overrides. You cannot override a method with the
override keyword unless the class has been defined as virtual.
• The abstract definition modifier declares that this class contains abstract methods, that is, methods that only have their signature
declared and no body defined.</p:text>
    <p:extLst>
      <p:ext uri="{C676402C-5697-4E1C-873F-D02D1690AC5C}">
        <p15:threadingInfo xmlns:p15="http://schemas.microsoft.com/office/powerpoint/2012/main" timeZoneBias="-330"/>
      </p:ext>
    </p:extLst>
  </p:cm>
  <p:cm authorId="2" dt="2023-08-13T19:21:09.576" idx="2">
    <p:pos x="712" y="1083"/>
    <p:text>When you declare a method as virtual in a base class, it means that subclasses can provide their own implementation of that method by using the override keyword. This enables you to create a more specialized behavior in subclasses while still leveraging the common functionality defined in the base class.
</p:text>
    <p:extLst>
      <p:ext uri="{C676402C-5697-4E1C-873F-D02D1690AC5C}">
        <p15:threadingInfo xmlns:p15="http://schemas.microsoft.com/office/powerpoint/2012/main" timeZoneBias="420"/>
      </p:ext>
    </p:extLst>
  </p:cm>
  <p:cm authorId="2" dt="2023-08-13T19:22:32.454" idx="3">
    <p:pos x="1590" y="1081"/>
    <p:text>An abstract class is a class that cannot be directly instantiated. It is meant to be subclassed, and its purpose is to provide a common structure and behavior that subclasses can inherit and extend. Abstract classes can contain both concrete (implemented) methods and abstract (unimplemented) methods.
</p:text>
    <p:extLst>
      <p:ext uri="{C676402C-5697-4E1C-873F-D02D1690AC5C}">
        <p15:threadingInfo xmlns:p15="http://schemas.microsoft.com/office/powerpoint/2012/main" timeZoneBias="420"/>
      </p:ext>
    </p:extLst>
  </p:cm>
  <p:cm authorId="2" dt="2023-08-13T19:22:56.142" idx="4">
    <p:pos x="1590" y="1217"/>
    <p:text>public abstract class PaymentProcessor {
    public abstract void processPayment(String paymentInfo);
}
public class CreditCardProcessor extends PaymentProcessor {
    public override void processPayment(String paymentInfo) {
        // Implement credit card payment processing logic
    }
}
</p:text>
    <p:extLst>
      <p:ext uri="{C676402C-5697-4E1C-873F-D02D1690AC5C}">
        <p15:threadingInfo xmlns:p15="http://schemas.microsoft.com/office/powerpoint/2012/main" timeZoneBias="420">
          <p15:parentCm authorId="2" idx="3"/>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02798B-5755-41B5-9E60-F2E3C107BA80}" type="doc">
      <dgm:prSet loTypeId="urn:microsoft.com/office/officeart/2005/8/layout/venn3" loCatId="relationship" qsTypeId="urn:microsoft.com/office/officeart/2005/8/quickstyle/simple1" qsCatId="simple" csTypeId="urn:microsoft.com/office/officeart/2005/8/colors/accent1_2" csCatId="accent1" phldr="1"/>
      <dgm:spPr/>
    </dgm:pt>
    <dgm:pt modelId="{AEAF7ED1-AEF8-47B1-B4DE-A8A504A9D97E}">
      <dgm:prSet phldrT="[Text]" phldr="0"/>
      <dgm:spPr/>
      <dgm:t>
        <a:bodyPr/>
        <a:lstStyle/>
        <a:p>
          <a:r>
            <a:rPr lang="en-US" b="1">
              <a:latin typeface="Arial"/>
            </a:rPr>
            <a:t>Source Code Creation</a:t>
          </a:r>
          <a:endParaRPr lang="en-US" b="1"/>
        </a:p>
      </dgm:t>
    </dgm:pt>
    <dgm:pt modelId="{03E733A0-CEA0-4983-8FA3-3C370EF3FD96}" type="parTrans" cxnId="{BA7AA841-F982-4D25-9F65-A3E1B7DEDE68}">
      <dgm:prSet/>
      <dgm:spPr/>
    </dgm:pt>
    <dgm:pt modelId="{463E36E1-8C36-43C9-B783-573DA79FA945}" type="sibTrans" cxnId="{BA7AA841-F982-4D25-9F65-A3E1B7DEDE68}">
      <dgm:prSet/>
      <dgm:spPr/>
    </dgm:pt>
    <dgm:pt modelId="{124BE101-23D2-4580-B3BC-99AA05E9F118}">
      <dgm:prSet phldrT="[Text]" phldr="0"/>
      <dgm:spPr/>
      <dgm:t>
        <a:bodyPr/>
        <a:lstStyle/>
        <a:p>
          <a:r>
            <a:rPr lang="en-US" b="1">
              <a:latin typeface="Arial"/>
            </a:rPr>
            <a:t>Saving the Code</a:t>
          </a:r>
          <a:endParaRPr lang="en-US" b="1"/>
        </a:p>
      </dgm:t>
    </dgm:pt>
    <dgm:pt modelId="{AFE91F5F-0F8A-4ADB-AD46-3DA44941DE40}" type="parTrans" cxnId="{3F8587D9-6B2A-4492-9A68-ADCA62882D4B}">
      <dgm:prSet/>
      <dgm:spPr/>
    </dgm:pt>
    <dgm:pt modelId="{488EC814-CD11-4E01-8D94-DF196EE7D478}" type="sibTrans" cxnId="{3F8587D9-6B2A-4492-9A68-ADCA62882D4B}">
      <dgm:prSet/>
      <dgm:spPr/>
    </dgm:pt>
    <dgm:pt modelId="{E0C3972A-6FC6-4E2A-867B-4A8E3B6222FE}">
      <dgm:prSet phldrT="[Text]" phldr="0"/>
      <dgm:spPr/>
      <dgm:t>
        <a:bodyPr/>
        <a:lstStyle/>
        <a:p>
          <a:r>
            <a:rPr lang="en-US" b="1"/>
            <a:t>Syntax and Semantic Analysis</a:t>
          </a:r>
        </a:p>
      </dgm:t>
    </dgm:pt>
    <dgm:pt modelId="{18835755-8F21-4459-9A07-D6ABC355BA93}" type="parTrans" cxnId="{7F573382-8104-4C31-9BED-AE6539BFBF72}">
      <dgm:prSet/>
      <dgm:spPr/>
    </dgm:pt>
    <dgm:pt modelId="{5076CEBB-A68D-4177-BD0D-358B2696CA57}" type="sibTrans" cxnId="{7F573382-8104-4C31-9BED-AE6539BFBF72}">
      <dgm:prSet/>
      <dgm:spPr/>
    </dgm:pt>
    <dgm:pt modelId="{8CA6B2BD-CDC4-411D-B06F-ACF7A26548D3}">
      <dgm:prSet phldr="0"/>
      <dgm:spPr/>
      <dgm:t>
        <a:bodyPr/>
        <a:lstStyle/>
        <a:p>
          <a:r>
            <a:rPr lang="en-US" b="1"/>
            <a:t>Compilation</a:t>
          </a:r>
          <a:r>
            <a:rPr lang="en-US" b="1">
              <a:latin typeface="Arial"/>
            </a:rPr>
            <a:t> and stored as metadata</a:t>
          </a:r>
        </a:p>
      </dgm:t>
    </dgm:pt>
    <dgm:pt modelId="{C18203E0-444A-475E-8044-AB9D3320211F}" type="parTrans" cxnId="{A0A99C14-DCEA-4EE7-9284-0C9FA53B7F51}">
      <dgm:prSet/>
      <dgm:spPr/>
    </dgm:pt>
    <dgm:pt modelId="{40AC2781-8AE8-4906-A139-D285A22DAB17}" type="sibTrans" cxnId="{A0A99C14-DCEA-4EE7-9284-0C9FA53B7F51}">
      <dgm:prSet/>
      <dgm:spPr/>
    </dgm:pt>
    <dgm:pt modelId="{94B6E708-E551-409E-B02C-125E847A5ACC}">
      <dgm:prSet phldr="0"/>
      <dgm:spPr/>
      <dgm:t>
        <a:bodyPr/>
        <a:lstStyle/>
        <a:p>
          <a:r>
            <a:rPr lang="en-US" b="1">
              <a:latin typeface="Arial"/>
            </a:rPr>
            <a:t>End user sends request</a:t>
          </a:r>
        </a:p>
      </dgm:t>
    </dgm:pt>
    <dgm:pt modelId="{35B701B5-CBA9-4C93-9990-9DA6718A67AB}" type="parTrans" cxnId="{A62BCBC8-17C1-4DA5-9C61-E6BD4B9949E5}">
      <dgm:prSet/>
      <dgm:spPr/>
    </dgm:pt>
    <dgm:pt modelId="{6878FA7E-FA35-4EDC-B01A-0EB43CC749BA}" type="sibTrans" cxnId="{A62BCBC8-17C1-4DA5-9C61-E6BD4B9949E5}">
      <dgm:prSet/>
      <dgm:spPr/>
    </dgm:pt>
    <dgm:pt modelId="{F2FC88EE-C27C-4400-8C3E-8ED6990C0E87}">
      <dgm:prSet phldr="0"/>
      <dgm:spPr/>
      <dgm:t>
        <a:bodyPr/>
        <a:lstStyle/>
        <a:p>
          <a:r>
            <a:rPr lang="en-US" b="1">
              <a:latin typeface="Arial"/>
            </a:rPr>
            <a:t>End user receives the output</a:t>
          </a:r>
        </a:p>
      </dgm:t>
    </dgm:pt>
    <dgm:pt modelId="{94C1F3AD-ED24-4C57-BD4B-94242A47BA9F}" type="parTrans" cxnId="{5981EB14-779F-43FE-951A-B3C40BC89BE3}">
      <dgm:prSet/>
      <dgm:spPr/>
    </dgm:pt>
    <dgm:pt modelId="{8BBF236F-7028-4A56-A322-5B4B8E9C1CF6}" type="sibTrans" cxnId="{5981EB14-779F-43FE-951A-B3C40BC89BE3}">
      <dgm:prSet/>
      <dgm:spPr/>
    </dgm:pt>
    <dgm:pt modelId="{618969D4-39C1-4432-9CCC-3FD738C285DD}">
      <dgm:prSet phldr="0"/>
      <dgm:spPr/>
      <dgm:t>
        <a:bodyPr/>
        <a:lstStyle/>
        <a:p>
          <a:r>
            <a:rPr lang="en-US" b="1"/>
            <a:t>Governor Limits Check</a:t>
          </a:r>
        </a:p>
      </dgm:t>
    </dgm:pt>
    <dgm:pt modelId="{D931F9AE-5EAB-4057-831A-4CBFC886AF19}" type="parTrans" cxnId="{D0F60895-2ABF-4197-A3B6-660C690EC811}">
      <dgm:prSet/>
      <dgm:spPr/>
    </dgm:pt>
    <dgm:pt modelId="{3339A249-3DB6-44A6-8377-5429BD2E2DD5}" type="sibTrans" cxnId="{D0F60895-2ABF-4197-A3B6-660C690EC811}">
      <dgm:prSet/>
      <dgm:spPr/>
    </dgm:pt>
    <dgm:pt modelId="{88636DC6-8CD6-4887-9B9C-F378006E85F6}" type="pres">
      <dgm:prSet presAssocID="{0E02798B-5755-41B5-9E60-F2E3C107BA80}" presName="Name0" presStyleCnt="0">
        <dgm:presLayoutVars>
          <dgm:dir/>
          <dgm:resizeHandles val="exact"/>
        </dgm:presLayoutVars>
      </dgm:prSet>
      <dgm:spPr/>
    </dgm:pt>
    <dgm:pt modelId="{54EC2437-1226-474E-A1F1-986A5D155A5F}" type="pres">
      <dgm:prSet presAssocID="{AEAF7ED1-AEF8-47B1-B4DE-A8A504A9D97E}" presName="Name5" presStyleLbl="vennNode1" presStyleIdx="0" presStyleCnt="7">
        <dgm:presLayoutVars>
          <dgm:bulletEnabled val="1"/>
        </dgm:presLayoutVars>
      </dgm:prSet>
      <dgm:spPr>
        <a:solidFill>
          <a:srgbClr val="ED7D31"/>
        </a:solidFill>
      </dgm:spPr>
    </dgm:pt>
    <dgm:pt modelId="{274F4882-7759-49F9-8C74-BD8C7D11883F}" type="pres">
      <dgm:prSet presAssocID="{463E36E1-8C36-43C9-B783-573DA79FA945}" presName="space" presStyleCnt="0"/>
      <dgm:spPr/>
    </dgm:pt>
    <dgm:pt modelId="{7E9BDC2F-007E-45AD-AA73-452D4A95577C}" type="pres">
      <dgm:prSet presAssocID="{124BE101-23D2-4580-B3BC-99AA05E9F118}" presName="Name5" presStyleLbl="vennNode1" presStyleIdx="1" presStyleCnt="7">
        <dgm:presLayoutVars>
          <dgm:bulletEnabled val="1"/>
        </dgm:presLayoutVars>
      </dgm:prSet>
      <dgm:spPr>
        <a:solidFill>
          <a:srgbClr val="FFC000"/>
        </a:solidFill>
      </dgm:spPr>
    </dgm:pt>
    <dgm:pt modelId="{7BC3D817-0C0E-4B69-9F63-2FC65272BC59}" type="pres">
      <dgm:prSet presAssocID="{488EC814-CD11-4E01-8D94-DF196EE7D478}" presName="space" presStyleCnt="0"/>
      <dgm:spPr/>
    </dgm:pt>
    <dgm:pt modelId="{B95B4D31-63C1-4099-B997-DC6C63FB0DE0}" type="pres">
      <dgm:prSet presAssocID="{E0C3972A-6FC6-4E2A-867B-4A8E3B6222FE}" presName="Name5" presStyleLbl="vennNode1" presStyleIdx="2" presStyleCnt="7">
        <dgm:presLayoutVars>
          <dgm:bulletEnabled val="1"/>
        </dgm:presLayoutVars>
      </dgm:prSet>
      <dgm:spPr>
        <a:solidFill>
          <a:srgbClr val="92D050"/>
        </a:solidFill>
      </dgm:spPr>
    </dgm:pt>
    <dgm:pt modelId="{9A0B5F3D-BB22-4763-8E95-CD6ABD083960}" type="pres">
      <dgm:prSet presAssocID="{5076CEBB-A68D-4177-BD0D-358B2696CA57}" presName="space" presStyleCnt="0"/>
      <dgm:spPr/>
    </dgm:pt>
    <dgm:pt modelId="{6DDCFF8A-BEA0-4FEB-A335-C1C235D63BBA}" type="pres">
      <dgm:prSet presAssocID="{8CA6B2BD-CDC4-411D-B06F-ACF7A26548D3}" presName="Name5" presStyleLbl="vennNode1" presStyleIdx="3" presStyleCnt="7">
        <dgm:presLayoutVars>
          <dgm:bulletEnabled val="1"/>
        </dgm:presLayoutVars>
      </dgm:prSet>
      <dgm:spPr>
        <a:solidFill>
          <a:schemeClr val="tx2">
            <a:lumMod val="75000"/>
          </a:schemeClr>
        </a:solidFill>
      </dgm:spPr>
    </dgm:pt>
    <dgm:pt modelId="{56CDCCF1-DFF9-4850-B2F8-A6EC29ACC737}" type="pres">
      <dgm:prSet presAssocID="{40AC2781-8AE8-4906-A139-D285A22DAB17}" presName="space" presStyleCnt="0"/>
      <dgm:spPr/>
    </dgm:pt>
    <dgm:pt modelId="{39BFFB0B-E684-4627-A295-DF67219AFA03}" type="pres">
      <dgm:prSet presAssocID="{94B6E708-E551-409E-B02C-125E847A5ACC}" presName="Name5" presStyleLbl="vennNode1" presStyleIdx="4" presStyleCnt="7">
        <dgm:presLayoutVars>
          <dgm:bulletEnabled val="1"/>
        </dgm:presLayoutVars>
      </dgm:prSet>
      <dgm:spPr>
        <a:solidFill>
          <a:srgbClr val="FFC000"/>
        </a:solidFill>
      </dgm:spPr>
    </dgm:pt>
    <dgm:pt modelId="{3843167E-1DF9-4939-AF24-423917DBE19C}" type="pres">
      <dgm:prSet presAssocID="{6878FA7E-FA35-4EDC-B01A-0EB43CC749BA}" presName="space" presStyleCnt="0"/>
      <dgm:spPr/>
    </dgm:pt>
    <dgm:pt modelId="{61F0003E-9867-45A5-8E7E-3393536B3DF0}" type="pres">
      <dgm:prSet presAssocID="{618969D4-39C1-4432-9CCC-3FD738C285DD}" presName="Name5" presStyleLbl="vennNode1" presStyleIdx="5" presStyleCnt="7">
        <dgm:presLayoutVars>
          <dgm:bulletEnabled val="1"/>
        </dgm:presLayoutVars>
      </dgm:prSet>
      <dgm:spPr>
        <a:solidFill>
          <a:srgbClr val="FF0000"/>
        </a:solidFill>
      </dgm:spPr>
    </dgm:pt>
    <dgm:pt modelId="{17DE8328-5D28-4990-BC6D-FC58B29273E9}" type="pres">
      <dgm:prSet presAssocID="{3339A249-3DB6-44A6-8377-5429BD2E2DD5}" presName="space" presStyleCnt="0"/>
      <dgm:spPr/>
    </dgm:pt>
    <dgm:pt modelId="{8F3E67A4-4600-4DAF-8739-109724A22A30}" type="pres">
      <dgm:prSet presAssocID="{F2FC88EE-C27C-4400-8C3E-8ED6990C0E87}" presName="Name5" presStyleLbl="vennNode1" presStyleIdx="6" presStyleCnt="7">
        <dgm:presLayoutVars>
          <dgm:bulletEnabled val="1"/>
        </dgm:presLayoutVars>
      </dgm:prSet>
      <dgm:spPr>
        <a:solidFill>
          <a:srgbClr val="00B0F0"/>
        </a:solidFill>
      </dgm:spPr>
    </dgm:pt>
  </dgm:ptLst>
  <dgm:cxnLst>
    <dgm:cxn modelId="{A0A99C14-DCEA-4EE7-9284-0C9FA53B7F51}" srcId="{0E02798B-5755-41B5-9E60-F2E3C107BA80}" destId="{8CA6B2BD-CDC4-411D-B06F-ACF7A26548D3}" srcOrd="3" destOrd="0" parTransId="{C18203E0-444A-475E-8044-AB9D3320211F}" sibTransId="{40AC2781-8AE8-4906-A139-D285A22DAB17}"/>
    <dgm:cxn modelId="{5981EB14-779F-43FE-951A-B3C40BC89BE3}" srcId="{0E02798B-5755-41B5-9E60-F2E3C107BA80}" destId="{F2FC88EE-C27C-4400-8C3E-8ED6990C0E87}" srcOrd="6" destOrd="0" parTransId="{94C1F3AD-ED24-4C57-BD4B-94242A47BA9F}" sibTransId="{8BBF236F-7028-4A56-A322-5B4B8E9C1CF6}"/>
    <dgm:cxn modelId="{501FF740-DAE7-42B6-BA0B-8A8C50F43CD6}" type="presOf" srcId="{94B6E708-E551-409E-B02C-125E847A5ACC}" destId="{39BFFB0B-E684-4627-A295-DF67219AFA03}" srcOrd="0" destOrd="0" presId="urn:microsoft.com/office/officeart/2005/8/layout/venn3"/>
    <dgm:cxn modelId="{BA7AA841-F982-4D25-9F65-A3E1B7DEDE68}" srcId="{0E02798B-5755-41B5-9E60-F2E3C107BA80}" destId="{AEAF7ED1-AEF8-47B1-B4DE-A8A504A9D97E}" srcOrd="0" destOrd="0" parTransId="{03E733A0-CEA0-4983-8FA3-3C370EF3FD96}" sibTransId="{463E36E1-8C36-43C9-B783-573DA79FA945}"/>
    <dgm:cxn modelId="{417EF473-0CED-40CA-B926-1C871A322C3D}" type="presOf" srcId="{124BE101-23D2-4580-B3BC-99AA05E9F118}" destId="{7E9BDC2F-007E-45AD-AA73-452D4A95577C}" srcOrd="0" destOrd="0" presId="urn:microsoft.com/office/officeart/2005/8/layout/venn3"/>
    <dgm:cxn modelId="{8D717F7F-B03A-4EF7-9C62-306700362254}" type="presOf" srcId="{F2FC88EE-C27C-4400-8C3E-8ED6990C0E87}" destId="{8F3E67A4-4600-4DAF-8739-109724A22A30}" srcOrd="0" destOrd="0" presId="urn:microsoft.com/office/officeart/2005/8/layout/venn3"/>
    <dgm:cxn modelId="{7F573382-8104-4C31-9BED-AE6539BFBF72}" srcId="{0E02798B-5755-41B5-9E60-F2E3C107BA80}" destId="{E0C3972A-6FC6-4E2A-867B-4A8E3B6222FE}" srcOrd="2" destOrd="0" parTransId="{18835755-8F21-4459-9A07-D6ABC355BA93}" sibTransId="{5076CEBB-A68D-4177-BD0D-358B2696CA57}"/>
    <dgm:cxn modelId="{38C32E86-622B-4A84-8F0D-AAD5949A221C}" type="presOf" srcId="{8CA6B2BD-CDC4-411D-B06F-ACF7A26548D3}" destId="{6DDCFF8A-BEA0-4FEB-A335-C1C235D63BBA}" srcOrd="0" destOrd="0" presId="urn:microsoft.com/office/officeart/2005/8/layout/venn3"/>
    <dgm:cxn modelId="{209B1C90-17FE-4428-B1A5-05010DC172F7}" type="presOf" srcId="{618969D4-39C1-4432-9CCC-3FD738C285DD}" destId="{61F0003E-9867-45A5-8E7E-3393536B3DF0}" srcOrd="0" destOrd="0" presId="urn:microsoft.com/office/officeart/2005/8/layout/venn3"/>
    <dgm:cxn modelId="{D0F60895-2ABF-4197-A3B6-660C690EC811}" srcId="{0E02798B-5755-41B5-9E60-F2E3C107BA80}" destId="{618969D4-39C1-4432-9CCC-3FD738C285DD}" srcOrd="5" destOrd="0" parTransId="{D931F9AE-5EAB-4057-831A-4CBFC886AF19}" sibTransId="{3339A249-3DB6-44A6-8377-5429BD2E2DD5}"/>
    <dgm:cxn modelId="{56ABEC9F-D7A2-4B4A-8450-AE25AD395534}" type="presOf" srcId="{E0C3972A-6FC6-4E2A-867B-4A8E3B6222FE}" destId="{B95B4D31-63C1-4099-B997-DC6C63FB0DE0}" srcOrd="0" destOrd="0" presId="urn:microsoft.com/office/officeart/2005/8/layout/venn3"/>
    <dgm:cxn modelId="{FF298DA0-6456-499C-B2A0-C06B375C087D}" type="presOf" srcId="{AEAF7ED1-AEF8-47B1-B4DE-A8A504A9D97E}" destId="{54EC2437-1226-474E-A1F1-986A5D155A5F}" srcOrd="0" destOrd="0" presId="urn:microsoft.com/office/officeart/2005/8/layout/venn3"/>
    <dgm:cxn modelId="{A62BCBC8-17C1-4DA5-9C61-E6BD4B9949E5}" srcId="{0E02798B-5755-41B5-9E60-F2E3C107BA80}" destId="{94B6E708-E551-409E-B02C-125E847A5ACC}" srcOrd="4" destOrd="0" parTransId="{35B701B5-CBA9-4C93-9990-9DA6718A67AB}" sibTransId="{6878FA7E-FA35-4EDC-B01A-0EB43CC749BA}"/>
    <dgm:cxn modelId="{3F8587D9-6B2A-4492-9A68-ADCA62882D4B}" srcId="{0E02798B-5755-41B5-9E60-F2E3C107BA80}" destId="{124BE101-23D2-4580-B3BC-99AA05E9F118}" srcOrd="1" destOrd="0" parTransId="{AFE91F5F-0F8A-4ADB-AD46-3DA44941DE40}" sibTransId="{488EC814-CD11-4E01-8D94-DF196EE7D478}"/>
    <dgm:cxn modelId="{5225F5F2-22CD-49CD-8975-ACBD145071DB}" type="presOf" srcId="{0E02798B-5755-41B5-9E60-F2E3C107BA80}" destId="{88636DC6-8CD6-4887-9B9C-F378006E85F6}" srcOrd="0" destOrd="0" presId="urn:microsoft.com/office/officeart/2005/8/layout/venn3"/>
    <dgm:cxn modelId="{4C63F3A6-519F-42C2-B982-953276E0C366}" type="presParOf" srcId="{88636DC6-8CD6-4887-9B9C-F378006E85F6}" destId="{54EC2437-1226-474E-A1F1-986A5D155A5F}" srcOrd="0" destOrd="0" presId="urn:microsoft.com/office/officeart/2005/8/layout/venn3"/>
    <dgm:cxn modelId="{F21A679F-57F0-44D4-8D80-B426E66CC04A}" type="presParOf" srcId="{88636DC6-8CD6-4887-9B9C-F378006E85F6}" destId="{274F4882-7759-49F9-8C74-BD8C7D11883F}" srcOrd="1" destOrd="0" presId="urn:microsoft.com/office/officeart/2005/8/layout/venn3"/>
    <dgm:cxn modelId="{E7DBD52A-3B5C-476B-B92E-480DF1DD9EF7}" type="presParOf" srcId="{88636DC6-8CD6-4887-9B9C-F378006E85F6}" destId="{7E9BDC2F-007E-45AD-AA73-452D4A95577C}" srcOrd="2" destOrd="0" presId="urn:microsoft.com/office/officeart/2005/8/layout/venn3"/>
    <dgm:cxn modelId="{7204548A-986B-4D0E-AA7C-1188A4D299CE}" type="presParOf" srcId="{88636DC6-8CD6-4887-9B9C-F378006E85F6}" destId="{7BC3D817-0C0E-4B69-9F63-2FC65272BC59}" srcOrd="3" destOrd="0" presId="urn:microsoft.com/office/officeart/2005/8/layout/venn3"/>
    <dgm:cxn modelId="{28156C04-0863-48A3-8E1D-B09AE4C716FC}" type="presParOf" srcId="{88636DC6-8CD6-4887-9B9C-F378006E85F6}" destId="{B95B4D31-63C1-4099-B997-DC6C63FB0DE0}" srcOrd="4" destOrd="0" presId="urn:microsoft.com/office/officeart/2005/8/layout/venn3"/>
    <dgm:cxn modelId="{1C98B0F0-6B81-43C1-A3D9-C6DB1925AD5A}" type="presParOf" srcId="{88636DC6-8CD6-4887-9B9C-F378006E85F6}" destId="{9A0B5F3D-BB22-4763-8E95-CD6ABD083960}" srcOrd="5" destOrd="0" presId="urn:microsoft.com/office/officeart/2005/8/layout/venn3"/>
    <dgm:cxn modelId="{1CD5B01C-7B40-4822-B3B8-ADBBFBAE81DB}" type="presParOf" srcId="{88636DC6-8CD6-4887-9B9C-F378006E85F6}" destId="{6DDCFF8A-BEA0-4FEB-A335-C1C235D63BBA}" srcOrd="6" destOrd="0" presId="urn:microsoft.com/office/officeart/2005/8/layout/venn3"/>
    <dgm:cxn modelId="{A8BD142E-9FF6-40B3-93D7-4CBD745C252D}" type="presParOf" srcId="{88636DC6-8CD6-4887-9B9C-F378006E85F6}" destId="{56CDCCF1-DFF9-4850-B2F8-A6EC29ACC737}" srcOrd="7" destOrd="0" presId="urn:microsoft.com/office/officeart/2005/8/layout/venn3"/>
    <dgm:cxn modelId="{3F4814F7-1431-4F0A-BF1B-758DB1526120}" type="presParOf" srcId="{88636DC6-8CD6-4887-9B9C-F378006E85F6}" destId="{39BFFB0B-E684-4627-A295-DF67219AFA03}" srcOrd="8" destOrd="0" presId="urn:microsoft.com/office/officeart/2005/8/layout/venn3"/>
    <dgm:cxn modelId="{1E1829AE-9087-4D61-BA97-BAD0082C0460}" type="presParOf" srcId="{88636DC6-8CD6-4887-9B9C-F378006E85F6}" destId="{3843167E-1DF9-4939-AF24-423917DBE19C}" srcOrd="9" destOrd="0" presId="urn:microsoft.com/office/officeart/2005/8/layout/venn3"/>
    <dgm:cxn modelId="{3B555ACF-6A8A-4DFB-B22F-A8D1CEAC2BED}" type="presParOf" srcId="{88636DC6-8CD6-4887-9B9C-F378006E85F6}" destId="{61F0003E-9867-45A5-8E7E-3393536B3DF0}" srcOrd="10" destOrd="0" presId="urn:microsoft.com/office/officeart/2005/8/layout/venn3"/>
    <dgm:cxn modelId="{651B5C4D-CAEA-48CD-8456-38966C4DB950}" type="presParOf" srcId="{88636DC6-8CD6-4887-9B9C-F378006E85F6}" destId="{17DE8328-5D28-4990-BC6D-FC58B29273E9}" srcOrd="11" destOrd="0" presId="urn:microsoft.com/office/officeart/2005/8/layout/venn3"/>
    <dgm:cxn modelId="{87208158-AFF4-488F-B3C9-05FBAFAC7053}" type="presParOf" srcId="{88636DC6-8CD6-4887-9B9C-F378006E85F6}" destId="{8F3E67A4-4600-4DAF-8739-109724A22A30}" srcOrd="1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C2437-1226-474E-A1F1-986A5D155A5F}">
      <dsp:nvSpPr>
        <dsp:cNvPr id="0" name=""/>
        <dsp:cNvSpPr/>
      </dsp:nvSpPr>
      <dsp:spPr>
        <a:xfrm>
          <a:off x="1640" y="1602552"/>
          <a:ext cx="1930311" cy="1930311"/>
        </a:xfrm>
        <a:prstGeom prst="ellipse">
          <a:avLst/>
        </a:prstGeom>
        <a:solidFill>
          <a:srgbClr val="ED7D3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6231" tIns="19050" rIns="106231" bIns="19050" numCol="1" spcCol="1270" anchor="ctr" anchorCtr="0">
          <a:noAutofit/>
        </a:bodyPr>
        <a:lstStyle/>
        <a:p>
          <a:pPr marL="0" lvl="0" indent="0" algn="ctr" defTabSz="666750">
            <a:lnSpc>
              <a:spcPct val="90000"/>
            </a:lnSpc>
            <a:spcBef>
              <a:spcPct val="0"/>
            </a:spcBef>
            <a:spcAft>
              <a:spcPct val="35000"/>
            </a:spcAft>
            <a:buNone/>
          </a:pPr>
          <a:r>
            <a:rPr lang="en-US" sz="1500" b="1" kern="1200">
              <a:latin typeface="Arial"/>
            </a:rPr>
            <a:t>Source Code Creation</a:t>
          </a:r>
          <a:endParaRPr lang="en-US" sz="1500" b="1" kern="1200"/>
        </a:p>
      </dsp:txBody>
      <dsp:txXfrm>
        <a:off x="284328" y="1885240"/>
        <a:ext cx="1364935" cy="1364935"/>
      </dsp:txXfrm>
    </dsp:sp>
    <dsp:sp modelId="{7E9BDC2F-007E-45AD-AA73-452D4A95577C}">
      <dsp:nvSpPr>
        <dsp:cNvPr id="0" name=""/>
        <dsp:cNvSpPr/>
      </dsp:nvSpPr>
      <dsp:spPr>
        <a:xfrm>
          <a:off x="1545889" y="1602552"/>
          <a:ext cx="1930311" cy="1930311"/>
        </a:xfrm>
        <a:prstGeom prst="ellipse">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6231" tIns="19050" rIns="106231" bIns="19050" numCol="1" spcCol="1270" anchor="ctr" anchorCtr="0">
          <a:noAutofit/>
        </a:bodyPr>
        <a:lstStyle/>
        <a:p>
          <a:pPr marL="0" lvl="0" indent="0" algn="ctr" defTabSz="666750">
            <a:lnSpc>
              <a:spcPct val="90000"/>
            </a:lnSpc>
            <a:spcBef>
              <a:spcPct val="0"/>
            </a:spcBef>
            <a:spcAft>
              <a:spcPct val="35000"/>
            </a:spcAft>
            <a:buNone/>
          </a:pPr>
          <a:r>
            <a:rPr lang="en-US" sz="1500" b="1" kern="1200">
              <a:latin typeface="Arial"/>
            </a:rPr>
            <a:t>Saving the Code</a:t>
          </a:r>
          <a:endParaRPr lang="en-US" sz="1500" b="1" kern="1200"/>
        </a:p>
      </dsp:txBody>
      <dsp:txXfrm>
        <a:off x="1828577" y="1885240"/>
        <a:ext cx="1364935" cy="1364935"/>
      </dsp:txXfrm>
    </dsp:sp>
    <dsp:sp modelId="{B95B4D31-63C1-4099-B997-DC6C63FB0DE0}">
      <dsp:nvSpPr>
        <dsp:cNvPr id="0" name=""/>
        <dsp:cNvSpPr/>
      </dsp:nvSpPr>
      <dsp:spPr>
        <a:xfrm>
          <a:off x="3090139" y="1602552"/>
          <a:ext cx="1930311" cy="1930311"/>
        </a:xfrm>
        <a:prstGeom prst="ellipse">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6231" tIns="19050" rIns="106231" bIns="19050" numCol="1" spcCol="1270" anchor="ctr" anchorCtr="0">
          <a:noAutofit/>
        </a:bodyPr>
        <a:lstStyle/>
        <a:p>
          <a:pPr marL="0" lvl="0" indent="0" algn="ctr" defTabSz="666750">
            <a:lnSpc>
              <a:spcPct val="90000"/>
            </a:lnSpc>
            <a:spcBef>
              <a:spcPct val="0"/>
            </a:spcBef>
            <a:spcAft>
              <a:spcPct val="35000"/>
            </a:spcAft>
            <a:buNone/>
          </a:pPr>
          <a:r>
            <a:rPr lang="en-US" sz="1500" b="1" kern="1200"/>
            <a:t>Syntax and Semantic Analysis</a:t>
          </a:r>
        </a:p>
      </dsp:txBody>
      <dsp:txXfrm>
        <a:off x="3372827" y="1885240"/>
        <a:ext cx="1364935" cy="1364935"/>
      </dsp:txXfrm>
    </dsp:sp>
    <dsp:sp modelId="{6DDCFF8A-BEA0-4FEB-A335-C1C235D63BBA}">
      <dsp:nvSpPr>
        <dsp:cNvPr id="0" name=""/>
        <dsp:cNvSpPr/>
      </dsp:nvSpPr>
      <dsp:spPr>
        <a:xfrm>
          <a:off x="4634388" y="1602552"/>
          <a:ext cx="1930311" cy="1930311"/>
        </a:xfrm>
        <a:prstGeom prst="ellipse">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6231" tIns="19050" rIns="106231" bIns="19050" numCol="1" spcCol="1270" anchor="ctr" anchorCtr="0">
          <a:noAutofit/>
        </a:bodyPr>
        <a:lstStyle/>
        <a:p>
          <a:pPr marL="0" lvl="0" indent="0" algn="ctr" defTabSz="666750">
            <a:lnSpc>
              <a:spcPct val="90000"/>
            </a:lnSpc>
            <a:spcBef>
              <a:spcPct val="0"/>
            </a:spcBef>
            <a:spcAft>
              <a:spcPct val="35000"/>
            </a:spcAft>
            <a:buNone/>
          </a:pPr>
          <a:r>
            <a:rPr lang="en-US" sz="1500" b="1" kern="1200"/>
            <a:t>Compilation</a:t>
          </a:r>
          <a:r>
            <a:rPr lang="en-US" sz="1500" b="1" kern="1200">
              <a:latin typeface="Arial"/>
            </a:rPr>
            <a:t> and stored as metadata</a:t>
          </a:r>
        </a:p>
      </dsp:txBody>
      <dsp:txXfrm>
        <a:off x="4917076" y="1885240"/>
        <a:ext cx="1364935" cy="1364935"/>
      </dsp:txXfrm>
    </dsp:sp>
    <dsp:sp modelId="{39BFFB0B-E684-4627-A295-DF67219AFA03}">
      <dsp:nvSpPr>
        <dsp:cNvPr id="0" name=""/>
        <dsp:cNvSpPr/>
      </dsp:nvSpPr>
      <dsp:spPr>
        <a:xfrm>
          <a:off x="6178638" y="1602552"/>
          <a:ext cx="1930311" cy="1930311"/>
        </a:xfrm>
        <a:prstGeom prst="ellipse">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6231" tIns="19050" rIns="106231" bIns="19050" numCol="1" spcCol="1270" anchor="ctr" anchorCtr="0">
          <a:noAutofit/>
        </a:bodyPr>
        <a:lstStyle/>
        <a:p>
          <a:pPr marL="0" lvl="0" indent="0" algn="ctr" defTabSz="666750">
            <a:lnSpc>
              <a:spcPct val="90000"/>
            </a:lnSpc>
            <a:spcBef>
              <a:spcPct val="0"/>
            </a:spcBef>
            <a:spcAft>
              <a:spcPct val="35000"/>
            </a:spcAft>
            <a:buNone/>
          </a:pPr>
          <a:r>
            <a:rPr lang="en-US" sz="1500" b="1" kern="1200">
              <a:latin typeface="Arial"/>
            </a:rPr>
            <a:t>End user sends request</a:t>
          </a:r>
        </a:p>
      </dsp:txBody>
      <dsp:txXfrm>
        <a:off x="6461326" y="1885240"/>
        <a:ext cx="1364935" cy="1364935"/>
      </dsp:txXfrm>
    </dsp:sp>
    <dsp:sp modelId="{61F0003E-9867-45A5-8E7E-3393536B3DF0}">
      <dsp:nvSpPr>
        <dsp:cNvPr id="0" name=""/>
        <dsp:cNvSpPr/>
      </dsp:nvSpPr>
      <dsp:spPr>
        <a:xfrm>
          <a:off x="7722887" y="1602552"/>
          <a:ext cx="1930311" cy="1930311"/>
        </a:xfrm>
        <a:prstGeom prst="ellipse">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6231" tIns="19050" rIns="106231" bIns="19050" numCol="1" spcCol="1270" anchor="ctr" anchorCtr="0">
          <a:noAutofit/>
        </a:bodyPr>
        <a:lstStyle/>
        <a:p>
          <a:pPr marL="0" lvl="0" indent="0" algn="ctr" defTabSz="666750">
            <a:lnSpc>
              <a:spcPct val="90000"/>
            </a:lnSpc>
            <a:spcBef>
              <a:spcPct val="0"/>
            </a:spcBef>
            <a:spcAft>
              <a:spcPct val="35000"/>
            </a:spcAft>
            <a:buNone/>
          </a:pPr>
          <a:r>
            <a:rPr lang="en-US" sz="1500" b="1" kern="1200"/>
            <a:t>Governor Limits Check</a:t>
          </a:r>
        </a:p>
      </dsp:txBody>
      <dsp:txXfrm>
        <a:off x="8005575" y="1885240"/>
        <a:ext cx="1364935" cy="1364935"/>
      </dsp:txXfrm>
    </dsp:sp>
    <dsp:sp modelId="{8F3E67A4-4600-4DAF-8739-109724A22A30}">
      <dsp:nvSpPr>
        <dsp:cNvPr id="0" name=""/>
        <dsp:cNvSpPr/>
      </dsp:nvSpPr>
      <dsp:spPr>
        <a:xfrm>
          <a:off x="9267136" y="1602552"/>
          <a:ext cx="1930311" cy="1930311"/>
        </a:xfrm>
        <a:prstGeom prst="ellipse">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6231" tIns="19050" rIns="106231" bIns="19050" numCol="1" spcCol="1270" anchor="ctr" anchorCtr="0">
          <a:noAutofit/>
        </a:bodyPr>
        <a:lstStyle/>
        <a:p>
          <a:pPr marL="0" lvl="0" indent="0" algn="ctr" defTabSz="666750">
            <a:lnSpc>
              <a:spcPct val="90000"/>
            </a:lnSpc>
            <a:spcBef>
              <a:spcPct val="0"/>
            </a:spcBef>
            <a:spcAft>
              <a:spcPct val="35000"/>
            </a:spcAft>
            <a:buNone/>
          </a:pPr>
          <a:r>
            <a:rPr lang="en-US" sz="1500" b="1" kern="1200">
              <a:latin typeface="Arial"/>
            </a:rPr>
            <a:t>End user receives the output</a:t>
          </a:r>
        </a:p>
      </dsp:txBody>
      <dsp:txXfrm>
        <a:off x="9549824" y="1885240"/>
        <a:ext cx="1364935" cy="1364935"/>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4be3df5d68_0_23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6" name="Google Shape;406;g4be3df5d68_0_239: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bf415dd4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7bf415dd4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366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4c089eee6c_0_16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4c089eee6c_0_16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4c089eee6c_0_19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4c089eee6c_0_19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4c089eee6c_0_20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4c089eee6c_0_20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4c089eee6c_0_22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4c089eee6c_0_22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4c089eee6c_0_23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4c089eee6c_0_23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4c089eee6c_0_25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4c089eee6c_0_25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bf415dd4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7bf415dd4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7666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bf415dd4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7bf415dd4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7500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bf415dd4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7bf415dd4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4347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bf415dd4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7bf415dd4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3623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bf415dd4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7bf415dd4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756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bf415dd4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7bf415dd4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4915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bf415dd4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7bf415dd4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9571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3d82300a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73d82300a4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3d82300a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73d82300a4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4366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3d82300a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73d82300a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bf415dd4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7bf415dd4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4be3df5d68_0_15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g4be3df5d68_0_150: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N"/>
              <a:t>Apex architecture</a:t>
            </a:r>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914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4be3df5d68_0_15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g4be3df5d68_0_150: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N"/>
              <a:t>Apex architecture</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4be3df5d68_0_23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g4be3df5d68_0_23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d slide layout">
  <p:cSld name="End slide layout">
    <p:spTree>
      <p:nvGrpSpPr>
        <p:cNvPr id="1" name="Shape 6"/>
        <p:cNvGrpSpPr/>
        <p:nvPr/>
      </p:nvGrpSpPr>
      <p:grpSpPr>
        <a:xfrm>
          <a:off x="0" y="0"/>
          <a:ext cx="0" cy="0"/>
          <a:chOff x="0" y="0"/>
          <a:chExt cx="0" cy="0"/>
        </a:xfrm>
      </p:grpSpPr>
      <p:sp>
        <p:nvSpPr>
          <p:cNvPr id="7" name="Google Shape;7;p2"/>
          <p:cNvSpPr txBox="1">
            <a:spLocks noGrp="1"/>
          </p:cNvSpPr>
          <p:nvPr>
            <p:ph type="body" idx="1"/>
          </p:nvPr>
        </p:nvSpPr>
        <p:spPr>
          <a:xfrm>
            <a:off x="365760" y="2749145"/>
            <a:ext cx="6194935" cy="6602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rgbClr val="3F3F3F"/>
              </a:buClr>
              <a:buSzPts val="4400"/>
              <a:buFont typeface="Arial"/>
              <a:buNone/>
              <a:defRPr sz="44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Arial"/>
                <a:ea typeface="Arial"/>
                <a:cs typeface="Arial"/>
                <a:sym typeface="Arial"/>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Arial"/>
                <a:ea typeface="Arial"/>
                <a:cs typeface="Arial"/>
                <a:sym typeface="Arial"/>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8" name="Google Shape;8;p2"/>
          <p:cNvGrpSpPr/>
          <p:nvPr/>
        </p:nvGrpSpPr>
        <p:grpSpPr>
          <a:xfrm>
            <a:off x="365760" y="3429000"/>
            <a:ext cx="6194935" cy="201821"/>
            <a:chOff x="4379494" y="697832"/>
            <a:chExt cx="2586787" cy="168442"/>
          </a:xfrm>
        </p:grpSpPr>
        <p:sp>
          <p:nvSpPr>
            <p:cNvPr id="9" name="Google Shape;9;p2"/>
            <p:cNvSpPr/>
            <p:nvPr/>
          </p:nvSpPr>
          <p:spPr>
            <a:xfrm>
              <a:off x="4379494" y="697832"/>
              <a:ext cx="517358" cy="1684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 name="Google Shape;10;p2"/>
            <p:cNvSpPr/>
            <p:nvPr/>
          </p:nvSpPr>
          <p:spPr>
            <a:xfrm>
              <a:off x="4896851"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2"/>
            <p:cNvSpPr/>
            <p:nvPr/>
          </p:nvSpPr>
          <p:spPr>
            <a:xfrm>
              <a:off x="5414208"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 name="Google Shape;12;p2"/>
            <p:cNvSpPr/>
            <p:nvPr/>
          </p:nvSpPr>
          <p:spPr>
            <a:xfrm>
              <a:off x="5931565"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2"/>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14" name="Google Shape;14;p2"/>
          <p:cNvPicPr preferRelativeResize="0"/>
          <p:nvPr/>
        </p:nvPicPr>
        <p:blipFill rotWithShape="1">
          <a:blip r:embed="rId2">
            <a:alphaModFix/>
          </a:blip>
          <a:srcRect l="43393" t="1161"/>
          <a:stretch/>
        </p:blipFill>
        <p:spPr>
          <a:xfrm>
            <a:off x="6560695" y="1332412"/>
            <a:ext cx="5631305" cy="5551714"/>
          </a:xfrm>
          <a:prstGeom prst="rect">
            <a:avLst/>
          </a:prstGeom>
          <a:noFill/>
          <a:ln>
            <a:noFill/>
          </a:ln>
        </p:spPr>
      </p:pic>
      <p:sp>
        <p:nvSpPr>
          <p:cNvPr id="15" name="Google Shape;15;p2"/>
          <p:cNvSpPr/>
          <p:nvPr/>
        </p:nvSpPr>
        <p:spPr>
          <a:xfrm>
            <a:off x="7929155" y="3630821"/>
            <a:ext cx="4023360" cy="115018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6" name="Google Shape;16;p2"/>
          <p:cNvPicPr preferRelativeResize="0"/>
          <p:nvPr/>
        </p:nvPicPr>
        <p:blipFill rotWithShape="1">
          <a:blip r:embed="rId3">
            <a:alphaModFix/>
          </a:blip>
          <a:srcRect/>
          <a:stretch/>
        </p:blipFill>
        <p:spPr>
          <a:xfrm>
            <a:off x="8168640" y="4016039"/>
            <a:ext cx="4023360" cy="764967"/>
          </a:xfrm>
          <a:prstGeom prst="rect">
            <a:avLst/>
          </a:prstGeom>
          <a:noFill/>
          <a:ln>
            <a:noFill/>
          </a:ln>
        </p:spPr>
      </p:pic>
      <p:pic>
        <p:nvPicPr>
          <p:cNvPr id="17" name="Google Shape;17;p2" descr="A picture containing drawing&#10;&#10;Description automatically generated"/>
          <p:cNvPicPr preferRelativeResize="0"/>
          <p:nvPr/>
        </p:nvPicPr>
        <p:blipFill rotWithShape="1">
          <a:blip r:embed="rId4">
            <a:alphaModFix/>
          </a:blip>
          <a:srcRect/>
          <a:stretch/>
        </p:blipFill>
        <p:spPr>
          <a:xfrm>
            <a:off x="9808836" y="2865853"/>
            <a:ext cx="742967" cy="115018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4"/>
        <p:cNvGrpSpPr/>
        <p:nvPr/>
      </p:nvGrpSpPr>
      <p:grpSpPr>
        <a:xfrm>
          <a:off x="0" y="0"/>
          <a:ext cx="0" cy="0"/>
          <a:chOff x="0" y="0"/>
          <a:chExt cx="0" cy="0"/>
        </a:xfrm>
      </p:grpSpPr>
      <p:grpSp>
        <p:nvGrpSpPr>
          <p:cNvPr id="25" name="Google Shape;25;p5"/>
          <p:cNvGrpSpPr/>
          <p:nvPr/>
        </p:nvGrpSpPr>
        <p:grpSpPr>
          <a:xfrm>
            <a:off x="3907972" y="1063755"/>
            <a:ext cx="4376057" cy="77068"/>
            <a:chOff x="4379494" y="697832"/>
            <a:chExt cx="2586787" cy="168442"/>
          </a:xfrm>
        </p:grpSpPr>
        <p:sp>
          <p:nvSpPr>
            <p:cNvPr id="26" name="Google Shape;26;p5"/>
            <p:cNvSpPr/>
            <p:nvPr/>
          </p:nvSpPr>
          <p:spPr>
            <a:xfrm>
              <a:off x="4379494" y="697832"/>
              <a:ext cx="517358" cy="1684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 name="Google Shape;27;p5"/>
            <p:cNvSpPr/>
            <p:nvPr/>
          </p:nvSpPr>
          <p:spPr>
            <a:xfrm>
              <a:off x="4896851"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 name="Google Shape;28;p5"/>
            <p:cNvSpPr/>
            <p:nvPr/>
          </p:nvSpPr>
          <p:spPr>
            <a:xfrm>
              <a:off x="5414208"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 name="Google Shape;29;p5"/>
            <p:cNvSpPr/>
            <p:nvPr/>
          </p:nvSpPr>
          <p:spPr>
            <a:xfrm>
              <a:off x="5931565"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 name="Google Shape;30;p5"/>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1" name="Google Shape;31;p5"/>
          <p:cNvSpPr txBox="1">
            <a:spLocks noGrp="1"/>
          </p:cNvSpPr>
          <p:nvPr>
            <p:ph type="body" idx="1"/>
          </p:nvPr>
        </p:nvSpPr>
        <p:spPr>
          <a:xfrm>
            <a:off x="373969" y="310530"/>
            <a:ext cx="11444061" cy="62719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373969" y="1383937"/>
            <a:ext cx="11522754" cy="48355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33" name="Google Shape;33;p5"/>
          <p:cNvGrpSpPr/>
          <p:nvPr/>
        </p:nvGrpSpPr>
        <p:grpSpPr>
          <a:xfrm>
            <a:off x="-4946" y="6547470"/>
            <a:ext cx="12027129" cy="383311"/>
            <a:chOff x="-4946" y="6547470"/>
            <a:chExt cx="12027129" cy="383311"/>
          </a:xfrm>
        </p:grpSpPr>
        <p:grpSp>
          <p:nvGrpSpPr>
            <p:cNvPr id="34" name="Google Shape;34;p5"/>
            <p:cNvGrpSpPr/>
            <p:nvPr/>
          </p:nvGrpSpPr>
          <p:grpSpPr>
            <a:xfrm>
              <a:off x="-4946" y="6548165"/>
              <a:ext cx="9753598" cy="335375"/>
              <a:chOff x="4896852" y="697832"/>
              <a:chExt cx="2069429" cy="168442"/>
            </a:xfrm>
          </p:grpSpPr>
          <p:sp>
            <p:nvSpPr>
              <p:cNvPr id="35" name="Google Shape;35;p5"/>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 name="Google Shape;36;p5"/>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 name="Google Shape;37;p5"/>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 name="Google Shape;38;p5"/>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39" name="Google Shape;39;p5"/>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spTree>
      <p:nvGrpSpPr>
        <p:cNvPr id="1" name="Shape 40"/>
        <p:cNvGrpSpPr/>
        <p:nvPr/>
      </p:nvGrpSpPr>
      <p:grpSpPr>
        <a:xfrm>
          <a:off x="0" y="0"/>
          <a:ext cx="0" cy="0"/>
          <a:chOff x="0" y="0"/>
          <a:chExt cx="0" cy="0"/>
        </a:xfrm>
      </p:grpSpPr>
      <p:sp>
        <p:nvSpPr>
          <p:cNvPr id="41" name="Google Shape;41;p6"/>
          <p:cNvSpPr txBox="1">
            <a:spLocks noGrp="1"/>
          </p:cNvSpPr>
          <p:nvPr>
            <p:ph type="body" idx="1"/>
          </p:nvPr>
        </p:nvSpPr>
        <p:spPr>
          <a:xfrm>
            <a:off x="373969" y="1383937"/>
            <a:ext cx="11522754" cy="48355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2"/>
          </p:nvPr>
        </p:nvSpPr>
        <p:spPr>
          <a:xfrm>
            <a:off x="373969" y="310530"/>
            <a:ext cx="11444061" cy="62719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2"/>
              </a:buClr>
              <a:buSzPts val="4000"/>
              <a:buFont typeface="Arial"/>
              <a:buNone/>
              <a:defRPr sz="4000" b="0" i="0" u="none" strike="noStrike" cap="none">
                <a:solidFill>
                  <a:schemeClr val="accent2"/>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43" name="Google Shape;43;p6"/>
          <p:cNvGrpSpPr/>
          <p:nvPr/>
        </p:nvGrpSpPr>
        <p:grpSpPr>
          <a:xfrm>
            <a:off x="-4946" y="6547470"/>
            <a:ext cx="12027129" cy="383311"/>
            <a:chOff x="-4946" y="6547470"/>
            <a:chExt cx="12027129" cy="383311"/>
          </a:xfrm>
        </p:grpSpPr>
        <p:grpSp>
          <p:nvGrpSpPr>
            <p:cNvPr id="44" name="Google Shape;44;p6"/>
            <p:cNvGrpSpPr/>
            <p:nvPr/>
          </p:nvGrpSpPr>
          <p:grpSpPr>
            <a:xfrm>
              <a:off x="-4946" y="6548165"/>
              <a:ext cx="9753598" cy="335375"/>
              <a:chOff x="4896852" y="697832"/>
              <a:chExt cx="2069429" cy="168442"/>
            </a:xfrm>
          </p:grpSpPr>
          <p:sp>
            <p:nvSpPr>
              <p:cNvPr id="45" name="Google Shape;45;p6"/>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 name="Google Shape;46;p6"/>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 name="Google Shape;47;p6"/>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Google Shape;48;p6"/>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49" name="Google Shape;49;p6"/>
            <p:cNvPicPr preferRelativeResize="0"/>
            <p:nvPr/>
          </p:nvPicPr>
          <p:blipFill rotWithShape="1">
            <a:blip r:embed="rId2">
              <a:alphaModFix/>
            </a:blip>
            <a:srcRect/>
            <a:stretch/>
          </p:blipFill>
          <p:spPr>
            <a:xfrm>
              <a:off x="10006149" y="6547470"/>
              <a:ext cx="2016034" cy="383311"/>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255"/>
        <p:cNvGrpSpPr/>
        <p:nvPr/>
      </p:nvGrpSpPr>
      <p:grpSpPr>
        <a:xfrm>
          <a:off x="0" y="0"/>
          <a:ext cx="0" cy="0"/>
          <a:chOff x="0" y="0"/>
          <a:chExt cx="0" cy="0"/>
        </a:xfrm>
      </p:grpSpPr>
    </p:spTree>
    <p:extLst>
      <p:ext uri="{BB962C8B-B14F-4D97-AF65-F5344CB8AC3E}">
        <p14:creationId xmlns:p14="http://schemas.microsoft.com/office/powerpoint/2010/main" val="1656729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5"/>
        <p:cNvGrpSpPr/>
        <p:nvPr/>
      </p:nvGrpSpPr>
      <p:grpSpPr>
        <a:xfrm>
          <a:off x="0" y="0"/>
          <a:ext cx="0" cy="0"/>
          <a:chOff x="0" y="0"/>
          <a:chExt cx="0" cy="0"/>
        </a:xfrm>
      </p:grpSpPr>
      <p:sp>
        <p:nvSpPr>
          <p:cNvPr id="126" name="Google Shape;126;p15"/>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17493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Break Slide layout">
  <p:cSld name="Section Break Slide layout">
    <p:bg>
      <p:bgPr>
        <a:solidFill>
          <a:schemeClr val="lt1"/>
        </a:solidFill>
        <a:effectLst/>
      </p:bgPr>
    </p:bg>
    <p:spTree>
      <p:nvGrpSpPr>
        <p:cNvPr id="1" name="Shape 176"/>
        <p:cNvGrpSpPr/>
        <p:nvPr/>
      </p:nvGrpSpPr>
      <p:grpSpPr>
        <a:xfrm>
          <a:off x="0" y="0"/>
          <a:ext cx="0" cy="0"/>
          <a:chOff x="0" y="0"/>
          <a:chExt cx="0" cy="0"/>
        </a:xfrm>
      </p:grpSpPr>
      <p:pic>
        <p:nvPicPr>
          <p:cNvPr id="177" name="Google Shape;177;p18"/>
          <p:cNvPicPr preferRelativeResize="0"/>
          <p:nvPr/>
        </p:nvPicPr>
        <p:blipFill rotWithShape="1">
          <a:blip r:embed="rId2">
            <a:alphaModFix/>
          </a:blip>
          <a:srcRect l="43393" t="1161"/>
          <a:stretch/>
        </p:blipFill>
        <p:spPr>
          <a:xfrm>
            <a:off x="6805621" y="-6733"/>
            <a:ext cx="5386379" cy="5310249"/>
          </a:xfrm>
          <a:prstGeom prst="rect">
            <a:avLst/>
          </a:prstGeom>
          <a:noFill/>
          <a:ln>
            <a:noFill/>
          </a:ln>
        </p:spPr>
      </p:pic>
      <p:grpSp>
        <p:nvGrpSpPr>
          <p:cNvPr id="178" name="Google Shape;178;p18"/>
          <p:cNvGrpSpPr/>
          <p:nvPr/>
        </p:nvGrpSpPr>
        <p:grpSpPr>
          <a:xfrm>
            <a:off x="1" y="3898232"/>
            <a:ext cx="12192000" cy="1467852"/>
            <a:chOff x="4379494" y="697832"/>
            <a:chExt cx="2586787" cy="168442"/>
          </a:xfrm>
        </p:grpSpPr>
        <p:sp>
          <p:nvSpPr>
            <p:cNvPr id="179" name="Google Shape;179;p18"/>
            <p:cNvSpPr/>
            <p:nvPr/>
          </p:nvSpPr>
          <p:spPr>
            <a:xfrm>
              <a:off x="4379494" y="697832"/>
              <a:ext cx="517358" cy="1684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0" name="Google Shape;180;p18"/>
            <p:cNvSpPr/>
            <p:nvPr/>
          </p:nvSpPr>
          <p:spPr>
            <a:xfrm>
              <a:off x="4896852" y="697832"/>
              <a:ext cx="517358" cy="1684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1" name="Google Shape;181;p18"/>
            <p:cNvSpPr/>
            <p:nvPr/>
          </p:nvSpPr>
          <p:spPr>
            <a:xfrm>
              <a:off x="5414209" y="697832"/>
              <a:ext cx="517358" cy="1684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2" name="Google Shape;182;p18"/>
            <p:cNvSpPr/>
            <p:nvPr/>
          </p:nvSpPr>
          <p:spPr>
            <a:xfrm>
              <a:off x="5931566" y="697832"/>
              <a:ext cx="517358" cy="1684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3" name="Google Shape;183;p18"/>
            <p:cNvSpPr/>
            <p:nvPr/>
          </p:nvSpPr>
          <p:spPr>
            <a:xfrm>
              <a:off x="6448923" y="697832"/>
              <a:ext cx="517358" cy="1684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84" name="Google Shape;184;p18"/>
          <p:cNvSpPr txBox="1">
            <a:spLocks noGrp="1"/>
          </p:cNvSpPr>
          <p:nvPr>
            <p:ph type="body" idx="1"/>
          </p:nvPr>
        </p:nvSpPr>
        <p:spPr>
          <a:xfrm>
            <a:off x="509588" y="4247166"/>
            <a:ext cx="10985500" cy="7699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lt1"/>
              </a:buClr>
              <a:buSzPts val="4400"/>
              <a:buFont typeface="Arial"/>
              <a:buNone/>
              <a:defRPr sz="44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5" name="Google Shape;185;p18"/>
          <p:cNvSpPr/>
          <p:nvPr/>
        </p:nvSpPr>
        <p:spPr>
          <a:xfrm>
            <a:off x="8164286" y="2272937"/>
            <a:ext cx="3801291" cy="105809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86" name="Google Shape;186;p18"/>
          <p:cNvPicPr preferRelativeResize="0"/>
          <p:nvPr/>
        </p:nvPicPr>
        <p:blipFill rotWithShape="1">
          <a:blip r:embed="rId3">
            <a:alphaModFix/>
          </a:blip>
          <a:srcRect/>
          <a:stretch/>
        </p:blipFill>
        <p:spPr>
          <a:xfrm>
            <a:off x="8431965" y="2434149"/>
            <a:ext cx="3646824" cy="693376"/>
          </a:xfrm>
          <a:prstGeom prst="rect">
            <a:avLst/>
          </a:prstGeom>
          <a:noFill/>
          <a:ln>
            <a:noFill/>
          </a:ln>
        </p:spPr>
      </p:pic>
      <p:pic>
        <p:nvPicPr>
          <p:cNvPr id="187" name="Google Shape;187;p18" descr="A picture containing drawing&#10;&#10;Description automatically generated"/>
          <p:cNvPicPr preferRelativeResize="0"/>
          <p:nvPr/>
        </p:nvPicPr>
        <p:blipFill rotWithShape="1">
          <a:blip r:embed="rId4">
            <a:alphaModFix/>
          </a:blip>
          <a:srcRect/>
          <a:stretch/>
        </p:blipFill>
        <p:spPr>
          <a:xfrm>
            <a:off x="9985361" y="1505990"/>
            <a:ext cx="540032" cy="836023"/>
          </a:xfrm>
          <a:prstGeom prst="rect">
            <a:avLst/>
          </a:prstGeom>
          <a:noFill/>
          <a:ln>
            <a:noFill/>
          </a:ln>
        </p:spPr>
      </p:pic>
    </p:spTree>
    <p:extLst>
      <p:ext uri="{BB962C8B-B14F-4D97-AF65-F5344CB8AC3E}">
        <p14:creationId xmlns:p14="http://schemas.microsoft.com/office/powerpoint/2010/main" val="40006515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365760" y="2749145"/>
            <a:ext cx="6194935" cy="660264"/>
          </a:xfrm>
          <a:prstGeom prst="rect">
            <a:avLst/>
          </a:prstGeom>
        </p:spPr>
        <p:txBody>
          <a:bodyPr/>
          <a:lstStyle>
            <a:lvl1pPr marL="0" indent="0" algn="ctr">
              <a:buNone/>
              <a:defRPr sz="4400">
                <a:solidFill>
                  <a:schemeClr val="tx1">
                    <a:lumMod val="75000"/>
                    <a:lumOff val="25000"/>
                  </a:schemeClr>
                </a:solidFill>
                <a:latin typeface="Calibri" panose="020F0502020204030204" pitchFamily="34" charset="0"/>
                <a:cs typeface="Calibri" panose="020F0502020204030204" pitchFamily="34" charset="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Presentation Title</a:t>
            </a:r>
          </a:p>
        </p:txBody>
      </p:sp>
      <p:grpSp>
        <p:nvGrpSpPr>
          <p:cNvPr id="4" name="Group 3"/>
          <p:cNvGrpSpPr/>
          <p:nvPr userDrawn="1"/>
        </p:nvGrpSpPr>
        <p:grpSpPr>
          <a:xfrm>
            <a:off x="365760" y="3429000"/>
            <a:ext cx="6194935" cy="201821"/>
            <a:chOff x="4379494" y="697832"/>
            <a:chExt cx="2586787" cy="168442"/>
          </a:xfrm>
        </p:grpSpPr>
        <p:sp>
          <p:nvSpPr>
            <p:cNvPr id="6" name="Rectangle 5"/>
            <p:cNvSpPr/>
            <p:nvPr/>
          </p:nvSpPr>
          <p:spPr>
            <a:xfrm>
              <a:off x="4379494" y="697832"/>
              <a:ext cx="517358" cy="1684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8" name="Rectangle 7"/>
            <p:cNvSpPr/>
            <p:nvPr/>
          </p:nvSpPr>
          <p:spPr>
            <a:xfrm>
              <a:off x="4896851" y="697832"/>
              <a:ext cx="517358" cy="168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9" name="Rectangle 8"/>
            <p:cNvSpPr/>
            <p:nvPr/>
          </p:nvSpPr>
          <p:spPr>
            <a:xfrm>
              <a:off x="5414208" y="697832"/>
              <a:ext cx="517358" cy="168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0" name="Rectangle 9"/>
            <p:cNvSpPr/>
            <p:nvPr/>
          </p:nvSpPr>
          <p:spPr>
            <a:xfrm>
              <a:off x="5931565" y="697832"/>
              <a:ext cx="517358" cy="1684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1" name="Rectangle 10"/>
            <p:cNvSpPr/>
            <p:nvPr/>
          </p:nvSpPr>
          <p:spPr>
            <a:xfrm>
              <a:off x="6448923" y="697832"/>
              <a:ext cx="517358" cy="1684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pic>
        <p:nvPicPr>
          <p:cNvPr id="5" name="Picture 4"/>
          <p:cNvPicPr>
            <a:picLocks noChangeAspect="1"/>
          </p:cNvPicPr>
          <p:nvPr userDrawn="1"/>
        </p:nvPicPr>
        <p:blipFill rotWithShape="1">
          <a:blip r:embed="rId2"/>
          <a:srcRect l="43393" t="1161"/>
          <a:stretch>
            <a:fillRect/>
          </a:stretch>
        </p:blipFill>
        <p:spPr>
          <a:xfrm>
            <a:off x="6560697" y="1332412"/>
            <a:ext cx="5631305" cy="5551715"/>
          </a:xfrm>
          <a:prstGeom prst="rect">
            <a:avLst/>
          </a:prstGeom>
        </p:spPr>
      </p:pic>
      <p:sp>
        <p:nvSpPr>
          <p:cNvPr id="2" name="Rectangle 1"/>
          <p:cNvSpPr/>
          <p:nvPr userDrawn="1"/>
        </p:nvSpPr>
        <p:spPr>
          <a:xfrm>
            <a:off x="7929155" y="3630822"/>
            <a:ext cx="4023360" cy="11501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68640" y="4016041"/>
            <a:ext cx="4023360" cy="764967"/>
          </a:xfrm>
          <a:prstGeom prst="rect">
            <a:avLst/>
          </a:prstGeom>
        </p:spPr>
      </p:pic>
      <p:pic>
        <p:nvPicPr>
          <p:cNvPr id="14" name="Picture 13" descr="A picture containing drawing&#10;&#10;Description automatically generated"/>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08838" y="2865853"/>
            <a:ext cx="742967" cy="115018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srcRect t="549" r="567"/>
          <a:stretch>
            <a:fillRect/>
          </a:stretch>
        </p:blipFill>
        <p:spPr>
          <a:xfrm>
            <a:off x="2" y="-10142"/>
            <a:ext cx="12191999" cy="6877403"/>
          </a:xfrm>
          <a:prstGeom prst="rect">
            <a:avLst/>
          </a:prstGeom>
        </p:spPr>
      </p:pic>
      <p:pic>
        <p:nvPicPr>
          <p:cNvPr id="2" name="Picture 1"/>
          <p:cNvPicPr>
            <a:picLocks noChangeAspect="1"/>
          </p:cNvPicPr>
          <p:nvPr userDrawn="1"/>
        </p:nvPicPr>
        <p:blipFill rotWithShape="1">
          <a:blip r:embed="rId2"/>
          <a:srcRect t="31406" r="51735" b="50000"/>
          <a:stretch>
            <a:fillRect/>
          </a:stretch>
        </p:blipFill>
        <p:spPr>
          <a:xfrm>
            <a:off x="803638" y="1003146"/>
            <a:ext cx="4238625" cy="920932"/>
          </a:xfrm>
          <a:prstGeom prst="rect">
            <a:avLst/>
          </a:prstGeom>
        </p:spPr>
      </p:pic>
      <p:sp>
        <p:nvSpPr>
          <p:cNvPr id="6" name="Text Placeholder 5"/>
          <p:cNvSpPr>
            <a:spLocks noGrp="1"/>
          </p:cNvSpPr>
          <p:nvPr>
            <p:ph type="body" sz="quarter" idx="10" hasCustomPrompt="1"/>
          </p:nvPr>
        </p:nvSpPr>
        <p:spPr>
          <a:xfrm>
            <a:off x="803275" y="1175107"/>
            <a:ext cx="4852943" cy="762000"/>
          </a:xfrm>
          <a:prstGeom prst="rect">
            <a:avLst/>
          </a:prstGeom>
        </p:spPr>
        <p:txBody>
          <a:bodyPr/>
          <a:lstStyle>
            <a:lvl1pPr marL="0" indent="0">
              <a:buNone/>
              <a:defRPr sz="7200">
                <a:solidFill>
                  <a:schemeClr val="tx1">
                    <a:lumMod val="75000"/>
                    <a:lumOff val="25000"/>
                  </a:schemeClr>
                </a:solidFill>
                <a:latin typeface="Calibri" panose="020F0502020204030204" pitchFamily="34" charset="0"/>
                <a:cs typeface="Calibri" panose="020F0502020204030204" pitchFamily="34" charset="0"/>
              </a:defRPr>
            </a:lvl1pPr>
          </a:lstStyle>
          <a:p>
            <a:pPr lvl="0"/>
            <a:r>
              <a:rPr lang="en-US"/>
              <a:t>End Slide</a:t>
            </a:r>
            <a:endParaRPr lang="en-IN"/>
          </a:p>
        </p:txBody>
      </p:sp>
      <p:pic>
        <p:nvPicPr>
          <p:cNvPr id="7" name="Picture 6" descr="A close up of a sign&#10;&#10;Description automatically generate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4715" y="3448593"/>
            <a:ext cx="3746623" cy="109728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0" r:id="rId1"/>
    <p:sldLayoutId id="2147483651" r:id="rId2"/>
    <p:sldLayoutId id="2147483670" r:id="rId3"/>
    <p:sldLayoutId id="2147483667" r:id="rId4"/>
    <p:sldLayoutId id="214748366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salesforce.com/docs/atlas.en-us.apexcode.meta/apexcode/apex_dev_guide.ht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searchcustomerexperience.techtarget.com/definition/CRM-customer-relationship-manageme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a:spLocks noGrp="1"/>
          </p:cNvSpPr>
          <p:nvPr>
            <p:ph type="body" idx="1"/>
          </p:nvPr>
        </p:nvSpPr>
        <p:spPr>
          <a:xfrm>
            <a:off x="398800" y="1908623"/>
            <a:ext cx="6136911" cy="1208649"/>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3F3F3F"/>
              </a:buClr>
              <a:buSzPts val="4400"/>
              <a:buNone/>
            </a:pPr>
            <a:r>
              <a:rPr lang="en-US"/>
              <a:t>Salesforce Programmatic Model 1</a:t>
            </a:r>
          </a:p>
        </p:txBody>
      </p:sp>
      <p:sp>
        <p:nvSpPr>
          <p:cNvPr id="2" name="TextBox 1">
            <a:extLst>
              <a:ext uri="{FF2B5EF4-FFF2-40B4-BE49-F238E27FC236}">
                <a16:creationId xmlns:a16="http://schemas.microsoft.com/office/drawing/2014/main" id="{39055713-BAE1-48DD-99AE-67EB35814B3F}"/>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0"/>
          <p:cNvSpPr/>
          <p:nvPr/>
        </p:nvSpPr>
        <p:spPr>
          <a:xfrm>
            <a:off x="3297600" y="197280"/>
            <a:ext cx="6590400" cy="858800"/>
          </a:xfrm>
          <a:prstGeom prst="rect">
            <a:avLst/>
          </a:prstGeom>
          <a:noFill/>
          <a:ln>
            <a:noFill/>
          </a:ln>
        </p:spPr>
        <p:txBody>
          <a:bodyPr spcFirstLastPara="1" wrap="square" lIns="121900" tIns="121900" rIns="121900" bIns="121900" anchor="ctr" anchorCtr="0">
            <a:noAutofit/>
          </a:bodyPr>
          <a:lstStyle/>
          <a:p>
            <a:endParaRPr sz="1867"/>
          </a:p>
        </p:txBody>
      </p:sp>
      <p:sp>
        <p:nvSpPr>
          <p:cNvPr id="395" name="Google Shape;395;p60"/>
          <p:cNvSpPr/>
          <p:nvPr/>
        </p:nvSpPr>
        <p:spPr>
          <a:xfrm>
            <a:off x="2801066" y="197280"/>
            <a:ext cx="9390933" cy="858800"/>
          </a:xfrm>
          <a:prstGeom prst="rect">
            <a:avLst/>
          </a:prstGeom>
          <a:noFill/>
          <a:ln>
            <a:noFill/>
          </a:ln>
        </p:spPr>
        <p:txBody>
          <a:bodyPr spcFirstLastPara="1" wrap="square" lIns="120000" tIns="121900" rIns="120000" bIns="121900" anchor="b" anchorCtr="0">
            <a:noAutofit/>
          </a:bodyPr>
          <a:lstStyle/>
          <a:p>
            <a:pPr>
              <a:buSzPts val="4000"/>
            </a:pPr>
            <a:endParaRPr lang="en-IN" sz="4000">
              <a:solidFill>
                <a:schemeClr val="accent2"/>
              </a:solidFill>
              <a:latin typeface="Calibri"/>
              <a:cs typeface="Calibri"/>
            </a:endParaRPr>
          </a:p>
        </p:txBody>
      </p:sp>
      <p:sp>
        <p:nvSpPr>
          <p:cNvPr id="396" name="Google Shape;396;p60"/>
          <p:cNvSpPr/>
          <p:nvPr/>
        </p:nvSpPr>
        <p:spPr>
          <a:xfrm>
            <a:off x="3196000" y="400480"/>
            <a:ext cx="6590400" cy="858800"/>
          </a:xfrm>
          <a:prstGeom prst="rect">
            <a:avLst/>
          </a:prstGeom>
          <a:noFill/>
          <a:ln>
            <a:noFill/>
          </a:ln>
        </p:spPr>
        <p:txBody>
          <a:bodyPr spcFirstLastPara="1" wrap="square" lIns="121900" tIns="121900" rIns="121900" bIns="121900" anchor="ctr" anchorCtr="0">
            <a:noAutofit/>
          </a:bodyPr>
          <a:lstStyle/>
          <a:p>
            <a:endParaRPr sz="1867"/>
          </a:p>
        </p:txBody>
      </p:sp>
      <p:sp>
        <p:nvSpPr>
          <p:cNvPr id="397" name="Google Shape;397;p60"/>
          <p:cNvSpPr/>
          <p:nvPr/>
        </p:nvSpPr>
        <p:spPr>
          <a:xfrm>
            <a:off x="3184633" y="1259280"/>
            <a:ext cx="7455200" cy="1701119"/>
          </a:xfrm>
          <a:prstGeom prst="horizontalScroll">
            <a:avLst>
              <a:gd name="adj" fmla="val 12500"/>
            </a:avLst>
          </a:prstGeom>
          <a:solidFill>
            <a:srgbClr val="19BBD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398" name="Google Shape;398;p60"/>
          <p:cNvSpPr/>
          <p:nvPr/>
        </p:nvSpPr>
        <p:spPr>
          <a:xfrm>
            <a:off x="3176200" y="3007167"/>
            <a:ext cx="7455200" cy="1564800"/>
          </a:xfrm>
          <a:prstGeom prst="horizontalScroll">
            <a:avLst>
              <a:gd name="adj" fmla="val 12500"/>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399" name="Google Shape;399;p60"/>
          <p:cNvSpPr/>
          <p:nvPr/>
        </p:nvSpPr>
        <p:spPr>
          <a:xfrm>
            <a:off x="3137500" y="4618735"/>
            <a:ext cx="7502400" cy="1564800"/>
          </a:xfrm>
          <a:prstGeom prst="horizontalScroll">
            <a:avLst>
              <a:gd name="adj" fmla="val 12500"/>
            </a:avLst>
          </a:prstGeom>
          <a:solidFill>
            <a:srgbClr val="19BBD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00" name="Google Shape;400;p60"/>
          <p:cNvSpPr/>
          <p:nvPr/>
        </p:nvSpPr>
        <p:spPr>
          <a:xfrm>
            <a:off x="3187400" y="1709081"/>
            <a:ext cx="7377431" cy="776355"/>
          </a:xfrm>
          <a:prstGeom prst="rect">
            <a:avLst/>
          </a:prstGeom>
          <a:noFill/>
          <a:ln>
            <a:noFill/>
          </a:ln>
        </p:spPr>
        <p:txBody>
          <a:bodyPr spcFirstLastPara="1" wrap="square" lIns="120000" tIns="121900" rIns="120000" bIns="121900" anchor="b" anchorCtr="0">
            <a:noAutofit/>
          </a:bodyPr>
          <a:lstStyle/>
          <a:p>
            <a:pPr algn="ctr">
              <a:buSzPts val="1100"/>
            </a:pPr>
            <a:r>
              <a:rPr lang="en-IN" sz="3200" b="1">
                <a:solidFill>
                  <a:schemeClr val="lt1"/>
                </a:solidFill>
                <a:latin typeface="Trebuchet MS"/>
                <a:ea typeface="Trebuchet MS"/>
                <a:cs typeface="Trebuchet MS"/>
                <a:sym typeface="Trebuchet MS"/>
              </a:rPr>
              <a:t>On UI Events</a:t>
            </a:r>
          </a:p>
          <a:p>
            <a:pPr algn="ctr">
              <a:buSzPts val="1100"/>
            </a:pPr>
            <a:r>
              <a:rPr lang="en-IN" sz="1600" b="1">
                <a:solidFill>
                  <a:schemeClr val="lt1"/>
                </a:solidFill>
                <a:latin typeface="Trebuchet MS"/>
                <a:ea typeface="Trebuchet MS"/>
                <a:cs typeface="Trebuchet MS"/>
              </a:rPr>
              <a:t>For example: When user clicks on a button from UI, gives input</a:t>
            </a:r>
          </a:p>
        </p:txBody>
      </p:sp>
      <p:sp>
        <p:nvSpPr>
          <p:cNvPr id="401" name="Google Shape;401;p60"/>
          <p:cNvSpPr/>
          <p:nvPr/>
        </p:nvSpPr>
        <p:spPr>
          <a:xfrm>
            <a:off x="3196000" y="3551300"/>
            <a:ext cx="7415600" cy="675100"/>
          </a:xfrm>
          <a:prstGeom prst="rect">
            <a:avLst/>
          </a:prstGeom>
          <a:noFill/>
          <a:ln>
            <a:noFill/>
          </a:ln>
        </p:spPr>
        <p:txBody>
          <a:bodyPr spcFirstLastPara="1" wrap="square" lIns="120000" tIns="121900" rIns="120000" bIns="121900" anchor="b" anchorCtr="0">
            <a:noAutofit/>
          </a:bodyPr>
          <a:lstStyle/>
          <a:p>
            <a:pPr algn="ctr">
              <a:buSzPts val="1100"/>
            </a:pPr>
            <a:r>
              <a:rPr lang="en-IN" sz="3200" b="1">
                <a:solidFill>
                  <a:schemeClr val="lt1"/>
                </a:solidFill>
                <a:latin typeface="Trebuchet MS"/>
                <a:ea typeface="Trebuchet MS"/>
                <a:cs typeface="Trebuchet MS"/>
                <a:sym typeface="Trebuchet MS"/>
              </a:rPr>
              <a:t>On System Events</a:t>
            </a:r>
          </a:p>
          <a:p>
            <a:pPr algn="ctr">
              <a:buSzPts val="1100"/>
            </a:pPr>
            <a:r>
              <a:rPr lang="en-IN" sz="1600" b="1">
                <a:solidFill>
                  <a:schemeClr val="lt1"/>
                </a:solidFill>
                <a:latin typeface="Trebuchet MS"/>
              </a:rPr>
              <a:t>For example: After a specific time period, a process must run</a:t>
            </a:r>
          </a:p>
        </p:txBody>
      </p:sp>
      <p:sp>
        <p:nvSpPr>
          <p:cNvPr id="402" name="Google Shape;402;p60"/>
          <p:cNvSpPr/>
          <p:nvPr/>
        </p:nvSpPr>
        <p:spPr>
          <a:xfrm>
            <a:off x="3137500" y="5158140"/>
            <a:ext cx="7575600" cy="633060"/>
          </a:xfrm>
          <a:prstGeom prst="rect">
            <a:avLst/>
          </a:prstGeom>
          <a:noFill/>
          <a:ln>
            <a:noFill/>
          </a:ln>
        </p:spPr>
        <p:txBody>
          <a:bodyPr spcFirstLastPara="1" wrap="square" lIns="120000" tIns="121900" rIns="120000" bIns="121900" anchor="b" anchorCtr="0">
            <a:noAutofit/>
          </a:bodyPr>
          <a:lstStyle/>
          <a:p>
            <a:pPr algn="ctr">
              <a:buSzPts val="1100"/>
            </a:pPr>
            <a:endParaRPr sz="3200" b="1">
              <a:solidFill>
                <a:schemeClr val="lt1"/>
              </a:solidFill>
              <a:latin typeface="Trebuchet MS"/>
              <a:ea typeface="Trebuchet MS"/>
              <a:cs typeface="Trebuchet MS"/>
              <a:sym typeface="Trebuchet MS"/>
            </a:endParaRPr>
          </a:p>
          <a:p>
            <a:pPr algn="ctr">
              <a:buSzPts val="1100"/>
            </a:pPr>
            <a:r>
              <a:rPr lang="en-IN" sz="3200" b="1">
                <a:solidFill>
                  <a:schemeClr val="lt1"/>
                </a:solidFill>
                <a:latin typeface="Trebuchet MS"/>
                <a:ea typeface="Trebuchet MS"/>
                <a:cs typeface="Trebuchet MS"/>
                <a:sym typeface="Trebuchet MS"/>
              </a:rPr>
              <a:t>On Database Events</a:t>
            </a:r>
            <a:endParaRPr lang="en-IN" sz="3200" b="1">
              <a:solidFill>
                <a:schemeClr val="lt1"/>
              </a:solidFill>
              <a:latin typeface="Trebuchet MS"/>
              <a:ea typeface="Trebuchet MS"/>
              <a:cs typeface="Trebuchet MS"/>
            </a:endParaRPr>
          </a:p>
          <a:p>
            <a:pPr algn="ctr"/>
            <a:r>
              <a:rPr lang="en-IN" sz="1600" b="1">
                <a:solidFill>
                  <a:schemeClr val="lt1"/>
                </a:solidFill>
                <a:latin typeface="Trebuchet MS"/>
              </a:rPr>
              <a:t>For example: On creation, update or deletion of a record</a:t>
            </a:r>
            <a:endParaRPr lang="en-IN" sz="1600">
              <a:solidFill>
                <a:schemeClr val="lt1"/>
              </a:solidFill>
            </a:endParaRPr>
          </a:p>
        </p:txBody>
      </p:sp>
      <p:sp>
        <p:nvSpPr>
          <p:cNvPr id="403" name="Google Shape;403;p60"/>
          <p:cNvSpPr/>
          <p:nvPr/>
        </p:nvSpPr>
        <p:spPr>
          <a:xfrm>
            <a:off x="152400" y="2659865"/>
            <a:ext cx="2648667" cy="1701120"/>
          </a:xfrm>
          <a:prstGeom prst="rect">
            <a:avLst/>
          </a:prstGeom>
          <a:noFill/>
          <a:ln>
            <a:noFill/>
          </a:ln>
        </p:spPr>
        <p:txBody>
          <a:bodyPr spcFirstLastPara="1" wrap="square" lIns="120000" tIns="121900" rIns="120000" bIns="121900" anchor="b" anchorCtr="0">
            <a:noAutofit/>
          </a:bodyPr>
          <a:lstStyle/>
          <a:p>
            <a:pPr algn="ctr">
              <a:buSzPts val="1100"/>
            </a:pPr>
            <a:r>
              <a:rPr lang="en-IN" sz="2800">
                <a:solidFill>
                  <a:schemeClr val="accent2"/>
                </a:solidFill>
                <a:latin typeface="Calibri"/>
                <a:cs typeface="Calibri"/>
                <a:sym typeface="Trebuchet MS"/>
              </a:rPr>
              <a:t>To Attach Business logic to an Application</a:t>
            </a:r>
            <a:endParaRPr sz="2800">
              <a:solidFill>
                <a:schemeClr val="accent2"/>
              </a:solidFill>
              <a:latin typeface="Calibri"/>
              <a:cs typeface="Calibri"/>
              <a:sym typeface="Trebuchet MS"/>
            </a:endParaRPr>
          </a:p>
        </p:txBody>
      </p:sp>
      <p:sp>
        <p:nvSpPr>
          <p:cNvPr id="2" name="Text Placeholder 1">
            <a:extLst>
              <a:ext uri="{FF2B5EF4-FFF2-40B4-BE49-F238E27FC236}">
                <a16:creationId xmlns:a16="http://schemas.microsoft.com/office/drawing/2014/main" id="{8A80C210-9261-4FD8-A661-84C3917C36A4}"/>
              </a:ext>
            </a:extLst>
          </p:cNvPr>
          <p:cNvSpPr>
            <a:spLocks noGrp="1"/>
          </p:cNvSpPr>
          <p:nvPr>
            <p:ph type="body" idx="1"/>
          </p:nvPr>
        </p:nvSpPr>
        <p:spPr/>
        <p:txBody>
          <a:bodyPr/>
          <a:lstStyle/>
          <a:p>
            <a:r>
              <a:rPr lang="en-US"/>
              <a:t>How to Invoke Apex?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3"/>
                                        </p:tgtEl>
                                        <p:attrNameLst>
                                          <p:attrName>style.visibility</p:attrName>
                                        </p:attrNameLst>
                                      </p:cBhvr>
                                      <p:to>
                                        <p:strVal val="visible"/>
                                      </p:to>
                                    </p:set>
                                    <p:animEffect transition="in" filter="fade">
                                      <p:cBhvr>
                                        <p:cTn id="7" dur="1000"/>
                                        <p:tgtEl>
                                          <p:spTgt spid="4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0"/>
                                        </p:tgtEl>
                                        <p:attrNameLst>
                                          <p:attrName>style.visibility</p:attrName>
                                        </p:attrNameLst>
                                      </p:cBhvr>
                                      <p:to>
                                        <p:strVal val="visible"/>
                                      </p:to>
                                    </p:set>
                                    <p:animEffect transition="in" filter="fade">
                                      <p:cBhvr>
                                        <p:cTn id="12" dur="1000"/>
                                        <p:tgtEl>
                                          <p:spTgt spid="400"/>
                                        </p:tgtEl>
                                      </p:cBhvr>
                                    </p:animEffect>
                                  </p:childTnLst>
                                </p:cTn>
                              </p:par>
                              <p:par>
                                <p:cTn id="13" presetID="10" presetClass="entr" presetSubtype="0" fill="hold" nodeType="withEffect">
                                  <p:stCondLst>
                                    <p:cond delay="0"/>
                                  </p:stCondLst>
                                  <p:childTnLst>
                                    <p:set>
                                      <p:cBhvr>
                                        <p:cTn id="14" dur="1" fill="hold">
                                          <p:stCondLst>
                                            <p:cond delay="0"/>
                                          </p:stCondLst>
                                        </p:cTn>
                                        <p:tgtEl>
                                          <p:spTgt spid="397"/>
                                        </p:tgtEl>
                                        <p:attrNameLst>
                                          <p:attrName>style.visibility</p:attrName>
                                        </p:attrNameLst>
                                      </p:cBhvr>
                                      <p:to>
                                        <p:strVal val="visible"/>
                                      </p:to>
                                    </p:set>
                                    <p:animEffect transition="in" filter="fade">
                                      <p:cBhvr>
                                        <p:cTn id="15" dur="1000"/>
                                        <p:tgtEl>
                                          <p:spTgt spid="39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1"/>
                                        </p:tgtEl>
                                        <p:attrNameLst>
                                          <p:attrName>style.visibility</p:attrName>
                                        </p:attrNameLst>
                                      </p:cBhvr>
                                      <p:to>
                                        <p:strVal val="visible"/>
                                      </p:to>
                                    </p:set>
                                    <p:animEffect transition="in" filter="fade">
                                      <p:cBhvr>
                                        <p:cTn id="20" dur="1000"/>
                                        <p:tgtEl>
                                          <p:spTgt spid="401"/>
                                        </p:tgtEl>
                                      </p:cBhvr>
                                    </p:animEffect>
                                  </p:childTnLst>
                                </p:cTn>
                              </p:par>
                              <p:par>
                                <p:cTn id="21" presetID="10" presetClass="entr" presetSubtype="0" fill="hold" nodeType="withEffect">
                                  <p:stCondLst>
                                    <p:cond delay="0"/>
                                  </p:stCondLst>
                                  <p:childTnLst>
                                    <p:set>
                                      <p:cBhvr>
                                        <p:cTn id="22" dur="1" fill="hold">
                                          <p:stCondLst>
                                            <p:cond delay="0"/>
                                          </p:stCondLst>
                                        </p:cTn>
                                        <p:tgtEl>
                                          <p:spTgt spid="398"/>
                                        </p:tgtEl>
                                        <p:attrNameLst>
                                          <p:attrName>style.visibility</p:attrName>
                                        </p:attrNameLst>
                                      </p:cBhvr>
                                      <p:to>
                                        <p:strVal val="visible"/>
                                      </p:to>
                                    </p:set>
                                    <p:animEffect transition="in" filter="fade">
                                      <p:cBhvr>
                                        <p:cTn id="23" dur="1000"/>
                                        <p:tgtEl>
                                          <p:spTgt spid="39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02"/>
                                        </p:tgtEl>
                                        <p:attrNameLst>
                                          <p:attrName>style.visibility</p:attrName>
                                        </p:attrNameLst>
                                      </p:cBhvr>
                                      <p:to>
                                        <p:strVal val="visible"/>
                                      </p:to>
                                    </p:set>
                                    <p:animEffect transition="in" filter="fade">
                                      <p:cBhvr>
                                        <p:cTn id="28" dur="1000"/>
                                        <p:tgtEl>
                                          <p:spTgt spid="402"/>
                                        </p:tgtEl>
                                      </p:cBhvr>
                                    </p:animEffect>
                                  </p:childTnLst>
                                </p:cTn>
                              </p:par>
                              <p:par>
                                <p:cTn id="29" presetID="10" presetClass="entr" presetSubtype="0" fill="hold" nodeType="withEffect">
                                  <p:stCondLst>
                                    <p:cond delay="0"/>
                                  </p:stCondLst>
                                  <p:childTnLst>
                                    <p:set>
                                      <p:cBhvr>
                                        <p:cTn id="30" dur="1" fill="hold">
                                          <p:stCondLst>
                                            <p:cond delay="0"/>
                                          </p:stCondLst>
                                        </p:cTn>
                                        <p:tgtEl>
                                          <p:spTgt spid="399"/>
                                        </p:tgtEl>
                                        <p:attrNameLst>
                                          <p:attrName>style.visibility</p:attrName>
                                        </p:attrNameLst>
                                      </p:cBhvr>
                                      <p:to>
                                        <p:strVal val="visible"/>
                                      </p:to>
                                    </p:set>
                                    <p:animEffect transition="in" filter="fade">
                                      <p:cBhvr>
                                        <p:cTn id="31" dur="1000"/>
                                        <p:tgtEl>
                                          <p:spTgt spid="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1"/>
          <p:cNvSpPr/>
          <p:nvPr/>
        </p:nvSpPr>
        <p:spPr>
          <a:xfrm>
            <a:off x="6289866" y="141194"/>
            <a:ext cx="2599200" cy="1969381"/>
          </a:xfrm>
          <a:prstGeom prst="hexagon">
            <a:avLst>
              <a:gd name="adj" fmla="val 25000"/>
              <a:gd name="vf" fmla="val 115470"/>
            </a:avLst>
          </a:prstGeom>
          <a:solidFill>
            <a:srgbClr val="19BBD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09" name="Google Shape;409;p61"/>
          <p:cNvSpPr/>
          <p:nvPr/>
        </p:nvSpPr>
        <p:spPr>
          <a:xfrm>
            <a:off x="8542343" y="1111668"/>
            <a:ext cx="2599200" cy="2058400"/>
          </a:xfrm>
          <a:prstGeom prst="hexagon">
            <a:avLst>
              <a:gd name="adj" fmla="val 25000"/>
              <a:gd name="vf" fmla="val 115470"/>
            </a:avLst>
          </a:prstGeom>
          <a:solidFill>
            <a:srgbClr val="00E1C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10" name="Google Shape;410;p61"/>
          <p:cNvSpPr/>
          <p:nvPr/>
        </p:nvSpPr>
        <p:spPr>
          <a:xfrm>
            <a:off x="8581969" y="3233149"/>
            <a:ext cx="2599200" cy="2058400"/>
          </a:xfrm>
          <a:prstGeom prst="hexagon">
            <a:avLst>
              <a:gd name="adj" fmla="val 25000"/>
              <a:gd name="vf" fmla="val 115470"/>
            </a:avLst>
          </a:prstGeom>
          <a:solidFill>
            <a:srgbClr val="19BBD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11" name="Google Shape;411;p61"/>
          <p:cNvSpPr/>
          <p:nvPr/>
        </p:nvSpPr>
        <p:spPr>
          <a:xfrm>
            <a:off x="6388134" y="4332911"/>
            <a:ext cx="2618599" cy="2058400"/>
          </a:xfrm>
          <a:prstGeom prst="hexagon">
            <a:avLst>
              <a:gd name="adj" fmla="val 25000"/>
              <a:gd name="vf" fmla="val 115470"/>
            </a:avLst>
          </a:prstGeom>
          <a:solidFill>
            <a:srgbClr val="00E1C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12" name="Google Shape;412;p61"/>
          <p:cNvSpPr/>
          <p:nvPr/>
        </p:nvSpPr>
        <p:spPr>
          <a:xfrm>
            <a:off x="4093147" y="3336676"/>
            <a:ext cx="2599200" cy="2058400"/>
          </a:xfrm>
          <a:prstGeom prst="hexagon">
            <a:avLst>
              <a:gd name="adj" fmla="val 25000"/>
              <a:gd name="vf" fmla="val 115470"/>
            </a:avLst>
          </a:prstGeom>
          <a:solidFill>
            <a:srgbClr val="19BBD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13" name="Google Shape;413;p61"/>
          <p:cNvSpPr/>
          <p:nvPr/>
        </p:nvSpPr>
        <p:spPr>
          <a:xfrm>
            <a:off x="4063698" y="1164896"/>
            <a:ext cx="2599200" cy="2058400"/>
          </a:xfrm>
          <a:prstGeom prst="hexagon">
            <a:avLst>
              <a:gd name="adj" fmla="val 25000"/>
              <a:gd name="vf" fmla="val 115470"/>
            </a:avLst>
          </a:prstGeom>
          <a:solidFill>
            <a:srgbClr val="00E1C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14" name="Google Shape;414;p61"/>
          <p:cNvSpPr/>
          <p:nvPr/>
        </p:nvSpPr>
        <p:spPr>
          <a:xfrm>
            <a:off x="4667293" y="1556839"/>
            <a:ext cx="1280374" cy="1160875"/>
          </a:xfrm>
          <a:prstGeom prst="rect">
            <a:avLst/>
          </a:prstGeom>
          <a:noFill/>
          <a:ln>
            <a:noFill/>
          </a:ln>
        </p:spPr>
        <p:txBody>
          <a:bodyPr spcFirstLastPara="1" wrap="square" lIns="120000" tIns="121900" rIns="120000" bIns="121900" anchor="b" anchorCtr="0">
            <a:noAutofit/>
          </a:bodyPr>
          <a:lstStyle/>
          <a:p>
            <a:pPr algn="ctr">
              <a:buSzPts val="1100"/>
            </a:pPr>
            <a:r>
              <a:rPr lang="en-IN" sz="2400" b="1">
                <a:solidFill>
                  <a:srgbClr val="0E293C"/>
                </a:solidFill>
                <a:latin typeface="Trebuchet MS"/>
                <a:ea typeface="Trebuchet MS"/>
                <a:cs typeface="Trebuchet MS"/>
                <a:sym typeface="Trebuchet MS"/>
              </a:rPr>
              <a:t>Data Types</a:t>
            </a:r>
            <a:endParaRPr sz="2400" b="1">
              <a:solidFill>
                <a:srgbClr val="0E293C"/>
              </a:solidFill>
              <a:latin typeface="Trebuchet MS"/>
              <a:ea typeface="Trebuchet MS"/>
              <a:cs typeface="Trebuchet MS"/>
              <a:sym typeface="Trebuchet MS"/>
            </a:endParaRPr>
          </a:p>
        </p:txBody>
      </p:sp>
      <p:sp>
        <p:nvSpPr>
          <p:cNvPr id="415" name="Google Shape;415;p61"/>
          <p:cNvSpPr/>
          <p:nvPr/>
        </p:nvSpPr>
        <p:spPr>
          <a:xfrm>
            <a:off x="8889066" y="1483302"/>
            <a:ext cx="2007289" cy="988245"/>
          </a:xfrm>
          <a:prstGeom prst="rect">
            <a:avLst/>
          </a:prstGeom>
          <a:noFill/>
          <a:ln>
            <a:noFill/>
          </a:ln>
        </p:spPr>
        <p:txBody>
          <a:bodyPr spcFirstLastPara="1" wrap="square" lIns="120000" tIns="121900" rIns="120000" bIns="121900" anchor="b" anchorCtr="0">
            <a:noAutofit/>
          </a:bodyPr>
          <a:lstStyle/>
          <a:p>
            <a:pPr algn="ctr">
              <a:buSzPts val="1100"/>
            </a:pPr>
            <a:r>
              <a:rPr lang="en-IN" sz="2400" b="1">
                <a:solidFill>
                  <a:srgbClr val="0E293C"/>
                </a:solidFill>
                <a:latin typeface="Trebuchet MS"/>
                <a:ea typeface="Trebuchet MS"/>
                <a:cs typeface="Trebuchet MS"/>
                <a:sym typeface="Trebuchet MS"/>
              </a:rPr>
              <a:t>Expressions</a:t>
            </a:r>
            <a:endParaRPr sz="2400" b="1">
              <a:solidFill>
                <a:srgbClr val="0E293C"/>
              </a:solidFill>
              <a:latin typeface="Trebuchet MS"/>
              <a:ea typeface="Trebuchet MS"/>
              <a:cs typeface="Trebuchet MS"/>
              <a:sym typeface="Trebuchet MS"/>
            </a:endParaRPr>
          </a:p>
        </p:txBody>
      </p:sp>
      <p:sp>
        <p:nvSpPr>
          <p:cNvPr id="416" name="Google Shape;416;p61"/>
          <p:cNvSpPr/>
          <p:nvPr/>
        </p:nvSpPr>
        <p:spPr>
          <a:xfrm>
            <a:off x="4676953" y="3805300"/>
            <a:ext cx="1666423" cy="792401"/>
          </a:xfrm>
          <a:prstGeom prst="rect">
            <a:avLst/>
          </a:prstGeom>
          <a:noFill/>
          <a:ln>
            <a:noFill/>
          </a:ln>
        </p:spPr>
        <p:txBody>
          <a:bodyPr spcFirstLastPara="1" wrap="square" lIns="120000" tIns="121900" rIns="120000" bIns="121900" anchor="b" anchorCtr="0">
            <a:noAutofit/>
          </a:bodyPr>
          <a:lstStyle/>
          <a:p>
            <a:pPr algn="ctr">
              <a:buClr>
                <a:schemeClr val="dk1"/>
              </a:buClr>
              <a:buSzPts val="1100"/>
            </a:pPr>
            <a:r>
              <a:rPr lang="en-IN" sz="2400" b="1">
                <a:solidFill>
                  <a:srgbClr val="0E293C"/>
                </a:solidFill>
                <a:latin typeface="Trebuchet MS"/>
                <a:ea typeface="Trebuchet MS"/>
                <a:cs typeface="Trebuchet MS"/>
                <a:sym typeface="Trebuchet MS"/>
              </a:rPr>
              <a:t>Exception</a:t>
            </a:r>
            <a:endParaRPr sz="2400" b="1">
              <a:solidFill>
                <a:srgbClr val="0E293C"/>
              </a:solidFill>
              <a:latin typeface="Trebuchet MS"/>
              <a:ea typeface="Trebuchet MS"/>
              <a:cs typeface="Trebuchet MS"/>
              <a:sym typeface="Trebuchet MS"/>
            </a:endParaRPr>
          </a:p>
        </p:txBody>
      </p:sp>
      <p:sp>
        <p:nvSpPr>
          <p:cNvPr id="417" name="Google Shape;417;p61"/>
          <p:cNvSpPr/>
          <p:nvPr/>
        </p:nvSpPr>
        <p:spPr>
          <a:xfrm>
            <a:off x="8889066" y="3883323"/>
            <a:ext cx="2007289" cy="597323"/>
          </a:xfrm>
          <a:prstGeom prst="rect">
            <a:avLst/>
          </a:prstGeom>
          <a:noFill/>
          <a:ln>
            <a:noFill/>
          </a:ln>
        </p:spPr>
        <p:txBody>
          <a:bodyPr spcFirstLastPara="1" wrap="square" lIns="120000" tIns="121900" rIns="120000" bIns="121900" anchor="b" anchorCtr="0">
            <a:noAutofit/>
          </a:bodyPr>
          <a:lstStyle/>
          <a:p>
            <a:pPr algn="ctr">
              <a:buSzPts val="1100"/>
            </a:pPr>
            <a:r>
              <a:rPr lang="en-IN" sz="2400" b="1">
                <a:solidFill>
                  <a:srgbClr val="0E293C"/>
                </a:solidFill>
                <a:latin typeface="Trebuchet MS"/>
                <a:ea typeface="Trebuchet MS"/>
                <a:cs typeface="Trebuchet MS"/>
                <a:sym typeface="Trebuchet MS"/>
              </a:rPr>
              <a:t>Loops</a:t>
            </a:r>
            <a:endParaRPr sz="2400" b="1">
              <a:solidFill>
                <a:srgbClr val="0E293C"/>
              </a:solidFill>
              <a:latin typeface="Trebuchet MS"/>
              <a:ea typeface="Trebuchet MS"/>
              <a:cs typeface="Trebuchet MS"/>
              <a:sym typeface="Trebuchet MS"/>
            </a:endParaRPr>
          </a:p>
        </p:txBody>
      </p:sp>
      <p:sp>
        <p:nvSpPr>
          <p:cNvPr id="418" name="Google Shape;418;p61"/>
          <p:cNvSpPr/>
          <p:nvPr/>
        </p:nvSpPr>
        <p:spPr>
          <a:xfrm>
            <a:off x="6747353" y="752796"/>
            <a:ext cx="1635145" cy="681014"/>
          </a:xfrm>
          <a:prstGeom prst="rect">
            <a:avLst/>
          </a:prstGeom>
          <a:noFill/>
          <a:ln>
            <a:noFill/>
          </a:ln>
        </p:spPr>
        <p:txBody>
          <a:bodyPr spcFirstLastPara="1" wrap="square" lIns="120000" tIns="121900" rIns="120000" bIns="121900" anchor="b" anchorCtr="0">
            <a:noAutofit/>
          </a:bodyPr>
          <a:lstStyle/>
          <a:p>
            <a:pPr algn="ctr">
              <a:buSzPts val="1100"/>
            </a:pPr>
            <a:r>
              <a:rPr lang="en-IN" sz="2400" b="1">
                <a:solidFill>
                  <a:srgbClr val="0E293C"/>
                </a:solidFill>
                <a:latin typeface="Trebuchet MS"/>
                <a:ea typeface="Trebuchet MS"/>
                <a:cs typeface="Trebuchet MS"/>
                <a:sym typeface="Trebuchet MS"/>
              </a:rPr>
              <a:t>Variables</a:t>
            </a:r>
            <a:endParaRPr sz="2400" b="1">
              <a:solidFill>
                <a:srgbClr val="0E293C"/>
              </a:solidFill>
              <a:latin typeface="Trebuchet MS"/>
              <a:ea typeface="Trebuchet MS"/>
              <a:cs typeface="Trebuchet MS"/>
              <a:sym typeface="Trebuchet MS"/>
            </a:endParaRPr>
          </a:p>
        </p:txBody>
      </p:sp>
      <p:sp>
        <p:nvSpPr>
          <p:cNvPr id="419" name="Google Shape;419;p61"/>
          <p:cNvSpPr/>
          <p:nvPr/>
        </p:nvSpPr>
        <p:spPr>
          <a:xfrm>
            <a:off x="6317363" y="2196201"/>
            <a:ext cx="2613577" cy="2068566"/>
          </a:xfrm>
          <a:prstGeom prst="hexagon">
            <a:avLst>
              <a:gd name="adj" fmla="val 25000"/>
              <a:gd name="vf" fmla="val 115470"/>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20" name="Google Shape;420;p61"/>
          <p:cNvSpPr/>
          <p:nvPr/>
        </p:nvSpPr>
        <p:spPr>
          <a:xfrm>
            <a:off x="6747354" y="2580932"/>
            <a:ext cx="1767973" cy="1094253"/>
          </a:xfrm>
          <a:prstGeom prst="rect">
            <a:avLst/>
          </a:prstGeom>
          <a:noFill/>
          <a:ln>
            <a:noFill/>
          </a:ln>
        </p:spPr>
        <p:txBody>
          <a:bodyPr spcFirstLastPara="1" wrap="square" lIns="120000" tIns="121900" rIns="120000" bIns="121900" anchor="b" anchorCtr="0">
            <a:noAutofit/>
          </a:bodyPr>
          <a:lstStyle/>
          <a:p>
            <a:pPr algn="ctr">
              <a:buSzPts val="1100"/>
            </a:pPr>
            <a:r>
              <a:rPr lang="en-IN" sz="2400" b="1">
                <a:solidFill>
                  <a:srgbClr val="0E293C"/>
                </a:solidFill>
                <a:latin typeface="Trebuchet MS"/>
                <a:ea typeface="Trebuchet MS"/>
                <a:cs typeface="Trebuchet MS"/>
                <a:sym typeface="Trebuchet MS"/>
              </a:rPr>
              <a:t>SOQL and SOSL</a:t>
            </a:r>
            <a:endParaRPr sz="2400" b="1">
              <a:solidFill>
                <a:srgbClr val="0E293C"/>
              </a:solidFill>
              <a:latin typeface="Trebuchet MS"/>
              <a:ea typeface="Trebuchet MS"/>
              <a:cs typeface="Trebuchet MS"/>
              <a:sym typeface="Trebuchet MS"/>
            </a:endParaRPr>
          </a:p>
        </p:txBody>
      </p:sp>
      <p:sp>
        <p:nvSpPr>
          <p:cNvPr id="421" name="Google Shape;421;p61"/>
          <p:cNvSpPr/>
          <p:nvPr/>
        </p:nvSpPr>
        <p:spPr>
          <a:xfrm>
            <a:off x="1185933" y="1890586"/>
            <a:ext cx="3292000" cy="2778800"/>
          </a:xfrm>
          <a:prstGeom prst="hexagon">
            <a:avLst>
              <a:gd name="adj" fmla="val 25000"/>
              <a:gd name="vf" fmla="val 115470"/>
            </a:avLst>
          </a:prstGeom>
          <a:solidFill>
            <a:srgbClr val="18476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22" name="Google Shape;422;p61"/>
          <p:cNvSpPr/>
          <p:nvPr/>
        </p:nvSpPr>
        <p:spPr>
          <a:xfrm>
            <a:off x="1670538" y="2176909"/>
            <a:ext cx="2450599" cy="1628391"/>
          </a:xfrm>
          <a:prstGeom prst="rect">
            <a:avLst/>
          </a:prstGeom>
          <a:noFill/>
          <a:ln>
            <a:noFill/>
          </a:ln>
        </p:spPr>
        <p:txBody>
          <a:bodyPr spcFirstLastPara="1" wrap="square" lIns="120000" tIns="121900" rIns="120000" bIns="121900" anchor="b" anchorCtr="0">
            <a:noAutofit/>
          </a:bodyPr>
          <a:lstStyle/>
          <a:p>
            <a:pPr algn="ctr">
              <a:buSzPts val="1100"/>
            </a:pPr>
            <a:r>
              <a:rPr lang="en-IN" sz="3200" b="1">
                <a:solidFill>
                  <a:schemeClr val="lt1"/>
                </a:solidFill>
                <a:latin typeface="Trebuchet MS"/>
                <a:ea typeface="Trebuchet MS"/>
                <a:cs typeface="Trebuchet MS"/>
                <a:sym typeface="Trebuchet MS"/>
              </a:rPr>
              <a:t>Language Constructs</a:t>
            </a:r>
            <a:endParaRPr sz="3200" b="1">
              <a:solidFill>
                <a:schemeClr val="lt1"/>
              </a:solidFill>
              <a:latin typeface="Trebuchet MS"/>
              <a:ea typeface="Trebuchet MS"/>
              <a:cs typeface="Trebuchet MS"/>
              <a:sym typeface="Trebuchet MS"/>
            </a:endParaRPr>
          </a:p>
        </p:txBody>
      </p:sp>
      <p:sp>
        <p:nvSpPr>
          <p:cNvPr id="423" name="Google Shape;423;p61"/>
          <p:cNvSpPr/>
          <p:nvPr/>
        </p:nvSpPr>
        <p:spPr>
          <a:xfrm>
            <a:off x="6758989" y="4803268"/>
            <a:ext cx="1879374" cy="792400"/>
          </a:xfrm>
          <a:prstGeom prst="rect">
            <a:avLst/>
          </a:prstGeom>
          <a:noFill/>
          <a:ln>
            <a:noFill/>
          </a:ln>
        </p:spPr>
        <p:txBody>
          <a:bodyPr spcFirstLastPara="1" wrap="square" lIns="120000" tIns="121900" rIns="120000" bIns="121900" anchor="b" anchorCtr="0">
            <a:noAutofit/>
          </a:bodyPr>
          <a:lstStyle/>
          <a:p>
            <a:pPr algn="ctr">
              <a:buSzPts val="1100"/>
            </a:pPr>
            <a:r>
              <a:rPr lang="en-IN" sz="2400" b="1">
                <a:solidFill>
                  <a:srgbClr val="0E293C"/>
                </a:solidFill>
                <a:latin typeface="Trebuchet MS"/>
                <a:ea typeface="Trebuchet MS"/>
                <a:cs typeface="Trebuchet MS"/>
                <a:sym typeface="Trebuchet MS"/>
              </a:rPr>
              <a:t>Statements</a:t>
            </a:r>
            <a:endParaRPr sz="2400" b="1">
              <a:solidFill>
                <a:srgbClr val="0E293C"/>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1"/>
                                        </p:tgtEl>
                                        <p:attrNameLst>
                                          <p:attrName>style.visibility</p:attrName>
                                        </p:attrNameLst>
                                      </p:cBhvr>
                                      <p:to>
                                        <p:strVal val="visible"/>
                                      </p:to>
                                    </p:set>
                                    <p:animEffect transition="in" filter="fade">
                                      <p:cBhvr>
                                        <p:cTn id="7" dur="1000"/>
                                        <p:tgtEl>
                                          <p:spTgt spid="421"/>
                                        </p:tgtEl>
                                      </p:cBhvr>
                                    </p:animEffect>
                                  </p:childTnLst>
                                </p:cTn>
                              </p:par>
                              <p:par>
                                <p:cTn id="8" presetID="10" presetClass="entr" presetSubtype="0" fill="hold" nodeType="withEffect">
                                  <p:stCondLst>
                                    <p:cond delay="0"/>
                                  </p:stCondLst>
                                  <p:childTnLst>
                                    <p:set>
                                      <p:cBhvr>
                                        <p:cTn id="9" dur="1" fill="hold">
                                          <p:stCondLst>
                                            <p:cond delay="0"/>
                                          </p:stCondLst>
                                        </p:cTn>
                                        <p:tgtEl>
                                          <p:spTgt spid="422"/>
                                        </p:tgtEl>
                                        <p:attrNameLst>
                                          <p:attrName>style.visibility</p:attrName>
                                        </p:attrNameLst>
                                      </p:cBhvr>
                                      <p:to>
                                        <p:strVal val="visible"/>
                                      </p:to>
                                    </p:set>
                                    <p:animEffect transition="in" filter="fade">
                                      <p:cBhvr>
                                        <p:cTn id="10" dur="1000"/>
                                        <p:tgtEl>
                                          <p:spTgt spid="4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4"/>
                                        </p:tgtEl>
                                        <p:attrNameLst>
                                          <p:attrName>style.visibility</p:attrName>
                                        </p:attrNameLst>
                                      </p:cBhvr>
                                      <p:to>
                                        <p:strVal val="visible"/>
                                      </p:to>
                                    </p:set>
                                    <p:animEffect transition="in" filter="fade">
                                      <p:cBhvr>
                                        <p:cTn id="15" dur="1000"/>
                                        <p:tgtEl>
                                          <p:spTgt spid="414"/>
                                        </p:tgtEl>
                                      </p:cBhvr>
                                    </p:animEffect>
                                  </p:childTnLst>
                                </p:cTn>
                              </p:par>
                              <p:par>
                                <p:cTn id="16" presetID="10" presetClass="entr" presetSubtype="0" fill="hold" nodeType="withEffect">
                                  <p:stCondLst>
                                    <p:cond delay="0"/>
                                  </p:stCondLst>
                                  <p:childTnLst>
                                    <p:set>
                                      <p:cBhvr>
                                        <p:cTn id="17" dur="1" fill="hold">
                                          <p:stCondLst>
                                            <p:cond delay="0"/>
                                          </p:stCondLst>
                                        </p:cTn>
                                        <p:tgtEl>
                                          <p:spTgt spid="413"/>
                                        </p:tgtEl>
                                        <p:attrNameLst>
                                          <p:attrName>style.visibility</p:attrName>
                                        </p:attrNameLst>
                                      </p:cBhvr>
                                      <p:to>
                                        <p:strVal val="visible"/>
                                      </p:to>
                                    </p:set>
                                    <p:animEffect transition="in" filter="fade">
                                      <p:cBhvr>
                                        <p:cTn id="18" dur="1000"/>
                                        <p:tgtEl>
                                          <p:spTgt spid="4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8"/>
                                        </p:tgtEl>
                                        <p:attrNameLst>
                                          <p:attrName>style.visibility</p:attrName>
                                        </p:attrNameLst>
                                      </p:cBhvr>
                                      <p:to>
                                        <p:strVal val="visible"/>
                                      </p:to>
                                    </p:set>
                                    <p:animEffect transition="in" filter="fade">
                                      <p:cBhvr>
                                        <p:cTn id="23" dur="1000"/>
                                        <p:tgtEl>
                                          <p:spTgt spid="408"/>
                                        </p:tgtEl>
                                      </p:cBhvr>
                                    </p:animEffect>
                                  </p:childTnLst>
                                </p:cTn>
                              </p:par>
                              <p:par>
                                <p:cTn id="24" presetID="10" presetClass="entr" presetSubtype="0" fill="hold" nodeType="withEffect">
                                  <p:stCondLst>
                                    <p:cond delay="0"/>
                                  </p:stCondLst>
                                  <p:childTnLst>
                                    <p:set>
                                      <p:cBhvr>
                                        <p:cTn id="25" dur="1" fill="hold">
                                          <p:stCondLst>
                                            <p:cond delay="0"/>
                                          </p:stCondLst>
                                        </p:cTn>
                                        <p:tgtEl>
                                          <p:spTgt spid="418"/>
                                        </p:tgtEl>
                                        <p:attrNameLst>
                                          <p:attrName>style.visibility</p:attrName>
                                        </p:attrNameLst>
                                      </p:cBhvr>
                                      <p:to>
                                        <p:strVal val="visible"/>
                                      </p:to>
                                    </p:set>
                                    <p:animEffect transition="in" filter="fade">
                                      <p:cBhvr>
                                        <p:cTn id="26" dur="1000"/>
                                        <p:tgtEl>
                                          <p:spTgt spid="4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15"/>
                                        </p:tgtEl>
                                        <p:attrNameLst>
                                          <p:attrName>style.visibility</p:attrName>
                                        </p:attrNameLst>
                                      </p:cBhvr>
                                      <p:to>
                                        <p:strVal val="visible"/>
                                      </p:to>
                                    </p:set>
                                    <p:animEffect transition="in" filter="fade">
                                      <p:cBhvr>
                                        <p:cTn id="31" dur="1000"/>
                                        <p:tgtEl>
                                          <p:spTgt spid="415"/>
                                        </p:tgtEl>
                                      </p:cBhvr>
                                    </p:animEffect>
                                  </p:childTnLst>
                                </p:cTn>
                              </p:par>
                              <p:par>
                                <p:cTn id="32" presetID="10" presetClass="entr" presetSubtype="0" fill="hold" nodeType="withEffect">
                                  <p:stCondLst>
                                    <p:cond delay="0"/>
                                  </p:stCondLst>
                                  <p:childTnLst>
                                    <p:set>
                                      <p:cBhvr>
                                        <p:cTn id="33" dur="1" fill="hold">
                                          <p:stCondLst>
                                            <p:cond delay="0"/>
                                          </p:stCondLst>
                                        </p:cTn>
                                        <p:tgtEl>
                                          <p:spTgt spid="409"/>
                                        </p:tgtEl>
                                        <p:attrNameLst>
                                          <p:attrName>style.visibility</p:attrName>
                                        </p:attrNameLst>
                                      </p:cBhvr>
                                      <p:to>
                                        <p:strVal val="visible"/>
                                      </p:to>
                                    </p:set>
                                    <p:animEffect transition="in" filter="fade">
                                      <p:cBhvr>
                                        <p:cTn id="34" dur="1000"/>
                                        <p:tgtEl>
                                          <p:spTgt spid="40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17"/>
                                        </p:tgtEl>
                                        <p:attrNameLst>
                                          <p:attrName>style.visibility</p:attrName>
                                        </p:attrNameLst>
                                      </p:cBhvr>
                                      <p:to>
                                        <p:strVal val="visible"/>
                                      </p:to>
                                    </p:set>
                                    <p:animEffect transition="in" filter="fade">
                                      <p:cBhvr>
                                        <p:cTn id="39" dur="1000"/>
                                        <p:tgtEl>
                                          <p:spTgt spid="417"/>
                                        </p:tgtEl>
                                      </p:cBhvr>
                                    </p:animEffect>
                                  </p:childTnLst>
                                </p:cTn>
                              </p:par>
                              <p:par>
                                <p:cTn id="40" presetID="10" presetClass="entr" presetSubtype="0" fill="hold" nodeType="withEffect">
                                  <p:stCondLst>
                                    <p:cond delay="0"/>
                                  </p:stCondLst>
                                  <p:childTnLst>
                                    <p:set>
                                      <p:cBhvr>
                                        <p:cTn id="41" dur="1" fill="hold">
                                          <p:stCondLst>
                                            <p:cond delay="0"/>
                                          </p:stCondLst>
                                        </p:cTn>
                                        <p:tgtEl>
                                          <p:spTgt spid="410"/>
                                        </p:tgtEl>
                                        <p:attrNameLst>
                                          <p:attrName>style.visibility</p:attrName>
                                        </p:attrNameLst>
                                      </p:cBhvr>
                                      <p:to>
                                        <p:strVal val="visible"/>
                                      </p:to>
                                    </p:set>
                                    <p:animEffect transition="in" filter="fade">
                                      <p:cBhvr>
                                        <p:cTn id="42" dur="1000"/>
                                        <p:tgtEl>
                                          <p:spTgt spid="4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11"/>
                                        </p:tgtEl>
                                        <p:attrNameLst>
                                          <p:attrName>style.visibility</p:attrName>
                                        </p:attrNameLst>
                                      </p:cBhvr>
                                      <p:to>
                                        <p:strVal val="visible"/>
                                      </p:to>
                                    </p:set>
                                    <p:animEffect transition="in" filter="fade">
                                      <p:cBhvr>
                                        <p:cTn id="47" dur="1000"/>
                                        <p:tgtEl>
                                          <p:spTgt spid="411"/>
                                        </p:tgtEl>
                                      </p:cBhvr>
                                    </p:animEffect>
                                  </p:childTnLst>
                                </p:cTn>
                              </p:par>
                              <p:par>
                                <p:cTn id="48" presetID="10" presetClass="entr" presetSubtype="0" fill="hold" nodeType="withEffect">
                                  <p:stCondLst>
                                    <p:cond delay="0"/>
                                  </p:stCondLst>
                                  <p:childTnLst>
                                    <p:set>
                                      <p:cBhvr>
                                        <p:cTn id="49" dur="1" fill="hold">
                                          <p:stCondLst>
                                            <p:cond delay="0"/>
                                          </p:stCondLst>
                                        </p:cTn>
                                        <p:tgtEl>
                                          <p:spTgt spid="423"/>
                                        </p:tgtEl>
                                        <p:attrNameLst>
                                          <p:attrName>style.visibility</p:attrName>
                                        </p:attrNameLst>
                                      </p:cBhvr>
                                      <p:to>
                                        <p:strVal val="visible"/>
                                      </p:to>
                                    </p:set>
                                    <p:animEffect transition="in" filter="fade">
                                      <p:cBhvr>
                                        <p:cTn id="50" dur="1000"/>
                                        <p:tgtEl>
                                          <p:spTgt spid="42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16"/>
                                        </p:tgtEl>
                                        <p:attrNameLst>
                                          <p:attrName>style.visibility</p:attrName>
                                        </p:attrNameLst>
                                      </p:cBhvr>
                                      <p:to>
                                        <p:strVal val="visible"/>
                                      </p:to>
                                    </p:set>
                                    <p:animEffect transition="in" filter="fade">
                                      <p:cBhvr>
                                        <p:cTn id="55" dur="1000"/>
                                        <p:tgtEl>
                                          <p:spTgt spid="416"/>
                                        </p:tgtEl>
                                      </p:cBhvr>
                                    </p:animEffect>
                                  </p:childTnLst>
                                </p:cTn>
                              </p:par>
                              <p:par>
                                <p:cTn id="56" presetID="10" presetClass="entr" presetSubtype="0" fill="hold" nodeType="withEffect">
                                  <p:stCondLst>
                                    <p:cond delay="0"/>
                                  </p:stCondLst>
                                  <p:childTnLst>
                                    <p:set>
                                      <p:cBhvr>
                                        <p:cTn id="57" dur="1" fill="hold">
                                          <p:stCondLst>
                                            <p:cond delay="0"/>
                                          </p:stCondLst>
                                        </p:cTn>
                                        <p:tgtEl>
                                          <p:spTgt spid="412"/>
                                        </p:tgtEl>
                                        <p:attrNameLst>
                                          <p:attrName>style.visibility</p:attrName>
                                        </p:attrNameLst>
                                      </p:cBhvr>
                                      <p:to>
                                        <p:strVal val="visible"/>
                                      </p:to>
                                    </p:set>
                                    <p:animEffect transition="in" filter="fade">
                                      <p:cBhvr>
                                        <p:cTn id="58" dur="1000"/>
                                        <p:tgtEl>
                                          <p:spTgt spid="4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20"/>
                                        </p:tgtEl>
                                        <p:attrNameLst>
                                          <p:attrName>style.visibility</p:attrName>
                                        </p:attrNameLst>
                                      </p:cBhvr>
                                      <p:to>
                                        <p:strVal val="visible"/>
                                      </p:to>
                                    </p:set>
                                    <p:animEffect transition="in" filter="fade">
                                      <p:cBhvr>
                                        <p:cTn id="63" dur="1000"/>
                                        <p:tgtEl>
                                          <p:spTgt spid="420"/>
                                        </p:tgtEl>
                                      </p:cBhvr>
                                    </p:animEffect>
                                  </p:childTnLst>
                                </p:cTn>
                              </p:par>
                              <p:par>
                                <p:cTn id="64" presetID="10" presetClass="entr" presetSubtype="0" fill="hold" nodeType="withEffect">
                                  <p:stCondLst>
                                    <p:cond delay="0"/>
                                  </p:stCondLst>
                                  <p:childTnLst>
                                    <p:set>
                                      <p:cBhvr>
                                        <p:cTn id="65" dur="1" fill="hold">
                                          <p:stCondLst>
                                            <p:cond delay="0"/>
                                          </p:stCondLst>
                                        </p:cTn>
                                        <p:tgtEl>
                                          <p:spTgt spid="419"/>
                                        </p:tgtEl>
                                        <p:attrNameLst>
                                          <p:attrName>style.visibility</p:attrName>
                                        </p:attrNameLst>
                                      </p:cBhvr>
                                      <p:to>
                                        <p:strVal val="visible"/>
                                      </p:to>
                                    </p:set>
                                    <p:animEffect transition="in" filter="fade">
                                      <p:cBhvr>
                                        <p:cTn id="66" dur="1000"/>
                                        <p:tgtEl>
                                          <p:spTgt spid="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3"/>
          <p:cNvSpPr/>
          <p:nvPr/>
        </p:nvSpPr>
        <p:spPr>
          <a:xfrm>
            <a:off x="4897760" y="750240"/>
            <a:ext cx="6018400" cy="3842400"/>
          </a:xfrm>
          <a:prstGeom prst="rect">
            <a:avLst/>
          </a:prstGeom>
          <a:noFill/>
          <a:ln>
            <a:noFill/>
          </a:ln>
        </p:spPr>
        <p:txBody>
          <a:bodyPr spcFirstLastPara="1" wrap="square" lIns="121900" tIns="121900" rIns="121900" bIns="121900" anchor="ctr" anchorCtr="0">
            <a:noAutofit/>
          </a:bodyPr>
          <a:lstStyle/>
          <a:p>
            <a:endParaRPr sz="1867"/>
          </a:p>
        </p:txBody>
      </p:sp>
      <p:sp>
        <p:nvSpPr>
          <p:cNvPr id="434" name="Google Shape;434;p63"/>
          <p:cNvSpPr/>
          <p:nvPr/>
        </p:nvSpPr>
        <p:spPr>
          <a:xfrm>
            <a:off x="848481" y="993600"/>
            <a:ext cx="205916" cy="85443"/>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sp>
      <p:sp>
        <p:nvSpPr>
          <p:cNvPr id="435" name="Google Shape;435;p63"/>
          <p:cNvSpPr/>
          <p:nvPr/>
        </p:nvSpPr>
        <p:spPr>
          <a:xfrm>
            <a:off x="739521" y="672000"/>
            <a:ext cx="423353" cy="307683"/>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sp>
      <p:sp>
        <p:nvSpPr>
          <p:cNvPr id="436" name="Google Shape;436;p63"/>
          <p:cNvSpPr/>
          <p:nvPr/>
        </p:nvSpPr>
        <p:spPr>
          <a:xfrm>
            <a:off x="5167067" y="126117"/>
            <a:ext cx="2599200" cy="2096754"/>
          </a:xfrm>
          <a:prstGeom prst="hexagon">
            <a:avLst>
              <a:gd name="adj" fmla="val 25000"/>
              <a:gd name="vf" fmla="val 115470"/>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37" name="Google Shape;437;p63"/>
          <p:cNvSpPr/>
          <p:nvPr/>
        </p:nvSpPr>
        <p:spPr>
          <a:xfrm>
            <a:off x="7319535" y="1205676"/>
            <a:ext cx="2599200" cy="2058400"/>
          </a:xfrm>
          <a:prstGeom prst="hexagon">
            <a:avLst>
              <a:gd name="adj" fmla="val 25000"/>
              <a:gd name="vf" fmla="val 115470"/>
            </a:avLst>
          </a:prstGeom>
          <a:solidFill>
            <a:srgbClr val="00E1C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38" name="Google Shape;438;p63"/>
          <p:cNvSpPr/>
          <p:nvPr/>
        </p:nvSpPr>
        <p:spPr>
          <a:xfrm>
            <a:off x="7376477" y="3355410"/>
            <a:ext cx="2599200" cy="2058400"/>
          </a:xfrm>
          <a:prstGeom prst="hexagon">
            <a:avLst>
              <a:gd name="adj" fmla="val 25000"/>
              <a:gd name="vf" fmla="val 115470"/>
            </a:avLst>
          </a:prstGeom>
          <a:solidFill>
            <a:srgbClr val="19BBD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39" name="Google Shape;439;p63"/>
          <p:cNvSpPr/>
          <p:nvPr/>
        </p:nvSpPr>
        <p:spPr>
          <a:xfrm>
            <a:off x="5167067" y="4444443"/>
            <a:ext cx="2599200" cy="2058400"/>
          </a:xfrm>
          <a:prstGeom prst="hexagon">
            <a:avLst>
              <a:gd name="adj" fmla="val 25000"/>
              <a:gd name="vf" fmla="val 115470"/>
            </a:avLst>
          </a:prstGeom>
          <a:solidFill>
            <a:srgbClr val="92D05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40" name="Google Shape;440;p63"/>
          <p:cNvSpPr/>
          <p:nvPr/>
        </p:nvSpPr>
        <p:spPr>
          <a:xfrm>
            <a:off x="2935667" y="3366854"/>
            <a:ext cx="2599200" cy="2058400"/>
          </a:xfrm>
          <a:prstGeom prst="hexagon">
            <a:avLst>
              <a:gd name="adj" fmla="val 25000"/>
              <a:gd name="vf" fmla="val 115470"/>
            </a:avLst>
          </a:prstGeom>
          <a:solidFill>
            <a:schemeClr val="bg2">
              <a:lumMod val="40000"/>
              <a:lumOff val="6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41" name="Google Shape;441;p63"/>
          <p:cNvSpPr/>
          <p:nvPr/>
        </p:nvSpPr>
        <p:spPr>
          <a:xfrm>
            <a:off x="2988095" y="1185244"/>
            <a:ext cx="2599200" cy="2058400"/>
          </a:xfrm>
          <a:prstGeom prst="hexagon">
            <a:avLst>
              <a:gd name="adj" fmla="val 25000"/>
              <a:gd name="vf" fmla="val 115470"/>
            </a:avLst>
          </a:prstGeom>
          <a:solidFill>
            <a:srgbClr val="00E1C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42" name="Google Shape;442;p63"/>
          <p:cNvSpPr/>
          <p:nvPr/>
        </p:nvSpPr>
        <p:spPr>
          <a:xfrm>
            <a:off x="3534467" y="1994300"/>
            <a:ext cx="1565600" cy="470912"/>
          </a:xfrm>
          <a:prstGeom prst="rect">
            <a:avLst/>
          </a:prstGeom>
          <a:noFill/>
          <a:ln>
            <a:noFill/>
          </a:ln>
        </p:spPr>
        <p:txBody>
          <a:bodyPr spcFirstLastPara="1" wrap="square" lIns="120000" tIns="121900" rIns="120000" bIns="121900" anchor="b" anchorCtr="0">
            <a:noAutofit/>
          </a:bodyPr>
          <a:lstStyle/>
          <a:p>
            <a:pPr algn="ctr">
              <a:buSzPts val="1100"/>
            </a:pPr>
            <a:r>
              <a:rPr lang="en-IN" sz="2400" b="1">
                <a:solidFill>
                  <a:srgbClr val="0E293C"/>
                </a:solidFill>
                <a:latin typeface="Trebuchet MS"/>
                <a:ea typeface="Trebuchet MS"/>
                <a:cs typeface="Trebuchet MS"/>
                <a:sym typeface="Trebuchet MS"/>
              </a:rPr>
              <a:t>Decimal</a:t>
            </a:r>
            <a:endParaRPr sz="2400" b="1">
              <a:solidFill>
                <a:srgbClr val="0E293C"/>
              </a:solidFill>
              <a:latin typeface="Trebuchet MS"/>
              <a:ea typeface="Trebuchet MS"/>
              <a:cs typeface="Trebuchet MS"/>
              <a:sym typeface="Trebuchet MS"/>
            </a:endParaRPr>
          </a:p>
        </p:txBody>
      </p:sp>
      <p:sp>
        <p:nvSpPr>
          <p:cNvPr id="443" name="Google Shape;443;p63"/>
          <p:cNvSpPr/>
          <p:nvPr/>
        </p:nvSpPr>
        <p:spPr>
          <a:xfrm>
            <a:off x="9404774" y="669882"/>
            <a:ext cx="2506800" cy="738329"/>
          </a:xfrm>
          <a:prstGeom prst="rect">
            <a:avLst/>
          </a:prstGeom>
          <a:noFill/>
          <a:ln>
            <a:noFill/>
          </a:ln>
        </p:spPr>
        <p:txBody>
          <a:bodyPr spcFirstLastPara="1" wrap="square" lIns="120000" tIns="121900" rIns="120000" bIns="121900" anchor="b" anchorCtr="0">
            <a:noAutofit/>
          </a:bodyPr>
          <a:lstStyle/>
          <a:p>
            <a:pPr algn="ctr">
              <a:buSzPts val="1100"/>
            </a:pPr>
            <a:r>
              <a:rPr lang="en-IN" sz="2400" b="1">
                <a:solidFill>
                  <a:srgbClr val="0E293C"/>
                </a:solidFill>
                <a:latin typeface="Trebuchet MS"/>
                <a:ea typeface="Trebuchet MS"/>
                <a:cs typeface="Trebuchet MS"/>
                <a:sym typeface="Trebuchet MS"/>
              </a:rPr>
              <a:t>Long</a:t>
            </a:r>
            <a:endParaRPr sz="2400" b="1">
              <a:solidFill>
                <a:srgbClr val="0E293C"/>
              </a:solidFill>
              <a:latin typeface="Trebuchet MS"/>
              <a:ea typeface="Trebuchet MS"/>
              <a:cs typeface="Trebuchet MS"/>
              <a:sym typeface="Trebuchet MS"/>
            </a:endParaRPr>
          </a:p>
        </p:txBody>
      </p:sp>
      <p:sp>
        <p:nvSpPr>
          <p:cNvPr id="444" name="Google Shape;444;p63"/>
          <p:cNvSpPr/>
          <p:nvPr/>
        </p:nvSpPr>
        <p:spPr>
          <a:xfrm>
            <a:off x="3177067" y="3966197"/>
            <a:ext cx="2227082" cy="621891"/>
          </a:xfrm>
          <a:prstGeom prst="rect">
            <a:avLst/>
          </a:prstGeom>
          <a:noFill/>
          <a:ln>
            <a:noFill/>
          </a:ln>
        </p:spPr>
        <p:txBody>
          <a:bodyPr spcFirstLastPara="1" wrap="square" lIns="120000" tIns="121900" rIns="120000" bIns="121900" anchor="b" anchorCtr="0">
            <a:noAutofit/>
          </a:bodyPr>
          <a:lstStyle/>
          <a:p>
            <a:pPr algn="ctr">
              <a:buClr>
                <a:schemeClr val="dk1"/>
              </a:buClr>
              <a:buSzPts val="1100"/>
            </a:pPr>
            <a:r>
              <a:rPr lang="en-IN" sz="2400" b="1">
                <a:solidFill>
                  <a:srgbClr val="0E293C"/>
                </a:solidFill>
                <a:latin typeface="Trebuchet MS"/>
                <a:ea typeface="Trebuchet MS"/>
                <a:cs typeface="Trebuchet MS"/>
                <a:sym typeface="Trebuchet MS"/>
              </a:rPr>
              <a:t>String</a:t>
            </a:r>
            <a:endParaRPr sz="2400" b="1">
              <a:solidFill>
                <a:srgbClr val="0E293C"/>
              </a:solidFill>
              <a:latin typeface="Trebuchet MS"/>
              <a:ea typeface="Trebuchet MS"/>
              <a:cs typeface="Trebuchet MS"/>
              <a:sym typeface="Trebuchet MS"/>
            </a:endParaRPr>
          </a:p>
        </p:txBody>
      </p:sp>
      <p:sp>
        <p:nvSpPr>
          <p:cNvPr id="445" name="Google Shape;445;p63"/>
          <p:cNvSpPr/>
          <p:nvPr/>
        </p:nvSpPr>
        <p:spPr>
          <a:xfrm>
            <a:off x="7464297" y="3970667"/>
            <a:ext cx="2506800" cy="1034785"/>
          </a:xfrm>
          <a:prstGeom prst="rect">
            <a:avLst/>
          </a:prstGeom>
          <a:noFill/>
          <a:ln>
            <a:noFill/>
          </a:ln>
        </p:spPr>
        <p:txBody>
          <a:bodyPr spcFirstLastPara="1" wrap="square" lIns="120000" tIns="121900" rIns="120000" bIns="121900" anchor="b" anchorCtr="0">
            <a:noAutofit/>
          </a:bodyPr>
          <a:lstStyle/>
          <a:p>
            <a:pPr algn="ctr">
              <a:buSzPts val="1100"/>
            </a:pPr>
            <a:r>
              <a:rPr lang="en-IN" sz="2400" b="1">
                <a:solidFill>
                  <a:srgbClr val="0E293C"/>
                </a:solidFill>
                <a:latin typeface="Trebuchet MS"/>
                <a:ea typeface="Trebuchet MS"/>
                <a:cs typeface="Trebuchet MS"/>
                <a:sym typeface="Trebuchet MS"/>
              </a:rPr>
              <a:t>Date </a:t>
            </a:r>
            <a:endParaRPr sz="2400" b="1">
              <a:solidFill>
                <a:srgbClr val="0E293C"/>
              </a:solidFill>
              <a:latin typeface="Trebuchet MS"/>
              <a:ea typeface="Trebuchet MS"/>
              <a:cs typeface="Trebuchet MS"/>
              <a:sym typeface="Trebuchet MS"/>
            </a:endParaRPr>
          </a:p>
          <a:p>
            <a:pPr algn="ctr">
              <a:buSzPts val="1100"/>
            </a:pPr>
            <a:r>
              <a:rPr lang="en-IN" sz="2400" b="1">
                <a:solidFill>
                  <a:srgbClr val="0E293C"/>
                </a:solidFill>
                <a:latin typeface="Trebuchet MS"/>
                <a:ea typeface="Trebuchet MS"/>
                <a:cs typeface="Trebuchet MS"/>
                <a:sym typeface="Trebuchet MS"/>
              </a:rPr>
              <a:t>&amp; </a:t>
            </a:r>
            <a:endParaRPr sz="2400" b="1">
              <a:solidFill>
                <a:srgbClr val="0E293C"/>
              </a:solidFill>
              <a:latin typeface="Trebuchet MS"/>
              <a:ea typeface="Trebuchet MS"/>
              <a:cs typeface="Trebuchet MS"/>
              <a:sym typeface="Trebuchet MS"/>
            </a:endParaRPr>
          </a:p>
          <a:p>
            <a:pPr algn="ctr">
              <a:buSzPts val="1100"/>
            </a:pPr>
            <a:r>
              <a:rPr lang="en-IN" sz="2400" b="1" err="1">
                <a:solidFill>
                  <a:srgbClr val="0E293C"/>
                </a:solidFill>
                <a:latin typeface="Trebuchet MS"/>
                <a:ea typeface="Trebuchet MS"/>
                <a:cs typeface="Trebuchet MS"/>
                <a:sym typeface="Trebuchet MS"/>
              </a:rPr>
              <a:t>DateTime</a:t>
            </a:r>
            <a:endParaRPr sz="2400" b="1">
              <a:solidFill>
                <a:srgbClr val="0E293C"/>
              </a:solidFill>
              <a:latin typeface="Trebuchet MS"/>
              <a:ea typeface="Trebuchet MS"/>
              <a:cs typeface="Trebuchet MS"/>
              <a:sym typeface="Trebuchet MS"/>
            </a:endParaRPr>
          </a:p>
        </p:txBody>
      </p:sp>
      <p:sp>
        <p:nvSpPr>
          <p:cNvPr id="446" name="Google Shape;446;p63"/>
          <p:cNvSpPr/>
          <p:nvPr/>
        </p:nvSpPr>
        <p:spPr>
          <a:xfrm>
            <a:off x="5305633" y="1080900"/>
            <a:ext cx="2463668" cy="361308"/>
          </a:xfrm>
          <a:prstGeom prst="rect">
            <a:avLst/>
          </a:prstGeom>
          <a:noFill/>
          <a:ln>
            <a:noFill/>
          </a:ln>
        </p:spPr>
        <p:txBody>
          <a:bodyPr spcFirstLastPara="1" wrap="square" lIns="120000" tIns="121900" rIns="120000" bIns="121900" anchor="b" anchorCtr="0">
            <a:noAutofit/>
          </a:bodyPr>
          <a:lstStyle/>
          <a:p>
            <a:pPr algn="ctr">
              <a:buSzPts val="1100"/>
            </a:pPr>
            <a:r>
              <a:rPr lang="en-IN" sz="2400" b="1">
                <a:solidFill>
                  <a:srgbClr val="0E293C"/>
                </a:solidFill>
                <a:latin typeface="Trebuchet MS"/>
                <a:ea typeface="Trebuchet MS"/>
                <a:cs typeface="Trebuchet MS"/>
                <a:sym typeface="Trebuchet MS"/>
              </a:rPr>
              <a:t>Integer</a:t>
            </a:r>
            <a:endParaRPr sz="2400" b="1">
              <a:solidFill>
                <a:srgbClr val="0E293C"/>
              </a:solidFill>
              <a:latin typeface="Trebuchet MS"/>
              <a:ea typeface="Trebuchet MS"/>
              <a:cs typeface="Trebuchet MS"/>
              <a:sym typeface="Trebuchet MS"/>
            </a:endParaRPr>
          </a:p>
        </p:txBody>
      </p:sp>
      <p:sp>
        <p:nvSpPr>
          <p:cNvPr id="447" name="Google Shape;447;p63"/>
          <p:cNvSpPr/>
          <p:nvPr/>
        </p:nvSpPr>
        <p:spPr>
          <a:xfrm>
            <a:off x="5167067" y="2323277"/>
            <a:ext cx="2599200" cy="2015268"/>
          </a:xfrm>
          <a:prstGeom prst="hexagon">
            <a:avLst>
              <a:gd name="adj" fmla="val 25000"/>
              <a:gd name="vf" fmla="val 115470"/>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48" name="Google Shape;448;p63"/>
          <p:cNvSpPr/>
          <p:nvPr/>
        </p:nvSpPr>
        <p:spPr>
          <a:xfrm>
            <a:off x="5534867" y="2774857"/>
            <a:ext cx="1863600" cy="935493"/>
          </a:xfrm>
          <a:prstGeom prst="rect">
            <a:avLst/>
          </a:prstGeom>
          <a:noFill/>
          <a:ln>
            <a:noFill/>
          </a:ln>
        </p:spPr>
        <p:txBody>
          <a:bodyPr spcFirstLastPara="1" wrap="square" lIns="120000" tIns="121900" rIns="120000" bIns="121900" anchor="b" anchorCtr="0">
            <a:noAutofit/>
          </a:bodyPr>
          <a:lstStyle/>
          <a:p>
            <a:pPr algn="ctr">
              <a:buSzPts val="1100"/>
            </a:pPr>
            <a:r>
              <a:rPr lang="en-IN" sz="2400" b="1">
                <a:solidFill>
                  <a:srgbClr val="0E293C"/>
                </a:solidFill>
                <a:latin typeface="Trebuchet MS"/>
                <a:ea typeface="Trebuchet MS"/>
                <a:cs typeface="Trebuchet MS"/>
                <a:sym typeface="Trebuchet MS"/>
              </a:rPr>
              <a:t>Double</a:t>
            </a:r>
            <a:endParaRPr sz="2400" b="1">
              <a:solidFill>
                <a:srgbClr val="0E293C"/>
              </a:solidFill>
              <a:latin typeface="Trebuchet MS"/>
              <a:ea typeface="Trebuchet MS"/>
              <a:cs typeface="Trebuchet MS"/>
              <a:sym typeface="Trebuchet MS"/>
            </a:endParaRPr>
          </a:p>
        </p:txBody>
      </p:sp>
      <p:sp>
        <p:nvSpPr>
          <p:cNvPr id="449" name="Google Shape;449;p63"/>
          <p:cNvSpPr/>
          <p:nvPr/>
        </p:nvSpPr>
        <p:spPr>
          <a:xfrm>
            <a:off x="73922" y="1860298"/>
            <a:ext cx="3292000" cy="2778800"/>
          </a:xfrm>
          <a:prstGeom prst="hexagon">
            <a:avLst>
              <a:gd name="adj" fmla="val 25000"/>
              <a:gd name="vf" fmla="val 115470"/>
            </a:avLst>
          </a:prstGeom>
          <a:solidFill>
            <a:srgbClr val="18476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50" name="Google Shape;450;p63"/>
          <p:cNvSpPr/>
          <p:nvPr/>
        </p:nvSpPr>
        <p:spPr>
          <a:xfrm>
            <a:off x="529300" y="2459500"/>
            <a:ext cx="2521177" cy="1370934"/>
          </a:xfrm>
          <a:prstGeom prst="rect">
            <a:avLst/>
          </a:prstGeom>
          <a:noFill/>
          <a:ln>
            <a:noFill/>
          </a:ln>
        </p:spPr>
        <p:txBody>
          <a:bodyPr spcFirstLastPara="1" wrap="square" lIns="120000" tIns="121900" rIns="120000" bIns="121900" anchor="b" anchorCtr="0">
            <a:noAutofit/>
          </a:bodyPr>
          <a:lstStyle/>
          <a:p>
            <a:pPr algn="ctr">
              <a:buSzPts val="1100"/>
            </a:pPr>
            <a:r>
              <a:rPr lang="en-IN" sz="3200" b="1">
                <a:solidFill>
                  <a:schemeClr val="lt1"/>
                </a:solidFill>
                <a:latin typeface="Trebuchet MS"/>
                <a:ea typeface="Trebuchet MS"/>
                <a:cs typeface="Trebuchet MS"/>
                <a:sym typeface="Trebuchet MS"/>
              </a:rPr>
              <a:t>Primitive Data Types</a:t>
            </a:r>
            <a:endParaRPr sz="3200" b="1">
              <a:solidFill>
                <a:schemeClr val="lt1"/>
              </a:solidFill>
              <a:latin typeface="Trebuchet MS"/>
              <a:ea typeface="Trebuchet MS"/>
              <a:cs typeface="Trebuchet MS"/>
              <a:sym typeface="Trebuchet MS"/>
            </a:endParaRPr>
          </a:p>
        </p:txBody>
      </p:sp>
      <p:sp>
        <p:nvSpPr>
          <p:cNvPr id="451" name="Google Shape;451;p63"/>
          <p:cNvSpPr/>
          <p:nvPr/>
        </p:nvSpPr>
        <p:spPr>
          <a:xfrm>
            <a:off x="5683867" y="5475351"/>
            <a:ext cx="1723577" cy="305429"/>
          </a:xfrm>
          <a:prstGeom prst="rect">
            <a:avLst/>
          </a:prstGeom>
          <a:noFill/>
          <a:ln>
            <a:noFill/>
          </a:ln>
        </p:spPr>
        <p:txBody>
          <a:bodyPr spcFirstLastPara="1" wrap="square" lIns="120000" tIns="121900" rIns="120000" bIns="121900" anchor="b" anchorCtr="0">
            <a:noAutofit/>
          </a:bodyPr>
          <a:lstStyle/>
          <a:p>
            <a:pPr algn="ctr">
              <a:buSzPts val="1100"/>
            </a:pPr>
            <a:r>
              <a:rPr lang="en-IN" sz="2400" b="1">
                <a:solidFill>
                  <a:srgbClr val="0E293C"/>
                </a:solidFill>
                <a:latin typeface="Trebuchet MS"/>
                <a:ea typeface="Trebuchet MS"/>
                <a:cs typeface="Trebuchet MS"/>
                <a:sym typeface="Trebuchet MS"/>
              </a:rPr>
              <a:t>Boolean</a:t>
            </a:r>
            <a:endParaRPr sz="2400" b="1">
              <a:solidFill>
                <a:srgbClr val="0E293C"/>
              </a:solidFill>
              <a:latin typeface="Trebuchet MS"/>
              <a:ea typeface="Trebuchet MS"/>
              <a:cs typeface="Trebuchet MS"/>
              <a:sym typeface="Trebuchet MS"/>
            </a:endParaRPr>
          </a:p>
        </p:txBody>
      </p:sp>
      <p:sp>
        <p:nvSpPr>
          <p:cNvPr id="452" name="Google Shape;452;p63"/>
          <p:cNvSpPr/>
          <p:nvPr/>
        </p:nvSpPr>
        <p:spPr>
          <a:xfrm>
            <a:off x="9514001" y="2275845"/>
            <a:ext cx="2599200" cy="2058400"/>
          </a:xfrm>
          <a:prstGeom prst="hexagon">
            <a:avLst>
              <a:gd name="adj" fmla="val 25000"/>
              <a:gd name="vf" fmla="val 115470"/>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53" name="Google Shape;453;p63"/>
          <p:cNvSpPr/>
          <p:nvPr/>
        </p:nvSpPr>
        <p:spPr>
          <a:xfrm>
            <a:off x="9512067" y="3203533"/>
            <a:ext cx="2506800" cy="397163"/>
          </a:xfrm>
          <a:prstGeom prst="rect">
            <a:avLst/>
          </a:prstGeom>
          <a:noFill/>
          <a:ln>
            <a:noFill/>
          </a:ln>
        </p:spPr>
        <p:txBody>
          <a:bodyPr spcFirstLastPara="1" wrap="square" lIns="120000" tIns="121900" rIns="120000" bIns="121900" anchor="b" anchorCtr="0">
            <a:noAutofit/>
          </a:bodyPr>
          <a:lstStyle/>
          <a:p>
            <a:pPr algn="ctr">
              <a:buSzPts val="1100"/>
            </a:pPr>
            <a:r>
              <a:rPr lang="en-IN" sz="2400" b="1">
                <a:solidFill>
                  <a:srgbClr val="0E293C"/>
                </a:solidFill>
                <a:latin typeface="Trebuchet MS"/>
                <a:ea typeface="Trebuchet MS"/>
                <a:cs typeface="Trebuchet MS"/>
                <a:sym typeface="Trebuchet MS"/>
              </a:rPr>
              <a:t>Id</a:t>
            </a:r>
            <a:endParaRPr sz="2400" b="1">
              <a:solidFill>
                <a:srgbClr val="0E293C"/>
              </a:solidFill>
              <a:latin typeface="Trebuchet MS"/>
              <a:ea typeface="Trebuchet MS"/>
              <a:cs typeface="Trebuchet MS"/>
              <a:sym typeface="Trebuchet MS"/>
            </a:endParaRPr>
          </a:p>
        </p:txBody>
      </p:sp>
      <p:sp>
        <p:nvSpPr>
          <p:cNvPr id="3" name="Google Shape;440;p63">
            <a:extLst>
              <a:ext uri="{FF2B5EF4-FFF2-40B4-BE49-F238E27FC236}">
                <a16:creationId xmlns:a16="http://schemas.microsoft.com/office/drawing/2014/main" id="{48C3E3DE-EF9E-6689-A1C4-5D2F208E8894}"/>
              </a:ext>
            </a:extLst>
          </p:cNvPr>
          <p:cNvSpPr/>
          <p:nvPr/>
        </p:nvSpPr>
        <p:spPr>
          <a:xfrm>
            <a:off x="9516576" y="122581"/>
            <a:ext cx="2599200" cy="2058400"/>
          </a:xfrm>
          <a:prstGeom prst="hexagon">
            <a:avLst>
              <a:gd name="adj" fmla="val 25000"/>
              <a:gd name="vf" fmla="val 115470"/>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sz="2400" b="1"/>
              <a:t>Blob</a:t>
            </a:r>
            <a:endParaRPr lang="en-US" sz="2400"/>
          </a:p>
        </p:txBody>
      </p:sp>
      <p:sp>
        <p:nvSpPr>
          <p:cNvPr id="2" name="Text Placeholder 1">
            <a:extLst>
              <a:ext uri="{FF2B5EF4-FFF2-40B4-BE49-F238E27FC236}">
                <a16:creationId xmlns:a16="http://schemas.microsoft.com/office/drawing/2014/main" id="{A768F432-836C-484A-81E1-7A703D000BFD}"/>
              </a:ext>
            </a:extLst>
          </p:cNvPr>
          <p:cNvSpPr>
            <a:spLocks noGrp="1"/>
          </p:cNvSpPr>
          <p:nvPr>
            <p:ph type="body" idx="1"/>
          </p:nvPr>
        </p:nvSpPr>
        <p:spPr>
          <a:xfrm>
            <a:off x="373969" y="310530"/>
            <a:ext cx="4516789" cy="627198"/>
          </a:xfrm>
        </p:spPr>
        <p:txBody>
          <a:bodyPr/>
          <a:lstStyle/>
          <a:p>
            <a:pPr algn="l"/>
            <a:r>
              <a:rPr lang="en-US"/>
              <a:t>Data Types</a:t>
            </a:r>
          </a:p>
        </p:txBody>
      </p:sp>
      <p:sp>
        <p:nvSpPr>
          <p:cNvPr id="4" name="Google Shape;443;p63">
            <a:extLst>
              <a:ext uri="{FF2B5EF4-FFF2-40B4-BE49-F238E27FC236}">
                <a16:creationId xmlns:a16="http://schemas.microsoft.com/office/drawing/2014/main" id="{D7E22659-6A1C-046B-A2D6-336FD409DE0D}"/>
              </a:ext>
            </a:extLst>
          </p:cNvPr>
          <p:cNvSpPr/>
          <p:nvPr/>
        </p:nvSpPr>
        <p:spPr>
          <a:xfrm>
            <a:off x="7545955" y="1905245"/>
            <a:ext cx="2506800" cy="738329"/>
          </a:xfrm>
          <a:prstGeom prst="rect">
            <a:avLst/>
          </a:prstGeom>
          <a:noFill/>
          <a:ln>
            <a:noFill/>
          </a:ln>
        </p:spPr>
        <p:txBody>
          <a:bodyPr spcFirstLastPara="1" wrap="square" lIns="120000" tIns="121900" rIns="120000" bIns="121900" anchor="b" anchorCtr="0">
            <a:noAutofit/>
          </a:bodyPr>
          <a:lstStyle/>
          <a:p>
            <a:pPr algn="ctr">
              <a:buSzPts val="1100"/>
            </a:pPr>
            <a:r>
              <a:rPr lang="en-IN" sz="2400" b="1">
                <a:solidFill>
                  <a:srgbClr val="0E293C"/>
                </a:solidFill>
                <a:latin typeface="Trebuchet MS"/>
                <a:ea typeface="Trebuchet MS"/>
                <a:cs typeface="Trebuchet MS"/>
                <a:sym typeface="Trebuchet MS"/>
              </a:rPr>
              <a:t>Long</a:t>
            </a:r>
            <a:endParaRPr sz="2400" b="1">
              <a:solidFill>
                <a:srgbClr val="0E293C"/>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body" idx="1"/>
          </p:nvPr>
        </p:nvSpPr>
        <p:spPr>
          <a:xfrm>
            <a:off x="373944" y="2148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IN">
                <a:sym typeface="Nixie One"/>
              </a:rPr>
              <a:t>Blob Data Type</a:t>
            </a:r>
            <a:endParaRPr lang="en-US"/>
          </a:p>
        </p:txBody>
      </p:sp>
      <p:sp>
        <p:nvSpPr>
          <p:cNvPr id="222" name="Google Shape;222;p24"/>
          <p:cNvSpPr txBox="1">
            <a:spLocks noGrp="1"/>
          </p:cNvSpPr>
          <p:nvPr>
            <p:ph type="body" idx="2"/>
          </p:nvPr>
        </p:nvSpPr>
        <p:spPr>
          <a:xfrm>
            <a:off x="369286" y="1447978"/>
            <a:ext cx="11464974" cy="3544810"/>
          </a:xfrm>
          <a:prstGeom prst="rect">
            <a:avLst/>
          </a:prstGeom>
          <a:noFill/>
          <a:ln>
            <a:noFill/>
          </a:ln>
        </p:spPr>
        <p:txBody>
          <a:bodyPr spcFirstLastPara="1" wrap="square" lIns="91425" tIns="45700" rIns="91425" bIns="45700" anchor="t" anchorCtr="0">
            <a:noAutofit/>
          </a:bodyPr>
          <a:lstStyle/>
          <a:p>
            <a:pPr marL="635000" indent="-457200">
              <a:lnSpc>
                <a:spcPct val="150000"/>
              </a:lnSpc>
              <a:spcBef>
                <a:spcPts val="0"/>
              </a:spcBef>
            </a:pPr>
            <a:r>
              <a:rPr lang="en-US" sz="2000">
                <a:latin typeface="Roboto"/>
                <a:ea typeface="Roboto"/>
              </a:rPr>
              <a:t>In Salesforce Apex, the Blob data type represents binary data, which can include a variety of binary content such as images, audio files, documents, and more. The term "Blob" stands for Binary Large Object. The Blob data type is used to store, manipulate, and process binary data within Apex code.</a:t>
            </a:r>
            <a:br>
              <a:rPr lang="en-US" sz="2000">
                <a:latin typeface="Roboto"/>
                <a:ea typeface="Roboto"/>
              </a:rPr>
            </a:br>
            <a:endParaRPr lang="en-US" sz="2000">
              <a:latin typeface="Roboto"/>
              <a:ea typeface="Roboto"/>
            </a:endParaRPr>
          </a:p>
          <a:p>
            <a:pPr marL="635000" indent="-457200">
              <a:lnSpc>
                <a:spcPct val="150000"/>
              </a:lnSpc>
              <a:spcBef>
                <a:spcPts val="0"/>
              </a:spcBef>
            </a:pPr>
            <a:r>
              <a:rPr lang="en-US" sz="2400" b="1">
                <a:latin typeface="Roboto"/>
              </a:rPr>
              <a:t>Binary Data:</a:t>
            </a:r>
            <a:r>
              <a:rPr lang="en-US" sz="2000">
                <a:latin typeface="Roboto"/>
                <a:ea typeface="Roboto"/>
              </a:rPr>
              <a:t> A Blob represents a sequence of binary bytes. It can hold any type of binary data, such as images, PDFs, ZIP files, and so on.</a:t>
            </a:r>
          </a:p>
          <a:p>
            <a:pPr marL="177800" indent="0">
              <a:lnSpc>
                <a:spcPct val="150000"/>
              </a:lnSpc>
              <a:spcBef>
                <a:spcPts val="0"/>
              </a:spcBef>
              <a:buNone/>
            </a:pPr>
            <a:endParaRPr lang="en-US" sz="2000">
              <a:latin typeface="Roboto"/>
              <a:ea typeface="Roboto"/>
            </a:endParaRPr>
          </a:p>
          <a:p>
            <a:pPr marL="50800" indent="0">
              <a:buNone/>
            </a:pPr>
            <a:r>
              <a:rPr lang="en-US" sz="2000" b="1">
                <a:ea typeface="Roboto"/>
              </a:rPr>
              <a:t>// Encoding a string to a Blob</a:t>
            </a:r>
            <a:endParaRPr lang="en-US" sz="2000" b="1">
              <a:latin typeface="Roboto"/>
              <a:ea typeface="Roboto"/>
            </a:endParaRPr>
          </a:p>
          <a:p>
            <a:pPr marL="50800" indent="0">
              <a:buNone/>
            </a:pPr>
            <a:r>
              <a:rPr lang="en-US" sz="2000" b="1">
                <a:ea typeface="Roboto"/>
              </a:rPr>
              <a:t>String </a:t>
            </a:r>
            <a:r>
              <a:rPr lang="en-US" sz="2000" b="1" err="1">
                <a:ea typeface="Roboto"/>
              </a:rPr>
              <a:t>originalString</a:t>
            </a:r>
            <a:r>
              <a:rPr lang="en-US" sz="2000" b="1">
                <a:ea typeface="Roboto"/>
              </a:rPr>
              <a:t> = 'Hello, world!';</a:t>
            </a:r>
            <a:endParaRPr lang="en-US" b="1"/>
          </a:p>
          <a:p>
            <a:pPr marL="50800" indent="0">
              <a:buNone/>
            </a:pPr>
            <a:r>
              <a:rPr lang="en-US" sz="2000" b="1">
                <a:ea typeface="Roboto"/>
              </a:rPr>
              <a:t>Blob </a:t>
            </a:r>
            <a:r>
              <a:rPr lang="en-US" sz="2000" b="1" err="1">
                <a:ea typeface="Roboto"/>
              </a:rPr>
              <a:t>encodedBlob</a:t>
            </a:r>
            <a:r>
              <a:rPr lang="en-US" sz="2000" b="1">
                <a:ea typeface="Roboto"/>
              </a:rPr>
              <a:t> = </a:t>
            </a:r>
            <a:r>
              <a:rPr lang="en-US" sz="2000" b="1" err="1">
                <a:ea typeface="Roboto"/>
              </a:rPr>
              <a:t>Blob.valueOf</a:t>
            </a:r>
            <a:r>
              <a:rPr lang="en-US" sz="2000" b="1">
                <a:ea typeface="Roboto"/>
              </a:rPr>
              <a:t>(</a:t>
            </a:r>
            <a:r>
              <a:rPr lang="en-US" sz="2000" b="1" err="1">
                <a:ea typeface="Roboto"/>
              </a:rPr>
              <a:t>originalString</a:t>
            </a:r>
            <a:r>
              <a:rPr lang="en-US" sz="2000" b="1">
                <a:ea typeface="Roboto"/>
              </a:rPr>
              <a:t>);</a:t>
            </a:r>
            <a:endParaRPr lang="en-US" b="1"/>
          </a:p>
          <a:p>
            <a:endParaRPr lang="en-US"/>
          </a:p>
          <a:p>
            <a:pPr marL="635000" indent="-457200">
              <a:lnSpc>
                <a:spcPct val="150000"/>
              </a:lnSpc>
              <a:spcBef>
                <a:spcPts val="0"/>
              </a:spcBef>
            </a:pPr>
            <a:endParaRPr lang="en-US" sz="2000">
              <a:latin typeface="Roboto"/>
              <a:ea typeface="Roboto"/>
            </a:endParaRPr>
          </a:p>
        </p:txBody>
      </p:sp>
    </p:spTree>
    <p:extLst>
      <p:ext uri="{BB962C8B-B14F-4D97-AF65-F5344CB8AC3E}">
        <p14:creationId xmlns:p14="http://schemas.microsoft.com/office/powerpoint/2010/main" val="4236095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9" name="Google Shape;459;p64"/>
          <p:cNvSpPr/>
          <p:nvPr/>
        </p:nvSpPr>
        <p:spPr>
          <a:xfrm>
            <a:off x="827699" y="790400"/>
            <a:ext cx="205916" cy="85443"/>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sp>
      <p:sp>
        <p:nvSpPr>
          <p:cNvPr id="460" name="Google Shape;460;p64"/>
          <p:cNvSpPr/>
          <p:nvPr/>
        </p:nvSpPr>
        <p:spPr>
          <a:xfrm>
            <a:off x="718739" y="468800"/>
            <a:ext cx="423353" cy="307683"/>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sp>
      <p:sp>
        <p:nvSpPr>
          <p:cNvPr id="461" name="Google Shape;461;p64"/>
          <p:cNvSpPr/>
          <p:nvPr/>
        </p:nvSpPr>
        <p:spPr>
          <a:xfrm>
            <a:off x="4672921" y="221016"/>
            <a:ext cx="2229747" cy="1942945"/>
          </a:xfrm>
          <a:prstGeom prst="hexagon">
            <a:avLst>
              <a:gd name="adj" fmla="val 25000"/>
              <a:gd name="vf" fmla="val 115470"/>
            </a:avLst>
          </a:prstGeom>
          <a:solidFill>
            <a:srgbClr val="00E1C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62" name="Google Shape;462;p64"/>
          <p:cNvSpPr/>
          <p:nvPr/>
        </p:nvSpPr>
        <p:spPr>
          <a:xfrm>
            <a:off x="2738662" y="3447276"/>
            <a:ext cx="2402928" cy="2081490"/>
          </a:xfrm>
          <a:prstGeom prst="hexagon">
            <a:avLst>
              <a:gd name="adj" fmla="val 25000"/>
              <a:gd name="vf" fmla="val 115470"/>
            </a:avLst>
          </a:prstGeom>
          <a:solidFill>
            <a:srgbClr val="19BBD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63" name="Google Shape;463;p64"/>
          <p:cNvSpPr/>
          <p:nvPr/>
        </p:nvSpPr>
        <p:spPr>
          <a:xfrm>
            <a:off x="2742332" y="1248016"/>
            <a:ext cx="2391382" cy="2069945"/>
          </a:xfrm>
          <a:prstGeom prst="hexagon">
            <a:avLst>
              <a:gd name="adj" fmla="val 25000"/>
              <a:gd name="vf" fmla="val 115470"/>
            </a:avLst>
          </a:prstGeom>
          <a:solidFill>
            <a:srgbClr val="19BBD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64" name="Google Shape;464;p64"/>
          <p:cNvSpPr/>
          <p:nvPr/>
        </p:nvSpPr>
        <p:spPr>
          <a:xfrm>
            <a:off x="3178867" y="1791100"/>
            <a:ext cx="1565600" cy="969804"/>
          </a:xfrm>
          <a:prstGeom prst="rect">
            <a:avLst/>
          </a:prstGeom>
          <a:noFill/>
          <a:ln>
            <a:noFill/>
          </a:ln>
        </p:spPr>
        <p:txBody>
          <a:bodyPr spcFirstLastPara="1" wrap="square" lIns="120000" tIns="121900" rIns="120000" bIns="121900" anchor="b" anchorCtr="0">
            <a:noAutofit/>
          </a:bodyPr>
          <a:lstStyle/>
          <a:p>
            <a:pPr algn="ctr">
              <a:buSzPts val="1100"/>
            </a:pPr>
            <a:r>
              <a:rPr lang="en-IN" sz="2400" b="1">
                <a:solidFill>
                  <a:srgbClr val="0E293C"/>
                </a:solidFill>
                <a:latin typeface="Trebuchet MS"/>
                <a:ea typeface="Trebuchet MS"/>
                <a:cs typeface="Trebuchet MS"/>
                <a:sym typeface="Trebuchet MS"/>
              </a:rPr>
              <a:t>Generic Object</a:t>
            </a:r>
            <a:endParaRPr sz="2400" b="1" err="1">
              <a:solidFill>
                <a:srgbClr val="0E293C"/>
              </a:solidFill>
              <a:latin typeface="Trebuchet MS"/>
              <a:ea typeface="Trebuchet MS"/>
              <a:cs typeface="Trebuchet MS"/>
              <a:sym typeface="Trebuchet MS"/>
            </a:endParaRPr>
          </a:p>
        </p:txBody>
      </p:sp>
      <p:sp>
        <p:nvSpPr>
          <p:cNvPr id="465" name="Google Shape;465;p64"/>
          <p:cNvSpPr/>
          <p:nvPr/>
        </p:nvSpPr>
        <p:spPr>
          <a:xfrm>
            <a:off x="2910812" y="4076530"/>
            <a:ext cx="1994800" cy="869163"/>
          </a:xfrm>
          <a:prstGeom prst="rect">
            <a:avLst/>
          </a:prstGeom>
          <a:noFill/>
          <a:ln>
            <a:noFill/>
          </a:ln>
        </p:spPr>
        <p:txBody>
          <a:bodyPr spcFirstLastPara="1" wrap="square" lIns="120000" tIns="121900" rIns="120000" bIns="121900" anchor="b" anchorCtr="0">
            <a:noAutofit/>
          </a:bodyPr>
          <a:lstStyle/>
          <a:p>
            <a:pPr algn="ctr">
              <a:buClr>
                <a:schemeClr val="dk1"/>
              </a:buClr>
              <a:buSzPts val="1100"/>
            </a:pPr>
            <a:r>
              <a:rPr lang="en-IN" sz="2400" b="1">
                <a:solidFill>
                  <a:srgbClr val="0E293C"/>
                </a:solidFill>
                <a:latin typeface="Trebuchet MS"/>
                <a:ea typeface="Trebuchet MS"/>
                <a:cs typeface="Trebuchet MS"/>
                <a:sym typeface="Trebuchet MS"/>
              </a:rPr>
              <a:t>Specific Object</a:t>
            </a:r>
            <a:endParaRPr sz="2400" b="1" err="1">
              <a:solidFill>
                <a:srgbClr val="0E293C"/>
              </a:solidFill>
              <a:latin typeface="Trebuchet MS"/>
              <a:ea typeface="Trebuchet MS"/>
              <a:cs typeface="Trebuchet MS"/>
              <a:sym typeface="Trebuchet MS"/>
            </a:endParaRPr>
          </a:p>
        </p:txBody>
      </p:sp>
      <p:sp>
        <p:nvSpPr>
          <p:cNvPr id="466" name="Google Shape;466;p64"/>
          <p:cNvSpPr/>
          <p:nvPr/>
        </p:nvSpPr>
        <p:spPr>
          <a:xfrm>
            <a:off x="4626759" y="1004699"/>
            <a:ext cx="2279595" cy="492772"/>
          </a:xfrm>
          <a:prstGeom prst="rect">
            <a:avLst/>
          </a:prstGeom>
          <a:noFill/>
          <a:ln>
            <a:noFill/>
          </a:ln>
        </p:spPr>
        <p:txBody>
          <a:bodyPr spcFirstLastPara="1" wrap="square" lIns="120000" tIns="121900" rIns="120000" bIns="121900" anchor="b" anchorCtr="0">
            <a:noAutofit/>
          </a:bodyPr>
          <a:lstStyle/>
          <a:p>
            <a:pPr algn="ctr">
              <a:buSzPts val="1100"/>
            </a:pPr>
            <a:r>
              <a:rPr lang="en-IN" sz="2400" b="1">
                <a:solidFill>
                  <a:srgbClr val="0E293C"/>
                </a:solidFill>
                <a:latin typeface="Trebuchet MS"/>
                <a:ea typeface="Trebuchet MS"/>
                <a:cs typeface="Trebuchet MS"/>
                <a:sym typeface="Trebuchet MS"/>
              </a:rPr>
              <a:t>SObject</a:t>
            </a:r>
            <a:endParaRPr sz="2400" b="1">
              <a:solidFill>
                <a:srgbClr val="0E293C"/>
              </a:solidFill>
              <a:latin typeface="Trebuchet MS"/>
              <a:ea typeface="Trebuchet MS"/>
              <a:cs typeface="Trebuchet MS"/>
              <a:sym typeface="Trebuchet MS"/>
            </a:endParaRPr>
          </a:p>
        </p:txBody>
      </p:sp>
      <p:sp>
        <p:nvSpPr>
          <p:cNvPr id="467" name="Google Shape;467;p64"/>
          <p:cNvSpPr/>
          <p:nvPr/>
        </p:nvSpPr>
        <p:spPr>
          <a:xfrm>
            <a:off x="111553" y="2160425"/>
            <a:ext cx="3026455" cy="2559437"/>
          </a:xfrm>
          <a:prstGeom prst="hexagon">
            <a:avLst>
              <a:gd name="adj" fmla="val 25000"/>
              <a:gd name="vf" fmla="val 115470"/>
            </a:avLst>
          </a:prstGeom>
          <a:solidFill>
            <a:srgbClr val="18476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68" name="Google Shape;468;p64"/>
          <p:cNvSpPr/>
          <p:nvPr/>
        </p:nvSpPr>
        <p:spPr>
          <a:xfrm>
            <a:off x="369973" y="2071573"/>
            <a:ext cx="2506800" cy="1794400"/>
          </a:xfrm>
          <a:prstGeom prst="rect">
            <a:avLst/>
          </a:prstGeom>
          <a:noFill/>
          <a:ln>
            <a:noFill/>
          </a:ln>
        </p:spPr>
        <p:txBody>
          <a:bodyPr spcFirstLastPara="1" wrap="square" lIns="120000" tIns="121900" rIns="120000" bIns="121900" anchor="b" anchorCtr="0">
            <a:noAutofit/>
          </a:bodyPr>
          <a:lstStyle/>
          <a:p>
            <a:pPr algn="ctr">
              <a:buSzPts val="1100"/>
            </a:pPr>
            <a:r>
              <a:rPr lang="en-IN" sz="3200" b="1">
                <a:solidFill>
                  <a:schemeClr val="lt1"/>
                </a:solidFill>
                <a:latin typeface="Trebuchet MS"/>
                <a:ea typeface="Trebuchet MS"/>
                <a:cs typeface="Trebuchet MS"/>
                <a:sym typeface="Trebuchet MS"/>
              </a:rPr>
              <a:t>SObject Data Types</a:t>
            </a:r>
            <a:endParaRPr sz="3200" b="1">
              <a:solidFill>
                <a:schemeClr val="lt1"/>
              </a:solidFill>
              <a:latin typeface="Trebuchet MS"/>
              <a:ea typeface="Trebuchet MS"/>
              <a:cs typeface="Trebuchet MS"/>
              <a:sym typeface="Trebuchet MS"/>
            </a:endParaRPr>
          </a:p>
        </p:txBody>
      </p:sp>
      <p:sp>
        <p:nvSpPr>
          <p:cNvPr id="469" name="Google Shape;469;p64"/>
          <p:cNvSpPr/>
          <p:nvPr/>
        </p:nvSpPr>
        <p:spPr>
          <a:xfrm>
            <a:off x="4753742" y="4550872"/>
            <a:ext cx="2356746" cy="1885219"/>
          </a:xfrm>
          <a:prstGeom prst="hexagon">
            <a:avLst>
              <a:gd name="adj" fmla="val 25000"/>
              <a:gd name="vf" fmla="val 115470"/>
            </a:avLst>
          </a:prstGeom>
          <a:solidFill>
            <a:srgbClr val="00E1C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70" name="Google Shape;470;p64"/>
          <p:cNvSpPr/>
          <p:nvPr/>
        </p:nvSpPr>
        <p:spPr>
          <a:xfrm>
            <a:off x="5033561" y="4601618"/>
            <a:ext cx="1947200" cy="1794400"/>
          </a:xfrm>
          <a:prstGeom prst="rect">
            <a:avLst/>
          </a:prstGeom>
          <a:noFill/>
          <a:ln>
            <a:noFill/>
          </a:ln>
        </p:spPr>
        <p:txBody>
          <a:bodyPr spcFirstLastPara="1" wrap="square" lIns="120000" tIns="121900" rIns="120000" bIns="121900" anchor="b" anchorCtr="0">
            <a:noAutofit/>
          </a:bodyPr>
          <a:lstStyle/>
          <a:p>
            <a:pPr algn="ctr">
              <a:buSzPts val="1100"/>
            </a:pPr>
            <a:r>
              <a:rPr lang="en-IN" sz="2400" b="1">
                <a:solidFill>
                  <a:srgbClr val="0E293C"/>
                </a:solidFill>
                <a:latin typeface="Trebuchet MS"/>
                <a:ea typeface="Trebuchet MS"/>
                <a:cs typeface="Trebuchet MS"/>
                <a:sym typeface="Trebuchet MS"/>
              </a:rPr>
              <a:t>Account, Contact, </a:t>
            </a:r>
            <a:br>
              <a:rPr lang="en-IN" sz="2400" b="1">
                <a:solidFill>
                  <a:srgbClr val="0E293C"/>
                </a:solidFill>
                <a:latin typeface="Trebuchet MS"/>
                <a:ea typeface="Trebuchet MS"/>
                <a:cs typeface="Trebuchet MS"/>
                <a:sym typeface="Trebuchet MS"/>
              </a:rPr>
            </a:br>
            <a:r>
              <a:rPr lang="en-IN" sz="2400" b="1">
                <a:solidFill>
                  <a:srgbClr val="0E293C"/>
                </a:solidFill>
                <a:latin typeface="Trebuchet MS"/>
                <a:ea typeface="Trebuchet MS"/>
                <a:cs typeface="Trebuchet MS"/>
                <a:sym typeface="Trebuchet MS"/>
              </a:rPr>
              <a:t>Project__c, etc</a:t>
            </a:r>
            <a:endParaRPr sz="2400" b="1">
              <a:solidFill>
                <a:srgbClr val="0E293C"/>
              </a:solidFill>
              <a:latin typeface="Trebuchet MS"/>
              <a:ea typeface="Trebuchet MS"/>
              <a:cs typeface="Trebuchet MS"/>
              <a:sym typeface="Trebuchet MS"/>
            </a:endParaRPr>
          </a:p>
        </p:txBody>
      </p:sp>
      <p:sp>
        <p:nvSpPr>
          <p:cNvPr id="4" name="TextBox 3">
            <a:extLst>
              <a:ext uri="{FF2B5EF4-FFF2-40B4-BE49-F238E27FC236}">
                <a16:creationId xmlns:a16="http://schemas.microsoft.com/office/drawing/2014/main" id="{1B6A144D-1319-5441-AC0E-46690E5F4CD0}"/>
              </a:ext>
            </a:extLst>
          </p:cNvPr>
          <p:cNvSpPr txBox="1"/>
          <p:nvPr/>
        </p:nvSpPr>
        <p:spPr>
          <a:xfrm>
            <a:off x="7105072" y="715238"/>
            <a:ext cx="446347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err="1">
                <a:solidFill>
                  <a:srgbClr val="212529"/>
                </a:solidFill>
                <a:latin typeface="Segoe UI"/>
                <a:cs typeface="Segoe UI"/>
              </a:rPr>
              <a:t>sObject</a:t>
            </a:r>
            <a:r>
              <a:rPr lang="en-US" sz="1600">
                <a:solidFill>
                  <a:srgbClr val="212529"/>
                </a:solidFill>
                <a:latin typeface="Segoe UI"/>
                <a:cs typeface="Segoe UI"/>
              </a:rPr>
              <a:t> s1 = new Account(Name = BFL);</a:t>
            </a:r>
            <a:br>
              <a:rPr lang="en-US" sz="1600">
                <a:solidFill>
                  <a:srgbClr val="212529"/>
                </a:solidFill>
                <a:latin typeface="Segoe UI"/>
                <a:cs typeface="Segoe UI"/>
              </a:rPr>
            </a:br>
            <a:r>
              <a:rPr lang="en-US" sz="1600" err="1">
                <a:solidFill>
                  <a:srgbClr val="212529"/>
                </a:solidFill>
                <a:latin typeface="Segoe UI"/>
                <a:cs typeface="Segoe UI"/>
              </a:rPr>
              <a:t>sObject</a:t>
            </a:r>
            <a:r>
              <a:rPr lang="en-US" sz="1600">
                <a:solidFill>
                  <a:srgbClr val="212529"/>
                </a:solidFill>
                <a:latin typeface="Segoe UI"/>
                <a:cs typeface="Segoe UI"/>
              </a:rPr>
              <a:t> s2 = new Contact(</a:t>
            </a:r>
            <a:r>
              <a:rPr lang="en-US" sz="1600" err="1">
                <a:solidFill>
                  <a:srgbClr val="212529"/>
                </a:solidFill>
                <a:latin typeface="Segoe UI"/>
                <a:cs typeface="Segoe UI"/>
              </a:rPr>
              <a:t>lastName</a:t>
            </a:r>
            <a:r>
              <a:rPr lang="en-US" sz="1600">
                <a:solidFill>
                  <a:srgbClr val="212529"/>
                </a:solidFill>
                <a:latin typeface="Segoe UI"/>
                <a:cs typeface="Segoe UI"/>
              </a:rPr>
              <a:t> = ‘Jacobs’);</a:t>
            </a:r>
          </a:p>
          <a:p>
            <a:r>
              <a:rPr lang="en-US" sz="1600" err="1">
                <a:solidFill>
                  <a:srgbClr val="212529"/>
                </a:solidFill>
                <a:latin typeface="Segoe UI"/>
                <a:cs typeface="Segoe UI"/>
              </a:rPr>
              <a:t>sObject</a:t>
            </a:r>
            <a:r>
              <a:rPr lang="en-US" sz="1600">
                <a:solidFill>
                  <a:srgbClr val="212529"/>
                </a:solidFill>
                <a:latin typeface="Segoe UI"/>
                <a:cs typeface="Segoe UI"/>
              </a:rPr>
              <a:t> s3 = new </a:t>
            </a:r>
            <a:r>
              <a:rPr lang="en-US" sz="1600" err="1">
                <a:solidFill>
                  <a:srgbClr val="212529"/>
                </a:solidFill>
                <a:latin typeface="Segoe UI"/>
                <a:cs typeface="Segoe UI"/>
              </a:rPr>
              <a:t>Project__c</a:t>
            </a:r>
            <a:r>
              <a:rPr lang="en-US" sz="1600">
                <a:solidFill>
                  <a:srgbClr val="212529"/>
                </a:solidFill>
                <a:latin typeface="Segoe UI"/>
                <a:cs typeface="Segoe UI"/>
              </a:rPr>
              <a:t>(Name = 'Adidas');</a:t>
            </a:r>
            <a:endParaRPr lang="en-US"/>
          </a:p>
        </p:txBody>
      </p:sp>
      <p:sp>
        <p:nvSpPr>
          <p:cNvPr id="5" name="TextBox 4">
            <a:extLst>
              <a:ext uri="{FF2B5EF4-FFF2-40B4-BE49-F238E27FC236}">
                <a16:creationId xmlns:a16="http://schemas.microsoft.com/office/drawing/2014/main" id="{1A2D155B-ED6D-1684-F2E6-7BAF53809084}"/>
              </a:ext>
            </a:extLst>
          </p:cNvPr>
          <p:cNvSpPr txBox="1"/>
          <p:nvPr/>
        </p:nvSpPr>
        <p:spPr>
          <a:xfrm>
            <a:off x="6897253" y="4190421"/>
            <a:ext cx="544483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212529"/>
                </a:solidFill>
                <a:latin typeface="Segoe UI"/>
                <a:cs typeface="Segoe UI"/>
              </a:rPr>
              <a:t>Account </a:t>
            </a:r>
            <a:r>
              <a:rPr lang="en-US" sz="1600" err="1">
                <a:solidFill>
                  <a:srgbClr val="212529"/>
                </a:solidFill>
                <a:latin typeface="Segoe UI"/>
                <a:cs typeface="Segoe UI"/>
              </a:rPr>
              <a:t>accountObj</a:t>
            </a:r>
            <a:r>
              <a:rPr lang="en-US" sz="1600">
                <a:solidFill>
                  <a:srgbClr val="212529"/>
                </a:solidFill>
                <a:latin typeface="Segoe UI"/>
                <a:cs typeface="Segoe UI"/>
              </a:rPr>
              <a:t> = new Account(Name = BFL);</a:t>
            </a:r>
            <a:br>
              <a:rPr lang="en-US" sz="1600">
                <a:solidFill>
                  <a:srgbClr val="212529"/>
                </a:solidFill>
                <a:latin typeface="Segoe UI"/>
                <a:cs typeface="Segoe UI"/>
              </a:rPr>
            </a:br>
            <a:r>
              <a:rPr lang="en-US" sz="1600">
                <a:solidFill>
                  <a:srgbClr val="212529"/>
                </a:solidFill>
                <a:latin typeface="Segoe UI"/>
                <a:cs typeface="Segoe UI"/>
              </a:rPr>
              <a:t>Contact </a:t>
            </a:r>
            <a:r>
              <a:rPr lang="en-US" sz="1600" err="1">
                <a:solidFill>
                  <a:srgbClr val="212529"/>
                </a:solidFill>
                <a:latin typeface="Segoe UI"/>
                <a:cs typeface="Segoe UI"/>
              </a:rPr>
              <a:t>contactObj</a:t>
            </a:r>
            <a:r>
              <a:rPr lang="en-US" sz="1600">
                <a:solidFill>
                  <a:srgbClr val="212529"/>
                </a:solidFill>
                <a:latin typeface="Segoe UI"/>
                <a:cs typeface="Segoe UI"/>
              </a:rPr>
              <a:t> = new Contact(</a:t>
            </a:r>
            <a:r>
              <a:rPr lang="en-US" sz="1600" err="1">
                <a:solidFill>
                  <a:srgbClr val="212529"/>
                </a:solidFill>
                <a:latin typeface="Segoe UI"/>
                <a:cs typeface="Segoe UI"/>
              </a:rPr>
              <a:t>lastName</a:t>
            </a:r>
            <a:r>
              <a:rPr lang="en-US" sz="1600">
                <a:solidFill>
                  <a:srgbClr val="212529"/>
                </a:solidFill>
                <a:latin typeface="Segoe UI"/>
                <a:cs typeface="Segoe UI"/>
              </a:rPr>
              <a:t> = ‘Jacobs’);</a:t>
            </a:r>
          </a:p>
          <a:p>
            <a:r>
              <a:rPr lang="en-US" sz="1600" err="1">
                <a:solidFill>
                  <a:srgbClr val="212529"/>
                </a:solidFill>
                <a:latin typeface="Segoe UI"/>
                <a:cs typeface="Segoe UI"/>
              </a:rPr>
              <a:t>Project__c</a:t>
            </a:r>
            <a:r>
              <a:rPr lang="en-US" sz="1600">
                <a:solidFill>
                  <a:srgbClr val="212529"/>
                </a:solidFill>
                <a:latin typeface="Segoe UI"/>
                <a:cs typeface="Segoe UI"/>
              </a:rPr>
              <a:t> </a:t>
            </a:r>
            <a:r>
              <a:rPr lang="en-US" sz="1600" err="1">
                <a:solidFill>
                  <a:srgbClr val="212529"/>
                </a:solidFill>
                <a:latin typeface="Segoe UI"/>
                <a:cs typeface="Segoe UI"/>
              </a:rPr>
              <a:t>projectObj</a:t>
            </a:r>
            <a:r>
              <a:rPr lang="en-US" sz="1600">
                <a:solidFill>
                  <a:srgbClr val="212529"/>
                </a:solidFill>
                <a:latin typeface="Segoe UI"/>
                <a:cs typeface="Segoe UI"/>
              </a:rPr>
              <a:t> = new </a:t>
            </a:r>
            <a:r>
              <a:rPr lang="en-US" sz="1600" err="1">
                <a:solidFill>
                  <a:srgbClr val="212529"/>
                </a:solidFill>
                <a:latin typeface="Segoe UI"/>
                <a:cs typeface="Segoe UI"/>
              </a:rPr>
              <a:t>Project__c</a:t>
            </a:r>
            <a:r>
              <a:rPr lang="en-US" sz="1600">
                <a:solidFill>
                  <a:srgbClr val="212529"/>
                </a:solidFill>
                <a:latin typeface="Segoe UI"/>
                <a:cs typeface="Segoe UI"/>
              </a:rPr>
              <a:t>(Name = 'Adidas');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65"/>
          <p:cNvSpPr/>
          <p:nvPr/>
        </p:nvSpPr>
        <p:spPr>
          <a:xfrm>
            <a:off x="5304160" y="547040"/>
            <a:ext cx="6018400" cy="3842400"/>
          </a:xfrm>
          <a:prstGeom prst="rect">
            <a:avLst/>
          </a:prstGeom>
          <a:noFill/>
          <a:ln>
            <a:noFill/>
          </a:ln>
        </p:spPr>
        <p:txBody>
          <a:bodyPr spcFirstLastPara="1" wrap="square" lIns="121900" tIns="121900" rIns="121900" bIns="121900" anchor="ctr" anchorCtr="0">
            <a:noAutofit/>
          </a:bodyPr>
          <a:lstStyle/>
          <a:p>
            <a:endParaRPr sz="1867"/>
          </a:p>
        </p:txBody>
      </p:sp>
      <p:sp>
        <p:nvSpPr>
          <p:cNvPr id="476" name="Google Shape;476;p65"/>
          <p:cNvSpPr/>
          <p:nvPr/>
        </p:nvSpPr>
        <p:spPr>
          <a:xfrm>
            <a:off x="631426" y="790400"/>
            <a:ext cx="205916" cy="85443"/>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sp>
      <p:sp>
        <p:nvSpPr>
          <p:cNvPr id="477" name="Google Shape;477;p65"/>
          <p:cNvSpPr/>
          <p:nvPr/>
        </p:nvSpPr>
        <p:spPr>
          <a:xfrm>
            <a:off x="522466" y="468800"/>
            <a:ext cx="423353" cy="307683"/>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sp>
      <p:sp>
        <p:nvSpPr>
          <p:cNvPr id="478" name="Google Shape;478;p65"/>
          <p:cNvSpPr/>
          <p:nvPr/>
        </p:nvSpPr>
        <p:spPr>
          <a:xfrm>
            <a:off x="5090705" y="77303"/>
            <a:ext cx="2671086" cy="2058400"/>
          </a:xfrm>
          <a:prstGeom prst="hexagon">
            <a:avLst>
              <a:gd name="adj" fmla="val 25000"/>
              <a:gd name="vf" fmla="val 115470"/>
            </a:avLst>
          </a:prstGeom>
          <a:solidFill>
            <a:srgbClr val="00E1C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79" name="Google Shape;479;p65"/>
          <p:cNvSpPr/>
          <p:nvPr/>
        </p:nvSpPr>
        <p:spPr>
          <a:xfrm>
            <a:off x="2868920" y="3337608"/>
            <a:ext cx="2599200" cy="2058400"/>
          </a:xfrm>
          <a:prstGeom prst="hexagon">
            <a:avLst>
              <a:gd name="adj" fmla="val 25000"/>
              <a:gd name="vf" fmla="val 115470"/>
            </a:avLst>
          </a:prstGeom>
          <a:solidFill>
            <a:srgbClr val="19BBD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80" name="Google Shape;480;p65"/>
          <p:cNvSpPr/>
          <p:nvPr/>
        </p:nvSpPr>
        <p:spPr>
          <a:xfrm>
            <a:off x="2867726" y="1106362"/>
            <a:ext cx="2599200" cy="2058400"/>
          </a:xfrm>
          <a:prstGeom prst="hexagon">
            <a:avLst>
              <a:gd name="adj" fmla="val 25000"/>
              <a:gd name="vf" fmla="val 115470"/>
            </a:avLst>
          </a:prstGeom>
          <a:solidFill>
            <a:srgbClr val="19BBD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81" name="Google Shape;481;p65"/>
          <p:cNvSpPr/>
          <p:nvPr/>
        </p:nvSpPr>
        <p:spPr>
          <a:xfrm>
            <a:off x="3461185" y="1632950"/>
            <a:ext cx="1421827" cy="1022059"/>
          </a:xfrm>
          <a:prstGeom prst="rect">
            <a:avLst/>
          </a:prstGeom>
          <a:noFill/>
          <a:ln>
            <a:noFill/>
          </a:ln>
        </p:spPr>
        <p:txBody>
          <a:bodyPr spcFirstLastPara="1" wrap="square" lIns="120000" tIns="121900" rIns="120000" bIns="121900" anchor="b" anchorCtr="0">
            <a:noAutofit/>
          </a:bodyPr>
          <a:lstStyle/>
          <a:p>
            <a:pPr algn="ctr">
              <a:buSzPts val="1100"/>
            </a:pPr>
            <a:r>
              <a:rPr lang="en-IN" sz="2400" b="1">
                <a:solidFill>
                  <a:srgbClr val="0E293C"/>
                </a:solidFill>
                <a:latin typeface="Trebuchet MS"/>
                <a:ea typeface="Trebuchet MS"/>
                <a:cs typeface="Trebuchet MS"/>
                <a:sym typeface="Trebuchet MS"/>
              </a:rPr>
              <a:t>System Class</a:t>
            </a:r>
            <a:endParaRPr sz="2400" b="1">
              <a:solidFill>
                <a:srgbClr val="0E293C"/>
              </a:solidFill>
              <a:latin typeface="Trebuchet MS"/>
              <a:ea typeface="Trebuchet MS"/>
              <a:cs typeface="Trebuchet MS"/>
              <a:sym typeface="Trebuchet MS"/>
            </a:endParaRPr>
          </a:p>
        </p:txBody>
      </p:sp>
      <p:sp>
        <p:nvSpPr>
          <p:cNvPr id="482" name="Google Shape;482;p65"/>
          <p:cNvSpPr/>
          <p:nvPr/>
        </p:nvSpPr>
        <p:spPr>
          <a:xfrm>
            <a:off x="3164812" y="3984167"/>
            <a:ext cx="1994800" cy="985236"/>
          </a:xfrm>
          <a:prstGeom prst="rect">
            <a:avLst/>
          </a:prstGeom>
          <a:noFill/>
          <a:ln>
            <a:noFill/>
          </a:ln>
        </p:spPr>
        <p:txBody>
          <a:bodyPr spcFirstLastPara="1" wrap="square" lIns="120000" tIns="121900" rIns="120000" bIns="121900" anchor="b" anchorCtr="0">
            <a:noAutofit/>
          </a:bodyPr>
          <a:lstStyle/>
          <a:p>
            <a:pPr algn="ctr">
              <a:buClr>
                <a:schemeClr val="dk1"/>
              </a:buClr>
              <a:buSzPts val="1100"/>
            </a:pPr>
            <a:r>
              <a:rPr lang="en-IN" sz="2400" b="1">
                <a:solidFill>
                  <a:srgbClr val="0E293C"/>
                </a:solidFill>
                <a:latin typeface="Trebuchet MS"/>
                <a:ea typeface="Trebuchet MS"/>
                <a:cs typeface="Trebuchet MS"/>
                <a:sym typeface="Trebuchet MS"/>
              </a:rPr>
              <a:t>User Defined Class</a:t>
            </a:r>
            <a:endParaRPr sz="2400" b="1">
              <a:solidFill>
                <a:srgbClr val="0E293C"/>
              </a:solidFill>
              <a:latin typeface="Trebuchet MS"/>
              <a:ea typeface="Trebuchet MS"/>
              <a:cs typeface="Trebuchet MS"/>
              <a:sym typeface="Trebuchet MS"/>
            </a:endParaRPr>
          </a:p>
        </p:txBody>
      </p:sp>
      <p:sp>
        <p:nvSpPr>
          <p:cNvPr id="483" name="Google Shape;483;p65"/>
          <p:cNvSpPr/>
          <p:nvPr/>
        </p:nvSpPr>
        <p:spPr>
          <a:xfrm>
            <a:off x="20104" y="1844377"/>
            <a:ext cx="3292000" cy="2778800"/>
          </a:xfrm>
          <a:prstGeom prst="hexagon">
            <a:avLst>
              <a:gd name="adj" fmla="val 25000"/>
              <a:gd name="vf" fmla="val 115470"/>
            </a:avLst>
          </a:prstGeom>
          <a:solidFill>
            <a:srgbClr val="18476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84" name="Google Shape;484;p65"/>
          <p:cNvSpPr/>
          <p:nvPr/>
        </p:nvSpPr>
        <p:spPr>
          <a:xfrm>
            <a:off x="312245" y="2256300"/>
            <a:ext cx="2506800" cy="1842740"/>
          </a:xfrm>
          <a:prstGeom prst="rect">
            <a:avLst/>
          </a:prstGeom>
          <a:noFill/>
          <a:ln>
            <a:noFill/>
          </a:ln>
        </p:spPr>
        <p:txBody>
          <a:bodyPr spcFirstLastPara="1" wrap="square" lIns="120000" tIns="121900" rIns="120000" bIns="121900" anchor="b" anchorCtr="0">
            <a:noAutofit/>
          </a:bodyPr>
          <a:lstStyle/>
          <a:p>
            <a:pPr algn="ctr">
              <a:buSzPts val="1100"/>
            </a:pPr>
            <a:r>
              <a:rPr lang="en-IN" sz="3200" b="1">
                <a:solidFill>
                  <a:schemeClr val="lt1"/>
                </a:solidFill>
                <a:latin typeface="Trebuchet MS"/>
                <a:ea typeface="Trebuchet MS"/>
                <a:cs typeface="Trebuchet MS"/>
                <a:sym typeface="Trebuchet MS"/>
              </a:rPr>
              <a:t>Objects created from Class</a:t>
            </a:r>
            <a:endParaRPr sz="3200" b="1">
              <a:solidFill>
                <a:schemeClr val="lt1"/>
              </a:solidFill>
              <a:latin typeface="Trebuchet MS"/>
              <a:ea typeface="Trebuchet MS"/>
              <a:cs typeface="Trebuchet MS"/>
              <a:sym typeface="Trebuchet MS"/>
            </a:endParaRPr>
          </a:p>
        </p:txBody>
      </p:sp>
      <p:sp>
        <p:nvSpPr>
          <p:cNvPr id="485" name="Google Shape;485;p65"/>
          <p:cNvSpPr/>
          <p:nvPr/>
        </p:nvSpPr>
        <p:spPr>
          <a:xfrm>
            <a:off x="5092533" y="4360785"/>
            <a:ext cx="2599200" cy="2058400"/>
          </a:xfrm>
          <a:prstGeom prst="hexagon">
            <a:avLst>
              <a:gd name="adj" fmla="val 25000"/>
              <a:gd name="vf" fmla="val 115470"/>
            </a:avLst>
          </a:prstGeom>
          <a:solidFill>
            <a:srgbClr val="00E1C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86" name="Google Shape;486;p65"/>
          <p:cNvSpPr/>
          <p:nvPr/>
        </p:nvSpPr>
        <p:spPr>
          <a:xfrm>
            <a:off x="5469019" y="4485054"/>
            <a:ext cx="1846559" cy="1639001"/>
          </a:xfrm>
          <a:prstGeom prst="rect">
            <a:avLst/>
          </a:prstGeom>
          <a:noFill/>
          <a:ln>
            <a:noFill/>
          </a:ln>
        </p:spPr>
        <p:txBody>
          <a:bodyPr spcFirstLastPara="1" wrap="square" lIns="120000" tIns="121900" rIns="120000" bIns="121900" anchor="b" anchorCtr="0">
            <a:noAutofit/>
          </a:bodyPr>
          <a:lstStyle/>
          <a:p>
            <a:pPr algn="ctr">
              <a:buSzPts val="1100"/>
            </a:pPr>
            <a:r>
              <a:rPr lang="en-IN" sz="2400" b="1" err="1">
                <a:solidFill>
                  <a:srgbClr val="0E293C"/>
                </a:solidFill>
                <a:latin typeface="Trebuchet MS"/>
                <a:ea typeface="Trebuchet MS"/>
                <a:cs typeface="Trebuchet MS"/>
                <a:sym typeface="Trebuchet MS"/>
              </a:rPr>
              <a:t>MyClass</a:t>
            </a:r>
            <a:r>
              <a:rPr lang="en-IN" sz="2400" b="1">
                <a:solidFill>
                  <a:srgbClr val="0E293C"/>
                </a:solidFill>
                <a:latin typeface="Trebuchet MS"/>
                <a:ea typeface="Trebuchet MS"/>
                <a:cs typeface="Trebuchet MS"/>
                <a:sym typeface="Trebuchet MS"/>
              </a:rPr>
              <a:t> m = new </a:t>
            </a:r>
            <a:r>
              <a:rPr lang="en-IN" sz="2400" b="1" err="1">
                <a:solidFill>
                  <a:srgbClr val="0E293C"/>
                </a:solidFill>
                <a:latin typeface="Trebuchet MS"/>
                <a:ea typeface="Trebuchet MS"/>
                <a:cs typeface="Trebuchet MS"/>
                <a:sym typeface="Trebuchet MS"/>
              </a:rPr>
              <a:t>MyClass</a:t>
            </a:r>
            <a:r>
              <a:rPr lang="en-IN" sz="2400" b="1">
                <a:solidFill>
                  <a:srgbClr val="0E293C"/>
                </a:solidFill>
                <a:latin typeface="Trebuchet MS"/>
                <a:ea typeface="Trebuchet MS"/>
                <a:cs typeface="Trebuchet MS"/>
                <a:sym typeface="Trebuchet MS"/>
              </a:rPr>
              <a:t>();</a:t>
            </a:r>
            <a:endParaRPr sz="2400" b="1">
              <a:solidFill>
                <a:srgbClr val="0E293C"/>
              </a:solidFill>
              <a:latin typeface="Trebuchet MS"/>
              <a:ea typeface="Trebuchet MS"/>
              <a:cs typeface="Trebuchet MS"/>
              <a:sym typeface="Trebuchet MS"/>
            </a:endParaRPr>
          </a:p>
        </p:txBody>
      </p:sp>
      <p:sp>
        <p:nvSpPr>
          <p:cNvPr id="487" name="Google Shape;487;p65"/>
          <p:cNvSpPr/>
          <p:nvPr/>
        </p:nvSpPr>
        <p:spPr>
          <a:xfrm>
            <a:off x="5425888" y="407611"/>
            <a:ext cx="1947200" cy="1498411"/>
          </a:xfrm>
          <a:prstGeom prst="rect">
            <a:avLst/>
          </a:prstGeom>
          <a:noFill/>
          <a:ln>
            <a:noFill/>
          </a:ln>
        </p:spPr>
        <p:txBody>
          <a:bodyPr spcFirstLastPara="1" wrap="square" lIns="120000" tIns="121900" rIns="120000" bIns="121900" anchor="b" anchorCtr="0">
            <a:noAutofit/>
          </a:bodyPr>
          <a:lstStyle/>
          <a:p>
            <a:pPr algn="ctr">
              <a:buSzPts val="1100"/>
            </a:pPr>
            <a:r>
              <a:rPr lang="en-IN" sz="2400" b="1" err="1">
                <a:solidFill>
                  <a:srgbClr val="0E293C"/>
                </a:solidFill>
                <a:latin typeface="Trebuchet MS"/>
                <a:ea typeface="Trebuchet MS"/>
                <a:cs typeface="Trebuchet MS"/>
                <a:sym typeface="Trebuchet MS"/>
              </a:rPr>
              <a:t>SystemClass</a:t>
            </a:r>
            <a:r>
              <a:rPr lang="en-IN" sz="2400" b="1">
                <a:solidFill>
                  <a:srgbClr val="0E293C"/>
                </a:solidFill>
                <a:latin typeface="Trebuchet MS"/>
                <a:ea typeface="Trebuchet MS"/>
                <a:cs typeface="Trebuchet MS"/>
                <a:sym typeface="Trebuchet MS"/>
              </a:rPr>
              <a:t> s = new </a:t>
            </a:r>
            <a:r>
              <a:rPr lang="en-IN" sz="2400" b="1" err="1">
                <a:solidFill>
                  <a:srgbClr val="0E293C"/>
                </a:solidFill>
                <a:latin typeface="Trebuchet MS"/>
                <a:ea typeface="Trebuchet MS"/>
                <a:cs typeface="Trebuchet MS"/>
                <a:sym typeface="Trebuchet MS"/>
              </a:rPr>
              <a:t>SystemClass</a:t>
            </a:r>
            <a:r>
              <a:rPr lang="en-IN" sz="2400" b="1">
                <a:solidFill>
                  <a:srgbClr val="0E293C"/>
                </a:solidFill>
                <a:latin typeface="Trebuchet MS"/>
                <a:ea typeface="Trebuchet MS"/>
                <a:cs typeface="Trebuchet MS"/>
                <a:sym typeface="Trebuchet MS"/>
              </a:rPr>
              <a:t>();</a:t>
            </a:r>
            <a:endParaRPr sz="2400" b="1">
              <a:solidFill>
                <a:srgbClr val="0E293C"/>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FB2643C8-B31C-6AF4-E655-975C69F41AB9}"/>
              </a:ext>
            </a:extLst>
          </p:cNvPr>
          <p:cNvSpPr txBox="1"/>
          <p:nvPr/>
        </p:nvSpPr>
        <p:spPr>
          <a:xfrm>
            <a:off x="7550150" y="170872"/>
            <a:ext cx="4475017" cy="25776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600">
                <a:solidFill>
                  <a:srgbClr val="374151"/>
                </a:solidFill>
              </a:rPr>
              <a:t>The "</a:t>
            </a:r>
            <a:r>
              <a:rPr lang="en-US" sz="1600" b="1">
                <a:solidFill>
                  <a:srgbClr val="374151"/>
                </a:solidFill>
              </a:rPr>
              <a:t>System class</a:t>
            </a:r>
            <a:r>
              <a:rPr lang="en-US" sz="1600">
                <a:solidFill>
                  <a:srgbClr val="374151"/>
                </a:solidFill>
              </a:rPr>
              <a:t>" refers to a set of</a:t>
            </a:r>
            <a:r>
              <a:rPr lang="en-US" sz="1600" b="1">
                <a:solidFill>
                  <a:srgbClr val="374151"/>
                </a:solidFill>
              </a:rPr>
              <a:t> predefined classes provided by the Salesforce platform</a:t>
            </a:r>
            <a:r>
              <a:rPr lang="en-US" sz="1600">
                <a:solidFill>
                  <a:srgbClr val="374151"/>
                </a:solidFill>
              </a:rPr>
              <a:t>.</a:t>
            </a:r>
            <a:endParaRPr lang="en-US" sz="1800"/>
          </a:p>
          <a:p>
            <a:pPr marL="285750" indent="-285750">
              <a:buChar char="•"/>
            </a:pPr>
            <a:r>
              <a:rPr lang="en-US" sz="1600">
                <a:solidFill>
                  <a:srgbClr val="374151"/>
                </a:solidFill>
              </a:rPr>
              <a:t>These classes are part of the Salesforce runtime environment and offer a wide range of functionalities to interact with the platform, perform operations on data, manage security, and more.</a:t>
            </a:r>
            <a:endParaRPr lang="en-US" sz="1800"/>
          </a:p>
          <a:p>
            <a:pPr marL="285750" indent="-285750">
              <a:buChar char="•"/>
            </a:pPr>
            <a:r>
              <a:rPr lang="en-US" sz="1600">
                <a:solidFill>
                  <a:srgbClr val="374151"/>
                </a:solidFill>
              </a:rPr>
              <a:t>Examples:  </a:t>
            </a:r>
            <a:r>
              <a:rPr lang="en-US" sz="1600" b="1" err="1">
                <a:latin typeface="Consolas"/>
              </a:rPr>
              <a:t>System.debug</a:t>
            </a:r>
            <a:r>
              <a:rPr lang="en-US" sz="1600">
                <a:solidFill>
                  <a:srgbClr val="374151"/>
                </a:solidFill>
              </a:rPr>
              <a:t>, </a:t>
            </a:r>
            <a:r>
              <a:rPr lang="en-US" sz="1600" b="1" err="1">
                <a:latin typeface="Consolas"/>
              </a:rPr>
              <a:t>System.assert</a:t>
            </a:r>
            <a:r>
              <a:rPr lang="en-US" sz="1600">
                <a:solidFill>
                  <a:srgbClr val="374151"/>
                </a:solidFill>
              </a:rPr>
              <a:t>, </a:t>
            </a:r>
            <a:r>
              <a:rPr lang="en-US" sz="1600" b="1" err="1">
                <a:latin typeface="Consolas"/>
              </a:rPr>
              <a:t>System.Math</a:t>
            </a:r>
            <a:r>
              <a:rPr lang="en-US" sz="1600" b="1">
                <a:latin typeface="Consolas"/>
              </a:rPr>
              <a:t> etc.</a:t>
            </a:r>
            <a:endParaRPr lang="en-US" sz="1600">
              <a:solidFill>
                <a:srgbClr val="374151"/>
              </a:solidFill>
            </a:endParaRPr>
          </a:p>
        </p:txBody>
      </p:sp>
      <p:sp>
        <p:nvSpPr>
          <p:cNvPr id="3" name="TextBox 2">
            <a:extLst>
              <a:ext uri="{FF2B5EF4-FFF2-40B4-BE49-F238E27FC236}">
                <a16:creationId xmlns:a16="http://schemas.microsoft.com/office/drawing/2014/main" id="{FCC23D91-BF14-1414-619E-7E209634E844}"/>
              </a:ext>
            </a:extLst>
          </p:cNvPr>
          <p:cNvSpPr txBox="1"/>
          <p:nvPr/>
        </p:nvSpPr>
        <p:spPr>
          <a:xfrm>
            <a:off x="7850331" y="3230416"/>
            <a:ext cx="4174836"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1600">
                <a:solidFill>
                  <a:srgbClr val="374151"/>
                </a:solidFill>
              </a:rPr>
              <a:t>A </a:t>
            </a:r>
            <a:r>
              <a:rPr lang="en-US" sz="1600" b="1">
                <a:solidFill>
                  <a:srgbClr val="374151"/>
                </a:solidFill>
              </a:rPr>
              <a:t>"user-defined class</a:t>
            </a:r>
            <a:r>
              <a:rPr lang="en-US" sz="1600">
                <a:solidFill>
                  <a:srgbClr val="374151"/>
                </a:solidFill>
              </a:rPr>
              <a:t>" is a class that you create yourself to encapsulate custom logic, data, and behavior within your Apex code.</a:t>
            </a:r>
            <a:endParaRPr lang="en-US" sz="2400"/>
          </a:p>
          <a:p>
            <a:pPr>
              <a:buChar char="•"/>
            </a:pPr>
            <a:r>
              <a:rPr lang="en-US" sz="1600">
                <a:solidFill>
                  <a:srgbClr val="374151"/>
                </a:solidFill>
              </a:rPr>
              <a:t>These classes are defined by developers to meet specific requirements or implement custom business processes.</a:t>
            </a:r>
            <a:endParaRPr lang="en-US" sz="2400"/>
          </a:p>
          <a:p>
            <a:pPr>
              <a:buChar char="•"/>
            </a:pPr>
            <a:r>
              <a:rPr lang="en-US" sz="1600">
                <a:solidFill>
                  <a:srgbClr val="374151"/>
                </a:solidFill>
              </a:rPr>
              <a:t>User-defined classes can have properties, methods, constructors, and other members that you define.</a:t>
            </a:r>
            <a:endParaRPr lang="en-US" sz="1800"/>
          </a:p>
          <a:p>
            <a:pPr>
              <a:buChar char="•"/>
            </a:pPr>
            <a:r>
              <a:rPr lang="en-US" sz="1600">
                <a:solidFill>
                  <a:srgbClr val="374151"/>
                </a:solidFill>
              </a:rPr>
              <a:t>They are used to organize code, improve code reusability, and implement custom business logic.</a:t>
            </a:r>
            <a:br>
              <a:rPr lang="en-US" sz="1800"/>
            </a:br>
            <a:endParaRPr 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6"/>
          <p:cNvSpPr/>
          <p:nvPr/>
        </p:nvSpPr>
        <p:spPr>
          <a:xfrm>
            <a:off x="3297600" y="197280"/>
            <a:ext cx="6590400" cy="858800"/>
          </a:xfrm>
          <a:prstGeom prst="rect">
            <a:avLst/>
          </a:prstGeom>
          <a:noFill/>
          <a:ln>
            <a:noFill/>
          </a:ln>
        </p:spPr>
        <p:txBody>
          <a:bodyPr spcFirstLastPara="1" wrap="square" lIns="121900" tIns="121900" rIns="121900" bIns="121900" anchor="ctr" anchorCtr="0">
            <a:noAutofit/>
          </a:bodyPr>
          <a:lstStyle/>
          <a:p>
            <a:endParaRPr sz="1867"/>
          </a:p>
        </p:txBody>
      </p:sp>
      <p:sp>
        <p:nvSpPr>
          <p:cNvPr id="493" name="Google Shape;493;p66"/>
          <p:cNvSpPr/>
          <p:nvPr/>
        </p:nvSpPr>
        <p:spPr>
          <a:xfrm>
            <a:off x="2304000" y="252434"/>
            <a:ext cx="4061631" cy="1174700"/>
          </a:xfrm>
          <a:prstGeom prst="rect">
            <a:avLst/>
          </a:prstGeom>
          <a:noFill/>
          <a:ln>
            <a:noFill/>
          </a:ln>
        </p:spPr>
        <p:txBody>
          <a:bodyPr spcFirstLastPara="1" wrap="square" lIns="120000" tIns="121900" rIns="120000" bIns="121900" anchor="b" anchorCtr="0">
            <a:noAutofit/>
          </a:bodyPr>
          <a:lstStyle/>
          <a:p>
            <a:pPr algn="ctr">
              <a:lnSpc>
                <a:spcPct val="90000"/>
              </a:lnSpc>
              <a:buClr>
                <a:schemeClr val="accent2"/>
              </a:buClr>
              <a:buSzPts val="4000"/>
            </a:pPr>
            <a:endParaRPr lang="en-IN" sz="4000">
              <a:solidFill>
                <a:schemeClr val="accent2"/>
              </a:solidFill>
              <a:latin typeface="Calibri"/>
              <a:cs typeface="Calibri"/>
            </a:endParaRPr>
          </a:p>
        </p:txBody>
      </p:sp>
      <p:sp>
        <p:nvSpPr>
          <p:cNvPr id="494" name="Google Shape;494;p66"/>
          <p:cNvSpPr/>
          <p:nvPr/>
        </p:nvSpPr>
        <p:spPr>
          <a:xfrm>
            <a:off x="3196000" y="400480"/>
            <a:ext cx="6590400" cy="858800"/>
          </a:xfrm>
          <a:prstGeom prst="rect">
            <a:avLst/>
          </a:prstGeom>
          <a:noFill/>
          <a:ln>
            <a:noFill/>
          </a:ln>
        </p:spPr>
        <p:txBody>
          <a:bodyPr spcFirstLastPara="1" wrap="square" lIns="121900" tIns="121900" rIns="121900" bIns="121900" anchor="ctr" anchorCtr="0">
            <a:noAutofit/>
          </a:bodyPr>
          <a:lstStyle/>
          <a:p>
            <a:endParaRPr sz="1867"/>
          </a:p>
        </p:txBody>
      </p:sp>
      <p:sp>
        <p:nvSpPr>
          <p:cNvPr id="495" name="Google Shape;495;p66"/>
          <p:cNvSpPr/>
          <p:nvPr/>
        </p:nvSpPr>
        <p:spPr>
          <a:xfrm>
            <a:off x="956143" y="1314824"/>
            <a:ext cx="7455200" cy="1524800"/>
          </a:xfrm>
          <a:prstGeom prst="horizontalScroll">
            <a:avLst>
              <a:gd name="adj" fmla="val 12500"/>
            </a:avLst>
          </a:prstGeom>
          <a:solidFill>
            <a:srgbClr val="19BBD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96" name="Google Shape;496;p66"/>
          <p:cNvSpPr/>
          <p:nvPr/>
        </p:nvSpPr>
        <p:spPr>
          <a:xfrm>
            <a:off x="956964" y="2990410"/>
            <a:ext cx="7455200" cy="1564800"/>
          </a:xfrm>
          <a:prstGeom prst="horizontalScroll">
            <a:avLst>
              <a:gd name="adj" fmla="val 12500"/>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97" name="Google Shape;497;p66"/>
          <p:cNvSpPr/>
          <p:nvPr/>
        </p:nvSpPr>
        <p:spPr>
          <a:xfrm>
            <a:off x="952142" y="4724466"/>
            <a:ext cx="7502400" cy="1564800"/>
          </a:xfrm>
          <a:prstGeom prst="horizontalScroll">
            <a:avLst>
              <a:gd name="adj" fmla="val 12500"/>
            </a:avLst>
          </a:prstGeom>
          <a:solidFill>
            <a:srgbClr val="19BBD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498" name="Google Shape;498;p66"/>
          <p:cNvSpPr/>
          <p:nvPr/>
        </p:nvSpPr>
        <p:spPr>
          <a:xfrm>
            <a:off x="1444907" y="1824100"/>
            <a:ext cx="6691893" cy="808227"/>
          </a:xfrm>
          <a:prstGeom prst="rect">
            <a:avLst/>
          </a:prstGeom>
          <a:noFill/>
          <a:ln>
            <a:noFill/>
          </a:ln>
        </p:spPr>
        <p:txBody>
          <a:bodyPr spcFirstLastPara="1" wrap="square" lIns="120000" tIns="121900" rIns="120000" bIns="121900" anchor="b" anchorCtr="0">
            <a:noAutofit/>
          </a:bodyPr>
          <a:lstStyle/>
          <a:p>
            <a:pPr algn="ctr">
              <a:buSzPts val="1100"/>
            </a:pPr>
            <a:r>
              <a:rPr lang="en-IN" sz="3200" b="1">
                <a:solidFill>
                  <a:schemeClr val="lt1"/>
                </a:solidFill>
                <a:latin typeface="Trebuchet MS"/>
                <a:ea typeface="Trebuchet MS"/>
                <a:cs typeface="Trebuchet MS"/>
                <a:sym typeface="Trebuchet MS"/>
              </a:rPr>
              <a:t>List/Array</a:t>
            </a:r>
          </a:p>
          <a:p>
            <a:pPr algn="ctr">
              <a:buSzPts val="1100"/>
            </a:pPr>
            <a:r>
              <a:rPr lang="en-IN" sz="1600" b="1">
                <a:solidFill>
                  <a:schemeClr val="lt1"/>
                </a:solidFill>
                <a:latin typeface="Trebuchet MS"/>
                <a:ea typeface="Trebuchet MS"/>
                <a:cs typeface="Trebuchet MS"/>
              </a:rPr>
              <a:t>For example: List&lt;Account&gt; </a:t>
            </a:r>
            <a:r>
              <a:rPr lang="en-IN" sz="1600" b="1" err="1">
                <a:solidFill>
                  <a:schemeClr val="lt1"/>
                </a:solidFill>
                <a:latin typeface="Trebuchet MS"/>
                <a:ea typeface="Trebuchet MS"/>
                <a:cs typeface="Trebuchet MS"/>
              </a:rPr>
              <a:t>accountList</a:t>
            </a:r>
            <a:r>
              <a:rPr lang="en-IN" sz="1600" b="1">
                <a:solidFill>
                  <a:schemeClr val="lt1"/>
                </a:solidFill>
                <a:latin typeface="Trebuchet MS"/>
                <a:ea typeface="Trebuchet MS"/>
                <a:cs typeface="Trebuchet MS"/>
              </a:rPr>
              <a:t> = new List&lt;Account&gt;();</a:t>
            </a:r>
          </a:p>
        </p:txBody>
      </p:sp>
      <p:sp>
        <p:nvSpPr>
          <p:cNvPr id="499" name="Google Shape;499;p66"/>
          <p:cNvSpPr/>
          <p:nvPr/>
        </p:nvSpPr>
        <p:spPr>
          <a:xfrm>
            <a:off x="1211925" y="3651941"/>
            <a:ext cx="6696731" cy="1081397"/>
          </a:xfrm>
          <a:prstGeom prst="rect">
            <a:avLst/>
          </a:prstGeom>
          <a:noFill/>
          <a:ln>
            <a:noFill/>
          </a:ln>
        </p:spPr>
        <p:txBody>
          <a:bodyPr spcFirstLastPara="1" wrap="square" lIns="120000" tIns="121900" rIns="120000" bIns="121900" anchor="b" anchorCtr="0">
            <a:noAutofit/>
          </a:bodyPr>
          <a:lstStyle/>
          <a:p>
            <a:pPr algn="ctr">
              <a:buSzPts val="1100"/>
            </a:pPr>
            <a:r>
              <a:rPr lang="en-IN" sz="3200" b="1">
                <a:solidFill>
                  <a:schemeClr val="lt1"/>
                </a:solidFill>
                <a:latin typeface="Trebuchet MS"/>
                <a:ea typeface="Trebuchet MS"/>
                <a:cs typeface="Trebuchet MS"/>
                <a:sym typeface="Trebuchet MS"/>
              </a:rPr>
              <a:t>Set</a:t>
            </a:r>
            <a:endParaRPr lang="en-US" sz="3200" b="1">
              <a:solidFill>
                <a:schemeClr val="lt1"/>
              </a:solidFill>
              <a:latin typeface="Trebuchet MS"/>
              <a:ea typeface="Trebuchet MS"/>
              <a:cs typeface="Trebuchet MS"/>
            </a:endParaRPr>
          </a:p>
          <a:p>
            <a:pPr algn="ctr"/>
            <a:r>
              <a:rPr lang="en-IN" sz="1600" b="1">
                <a:solidFill>
                  <a:schemeClr val="lt1"/>
                </a:solidFill>
                <a:latin typeface="Trebuchet MS"/>
                <a:ea typeface="Trebuchet MS"/>
              </a:rPr>
              <a:t>For example: Set&lt;Id&gt; </a:t>
            </a:r>
            <a:r>
              <a:rPr lang="en-IN" sz="1600" b="1" err="1">
                <a:solidFill>
                  <a:schemeClr val="lt1"/>
                </a:solidFill>
                <a:latin typeface="Trebuchet MS"/>
                <a:ea typeface="Trebuchet MS"/>
              </a:rPr>
              <a:t>accountIdSet</a:t>
            </a:r>
            <a:r>
              <a:rPr lang="en-IN" sz="1600" b="1">
                <a:solidFill>
                  <a:schemeClr val="lt1"/>
                </a:solidFill>
                <a:latin typeface="Trebuchet MS"/>
                <a:ea typeface="Trebuchet MS"/>
              </a:rPr>
              <a:t> = new Set&lt;Id&gt;();</a:t>
            </a:r>
            <a:endParaRPr lang="en-IN" sz="1600">
              <a:solidFill>
                <a:schemeClr val="lt1"/>
              </a:solidFill>
              <a:ea typeface="Trebuchet MS"/>
            </a:endParaRPr>
          </a:p>
          <a:p>
            <a:pPr algn="ctr">
              <a:buSzPts val="1100"/>
            </a:pPr>
            <a:endParaRPr lang="en-IN" sz="3200" b="1">
              <a:solidFill>
                <a:schemeClr val="lt1"/>
              </a:solidFill>
              <a:latin typeface="Trebuchet MS"/>
              <a:ea typeface="Trebuchet MS"/>
              <a:cs typeface="Trebuchet MS"/>
            </a:endParaRPr>
          </a:p>
        </p:txBody>
      </p:sp>
      <p:sp>
        <p:nvSpPr>
          <p:cNvPr id="500" name="Google Shape;500;p66"/>
          <p:cNvSpPr/>
          <p:nvPr/>
        </p:nvSpPr>
        <p:spPr>
          <a:xfrm>
            <a:off x="1440972" y="5422274"/>
            <a:ext cx="6712959" cy="693207"/>
          </a:xfrm>
          <a:prstGeom prst="rect">
            <a:avLst/>
          </a:prstGeom>
          <a:noFill/>
          <a:ln>
            <a:noFill/>
          </a:ln>
        </p:spPr>
        <p:txBody>
          <a:bodyPr spcFirstLastPara="1" wrap="square" lIns="120000" tIns="121900" rIns="120000" bIns="121900" anchor="b" anchorCtr="0">
            <a:noAutofit/>
          </a:bodyPr>
          <a:lstStyle/>
          <a:p>
            <a:pPr algn="ctr">
              <a:buSzPts val="1100"/>
            </a:pPr>
            <a:r>
              <a:rPr lang="en-IN" sz="3200" b="1">
                <a:solidFill>
                  <a:schemeClr val="lt1"/>
                </a:solidFill>
                <a:latin typeface="Trebuchet MS"/>
                <a:ea typeface="Trebuchet MS"/>
                <a:cs typeface="Trebuchet MS"/>
                <a:sym typeface="Trebuchet MS"/>
              </a:rPr>
              <a:t>Map</a:t>
            </a:r>
          </a:p>
          <a:p>
            <a:pPr algn="ctr">
              <a:buSzPts val="1100"/>
            </a:pPr>
            <a:r>
              <a:rPr lang="en-IN" sz="1600" b="1">
                <a:solidFill>
                  <a:schemeClr val="lt1"/>
                </a:solidFill>
                <a:latin typeface="Trebuchet MS"/>
                <a:ea typeface="Trebuchet MS"/>
                <a:cs typeface="Trebuchet MS"/>
              </a:rPr>
              <a:t>For example: Map&lt;Id, Account&gt; </a:t>
            </a:r>
            <a:r>
              <a:rPr lang="en-IN" sz="1600" b="1" err="1">
                <a:solidFill>
                  <a:schemeClr val="lt1"/>
                </a:solidFill>
                <a:latin typeface="Trebuchet MS"/>
                <a:ea typeface="Trebuchet MS"/>
                <a:cs typeface="Trebuchet MS"/>
              </a:rPr>
              <a:t>accountIdVSAccountMap</a:t>
            </a:r>
            <a:r>
              <a:rPr lang="en-IN" sz="1600" b="1">
                <a:solidFill>
                  <a:schemeClr val="lt1"/>
                </a:solidFill>
                <a:latin typeface="Trebuchet MS"/>
                <a:ea typeface="Trebuchet MS"/>
                <a:cs typeface="Trebuchet MS"/>
              </a:rPr>
              <a:t> = new Map&lt;Id, Account&gt;();</a:t>
            </a:r>
            <a:endParaRPr lang="en-IN" sz="3200" b="1">
              <a:solidFill>
                <a:schemeClr val="lt1"/>
              </a:solidFill>
              <a:latin typeface="Trebuchet MS"/>
              <a:ea typeface="Trebuchet MS"/>
              <a:cs typeface="Trebuchet MS"/>
            </a:endParaRPr>
          </a:p>
        </p:txBody>
      </p:sp>
      <p:sp>
        <p:nvSpPr>
          <p:cNvPr id="2" name="Text Placeholder 1">
            <a:extLst>
              <a:ext uri="{FF2B5EF4-FFF2-40B4-BE49-F238E27FC236}">
                <a16:creationId xmlns:a16="http://schemas.microsoft.com/office/drawing/2014/main" id="{D5BEA19D-1C60-4933-9809-903E34C83CCF}"/>
              </a:ext>
            </a:extLst>
          </p:cNvPr>
          <p:cNvSpPr>
            <a:spLocks noGrp="1"/>
          </p:cNvSpPr>
          <p:nvPr>
            <p:ph type="body" idx="1"/>
          </p:nvPr>
        </p:nvSpPr>
        <p:spPr/>
        <p:txBody>
          <a:bodyPr/>
          <a:lstStyle/>
          <a:p>
            <a:r>
              <a:rPr lang="en-US"/>
              <a:t>Collections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8"/>
                                        </p:tgtEl>
                                        <p:attrNameLst>
                                          <p:attrName>style.visibility</p:attrName>
                                        </p:attrNameLst>
                                      </p:cBhvr>
                                      <p:to>
                                        <p:strVal val="visible"/>
                                      </p:to>
                                    </p:set>
                                    <p:animEffect transition="in" filter="fade">
                                      <p:cBhvr>
                                        <p:cTn id="7" dur="1000"/>
                                        <p:tgtEl>
                                          <p:spTgt spid="498"/>
                                        </p:tgtEl>
                                      </p:cBhvr>
                                    </p:animEffect>
                                  </p:childTnLst>
                                </p:cTn>
                              </p:par>
                              <p:par>
                                <p:cTn id="8" presetID="10" presetClass="entr" presetSubtype="0" fill="hold" nodeType="withEffect">
                                  <p:stCondLst>
                                    <p:cond delay="0"/>
                                  </p:stCondLst>
                                  <p:childTnLst>
                                    <p:set>
                                      <p:cBhvr>
                                        <p:cTn id="9" dur="1" fill="hold">
                                          <p:stCondLst>
                                            <p:cond delay="0"/>
                                          </p:stCondLst>
                                        </p:cTn>
                                        <p:tgtEl>
                                          <p:spTgt spid="495"/>
                                        </p:tgtEl>
                                        <p:attrNameLst>
                                          <p:attrName>style.visibility</p:attrName>
                                        </p:attrNameLst>
                                      </p:cBhvr>
                                      <p:to>
                                        <p:strVal val="visible"/>
                                      </p:to>
                                    </p:set>
                                    <p:animEffect transition="in" filter="fade">
                                      <p:cBhvr>
                                        <p:cTn id="10" dur="1000"/>
                                        <p:tgtEl>
                                          <p:spTgt spid="49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99"/>
                                        </p:tgtEl>
                                        <p:attrNameLst>
                                          <p:attrName>style.visibility</p:attrName>
                                        </p:attrNameLst>
                                      </p:cBhvr>
                                      <p:to>
                                        <p:strVal val="visible"/>
                                      </p:to>
                                    </p:set>
                                    <p:animEffect transition="in" filter="fade">
                                      <p:cBhvr>
                                        <p:cTn id="15" dur="1000"/>
                                        <p:tgtEl>
                                          <p:spTgt spid="499"/>
                                        </p:tgtEl>
                                      </p:cBhvr>
                                    </p:animEffect>
                                  </p:childTnLst>
                                </p:cTn>
                              </p:par>
                              <p:par>
                                <p:cTn id="16" presetID="10" presetClass="entr" presetSubtype="0" fill="hold" nodeType="withEffect">
                                  <p:stCondLst>
                                    <p:cond delay="0"/>
                                  </p:stCondLst>
                                  <p:childTnLst>
                                    <p:set>
                                      <p:cBhvr>
                                        <p:cTn id="17" dur="1" fill="hold">
                                          <p:stCondLst>
                                            <p:cond delay="0"/>
                                          </p:stCondLst>
                                        </p:cTn>
                                        <p:tgtEl>
                                          <p:spTgt spid="496"/>
                                        </p:tgtEl>
                                        <p:attrNameLst>
                                          <p:attrName>style.visibility</p:attrName>
                                        </p:attrNameLst>
                                      </p:cBhvr>
                                      <p:to>
                                        <p:strVal val="visible"/>
                                      </p:to>
                                    </p:set>
                                    <p:animEffect transition="in" filter="fade">
                                      <p:cBhvr>
                                        <p:cTn id="18" dur="1000"/>
                                        <p:tgtEl>
                                          <p:spTgt spid="49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00"/>
                                        </p:tgtEl>
                                        <p:attrNameLst>
                                          <p:attrName>style.visibility</p:attrName>
                                        </p:attrNameLst>
                                      </p:cBhvr>
                                      <p:to>
                                        <p:strVal val="visible"/>
                                      </p:to>
                                    </p:set>
                                    <p:animEffect transition="in" filter="fade">
                                      <p:cBhvr>
                                        <p:cTn id="23" dur="1000"/>
                                        <p:tgtEl>
                                          <p:spTgt spid="500"/>
                                        </p:tgtEl>
                                      </p:cBhvr>
                                    </p:animEffect>
                                  </p:childTnLst>
                                </p:cTn>
                              </p:par>
                              <p:par>
                                <p:cTn id="24" presetID="10" presetClass="entr" presetSubtype="0" fill="hold" nodeType="withEffect">
                                  <p:stCondLst>
                                    <p:cond delay="0"/>
                                  </p:stCondLst>
                                  <p:childTnLst>
                                    <p:set>
                                      <p:cBhvr>
                                        <p:cTn id="25" dur="1" fill="hold">
                                          <p:stCondLst>
                                            <p:cond delay="0"/>
                                          </p:stCondLst>
                                        </p:cTn>
                                        <p:tgtEl>
                                          <p:spTgt spid="497"/>
                                        </p:tgtEl>
                                        <p:attrNameLst>
                                          <p:attrName>style.visibility</p:attrName>
                                        </p:attrNameLst>
                                      </p:cBhvr>
                                      <p:to>
                                        <p:strVal val="visible"/>
                                      </p:to>
                                    </p:set>
                                    <p:animEffect transition="in" filter="fade">
                                      <p:cBhvr>
                                        <p:cTn id="26" dur="1000"/>
                                        <p:tgtEl>
                                          <p:spTgt spid="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67"/>
          <p:cNvSpPr/>
          <p:nvPr/>
        </p:nvSpPr>
        <p:spPr>
          <a:xfrm>
            <a:off x="554400" y="197280"/>
            <a:ext cx="6590400" cy="858800"/>
          </a:xfrm>
          <a:prstGeom prst="rect">
            <a:avLst/>
          </a:prstGeom>
          <a:noFill/>
          <a:ln>
            <a:noFill/>
          </a:ln>
        </p:spPr>
        <p:txBody>
          <a:bodyPr spcFirstLastPara="1" wrap="square" lIns="121900" tIns="121900" rIns="121900" bIns="121900" anchor="ctr" anchorCtr="0">
            <a:noAutofit/>
          </a:bodyPr>
          <a:lstStyle/>
          <a:p>
            <a:endParaRPr sz="1867"/>
          </a:p>
        </p:txBody>
      </p:sp>
      <p:sp>
        <p:nvSpPr>
          <p:cNvPr id="506" name="Google Shape;506;p67"/>
          <p:cNvSpPr/>
          <p:nvPr/>
        </p:nvSpPr>
        <p:spPr>
          <a:xfrm>
            <a:off x="454500" y="627500"/>
            <a:ext cx="7455200" cy="1746423"/>
          </a:xfrm>
          <a:prstGeom prst="horizontalScroll">
            <a:avLst>
              <a:gd name="adj" fmla="val 12500"/>
            </a:avLst>
          </a:prstGeom>
          <a:solidFill>
            <a:srgbClr val="19BBD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507" name="Google Shape;507;p67"/>
          <p:cNvSpPr/>
          <p:nvPr/>
        </p:nvSpPr>
        <p:spPr>
          <a:xfrm>
            <a:off x="413500" y="2756877"/>
            <a:ext cx="7455200" cy="1746423"/>
          </a:xfrm>
          <a:prstGeom prst="horizontalScroll">
            <a:avLst>
              <a:gd name="adj" fmla="val 12500"/>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508" name="Google Shape;508;p67"/>
          <p:cNvSpPr/>
          <p:nvPr/>
        </p:nvSpPr>
        <p:spPr>
          <a:xfrm>
            <a:off x="430900" y="4790043"/>
            <a:ext cx="7502400" cy="1610758"/>
          </a:xfrm>
          <a:prstGeom prst="horizontalScroll">
            <a:avLst>
              <a:gd name="adj" fmla="val 12500"/>
            </a:avLst>
          </a:prstGeom>
          <a:solidFill>
            <a:srgbClr val="19BBD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509" name="Google Shape;509;p67"/>
          <p:cNvSpPr/>
          <p:nvPr/>
        </p:nvSpPr>
        <p:spPr>
          <a:xfrm>
            <a:off x="441367" y="1293700"/>
            <a:ext cx="7455200" cy="600424"/>
          </a:xfrm>
          <a:prstGeom prst="rect">
            <a:avLst/>
          </a:prstGeom>
          <a:noFill/>
          <a:ln>
            <a:noFill/>
          </a:ln>
        </p:spPr>
        <p:txBody>
          <a:bodyPr spcFirstLastPara="1" wrap="square" lIns="120000" tIns="121900" rIns="120000" bIns="121900" anchor="b" anchorCtr="0">
            <a:noAutofit/>
          </a:bodyPr>
          <a:lstStyle/>
          <a:p>
            <a:pPr algn="ctr">
              <a:buSzPts val="1100"/>
            </a:pPr>
            <a:r>
              <a:rPr lang="en-IN" sz="3200" b="1">
                <a:solidFill>
                  <a:schemeClr val="lt1"/>
                </a:solidFill>
                <a:latin typeface="Trebuchet MS"/>
                <a:ea typeface="Trebuchet MS"/>
                <a:cs typeface="Trebuchet MS"/>
                <a:sym typeface="Trebuchet MS"/>
              </a:rPr>
              <a:t>Variables</a:t>
            </a:r>
          </a:p>
          <a:p>
            <a:pPr algn="ctr">
              <a:buSzPts val="1100"/>
            </a:pPr>
            <a:r>
              <a:rPr lang="en-IN" sz="1600" b="1">
                <a:solidFill>
                  <a:schemeClr val="lt1"/>
                </a:solidFill>
                <a:latin typeface="Trebuchet MS"/>
                <a:ea typeface="Trebuchet MS"/>
                <a:cs typeface="Trebuchet MS"/>
              </a:rPr>
              <a:t>For example: Integer quantity;</a:t>
            </a:r>
          </a:p>
        </p:txBody>
      </p:sp>
      <p:sp>
        <p:nvSpPr>
          <p:cNvPr id="510" name="Google Shape;510;p67"/>
          <p:cNvSpPr/>
          <p:nvPr/>
        </p:nvSpPr>
        <p:spPr>
          <a:xfrm>
            <a:off x="452800" y="3310420"/>
            <a:ext cx="7415600" cy="650237"/>
          </a:xfrm>
          <a:prstGeom prst="rect">
            <a:avLst/>
          </a:prstGeom>
          <a:noFill/>
          <a:ln>
            <a:noFill/>
          </a:ln>
        </p:spPr>
        <p:txBody>
          <a:bodyPr spcFirstLastPara="1" wrap="square" lIns="120000" tIns="121900" rIns="120000" bIns="121900" anchor="b" anchorCtr="0">
            <a:noAutofit/>
          </a:bodyPr>
          <a:lstStyle/>
          <a:p>
            <a:pPr algn="ctr">
              <a:buSzPts val="1100"/>
            </a:pPr>
            <a:r>
              <a:rPr lang="en-IN" sz="3200" b="1">
                <a:solidFill>
                  <a:schemeClr val="lt1"/>
                </a:solidFill>
                <a:latin typeface="Trebuchet MS"/>
                <a:ea typeface="Trebuchet MS"/>
                <a:cs typeface="Trebuchet MS"/>
                <a:sym typeface="Trebuchet MS"/>
              </a:rPr>
              <a:t>Expressions</a:t>
            </a:r>
            <a:br>
              <a:rPr lang="en-IN" sz="3200" b="1">
                <a:solidFill>
                  <a:schemeClr val="lt1"/>
                </a:solidFill>
                <a:latin typeface="Trebuchet MS"/>
                <a:ea typeface="Trebuchet MS"/>
                <a:cs typeface="Trebuchet MS"/>
                <a:sym typeface="Trebuchet MS"/>
              </a:rPr>
            </a:br>
            <a:r>
              <a:rPr lang="en-IN" sz="1600" b="1">
                <a:solidFill>
                  <a:schemeClr val="lt1"/>
                </a:solidFill>
                <a:latin typeface="Trebuchet MS"/>
                <a:ea typeface="Trebuchet MS"/>
                <a:cs typeface="Trebuchet MS"/>
              </a:rPr>
              <a:t>For example: 1 + 1</a:t>
            </a:r>
            <a:endParaRPr lang="en-US" sz="1600" b="1">
              <a:solidFill>
                <a:schemeClr val="lt1"/>
              </a:solidFill>
              <a:latin typeface="Trebuchet MS"/>
              <a:ea typeface="Trebuchet MS"/>
              <a:cs typeface="Trebuchet MS"/>
            </a:endParaRPr>
          </a:p>
        </p:txBody>
      </p:sp>
      <p:sp>
        <p:nvSpPr>
          <p:cNvPr id="511" name="Google Shape;511;p67"/>
          <p:cNvSpPr/>
          <p:nvPr/>
        </p:nvSpPr>
        <p:spPr>
          <a:xfrm>
            <a:off x="394300" y="5056844"/>
            <a:ext cx="7575600" cy="974680"/>
          </a:xfrm>
          <a:prstGeom prst="rect">
            <a:avLst/>
          </a:prstGeom>
          <a:noFill/>
          <a:ln>
            <a:noFill/>
          </a:ln>
        </p:spPr>
        <p:txBody>
          <a:bodyPr spcFirstLastPara="1" wrap="square" lIns="120000" tIns="121900" rIns="120000" bIns="121900" anchor="b" anchorCtr="0">
            <a:noAutofit/>
          </a:bodyPr>
          <a:lstStyle/>
          <a:p>
            <a:pPr algn="ctr">
              <a:buSzPts val="1100"/>
            </a:pPr>
            <a:r>
              <a:rPr lang="en-IN" sz="3200" b="1">
                <a:solidFill>
                  <a:schemeClr val="lt1"/>
                </a:solidFill>
                <a:latin typeface="Trebuchet MS"/>
                <a:ea typeface="Trebuchet MS"/>
                <a:cs typeface="Trebuchet MS"/>
                <a:sym typeface="Trebuchet MS"/>
              </a:rPr>
              <a:t>Exceptions</a:t>
            </a:r>
          </a:p>
          <a:p>
            <a:pPr algn="ctr">
              <a:buSzPts val="1100"/>
            </a:pPr>
            <a:r>
              <a:rPr lang="en-IN" sz="1600" b="1">
                <a:solidFill>
                  <a:schemeClr val="lt1"/>
                </a:solidFill>
                <a:latin typeface="Trebuchet MS"/>
                <a:ea typeface="Trebuchet MS"/>
                <a:cs typeface="Trebuchet MS"/>
              </a:rPr>
              <a:t>For example: DML exception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9"/>
                                        </p:tgtEl>
                                        <p:attrNameLst>
                                          <p:attrName>style.visibility</p:attrName>
                                        </p:attrNameLst>
                                      </p:cBhvr>
                                      <p:to>
                                        <p:strVal val="visible"/>
                                      </p:to>
                                    </p:set>
                                    <p:animEffect transition="in" filter="fade">
                                      <p:cBhvr>
                                        <p:cTn id="7" dur="1000"/>
                                        <p:tgtEl>
                                          <p:spTgt spid="509"/>
                                        </p:tgtEl>
                                      </p:cBhvr>
                                    </p:animEffect>
                                  </p:childTnLst>
                                </p:cTn>
                              </p:par>
                              <p:par>
                                <p:cTn id="8" presetID="10" presetClass="entr" presetSubtype="0" fill="hold" nodeType="withEffect">
                                  <p:stCondLst>
                                    <p:cond delay="0"/>
                                  </p:stCondLst>
                                  <p:childTnLst>
                                    <p:set>
                                      <p:cBhvr>
                                        <p:cTn id="9" dur="1" fill="hold">
                                          <p:stCondLst>
                                            <p:cond delay="0"/>
                                          </p:stCondLst>
                                        </p:cTn>
                                        <p:tgtEl>
                                          <p:spTgt spid="506"/>
                                        </p:tgtEl>
                                        <p:attrNameLst>
                                          <p:attrName>style.visibility</p:attrName>
                                        </p:attrNameLst>
                                      </p:cBhvr>
                                      <p:to>
                                        <p:strVal val="visible"/>
                                      </p:to>
                                    </p:set>
                                    <p:animEffect transition="in" filter="fade">
                                      <p:cBhvr>
                                        <p:cTn id="10" dur="1000"/>
                                        <p:tgtEl>
                                          <p:spTgt spid="50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0"/>
                                        </p:tgtEl>
                                        <p:attrNameLst>
                                          <p:attrName>style.visibility</p:attrName>
                                        </p:attrNameLst>
                                      </p:cBhvr>
                                      <p:to>
                                        <p:strVal val="visible"/>
                                      </p:to>
                                    </p:set>
                                    <p:animEffect transition="in" filter="fade">
                                      <p:cBhvr>
                                        <p:cTn id="15" dur="1000"/>
                                        <p:tgtEl>
                                          <p:spTgt spid="510"/>
                                        </p:tgtEl>
                                      </p:cBhvr>
                                    </p:animEffect>
                                  </p:childTnLst>
                                </p:cTn>
                              </p:par>
                              <p:par>
                                <p:cTn id="16" presetID="10" presetClass="entr" presetSubtype="0" fill="hold" nodeType="withEffect">
                                  <p:stCondLst>
                                    <p:cond delay="0"/>
                                  </p:stCondLst>
                                  <p:childTnLst>
                                    <p:set>
                                      <p:cBhvr>
                                        <p:cTn id="17" dur="1" fill="hold">
                                          <p:stCondLst>
                                            <p:cond delay="0"/>
                                          </p:stCondLst>
                                        </p:cTn>
                                        <p:tgtEl>
                                          <p:spTgt spid="507"/>
                                        </p:tgtEl>
                                        <p:attrNameLst>
                                          <p:attrName>style.visibility</p:attrName>
                                        </p:attrNameLst>
                                      </p:cBhvr>
                                      <p:to>
                                        <p:strVal val="visible"/>
                                      </p:to>
                                    </p:set>
                                    <p:animEffect transition="in" filter="fade">
                                      <p:cBhvr>
                                        <p:cTn id="18" dur="1000"/>
                                        <p:tgtEl>
                                          <p:spTgt spid="50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11"/>
                                        </p:tgtEl>
                                        <p:attrNameLst>
                                          <p:attrName>style.visibility</p:attrName>
                                        </p:attrNameLst>
                                      </p:cBhvr>
                                      <p:to>
                                        <p:strVal val="visible"/>
                                      </p:to>
                                    </p:set>
                                    <p:animEffect transition="in" filter="fade">
                                      <p:cBhvr>
                                        <p:cTn id="23" dur="1000"/>
                                        <p:tgtEl>
                                          <p:spTgt spid="511"/>
                                        </p:tgtEl>
                                      </p:cBhvr>
                                    </p:animEffect>
                                  </p:childTnLst>
                                </p:cTn>
                              </p:par>
                              <p:par>
                                <p:cTn id="24" presetID="10" presetClass="entr" presetSubtype="0" fill="hold" nodeType="withEffect">
                                  <p:stCondLst>
                                    <p:cond delay="0"/>
                                  </p:stCondLst>
                                  <p:childTnLst>
                                    <p:set>
                                      <p:cBhvr>
                                        <p:cTn id="25" dur="1" fill="hold">
                                          <p:stCondLst>
                                            <p:cond delay="0"/>
                                          </p:stCondLst>
                                        </p:cTn>
                                        <p:tgtEl>
                                          <p:spTgt spid="508"/>
                                        </p:tgtEl>
                                        <p:attrNameLst>
                                          <p:attrName>style.visibility</p:attrName>
                                        </p:attrNameLst>
                                      </p:cBhvr>
                                      <p:to>
                                        <p:strVal val="visible"/>
                                      </p:to>
                                    </p:set>
                                    <p:animEffect transition="in" filter="fade">
                                      <p:cBhvr>
                                        <p:cTn id="26" dur="1000"/>
                                        <p:tgtEl>
                                          <p:spTgt spid="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68"/>
          <p:cNvSpPr/>
          <p:nvPr/>
        </p:nvSpPr>
        <p:spPr>
          <a:xfrm>
            <a:off x="554400" y="197280"/>
            <a:ext cx="6590400" cy="858800"/>
          </a:xfrm>
          <a:prstGeom prst="rect">
            <a:avLst/>
          </a:prstGeom>
          <a:noFill/>
          <a:ln>
            <a:noFill/>
          </a:ln>
        </p:spPr>
        <p:txBody>
          <a:bodyPr spcFirstLastPara="1" wrap="square" lIns="121900" tIns="121900" rIns="121900" bIns="121900" anchor="ctr" anchorCtr="0">
            <a:noAutofit/>
          </a:bodyPr>
          <a:lstStyle/>
          <a:p>
            <a:endParaRPr sz="1867"/>
          </a:p>
        </p:txBody>
      </p:sp>
      <p:sp>
        <p:nvSpPr>
          <p:cNvPr id="517" name="Google Shape;517;p68"/>
          <p:cNvSpPr/>
          <p:nvPr/>
        </p:nvSpPr>
        <p:spPr>
          <a:xfrm>
            <a:off x="427055" y="-5750"/>
            <a:ext cx="7455200" cy="2427441"/>
          </a:xfrm>
          <a:prstGeom prst="horizontalScroll">
            <a:avLst>
              <a:gd name="adj" fmla="val 12500"/>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518" name="Google Shape;518;p68"/>
          <p:cNvSpPr/>
          <p:nvPr/>
        </p:nvSpPr>
        <p:spPr>
          <a:xfrm>
            <a:off x="425745" y="2235740"/>
            <a:ext cx="7455200" cy="2758119"/>
          </a:xfrm>
          <a:prstGeom prst="horizontalScroll">
            <a:avLst>
              <a:gd name="adj" fmla="val 12500"/>
            </a:avLst>
          </a:prstGeom>
          <a:solidFill>
            <a:srgbClr val="ED7D31"/>
          </a:solidFill>
          <a:ln w="9525" cap="flat" cmpd="sng">
            <a:solidFill>
              <a:srgbClr val="4472C4"/>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519" name="Google Shape;519;p68"/>
          <p:cNvSpPr/>
          <p:nvPr/>
        </p:nvSpPr>
        <p:spPr>
          <a:xfrm>
            <a:off x="394300" y="4811811"/>
            <a:ext cx="7502400" cy="1564800"/>
          </a:xfrm>
          <a:prstGeom prst="horizontalScroll">
            <a:avLst>
              <a:gd name="adj" fmla="val 12500"/>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520" name="Google Shape;520;p68"/>
          <p:cNvSpPr/>
          <p:nvPr/>
        </p:nvSpPr>
        <p:spPr>
          <a:xfrm>
            <a:off x="455744" y="912307"/>
            <a:ext cx="7455200" cy="1188227"/>
          </a:xfrm>
          <a:prstGeom prst="rect">
            <a:avLst/>
          </a:prstGeom>
          <a:noFill/>
          <a:ln>
            <a:noFill/>
          </a:ln>
        </p:spPr>
        <p:txBody>
          <a:bodyPr spcFirstLastPara="1" wrap="square" lIns="120000" tIns="121900" rIns="120000" bIns="121900" anchor="b" anchorCtr="0">
            <a:noAutofit/>
          </a:bodyPr>
          <a:lstStyle/>
          <a:p>
            <a:pPr algn="ctr">
              <a:buSzPts val="1100"/>
            </a:pPr>
            <a:r>
              <a:rPr lang="en-IN" sz="3200" b="1">
                <a:solidFill>
                  <a:schemeClr val="lt1"/>
                </a:solidFill>
                <a:latin typeface="Trebuchet MS"/>
                <a:ea typeface="Trebuchet MS"/>
                <a:cs typeface="Trebuchet MS"/>
                <a:sym typeface="Trebuchet MS"/>
              </a:rPr>
              <a:t>Conditional (If-Else) Statements</a:t>
            </a:r>
          </a:p>
          <a:p>
            <a:pPr algn="ctr">
              <a:buSzPts val="1100"/>
            </a:pPr>
            <a:r>
              <a:rPr lang="en-IN" sz="1600" b="1">
                <a:solidFill>
                  <a:schemeClr val="lt1"/>
                </a:solidFill>
                <a:latin typeface="Trebuchet MS"/>
                <a:ea typeface="Trebuchet MS"/>
                <a:cs typeface="Trebuchet MS"/>
              </a:rPr>
              <a:t>For example:</a:t>
            </a:r>
            <a:br>
              <a:rPr lang="en-IN" sz="1600" b="1">
                <a:solidFill>
                  <a:schemeClr val="lt1"/>
                </a:solidFill>
                <a:latin typeface="Trebuchet MS"/>
                <a:ea typeface="Trebuchet MS"/>
                <a:cs typeface="Trebuchet MS"/>
              </a:rPr>
            </a:br>
            <a:r>
              <a:rPr lang="en-IN" sz="1600" b="1">
                <a:solidFill>
                  <a:schemeClr val="lt1"/>
                </a:solidFill>
                <a:latin typeface="Trebuchet MS"/>
                <a:ea typeface="Trebuchet MS"/>
                <a:cs typeface="Trebuchet MS"/>
              </a:rPr>
              <a:t> </a:t>
            </a:r>
            <a:br>
              <a:rPr lang="en-IN" sz="1600" b="1">
                <a:solidFill>
                  <a:schemeClr val="lt1"/>
                </a:solidFill>
                <a:latin typeface="Trebuchet MS"/>
                <a:ea typeface="Trebuchet MS"/>
                <a:cs typeface="Trebuchet MS"/>
              </a:rPr>
            </a:br>
            <a:br>
              <a:rPr lang="en-IN" sz="1600" b="1">
                <a:latin typeface="Trebuchet MS"/>
                <a:ea typeface="Trebuchet MS"/>
                <a:cs typeface="Trebuchet MS"/>
              </a:rPr>
            </a:br>
            <a:endParaRPr lang="en-IN" sz="1600" b="1">
              <a:solidFill>
                <a:schemeClr val="lt1"/>
              </a:solidFill>
              <a:latin typeface="Trebuchet MS"/>
              <a:ea typeface="Trebuchet MS"/>
              <a:cs typeface="Trebuchet MS"/>
            </a:endParaRPr>
          </a:p>
        </p:txBody>
      </p:sp>
      <p:sp>
        <p:nvSpPr>
          <p:cNvPr id="521" name="Google Shape;521;p68"/>
          <p:cNvSpPr/>
          <p:nvPr/>
        </p:nvSpPr>
        <p:spPr>
          <a:xfrm>
            <a:off x="424045" y="2528143"/>
            <a:ext cx="7444354" cy="703226"/>
          </a:xfrm>
          <a:prstGeom prst="rect">
            <a:avLst/>
          </a:prstGeom>
          <a:noFill/>
          <a:ln>
            <a:noFill/>
          </a:ln>
        </p:spPr>
        <p:txBody>
          <a:bodyPr spcFirstLastPara="1" wrap="square" lIns="120000" tIns="121900" rIns="120000" bIns="121900" anchor="b" anchorCtr="0">
            <a:noAutofit/>
          </a:bodyPr>
          <a:lstStyle/>
          <a:p>
            <a:pPr algn="ctr">
              <a:buSzPts val="1100"/>
            </a:pPr>
            <a:r>
              <a:rPr lang="en-IN" sz="3200" b="1">
                <a:solidFill>
                  <a:schemeClr val="lt1"/>
                </a:solidFill>
                <a:latin typeface="Trebuchet MS"/>
                <a:ea typeface="Trebuchet MS"/>
                <a:cs typeface="Trebuchet MS"/>
                <a:sym typeface="Trebuchet MS"/>
              </a:rPr>
              <a:t>Switch Statements</a:t>
            </a:r>
            <a:endParaRPr sz="3200" b="1">
              <a:solidFill>
                <a:schemeClr val="lt1"/>
              </a:solidFill>
              <a:latin typeface="Trebuchet MS"/>
              <a:ea typeface="Trebuchet MS"/>
              <a:cs typeface="Trebuchet MS"/>
              <a:sym typeface="Trebuchet MS"/>
            </a:endParaRPr>
          </a:p>
        </p:txBody>
      </p:sp>
      <p:sp>
        <p:nvSpPr>
          <p:cNvPr id="522" name="Google Shape;522;p68"/>
          <p:cNvSpPr/>
          <p:nvPr/>
        </p:nvSpPr>
        <p:spPr>
          <a:xfrm>
            <a:off x="394300" y="5278500"/>
            <a:ext cx="7575600" cy="665100"/>
          </a:xfrm>
          <a:prstGeom prst="rect">
            <a:avLst/>
          </a:prstGeom>
          <a:noFill/>
          <a:ln>
            <a:noFill/>
          </a:ln>
        </p:spPr>
        <p:txBody>
          <a:bodyPr spcFirstLastPara="1" wrap="square" lIns="120000" tIns="121900" rIns="120000" bIns="121900" anchor="b" anchorCtr="0">
            <a:noAutofit/>
          </a:bodyPr>
          <a:lstStyle/>
          <a:p>
            <a:pPr algn="ctr">
              <a:buSzPts val="1100"/>
            </a:pPr>
            <a:r>
              <a:rPr lang="en-IN" sz="3200" b="1">
                <a:solidFill>
                  <a:schemeClr val="lt1"/>
                </a:solidFill>
                <a:latin typeface="Trebuchet MS"/>
                <a:ea typeface="Trebuchet MS"/>
                <a:cs typeface="Trebuchet MS"/>
                <a:sym typeface="Trebuchet MS"/>
              </a:rPr>
              <a:t>Loops</a:t>
            </a:r>
            <a:endParaRPr sz="3200" b="1">
              <a:solidFill>
                <a:schemeClr val="lt1"/>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9C39A22E-067C-488C-8CAC-BC8910C55DF7}"/>
              </a:ext>
            </a:extLst>
          </p:cNvPr>
          <p:cNvSpPr txBox="1"/>
          <p:nvPr/>
        </p:nvSpPr>
        <p:spPr>
          <a:xfrm>
            <a:off x="3502324" y="1345722"/>
            <a:ext cx="272882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a:solidFill>
                  <a:schemeClr val="lt1"/>
                </a:solidFill>
                <a:latin typeface="Trebuchet MS"/>
              </a:rPr>
              <a:t>if(condition) {</a:t>
            </a:r>
            <a:endParaRPr lang="en-IN">
              <a:solidFill>
                <a:schemeClr val="lt1"/>
              </a:solidFill>
            </a:endParaRPr>
          </a:p>
          <a:p>
            <a:r>
              <a:rPr lang="en-IN" b="1">
                <a:solidFill>
                  <a:schemeClr val="lt1"/>
                </a:solidFill>
                <a:latin typeface="Trebuchet MS"/>
              </a:rPr>
              <a:t>} else {</a:t>
            </a:r>
            <a:br>
              <a:rPr lang="en-IN" b="1">
                <a:solidFill>
                  <a:schemeClr val="lt1"/>
                </a:solidFill>
                <a:latin typeface="Trebuchet MS"/>
              </a:rPr>
            </a:br>
            <a:r>
              <a:rPr lang="en-IN" b="1">
                <a:solidFill>
                  <a:schemeClr val="lt1"/>
                </a:solidFill>
                <a:latin typeface="Trebuchet MS"/>
              </a:rPr>
              <a:t>}</a:t>
            </a:r>
            <a:endParaRPr lang="en-US">
              <a:solidFill>
                <a:schemeClr val="lt1"/>
              </a:solidFill>
            </a:endParaRPr>
          </a:p>
          <a:p>
            <a:pPr algn="l"/>
            <a:endParaRPr lang="en-US"/>
          </a:p>
        </p:txBody>
      </p:sp>
      <p:sp>
        <p:nvSpPr>
          <p:cNvPr id="3" name="TextBox 2">
            <a:extLst>
              <a:ext uri="{FF2B5EF4-FFF2-40B4-BE49-F238E27FC236}">
                <a16:creationId xmlns:a16="http://schemas.microsoft.com/office/drawing/2014/main" id="{DEC44982-6118-448A-AF64-D4DC662D85C6}"/>
              </a:ext>
            </a:extLst>
          </p:cNvPr>
          <p:cNvSpPr txBox="1"/>
          <p:nvPr/>
        </p:nvSpPr>
        <p:spPr>
          <a:xfrm>
            <a:off x="2955986" y="3056627"/>
            <a:ext cx="3677727"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lt1"/>
                </a:solidFill>
                <a:latin typeface="Trebuchet MS"/>
              </a:rPr>
              <a:t>For example:</a:t>
            </a:r>
          </a:p>
          <a:p>
            <a:r>
              <a:rPr lang="en-US" b="1">
                <a:solidFill>
                  <a:schemeClr val="lt1"/>
                </a:solidFill>
                <a:latin typeface="Trebuchet MS"/>
              </a:rPr>
              <a:t>switch</a:t>
            </a:r>
            <a:r>
              <a:rPr lang="en-US"/>
              <a:t> </a:t>
            </a:r>
            <a:r>
              <a:rPr lang="en-US" b="1">
                <a:solidFill>
                  <a:schemeClr val="lt1"/>
                </a:solidFill>
                <a:latin typeface="Trebuchet MS"/>
              </a:rPr>
              <a:t>on expression {</a:t>
            </a:r>
            <a:endParaRPr lang="en-US">
              <a:solidFill>
                <a:schemeClr val="lt1"/>
              </a:solidFill>
            </a:endParaRPr>
          </a:p>
          <a:p>
            <a:r>
              <a:rPr lang="en-US" b="1">
                <a:solidFill>
                  <a:schemeClr val="lt1"/>
                </a:solidFill>
                <a:latin typeface="Trebuchet MS"/>
              </a:rPr>
              <a:t>  when value1 { // when block 1</a:t>
            </a:r>
          </a:p>
          <a:p>
            <a:r>
              <a:rPr lang="en-US" b="1">
                <a:solidFill>
                  <a:schemeClr val="lt1"/>
                </a:solidFill>
                <a:latin typeface="Trebuchet MS"/>
              </a:rPr>
              <a:t>  } </a:t>
            </a:r>
          </a:p>
          <a:p>
            <a:r>
              <a:rPr lang="en-US" b="1">
                <a:solidFill>
                  <a:schemeClr val="lt1"/>
                </a:solidFill>
                <a:latin typeface="Trebuchet MS"/>
              </a:rPr>
              <a:t>  when value2 { // when block 2</a:t>
            </a:r>
          </a:p>
          <a:p>
            <a:r>
              <a:rPr lang="en-US" b="1">
                <a:solidFill>
                  <a:schemeClr val="lt1"/>
                </a:solidFill>
                <a:latin typeface="Trebuchet MS"/>
              </a:rPr>
              <a:t>  }</a:t>
            </a:r>
          </a:p>
          <a:p>
            <a:r>
              <a:rPr lang="en-US" b="1">
                <a:solidFill>
                  <a:schemeClr val="lt1"/>
                </a:solidFill>
                <a:latin typeface="Trebuchet MS"/>
              </a:rPr>
              <a:t>}</a:t>
            </a:r>
          </a:p>
          <a:p>
            <a:pPr algn="l"/>
            <a:endParaRPr lang="en-US" b="1">
              <a:solidFill>
                <a:schemeClr val="lt1"/>
              </a:solidFill>
              <a:latin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9"/>
          <p:cNvSpPr/>
          <p:nvPr/>
        </p:nvSpPr>
        <p:spPr>
          <a:xfrm>
            <a:off x="238233" y="1328242"/>
            <a:ext cx="5729600" cy="1438536"/>
          </a:xfrm>
          <a:prstGeom prst="horizontalScroll">
            <a:avLst>
              <a:gd name="adj" fmla="val 12500"/>
            </a:avLst>
          </a:prstGeom>
          <a:solidFill>
            <a:srgbClr val="19BBD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528" name="Google Shape;528;p69"/>
          <p:cNvSpPr/>
          <p:nvPr/>
        </p:nvSpPr>
        <p:spPr>
          <a:xfrm>
            <a:off x="6237887" y="1152347"/>
            <a:ext cx="5722092" cy="1507290"/>
          </a:xfrm>
          <a:prstGeom prst="horizontalScroll">
            <a:avLst>
              <a:gd name="adj" fmla="val 12500"/>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529" name="Google Shape;529;p69"/>
          <p:cNvSpPr/>
          <p:nvPr/>
        </p:nvSpPr>
        <p:spPr>
          <a:xfrm>
            <a:off x="238233" y="1720573"/>
            <a:ext cx="5729600" cy="663721"/>
          </a:xfrm>
          <a:prstGeom prst="rect">
            <a:avLst/>
          </a:prstGeom>
          <a:noFill/>
          <a:ln>
            <a:noFill/>
          </a:ln>
        </p:spPr>
        <p:txBody>
          <a:bodyPr spcFirstLastPara="1" wrap="square" lIns="120000" tIns="121900" rIns="120000" bIns="121900" anchor="b" anchorCtr="0">
            <a:noAutofit/>
          </a:bodyPr>
          <a:lstStyle/>
          <a:p>
            <a:pPr algn="ctr">
              <a:buSzPts val="1100"/>
            </a:pPr>
            <a:r>
              <a:rPr lang="en-IN" sz="3200" b="1">
                <a:solidFill>
                  <a:schemeClr val="lt1"/>
                </a:solidFill>
                <a:latin typeface="Trebuchet MS"/>
                <a:ea typeface="Trebuchet MS"/>
                <a:cs typeface="Trebuchet MS"/>
                <a:sym typeface="Trebuchet MS"/>
              </a:rPr>
              <a:t>Traditional For Loops</a:t>
            </a:r>
            <a:endParaRPr sz="3200" b="1">
              <a:solidFill>
                <a:schemeClr val="lt1"/>
              </a:solidFill>
              <a:latin typeface="Trebuchet MS"/>
              <a:ea typeface="Trebuchet MS"/>
              <a:cs typeface="Trebuchet MS"/>
              <a:sym typeface="Trebuchet MS"/>
            </a:endParaRPr>
          </a:p>
        </p:txBody>
      </p:sp>
      <p:sp>
        <p:nvSpPr>
          <p:cNvPr id="530" name="Google Shape;530;p69"/>
          <p:cNvSpPr/>
          <p:nvPr/>
        </p:nvSpPr>
        <p:spPr>
          <a:xfrm>
            <a:off x="6236985" y="1842415"/>
            <a:ext cx="5648560" cy="720544"/>
          </a:xfrm>
          <a:prstGeom prst="rect">
            <a:avLst/>
          </a:prstGeom>
          <a:noFill/>
          <a:ln>
            <a:noFill/>
          </a:ln>
        </p:spPr>
        <p:txBody>
          <a:bodyPr spcFirstLastPara="1" wrap="square" lIns="120000" tIns="121900" rIns="120000" bIns="121900" anchor="b" anchorCtr="0">
            <a:noAutofit/>
          </a:bodyPr>
          <a:lstStyle/>
          <a:p>
            <a:pPr algn="ctr">
              <a:buSzPts val="1100"/>
            </a:pPr>
            <a:r>
              <a:rPr lang="en-IN" sz="3200" b="1">
                <a:solidFill>
                  <a:schemeClr val="lt1"/>
                </a:solidFill>
                <a:latin typeface="Trebuchet MS"/>
                <a:ea typeface="Trebuchet MS"/>
                <a:cs typeface="Trebuchet MS"/>
                <a:sym typeface="Trebuchet MS"/>
              </a:rPr>
              <a:t>List or Set Iteration for Loops</a:t>
            </a:r>
            <a:endParaRPr sz="3200" b="1">
              <a:solidFill>
                <a:schemeClr val="lt1"/>
              </a:solidFill>
              <a:latin typeface="Trebuchet MS"/>
              <a:ea typeface="Trebuchet MS"/>
              <a:cs typeface="Trebuchet MS"/>
              <a:sym typeface="Trebuchet MS"/>
            </a:endParaRPr>
          </a:p>
        </p:txBody>
      </p:sp>
      <p:sp>
        <p:nvSpPr>
          <p:cNvPr id="531" name="Google Shape;531;p69"/>
          <p:cNvSpPr/>
          <p:nvPr/>
        </p:nvSpPr>
        <p:spPr>
          <a:xfrm>
            <a:off x="685800" y="390967"/>
            <a:ext cx="11069567" cy="1017766"/>
          </a:xfrm>
          <a:prstGeom prst="rect">
            <a:avLst/>
          </a:prstGeom>
          <a:noFill/>
          <a:ln>
            <a:noFill/>
          </a:ln>
        </p:spPr>
        <p:txBody>
          <a:bodyPr spcFirstLastPara="1" wrap="square" lIns="120000" tIns="121900" rIns="120000" bIns="121900" anchor="b" anchorCtr="0">
            <a:noAutofit/>
          </a:bodyPr>
          <a:lstStyle/>
          <a:p>
            <a:pPr>
              <a:buSzPts val="4000"/>
            </a:pPr>
            <a:endParaRPr lang="en-IN" sz="4000">
              <a:solidFill>
                <a:schemeClr val="accent2"/>
              </a:solidFill>
              <a:latin typeface="Calibri"/>
              <a:cs typeface="Calibri"/>
            </a:endParaRPr>
          </a:p>
        </p:txBody>
      </p:sp>
      <p:sp>
        <p:nvSpPr>
          <p:cNvPr id="532" name="Google Shape;532;p69"/>
          <p:cNvSpPr/>
          <p:nvPr/>
        </p:nvSpPr>
        <p:spPr>
          <a:xfrm>
            <a:off x="238233" y="2958175"/>
            <a:ext cx="5729600" cy="3417200"/>
          </a:xfrm>
          <a:prstGeom prst="roundRect">
            <a:avLst>
              <a:gd name="adj" fmla="val 16667"/>
            </a:avLst>
          </a:prstGeom>
          <a:solidFill>
            <a:srgbClr val="00E1C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533" name="Google Shape;533;p69"/>
          <p:cNvSpPr/>
          <p:nvPr/>
        </p:nvSpPr>
        <p:spPr>
          <a:xfrm>
            <a:off x="6160780" y="2915043"/>
            <a:ext cx="5729600" cy="3417200"/>
          </a:xfrm>
          <a:prstGeom prst="roundRect">
            <a:avLst>
              <a:gd name="adj" fmla="val 16667"/>
            </a:avLst>
          </a:prstGeom>
          <a:solidFill>
            <a:srgbClr val="19BBD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534" name="Google Shape;534;p69"/>
          <p:cNvSpPr txBox="1"/>
          <p:nvPr/>
        </p:nvSpPr>
        <p:spPr>
          <a:xfrm>
            <a:off x="425600" y="3360618"/>
            <a:ext cx="5542400" cy="1483615"/>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IN" sz="1867" b="1"/>
              <a:t>for (init_stmt; exit_condition; increment_stmt) {</a:t>
            </a:r>
            <a:br>
              <a:rPr lang="en-IN" sz="1867" b="1"/>
            </a:br>
            <a:r>
              <a:rPr lang="en-IN" sz="1867" b="1"/>
              <a:t>    code_block</a:t>
            </a:r>
            <a:br>
              <a:rPr lang="en-IN" sz="1867" b="1"/>
            </a:br>
            <a:r>
              <a:rPr lang="en-IN" sz="1867" b="1"/>
              <a:t>}</a:t>
            </a:r>
            <a:endParaRPr sz="1867" b="1"/>
          </a:p>
          <a:p>
            <a:endParaRPr sz="1867" b="1"/>
          </a:p>
        </p:txBody>
      </p:sp>
      <p:sp>
        <p:nvSpPr>
          <p:cNvPr id="535" name="Google Shape;535;p69"/>
          <p:cNvSpPr txBox="1"/>
          <p:nvPr/>
        </p:nvSpPr>
        <p:spPr>
          <a:xfrm>
            <a:off x="425600" y="4927750"/>
            <a:ext cx="5542400" cy="1440483"/>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IN" sz="1867" b="1"/>
              <a:t>for (Integer i = 0, j = 0; i &lt; 10; i++) {</a:t>
            </a:r>
            <a:br>
              <a:rPr lang="en-IN" sz="1867" b="1"/>
            </a:br>
            <a:r>
              <a:rPr lang="en-IN" sz="1867" b="1"/>
              <a:t>    System.debug(i+1);</a:t>
            </a:r>
            <a:br>
              <a:rPr lang="en-IN" sz="1867" b="1"/>
            </a:br>
            <a:r>
              <a:rPr lang="en-IN" sz="1867" b="1"/>
              <a:t>}</a:t>
            </a:r>
            <a:endParaRPr sz="1867" b="1"/>
          </a:p>
          <a:p>
            <a:endParaRPr sz="1867" b="1"/>
          </a:p>
        </p:txBody>
      </p:sp>
      <p:sp>
        <p:nvSpPr>
          <p:cNvPr id="536" name="Google Shape;536;p69"/>
          <p:cNvSpPr txBox="1"/>
          <p:nvPr/>
        </p:nvSpPr>
        <p:spPr>
          <a:xfrm>
            <a:off x="6420000" y="3050233"/>
            <a:ext cx="5542400" cy="1096751"/>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IN" sz="1867" b="1"/>
              <a:t>for (variable : </a:t>
            </a:r>
            <a:r>
              <a:rPr lang="en-IN" sz="1867" b="1" err="1"/>
              <a:t>list_or_set</a:t>
            </a:r>
            <a:r>
              <a:rPr lang="en-IN" sz="1867" b="1"/>
              <a:t>) {</a:t>
            </a:r>
            <a:br>
              <a:rPr lang="en-IN" sz="1867" b="1"/>
            </a:br>
            <a:r>
              <a:rPr lang="en-IN" sz="1867" b="1"/>
              <a:t>    </a:t>
            </a:r>
            <a:r>
              <a:rPr lang="en-IN" sz="1867" b="1" err="1"/>
              <a:t>code_block</a:t>
            </a:r>
            <a:br>
              <a:rPr lang="en-IN" sz="1867" b="1"/>
            </a:br>
            <a:r>
              <a:rPr lang="en-IN" sz="1867" b="1"/>
              <a:t>}</a:t>
            </a:r>
            <a:endParaRPr sz="1867" b="1"/>
          </a:p>
          <a:p>
            <a:endParaRPr sz="1867" b="1"/>
          </a:p>
        </p:txBody>
      </p:sp>
      <p:sp>
        <p:nvSpPr>
          <p:cNvPr id="537" name="Google Shape;537;p69"/>
          <p:cNvSpPr txBox="1"/>
          <p:nvPr/>
        </p:nvSpPr>
        <p:spPr>
          <a:xfrm>
            <a:off x="6420000" y="4146984"/>
            <a:ext cx="5542400" cy="1691649"/>
          </a:xfrm>
          <a:prstGeom prst="rect">
            <a:avLst/>
          </a:prstGeom>
          <a:noFill/>
          <a:ln>
            <a:noFill/>
          </a:ln>
        </p:spPr>
        <p:txBody>
          <a:bodyPr spcFirstLastPara="1" wrap="square" lIns="121900" tIns="121900" rIns="121900" bIns="121900" anchor="t" anchorCtr="0">
            <a:noAutofit/>
          </a:bodyPr>
          <a:lstStyle/>
          <a:p>
            <a:r>
              <a:rPr lang="en-IN" sz="1867" b="1"/>
              <a:t>Integer[] </a:t>
            </a:r>
            <a:r>
              <a:rPr lang="en-IN" sz="1867" b="1" err="1"/>
              <a:t>myInts</a:t>
            </a:r>
            <a:r>
              <a:rPr lang="en-IN" sz="1867" b="1"/>
              <a:t> = new Integer[]{1, 2, 3, 4};</a:t>
            </a:r>
            <a:endParaRPr sz="1867" b="1"/>
          </a:p>
          <a:p>
            <a:r>
              <a:rPr lang="en-IN" sz="1867" b="1"/>
              <a:t>//List&lt;Integer&gt; </a:t>
            </a:r>
            <a:r>
              <a:rPr lang="en-IN" sz="1867" b="1" err="1"/>
              <a:t>myInts</a:t>
            </a:r>
            <a:r>
              <a:rPr lang="en-IN" sz="1867" b="1"/>
              <a:t> = new </a:t>
            </a:r>
            <a:r>
              <a:rPr lang="en-IN" sz="1867" b="1">
                <a:solidFill>
                  <a:schemeClr val="dk1"/>
                </a:solidFill>
              </a:rPr>
              <a:t>List&lt;Integer&gt;{1, 2, 3, 4};</a:t>
            </a:r>
            <a:endParaRPr sz="1867" b="1"/>
          </a:p>
          <a:p>
            <a:pPr>
              <a:buClr>
                <a:schemeClr val="dk1"/>
              </a:buClr>
              <a:buSzPts val="1100"/>
            </a:pPr>
            <a:br>
              <a:rPr lang="en-IN" sz="1867" b="1"/>
            </a:br>
            <a:r>
              <a:rPr lang="en-IN" sz="1867" b="1"/>
              <a:t>for (Integer </a:t>
            </a:r>
            <a:r>
              <a:rPr lang="en-IN" sz="1867" b="1" err="1"/>
              <a:t>i</a:t>
            </a:r>
            <a:r>
              <a:rPr lang="en-IN" sz="1867" b="1"/>
              <a:t> : </a:t>
            </a:r>
            <a:r>
              <a:rPr lang="en-IN" sz="1867" b="1" err="1"/>
              <a:t>myInts</a:t>
            </a:r>
            <a:r>
              <a:rPr lang="en-IN" sz="1867" b="1"/>
              <a:t>) {</a:t>
            </a:r>
            <a:br>
              <a:rPr lang="en-IN" sz="1867" b="1"/>
            </a:br>
            <a:r>
              <a:rPr lang="en-IN" sz="1867" b="1"/>
              <a:t>    </a:t>
            </a:r>
            <a:r>
              <a:rPr lang="en-IN" sz="1867" b="1" err="1"/>
              <a:t>System.debug</a:t>
            </a:r>
            <a:r>
              <a:rPr lang="en-IN" sz="1867" b="1"/>
              <a:t>(</a:t>
            </a:r>
            <a:r>
              <a:rPr lang="en-IN" sz="1867" b="1" err="1"/>
              <a:t>i</a:t>
            </a:r>
            <a:r>
              <a:rPr lang="en-IN" sz="1867" b="1"/>
              <a:t>);</a:t>
            </a:r>
            <a:br>
              <a:rPr lang="en-IN" sz="1867" b="1"/>
            </a:br>
            <a:r>
              <a:rPr lang="en-IN" sz="1867" b="1"/>
              <a:t>}</a:t>
            </a:r>
            <a:endParaRPr sz="1867" b="1"/>
          </a:p>
          <a:p>
            <a:endParaRPr sz="1867" b="1"/>
          </a:p>
        </p:txBody>
      </p:sp>
      <p:sp>
        <p:nvSpPr>
          <p:cNvPr id="2" name="Text Placeholder 1">
            <a:extLst>
              <a:ext uri="{FF2B5EF4-FFF2-40B4-BE49-F238E27FC236}">
                <a16:creationId xmlns:a16="http://schemas.microsoft.com/office/drawing/2014/main" id="{464E0E3C-35F9-48F0-BD10-1D7D5AC812A9}"/>
              </a:ext>
            </a:extLst>
          </p:cNvPr>
          <p:cNvSpPr>
            <a:spLocks noGrp="1"/>
          </p:cNvSpPr>
          <p:nvPr>
            <p:ph type="body" idx="1"/>
          </p:nvPr>
        </p:nvSpPr>
        <p:spPr/>
        <p:txBody>
          <a:bodyPr/>
          <a:lstStyle/>
          <a:p>
            <a:r>
              <a:rPr lang="en-US"/>
              <a:t>For Loops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Effect transition="in" filter="fade">
                                      <p:cBhvr>
                                        <p:cTn id="7" dur="1000"/>
                                        <p:tgtEl>
                                          <p:spTgt spid="529"/>
                                        </p:tgtEl>
                                      </p:cBhvr>
                                    </p:animEffect>
                                  </p:childTnLst>
                                </p:cTn>
                              </p:par>
                              <p:par>
                                <p:cTn id="8" presetID="10" presetClass="entr" presetSubtype="0" fill="hold" nodeType="withEffect">
                                  <p:stCondLst>
                                    <p:cond delay="0"/>
                                  </p:stCondLst>
                                  <p:childTnLst>
                                    <p:set>
                                      <p:cBhvr>
                                        <p:cTn id="9" dur="1" fill="hold">
                                          <p:stCondLst>
                                            <p:cond delay="0"/>
                                          </p:stCondLst>
                                        </p:cTn>
                                        <p:tgtEl>
                                          <p:spTgt spid="527"/>
                                        </p:tgtEl>
                                        <p:attrNameLst>
                                          <p:attrName>style.visibility</p:attrName>
                                        </p:attrNameLst>
                                      </p:cBhvr>
                                      <p:to>
                                        <p:strVal val="visible"/>
                                      </p:to>
                                    </p:set>
                                    <p:animEffect transition="in" filter="fade">
                                      <p:cBhvr>
                                        <p:cTn id="10" dur="1000"/>
                                        <p:tgtEl>
                                          <p:spTgt spid="5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0"/>
                                        </p:tgtEl>
                                        <p:attrNameLst>
                                          <p:attrName>style.visibility</p:attrName>
                                        </p:attrNameLst>
                                      </p:cBhvr>
                                      <p:to>
                                        <p:strVal val="visible"/>
                                      </p:to>
                                    </p:set>
                                    <p:animEffect transition="in" filter="fade">
                                      <p:cBhvr>
                                        <p:cTn id="15" dur="1000"/>
                                        <p:tgtEl>
                                          <p:spTgt spid="530"/>
                                        </p:tgtEl>
                                      </p:cBhvr>
                                    </p:animEffect>
                                  </p:childTnLst>
                                </p:cTn>
                              </p:par>
                              <p:par>
                                <p:cTn id="16" presetID="10" presetClass="entr" presetSubtype="0" fill="hold" nodeType="withEffect">
                                  <p:stCondLst>
                                    <p:cond delay="0"/>
                                  </p:stCondLst>
                                  <p:childTnLst>
                                    <p:set>
                                      <p:cBhvr>
                                        <p:cTn id="17" dur="1" fill="hold">
                                          <p:stCondLst>
                                            <p:cond delay="0"/>
                                          </p:stCondLst>
                                        </p:cTn>
                                        <p:tgtEl>
                                          <p:spTgt spid="528"/>
                                        </p:tgtEl>
                                        <p:attrNameLst>
                                          <p:attrName>style.visibility</p:attrName>
                                        </p:attrNameLst>
                                      </p:cBhvr>
                                      <p:to>
                                        <p:strVal val="visible"/>
                                      </p:to>
                                    </p:set>
                                    <p:animEffect transition="in" filter="fade">
                                      <p:cBhvr>
                                        <p:cTn id="18" dur="1000"/>
                                        <p:tgtEl>
                                          <p:spTgt spid="5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32"/>
                                        </p:tgtEl>
                                        <p:attrNameLst>
                                          <p:attrName>style.visibility</p:attrName>
                                        </p:attrNameLst>
                                      </p:cBhvr>
                                      <p:to>
                                        <p:strVal val="visible"/>
                                      </p:to>
                                    </p:set>
                                    <p:animEffect transition="in" filter="fade">
                                      <p:cBhvr>
                                        <p:cTn id="23" dur="1000"/>
                                        <p:tgtEl>
                                          <p:spTgt spid="532"/>
                                        </p:tgtEl>
                                      </p:cBhvr>
                                    </p:animEffect>
                                  </p:childTnLst>
                                </p:cTn>
                              </p:par>
                              <p:par>
                                <p:cTn id="24" presetID="10" presetClass="entr" presetSubtype="0" fill="hold" nodeType="withEffect">
                                  <p:stCondLst>
                                    <p:cond delay="0"/>
                                  </p:stCondLst>
                                  <p:childTnLst>
                                    <p:set>
                                      <p:cBhvr>
                                        <p:cTn id="25" dur="1" fill="hold">
                                          <p:stCondLst>
                                            <p:cond delay="0"/>
                                          </p:stCondLst>
                                        </p:cTn>
                                        <p:tgtEl>
                                          <p:spTgt spid="534"/>
                                        </p:tgtEl>
                                        <p:attrNameLst>
                                          <p:attrName>style.visibility</p:attrName>
                                        </p:attrNameLst>
                                      </p:cBhvr>
                                      <p:to>
                                        <p:strVal val="visible"/>
                                      </p:to>
                                    </p:set>
                                    <p:animEffect transition="in" filter="fade">
                                      <p:cBhvr>
                                        <p:cTn id="26" dur="1000"/>
                                        <p:tgtEl>
                                          <p:spTgt spid="53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35"/>
                                        </p:tgtEl>
                                        <p:attrNameLst>
                                          <p:attrName>style.visibility</p:attrName>
                                        </p:attrNameLst>
                                      </p:cBhvr>
                                      <p:to>
                                        <p:strVal val="visible"/>
                                      </p:to>
                                    </p:set>
                                    <p:animEffect transition="in" filter="fade">
                                      <p:cBhvr>
                                        <p:cTn id="31" dur="1000"/>
                                        <p:tgtEl>
                                          <p:spTgt spid="53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33"/>
                                        </p:tgtEl>
                                        <p:attrNameLst>
                                          <p:attrName>style.visibility</p:attrName>
                                        </p:attrNameLst>
                                      </p:cBhvr>
                                      <p:to>
                                        <p:strVal val="visible"/>
                                      </p:to>
                                    </p:set>
                                    <p:animEffect transition="in" filter="fade">
                                      <p:cBhvr>
                                        <p:cTn id="36" dur="1000"/>
                                        <p:tgtEl>
                                          <p:spTgt spid="533"/>
                                        </p:tgtEl>
                                      </p:cBhvr>
                                    </p:animEffect>
                                  </p:childTnLst>
                                </p:cTn>
                              </p:par>
                              <p:par>
                                <p:cTn id="37" presetID="10" presetClass="entr" presetSubtype="0" fill="hold" nodeType="withEffect">
                                  <p:stCondLst>
                                    <p:cond delay="0"/>
                                  </p:stCondLst>
                                  <p:childTnLst>
                                    <p:set>
                                      <p:cBhvr>
                                        <p:cTn id="38" dur="1" fill="hold">
                                          <p:stCondLst>
                                            <p:cond delay="0"/>
                                          </p:stCondLst>
                                        </p:cTn>
                                        <p:tgtEl>
                                          <p:spTgt spid="536"/>
                                        </p:tgtEl>
                                        <p:attrNameLst>
                                          <p:attrName>style.visibility</p:attrName>
                                        </p:attrNameLst>
                                      </p:cBhvr>
                                      <p:to>
                                        <p:strVal val="visible"/>
                                      </p:to>
                                    </p:set>
                                    <p:animEffect transition="in" filter="fade">
                                      <p:cBhvr>
                                        <p:cTn id="39" dur="1000"/>
                                        <p:tgtEl>
                                          <p:spTgt spid="53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37"/>
                                        </p:tgtEl>
                                        <p:attrNameLst>
                                          <p:attrName>style.visibility</p:attrName>
                                        </p:attrNameLst>
                                      </p:cBhvr>
                                      <p:to>
                                        <p:strVal val="visible"/>
                                      </p:to>
                                    </p:set>
                                    <p:animEffect transition="in" filter="fade">
                                      <p:cBhvr>
                                        <p:cTn id="44" dur="1000"/>
                                        <p:tgtEl>
                                          <p:spTgt spid="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0"/>
          <p:cNvSpPr txBox="1">
            <a:spLocks noGrp="1"/>
          </p:cNvSpPr>
          <p:nvPr>
            <p:ph type="body" idx="1"/>
          </p:nvPr>
        </p:nvSpPr>
        <p:spPr>
          <a:xfrm>
            <a:off x="373969" y="310530"/>
            <a:ext cx="11444061" cy="627198"/>
          </a:xfrm>
          <a:prstGeom prst="rect">
            <a:avLst/>
          </a:prstGeom>
          <a:noFill/>
          <a:ln>
            <a:noFill/>
          </a:ln>
        </p:spPr>
        <p:txBody>
          <a:bodyPr spcFirstLastPara="1" wrap="square" lIns="91425" tIns="45700" rIns="91425" bIns="45700" anchor="t" anchorCtr="0">
            <a:noAutofit/>
          </a:bodyPr>
          <a:lstStyle/>
          <a:p>
            <a:pPr marL="0" indent="0">
              <a:spcBef>
                <a:spcPts val="0"/>
              </a:spcBef>
            </a:pPr>
            <a:r>
              <a:rPr lang="en-IN">
                <a:sym typeface="Nixie One"/>
              </a:rPr>
              <a:t>Agenda</a:t>
            </a:r>
            <a:endParaRPr lang="en-US"/>
          </a:p>
        </p:txBody>
      </p:sp>
      <p:sp>
        <p:nvSpPr>
          <p:cNvPr id="198" name="Google Shape;198;p20"/>
          <p:cNvSpPr txBox="1">
            <a:spLocks noGrp="1"/>
          </p:cNvSpPr>
          <p:nvPr>
            <p:ph type="body" idx="2"/>
          </p:nvPr>
        </p:nvSpPr>
        <p:spPr>
          <a:xfrm>
            <a:off x="373969" y="1280028"/>
            <a:ext cx="11522700" cy="4939309"/>
          </a:xfrm>
          <a:prstGeom prst="rect">
            <a:avLst/>
          </a:prstGeom>
          <a:noFill/>
          <a:ln>
            <a:noFill/>
          </a:ln>
        </p:spPr>
        <p:txBody>
          <a:bodyPr spcFirstLastPara="1" wrap="square" lIns="91425" tIns="45700" rIns="91425" bIns="45700" anchor="t" anchorCtr="0">
            <a:noAutofit/>
          </a:bodyPr>
          <a:lstStyle/>
          <a:p>
            <a:pPr marL="342900" indent="-342900">
              <a:lnSpc>
                <a:spcPct val="150000"/>
              </a:lnSpc>
              <a:spcBef>
                <a:spcPts val="0"/>
              </a:spcBef>
              <a:buAutoNum type="arabicPeriod"/>
            </a:pPr>
            <a:r>
              <a:rPr lang="en-IN">
                <a:highlight>
                  <a:srgbClr val="FFFFFF"/>
                </a:highlight>
                <a:latin typeface="Roboto"/>
                <a:ea typeface="Roboto"/>
              </a:rPr>
              <a:t>Why to Code ?</a:t>
            </a:r>
            <a:endParaRPr lang="en-IN">
              <a:solidFill>
                <a:srgbClr val="3C4043"/>
              </a:solidFill>
              <a:highlight>
                <a:srgbClr val="FFFFFF"/>
              </a:highlight>
              <a:latin typeface="Roboto"/>
              <a:ea typeface="Roboto"/>
            </a:endParaRPr>
          </a:p>
          <a:p>
            <a:pPr marL="342900" marR="0" lvl="0" indent="-342900" algn="l">
              <a:lnSpc>
                <a:spcPct val="150000"/>
              </a:lnSpc>
              <a:spcBef>
                <a:spcPts val="0"/>
              </a:spcBef>
              <a:spcAft>
                <a:spcPts val="0"/>
              </a:spcAft>
              <a:buAutoNum type="arabicPeriod"/>
            </a:pPr>
            <a:r>
              <a:rPr lang="en-IN">
                <a:solidFill>
                  <a:srgbClr val="3C4043"/>
                </a:solidFill>
                <a:highlight>
                  <a:schemeClr val="lt1"/>
                </a:highlight>
                <a:latin typeface="Roboto"/>
                <a:ea typeface="Roboto"/>
                <a:sym typeface="Nixie One"/>
              </a:rPr>
              <a:t>Introduction to Apex Language</a:t>
            </a:r>
            <a:endParaRPr lang="en-IN">
              <a:latin typeface="Roboto"/>
            </a:endParaRPr>
          </a:p>
          <a:p>
            <a:pPr marL="342900" indent="-342900">
              <a:lnSpc>
                <a:spcPct val="150000"/>
              </a:lnSpc>
              <a:spcBef>
                <a:spcPts val="0"/>
              </a:spcBef>
              <a:buFont typeface="+mj-lt"/>
              <a:buAutoNum type="arabicPeriod"/>
            </a:pPr>
            <a:r>
              <a:rPr lang="en-IN">
                <a:solidFill>
                  <a:srgbClr val="3C4043"/>
                </a:solidFill>
                <a:highlight>
                  <a:schemeClr val="lt1"/>
                </a:highlight>
                <a:latin typeface="Roboto"/>
                <a:ea typeface="Roboto"/>
                <a:sym typeface="Nixie One"/>
              </a:rPr>
              <a:t>Architecture of language(How does apex works?)</a:t>
            </a:r>
            <a:endParaRPr lang="en-IN">
              <a:solidFill>
                <a:srgbClr val="3C4043"/>
              </a:solidFill>
              <a:highlight>
                <a:srgbClr val="FFFFFF"/>
              </a:highlight>
              <a:latin typeface="Roboto"/>
              <a:ea typeface="Roboto"/>
            </a:endParaRPr>
          </a:p>
          <a:p>
            <a:pPr marL="342900" indent="-342900">
              <a:lnSpc>
                <a:spcPct val="150000"/>
              </a:lnSpc>
              <a:spcBef>
                <a:spcPts val="0"/>
              </a:spcBef>
              <a:buFont typeface="+mj-lt"/>
              <a:buAutoNum type="arabicPeriod"/>
            </a:pPr>
            <a:r>
              <a:rPr lang="en-IN">
                <a:solidFill>
                  <a:srgbClr val="3C4043"/>
                </a:solidFill>
                <a:highlight>
                  <a:schemeClr val="lt1"/>
                </a:highlight>
                <a:latin typeface="Roboto"/>
                <a:ea typeface="Roboto"/>
                <a:sym typeface="Nixie One"/>
              </a:rPr>
              <a:t>Language constructs</a:t>
            </a:r>
            <a:endParaRPr lang="en-IN">
              <a:solidFill>
                <a:srgbClr val="3C4043"/>
              </a:solidFill>
              <a:highlight>
                <a:srgbClr val="FFFFFF"/>
              </a:highlight>
              <a:latin typeface="Roboto"/>
              <a:ea typeface="Roboto"/>
            </a:endParaRPr>
          </a:p>
          <a:p>
            <a:pPr marL="342900" indent="-342900">
              <a:lnSpc>
                <a:spcPct val="150000"/>
              </a:lnSpc>
              <a:spcBef>
                <a:spcPts val="0"/>
              </a:spcBef>
              <a:buAutoNum type="arabicPeriod"/>
            </a:pPr>
            <a:r>
              <a:rPr lang="en-IN">
                <a:solidFill>
                  <a:srgbClr val="3C4043"/>
                </a:solidFill>
                <a:highlight>
                  <a:srgbClr val="FFFFFF"/>
                </a:highlight>
                <a:latin typeface="Roboto"/>
                <a:ea typeface="Roboto"/>
              </a:rPr>
              <a:t>Apex naming conventions</a:t>
            </a:r>
          </a:p>
          <a:p>
            <a:pPr marL="342900" indent="-342900">
              <a:lnSpc>
                <a:spcPct val="150000"/>
              </a:lnSpc>
              <a:spcBef>
                <a:spcPts val="0"/>
              </a:spcBef>
              <a:buAutoNum type="arabicPeriod"/>
            </a:pPr>
            <a:r>
              <a:rPr lang="en-IN">
                <a:solidFill>
                  <a:srgbClr val="3C4043"/>
                </a:solidFill>
                <a:highlight>
                  <a:srgbClr val="FFFFFF"/>
                </a:highlight>
                <a:latin typeface="Roboto"/>
                <a:ea typeface="Roboto"/>
              </a:rPr>
              <a:t>Data Types</a:t>
            </a:r>
            <a:endParaRPr lang="en-IN">
              <a:solidFill>
                <a:srgbClr val="3C4043"/>
              </a:solidFill>
              <a:highlight>
                <a:schemeClr val="lt1"/>
              </a:highlight>
              <a:latin typeface="Roboto"/>
              <a:ea typeface="Roboto"/>
              <a:sym typeface="Nixie One"/>
            </a:endParaRPr>
          </a:p>
          <a:p>
            <a:pPr marL="342900" indent="-342900">
              <a:lnSpc>
                <a:spcPct val="150000"/>
              </a:lnSpc>
              <a:spcBef>
                <a:spcPts val="0"/>
              </a:spcBef>
              <a:buFont typeface="+mj-lt"/>
              <a:buAutoNum type="arabicPeriod"/>
            </a:pPr>
            <a:r>
              <a:rPr lang="en-IN">
                <a:solidFill>
                  <a:srgbClr val="3C4043"/>
                </a:solidFill>
                <a:highlight>
                  <a:schemeClr val="lt1"/>
                </a:highlight>
                <a:latin typeface="Roboto"/>
                <a:ea typeface="Roboto"/>
                <a:sym typeface="Nixie One"/>
              </a:rPr>
              <a:t>Debugging</a:t>
            </a:r>
          </a:p>
          <a:p>
            <a:pPr marL="342900" marR="0" lvl="0" indent="-342900" algn="l" rtl="0">
              <a:lnSpc>
                <a:spcPct val="150000"/>
              </a:lnSpc>
              <a:spcBef>
                <a:spcPts val="0"/>
              </a:spcBef>
              <a:spcAft>
                <a:spcPts val="0"/>
              </a:spcAft>
              <a:buFont typeface="+mj-lt"/>
              <a:buAutoNum type="arabicPeriod"/>
            </a:pPr>
            <a:endParaRPr sz="1800">
              <a:solidFill>
                <a:srgbClr val="3C4043"/>
              </a:solidFill>
              <a:highlight>
                <a:schemeClr val="lt1"/>
              </a:highlight>
              <a:latin typeface="Roboto"/>
              <a:ea typeface="Roboto"/>
              <a:sym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050">
              <a:solidFill>
                <a:srgbClr val="3C4043"/>
              </a:solidFill>
              <a:highlight>
                <a:srgbClr val="FFFFFF"/>
              </a:highlight>
              <a:latin typeface="Roboto"/>
              <a:ea typeface="Roboto"/>
              <a:cs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49DCF8-D004-445F-8AB2-5A7789B6AC04}"/>
              </a:ext>
            </a:extLst>
          </p:cNvPr>
          <p:cNvSpPr>
            <a:spLocks noGrp="1"/>
          </p:cNvSpPr>
          <p:nvPr>
            <p:ph type="body" idx="1"/>
          </p:nvPr>
        </p:nvSpPr>
        <p:spPr/>
        <p:txBody>
          <a:bodyPr/>
          <a:lstStyle/>
          <a:p>
            <a:pPr marL="50800" indent="0">
              <a:buNone/>
            </a:pPr>
            <a:r>
              <a:rPr lang="en-US"/>
              <a:t>private | public | global</a:t>
            </a:r>
          </a:p>
          <a:p>
            <a:pPr marL="50800" indent="0">
              <a:buNone/>
            </a:pPr>
            <a:r>
              <a:rPr lang="en-US"/>
              <a:t>[virtual | abstract | with sharing | without sharing | inherited sharing] </a:t>
            </a:r>
          </a:p>
          <a:p>
            <a:pPr marL="50800" indent="0">
              <a:buNone/>
            </a:pPr>
            <a:r>
              <a:rPr lang="en-US"/>
              <a:t>class </a:t>
            </a:r>
            <a:r>
              <a:rPr lang="en-US" err="1"/>
              <a:t>ClassName</a:t>
            </a:r>
            <a:r>
              <a:rPr lang="en-US"/>
              <a:t> </a:t>
            </a:r>
          </a:p>
          <a:p>
            <a:pPr marL="50800" indent="0">
              <a:buNone/>
            </a:pPr>
            <a:r>
              <a:rPr lang="en-US"/>
              <a:t>[implements </a:t>
            </a:r>
            <a:r>
              <a:rPr lang="en-US" err="1"/>
              <a:t>InterfaceNameList</a:t>
            </a:r>
            <a:r>
              <a:rPr lang="en-US"/>
              <a:t>]</a:t>
            </a:r>
          </a:p>
          <a:p>
            <a:pPr marL="50800" indent="0">
              <a:buNone/>
            </a:pPr>
            <a:r>
              <a:rPr lang="en-US"/>
              <a:t> [extends </a:t>
            </a:r>
            <a:r>
              <a:rPr lang="en-US" err="1"/>
              <a:t>ClassName</a:t>
            </a:r>
            <a:r>
              <a:rPr lang="en-US"/>
              <a:t>] </a:t>
            </a:r>
          </a:p>
          <a:p>
            <a:pPr marL="50800" indent="0">
              <a:buNone/>
            </a:pPr>
            <a:r>
              <a:rPr lang="en-US"/>
              <a:t>{ </a:t>
            </a:r>
          </a:p>
          <a:p>
            <a:pPr marL="50800" indent="0">
              <a:buNone/>
            </a:pPr>
            <a:r>
              <a:rPr lang="en-US"/>
              <a:t>// The body of the class </a:t>
            </a:r>
          </a:p>
          <a:p>
            <a:pPr marL="50800" indent="0">
              <a:buNone/>
            </a:pPr>
            <a:r>
              <a:rPr lang="en-US"/>
              <a:t>}</a:t>
            </a:r>
            <a:endParaRPr lang="en-IN"/>
          </a:p>
        </p:txBody>
      </p:sp>
      <p:sp>
        <p:nvSpPr>
          <p:cNvPr id="3" name="Text Placeholder 2">
            <a:extLst>
              <a:ext uri="{FF2B5EF4-FFF2-40B4-BE49-F238E27FC236}">
                <a16:creationId xmlns:a16="http://schemas.microsoft.com/office/drawing/2014/main" id="{45E5EAB2-C98D-49A8-BAFB-B21792462C3A}"/>
              </a:ext>
            </a:extLst>
          </p:cNvPr>
          <p:cNvSpPr>
            <a:spLocks noGrp="1"/>
          </p:cNvSpPr>
          <p:nvPr>
            <p:ph type="body" idx="2"/>
          </p:nvPr>
        </p:nvSpPr>
        <p:spPr/>
        <p:txBody>
          <a:bodyPr/>
          <a:lstStyle/>
          <a:p>
            <a:r>
              <a:rPr lang="en-US"/>
              <a:t>Apex Class Syntax</a:t>
            </a:r>
            <a:endParaRPr lang="en-IN"/>
          </a:p>
        </p:txBody>
      </p:sp>
    </p:spTree>
    <p:extLst>
      <p:ext uri="{BB962C8B-B14F-4D97-AF65-F5344CB8AC3E}">
        <p14:creationId xmlns:p14="http://schemas.microsoft.com/office/powerpoint/2010/main" val="2857030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body" idx="1"/>
          </p:nvPr>
        </p:nvSpPr>
        <p:spPr>
          <a:xfrm>
            <a:off x="373944" y="2148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IN">
                <a:sym typeface="Nixie One"/>
              </a:rPr>
              <a:t>Apex Naming Conventions </a:t>
            </a:r>
            <a:endParaRPr lang="en-IN"/>
          </a:p>
          <a:p>
            <a:pPr marL="0" lvl="0" indent="0" algn="ctr" rtl="0">
              <a:lnSpc>
                <a:spcPct val="90000"/>
              </a:lnSpc>
              <a:spcBef>
                <a:spcPts val="0"/>
              </a:spcBef>
              <a:spcAft>
                <a:spcPts val="0"/>
              </a:spcAft>
              <a:buClr>
                <a:schemeClr val="accent2"/>
              </a:buClr>
              <a:buSzPts val="4000"/>
              <a:buNone/>
            </a:pPr>
            <a:endParaRPr/>
          </a:p>
        </p:txBody>
      </p:sp>
      <p:sp>
        <p:nvSpPr>
          <p:cNvPr id="222" name="Google Shape;222;p24"/>
          <p:cNvSpPr txBox="1">
            <a:spLocks noGrp="1"/>
          </p:cNvSpPr>
          <p:nvPr>
            <p:ph type="body" idx="2"/>
          </p:nvPr>
        </p:nvSpPr>
        <p:spPr>
          <a:xfrm>
            <a:off x="374514" y="1412614"/>
            <a:ext cx="11545791" cy="4516227"/>
          </a:xfrm>
          <a:prstGeom prst="rect">
            <a:avLst/>
          </a:prstGeom>
          <a:noFill/>
          <a:ln>
            <a:noFill/>
          </a:ln>
        </p:spPr>
        <p:txBody>
          <a:bodyPr spcFirstLastPara="1" wrap="square" lIns="91425" tIns="45700" rIns="91425" bIns="45700" anchor="t" anchorCtr="0">
            <a:noAutofit/>
          </a:bodyPr>
          <a:lstStyle/>
          <a:p>
            <a:pPr marL="635000" indent="-457200">
              <a:lnSpc>
                <a:spcPct val="150000"/>
              </a:lnSpc>
              <a:spcBef>
                <a:spcPts val="0"/>
              </a:spcBef>
            </a:pPr>
            <a:r>
              <a:rPr lang="en-US" sz="2400" b="1" i="0" u="none" strike="noStrike" baseline="0">
                <a:solidFill>
                  <a:srgbClr val="000000"/>
                </a:solidFill>
                <a:latin typeface="Roboto"/>
                <a:ea typeface="Roboto"/>
              </a:rPr>
              <a:t>Class Name and Helper Class</a:t>
            </a:r>
            <a:r>
              <a:rPr lang="en-US" sz="2400" b="0" i="0" u="none" strike="noStrike" baseline="0">
                <a:solidFill>
                  <a:srgbClr val="000000"/>
                </a:solidFill>
                <a:latin typeface="Roboto"/>
                <a:ea typeface="Roboto"/>
              </a:rPr>
              <a:t>:</a:t>
            </a:r>
            <a:r>
              <a:rPr lang="en-US" sz="2400">
                <a:solidFill>
                  <a:srgbClr val="000000"/>
                </a:solidFill>
                <a:latin typeface="Roboto"/>
                <a:ea typeface="Roboto"/>
              </a:rPr>
              <a:t> </a:t>
            </a:r>
            <a:endParaRPr lang="en-US" sz="2200">
              <a:solidFill>
                <a:srgbClr val="000000"/>
              </a:solidFill>
              <a:latin typeface="Roboto"/>
              <a:ea typeface="Roboto" panose="020B0604020202020204" charset="0"/>
            </a:endParaRPr>
          </a:p>
          <a:p>
            <a:pPr lvl="1"/>
            <a:r>
              <a:rPr lang="en-US" sz="2000">
                <a:latin typeface="Roboto"/>
                <a:ea typeface="Roboto"/>
              </a:rPr>
              <a:t>Use </a:t>
            </a:r>
            <a:r>
              <a:rPr lang="en-US" sz="2000" err="1">
                <a:latin typeface="Roboto"/>
                <a:ea typeface="Roboto"/>
              </a:rPr>
              <a:t>PascalCase</a:t>
            </a:r>
            <a:r>
              <a:rPr lang="en-US" sz="2000">
                <a:latin typeface="Roboto"/>
                <a:ea typeface="Roboto"/>
              </a:rPr>
              <a:t> (capitalize the first letter of each word) for class names.</a:t>
            </a:r>
          </a:p>
          <a:p>
            <a:pPr lvl="1"/>
            <a:r>
              <a:rPr lang="en-US" sz="2000">
                <a:latin typeface="Roboto"/>
                <a:ea typeface="Roboto"/>
              </a:rPr>
              <a:t>Choose descriptive and meaningful names that convey the purpose of the class.</a:t>
            </a:r>
            <a:endParaRPr lang="en-US" sz="1800">
              <a:solidFill>
                <a:srgbClr val="000000"/>
              </a:solidFill>
              <a:latin typeface="Roboto"/>
              <a:ea typeface="Roboto"/>
            </a:endParaRPr>
          </a:p>
          <a:p>
            <a:pPr lvl="1"/>
            <a:r>
              <a:rPr lang="en-US" sz="1800" b="0" i="0" u="none" strike="noStrike" baseline="0">
                <a:solidFill>
                  <a:srgbClr val="000000"/>
                </a:solidFill>
                <a:latin typeface="Roboto"/>
                <a:ea typeface="Roboto"/>
              </a:rPr>
              <a:t>&lt;</a:t>
            </a:r>
            <a:r>
              <a:rPr lang="en-US" sz="1800" b="0" i="0" u="none" strike="noStrike" baseline="0" err="1">
                <a:solidFill>
                  <a:srgbClr val="000000"/>
                </a:solidFill>
                <a:latin typeface="Roboto"/>
                <a:ea typeface="Roboto"/>
              </a:rPr>
              <a:t>FunctionalEntity</a:t>
            </a:r>
            <a:r>
              <a:rPr lang="en-US" sz="1800" b="0" i="0" u="none" strike="noStrike" baseline="0">
                <a:solidFill>
                  <a:srgbClr val="000000"/>
                </a:solidFill>
                <a:latin typeface="Roboto"/>
                <a:ea typeface="Roboto"/>
              </a:rPr>
              <a:t>&gt; </a:t>
            </a:r>
            <a:r>
              <a:rPr lang="en-US" sz="1800">
                <a:solidFill>
                  <a:srgbClr val="000000"/>
                </a:solidFill>
                <a:latin typeface="Roboto"/>
                <a:ea typeface="Roboto"/>
              </a:rPr>
              <a:t>&amp; &lt;</a:t>
            </a:r>
            <a:r>
              <a:rPr lang="en-US" sz="1800" err="1">
                <a:solidFill>
                  <a:srgbClr val="000000"/>
                </a:solidFill>
                <a:latin typeface="Roboto"/>
                <a:ea typeface="Roboto"/>
              </a:rPr>
              <a:t>ClassName</a:t>
            </a:r>
            <a:r>
              <a:rPr lang="en-US" sz="1800">
                <a:solidFill>
                  <a:srgbClr val="000000"/>
                </a:solidFill>
                <a:latin typeface="Roboto"/>
                <a:ea typeface="Roboto"/>
              </a:rPr>
              <a:t>&gt;Helper</a:t>
            </a:r>
            <a:endParaRPr lang="en-US" sz="1800">
              <a:solidFill>
                <a:srgbClr val="000000"/>
              </a:solidFill>
              <a:latin typeface="Roboto"/>
              <a:ea typeface="Roboto" panose="020B0604020202020204" charset="0"/>
            </a:endParaRPr>
          </a:p>
          <a:p>
            <a:pPr lvl="1"/>
            <a:r>
              <a:rPr lang="en-US" sz="1800" b="0" i="0" u="none" strike="noStrike" baseline="0">
                <a:solidFill>
                  <a:srgbClr val="000000"/>
                </a:solidFill>
                <a:latin typeface="Roboto"/>
                <a:ea typeface="Roboto"/>
              </a:rPr>
              <a:t>Ex:</a:t>
            </a:r>
            <a:r>
              <a:rPr lang="en-US" sz="1800">
                <a:solidFill>
                  <a:srgbClr val="000000"/>
                </a:solidFill>
                <a:latin typeface="Roboto"/>
                <a:ea typeface="Roboto"/>
              </a:rPr>
              <a:t> </a:t>
            </a:r>
            <a:r>
              <a:rPr lang="en-US" sz="1800" err="1">
                <a:solidFill>
                  <a:srgbClr val="000000"/>
                </a:solidFill>
                <a:latin typeface="Roboto"/>
                <a:ea typeface="Roboto"/>
              </a:rPr>
              <a:t>CalculatorProcessor</a:t>
            </a:r>
            <a:r>
              <a:rPr lang="en-US" sz="1800" b="0" i="0" u="none" strike="noStrike" baseline="0">
                <a:solidFill>
                  <a:srgbClr val="000000"/>
                </a:solidFill>
                <a:latin typeface="Roboto"/>
                <a:ea typeface="Roboto"/>
              </a:rPr>
              <a:t>,</a:t>
            </a:r>
            <a:r>
              <a:rPr lang="en-US" sz="1800">
                <a:solidFill>
                  <a:srgbClr val="000000"/>
                </a:solidFill>
                <a:latin typeface="Roboto"/>
                <a:ea typeface="Roboto"/>
              </a:rPr>
              <a:t> </a:t>
            </a:r>
            <a:r>
              <a:rPr lang="en-US" sz="1800" err="1">
                <a:solidFill>
                  <a:srgbClr val="000000"/>
                </a:solidFill>
                <a:latin typeface="Roboto"/>
                <a:ea typeface="Roboto"/>
              </a:rPr>
              <a:t>CalculatorProcessorHelper</a:t>
            </a:r>
            <a:r>
              <a:rPr lang="en-US" sz="1800">
                <a:solidFill>
                  <a:srgbClr val="000000"/>
                </a:solidFill>
                <a:latin typeface="Roboto"/>
                <a:ea typeface="Roboto"/>
              </a:rPr>
              <a:t>, </a:t>
            </a:r>
            <a:r>
              <a:rPr lang="en-US" sz="1800" err="1">
                <a:solidFill>
                  <a:srgbClr val="000000"/>
                </a:solidFill>
                <a:latin typeface="Roboto"/>
                <a:ea typeface="Roboto"/>
              </a:rPr>
              <a:t>ProjectController</a:t>
            </a:r>
            <a:r>
              <a:rPr lang="en-US" sz="1800">
                <a:solidFill>
                  <a:srgbClr val="000000"/>
                </a:solidFill>
                <a:latin typeface="Roboto"/>
                <a:ea typeface="Roboto"/>
              </a:rPr>
              <a:t>, </a:t>
            </a:r>
            <a:r>
              <a:rPr lang="en-US" sz="1800" err="1">
                <a:solidFill>
                  <a:srgbClr val="000000"/>
                </a:solidFill>
                <a:latin typeface="Roboto"/>
                <a:ea typeface="Roboto"/>
              </a:rPr>
              <a:t>ProjectControllerHelper</a:t>
            </a:r>
            <a:endParaRPr lang="en-US" sz="1800" b="0" i="0" u="none" strike="noStrike" baseline="0">
              <a:solidFill>
                <a:srgbClr val="000000"/>
              </a:solidFill>
              <a:latin typeface="Roboto"/>
              <a:ea typeface="Roboto" panose="020B0604020202020204" charset="0"/>
            </a:endParaRPr>
          </a:p>
          <a:p>
            <a:pPr lvl="1"/>
            <a:endParaRPr lang="en-US" sz="1800">
              <a:solidFill>
                <a:srgbClr val="000000"/>
              </a:solidFill>
              <a:latin typeface="Roboto"/>
              <a:ea typeface="Roboto"/>
            </a:endParaRPr>
          </a:p>
          <a:p>
            <a:pPr marL="1092200" lvl="1" indent="-342900">
              <a:lnSpc>
                <a:spcPct val="150000"/>
              </a:lnSpc>
              <a:spcBef>
                <a:spcPts val="0"/>
              </a:spcBef>
            </a:pPr>
            <a:endParaRPr lang="en-US" sz="1800">
              <a:solidFill>
                <a:srgbClr val="000000"/>
              </a:solidFill>
              <a:latin typeface="Roboto"/>
              <a:ea typeface="Roboto"/>
            </a:endParaRPr>
          </a:p>
          <a:p>
            <a:pPr marL="1092200" lvl="1" indent="-342900">
              <a:lnSpc>
                <a:spcPct val="150000"/>
              </a:lnSpc>
              <a:spcBef>
                <a:spcPts val="0"/>
              </a:spcBef>
            </a:pPr>
            <a:endParaRPr lang="en-US" sz="1800">
              <a:solidFill>
                <a:srgbClr val="000000"/>
              </a:solidFill>
              <a:latin typeface="Roboto"/>
              <a:ea typeface="Roboto"/>
            </a:endParaRPr>
          </a:p>
          <a:p>
            <a:pPr marL="749300" lvl="1" indent="0">
              <a:lnSpc>
                <a:spcPct val="150000"/>
              </a:lnSpc>
              <a:spcBef>
                <a:spcPts val="0"/>
              </a:spcBef>
              <a:buNone/>
            </a:pPr>
            <a:endParaRPr lang="en-US" sz="1800">
              <a:solidFill>
                <a:srgbClr val="000000"/>
              </a:solidFill>
              <a:latin typeface="Roboto"/>
              <a:ea typeface="Roboto"/>
            </a:endParaRPr>
          </a:p>
          <a:p>
            <a:pPr marL="1092200" lvl="1" indent="-342900">
              <a:lnSpc>
                <a:spcPct val="150000"/>
              </a:lnSpc>
              <a:spcBef>
                <a:spcPts val="0"/>
              </a:spcBef>
            </a:pPr>
            <a:endParaRPr lang="en-US" sz="2000">
              <a:solidFill>
                <a:srgbClr val="000000"/>
              </a:solidFill>
              <a:latin typeface="Roboto"/>
              <a:ea typeface="Roboto"/>
            </a:endParaRPr>
          </a:p>
        </p:txBody>
      </p:sp>
      <p:pic>
        <p:nvPicPr>
          <p:cNvPr id="2" name="Picture 1" descr="A black background with white text&#10;&#10;Description automatically generated">
            <a:extLst>
              <a:ext uri="{FF2B5EF4-FFF2-40B4-BE49-F238E27FC236}">
                <a16:creationId xmlns:a16="http://schemas.microsoft.com/office/drawing/2014/main" id="{F6C412DD-4404-2CA0-82E9-2733EC18B884}"/>
              </a:ext>
            </a:extLst>
          </p:cNvPr>
          <p:cNvPicPr>
            <a:picLocks noChangeAspect="1"/>
          </p:cNvPicPr>
          <p:nvPr/>
        </p:nvPicPr>
        <p:blipFill>
          <a:blip r:embed="rId3"/>
          <a:stretch>
            <a:fillRect/>
          </a:stretch>
        </p:blipFill>
        <p:spPr>
          <a:xfrm>
            <a:off x="2092037" y="3931562"/>
            <a:ext cx="7153563" cy="1696512"/>
          </a:xfrm>
          <a:prstGeom prst="rect">
            <a:avLst/>
          </a:prstGeom>
        </p:spPr>
      </p:pic>
    </p:spTree>
    <p:extLst>
      <p:ext uri="{BB962C8B-B14F-4D97-AF65-F5344CB8AC3E}">
        <p14:creationId xmlns:p14="http://schemas.microsoft.com/office/powerpoint/2010/main" val="1745103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body" idx="1"/>
          </p:nvPr>
        </p:nvSpPr>
        <p:spPr>
          <a:xfrm>
            <a:off x="373944" y="2148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IN">
                <a:sym typeface="Nixie One"/>
              </a:rPr>
              <a:t>Apex Naming Conventions </a:t>
            </a:r>
            <a:endParaRPr lang="en-IN"/>
          </a:p>
          <a:p>
            <a:pPr marL="0" lvl="0" indent="0" algn="ctr" rtl="0">
              <a:lnSpc>
                <a:spcPct val="90000"/>
              </a:lnSpc>
              <a:spcBef>
                <a:spcPts val="0"/>
              </a:spcBef>
              <a:spcAft>
                <a:spcPts val="0"/>
              </a:spcAft>
              <a:buClr>
                <a:schemeClr val="accent2"/>
              </a:buClr>
              <a:buSzPts val="4000"/>
              <a:buNone/>
            </a:pPr>
            <a:endParaRPr/>
          </a:p>
        </p:txBody>
      </p:sp>
      <p:sp>
        <p:nvSpPr>
          <p:cNvPr id="222" name="Google Shape;222;p24"/>
          <p:cNvSpPr txBox="1">
            <a:spLocks noGrp="1"/>
          </p:cNvSpPr>
          <p:nvPr>
            <p:ph type="body" idx="2"/>
          </p:nvPr>
        </p:nvSpPr>
        <p:spPr>
          <a:xfrm>
            <a:off x="374514" y="1412614"/>
            <a:ext cx="11545791" cy="4516227"/>
          </a:xfrm>
          <a:prstGeom prst="rect">
            <a:avLst/>
          </a:prstGeom>
          <a:noFill/>
          <a:ln>
            <a:noFill/>
          </a:ln>
        </p:spPr>
        <p:txBody>
          <a:bodyPr spcFirstLastPara="1" wrap="square" lIns="91425" tIns="45700" rIns="91425" bIns="45700" anchor="t" anchorCtr="0">
            <a:noAutofit/>
          </a:bodyPr>
          <a:lstStyle/>
          <a:p>
            <a:r>
              <a:rPr lang="en-US" sz="2400" b="1">
                <a:latin typeface="Roboto"/>
                <a:ea typeface="Roboto"/>
              </a:rPr>
              <a:t>Method/Function Names:</a:t>
            </a:r>
            <a:endParaRPr lang="en-US" sz="2400">
              <a:solidFill>
                <a:srgbClr val="000000"/>
              </a:solidFill>
              <a:latin typeface="Roboto"/>
              <a:ea typeface="Roboto"/>
            </a:endParaRPr>
          </a:p>
          <a:p>
            <a:pPr lvl="1" indent="-342900"/>
            <a:r>
              <a:rPr lang="en-US" sz="2000">
                <a:latin typeface="Roboto"/>
                <a:ea typeface="Roboto"/>
              </a:rPr>
              <a:t>Use camelCase (capitalize the first letter of each word except the first) for method names.</a:t>
            </a:r>
          </a:p>
          <a:p>
            <a:pPr lvl="1" indent="-342900">
              <a:buSzPts val="2400"/>
            </a:pPr>
            <a:r>
              <a:rPr lang="en-US" sz="2000">
                <a:latin typeface="Roboto"/>
                <a:ea typeface="Roboto"/>
              </a:rPr>
              <a:t>Use descriptive names that indicate the purpose of the method.</a:t>
            </a:r>
            <a:endParaRPr lang="en-US" sz="2000">
              <a:latin typeface="Roboto"/>
            </a:endParaRPr>
          </a:p>
        </p:txBody>
      </p:sp>
      <p:pic>
        <p:nvPicPr>
          <p:cNvPr id="3" name="Picture 2" descr="A black background with white text&#10;&#10;Description automatically generated">
            <a:extLst>
              <a:ext uri="{FF2B5EF4-FFF2-40B4-BE49-F238E27FC236}">
                <a16:creationId xmlns:a16="http://schemas.microsoft.com/office/drawing/2014/main" id="{CFC63532-E2BE-DC79-120D-3AB3100B9F0C}"/>
              </a:ext>
            </a:extLst>
          </p:cNvPr>
          <p:cNvPicPr>
            <a:picLocks noChangeAspect="1"/>
          </p:cNvPicPr>
          <p:nvPr/>
        </p:nvPicPr>
        <p:blipFill>
          <a:blip r:embed="rId3"/>
          <a:stretch>
            <a:fillRect/>
          </a:stretch>
        </p:blipFill>
        <p:spPr>
          <a:xfrm>
            <a:off x="1711035" y="2982750"/>
            <a:ext cx="7869381" cy="2254862"/>
          </a:xfrm>
          <a:prstGeom prst="rect">
            <a:avLst/>
          </a:prstGeom>
        </p:spPr>
      </p:pic>
    </p:spTree>
    <p:extLst>
      <p:ext uri="{BB962C8B-B14F-4D97-AF65-F5344CB8AC3E}">
        <p14:creationId xmlns:p14="http://schemas.microsoft.com/office/powerpoint/2010/main" val="1361137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body" idx="1"/>
          </p:nvPr>
        </p:nvSpPr>
        <p:spPr>
          <a:xfrm>
            <a:off x="373944" y="2148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IN">
                <a:sym typeface="Nixie One"/>
              </a:rPr>
              <a:t>Apex Naming Conventions </a:t>
            </a:r>
            <a:endParaRPr lang="en-IN"/>
          </a:p>
          <a:p>
            <a:pPr marL="0" lvl="0" indent="0" algn="ctr" rtl="0">
              <a:lnSpc>
                <a:spcPct val="90000"/>
              </a:lnSpc>
              <a:spcBef>
                <a:spcPts val="0"/>
              </a:spcBef>
              <a:spcAft>
                <a:spcPts val="0"/>
              </a:spcAft>
              <a:buClr>
                <a:schemeClr val="accent2"/>
              </a:buClr>
              <a:buSzPts val="4000"/>
              <a:buNone/>
            </a:pPr>
            <a:endParaRPr/>
          </a:p>
        </p:txBody>
      </p:sp>
      <p:sp>
        <p:nvSpPr>
          <p:cNvPr id="222" name="Google Shape;222;p24"/>
          <p:cNvSpPr txBox="1">
            <a:spLocks noGrp="1"/>
          </p:cNvSpPr>
          <p:nvPr>
            <p:ph type="body" idx="2"/>
          </p:nvPr>
        </p:nvSpPr>
        <p:spPr>
          <a:xfrm>
            <a:off x="374514" y="1412614"/>
            <a:ext cx="11545791" cy="4516227"/>
          </a:xfrm>
          <a:prstGeom prst="rect">
            <a:avLst/>
          </a:prstGeom>
          <a:noFill/>
          <a:ln>
            <a:noFill/>
          </a:ln>
        </p:spPr>
        <p:txBody>
          <a:bodyPr spcFirstLastPara="1" wrap="square" lIns="91425" tIns="45700" rIns="91425" bIns="45700" anchor="t" anchorCtr="0">
            <a:noAutofit/>
          </a:bodyPr>
          <a:lstStyle/>
          <a:p>
            <a:r>
              <a:rPr lang="en-US" sz="2400" b="1">
                <a:latin typeface="Roboto"/>
                <a:ea typeface="Roboto"/>
              </a:rPr>
              <a:t>Variable and Property Names:</a:t>
            </a:r>
          </a:p>
          <a:p>
            <a:pPr lvl="1" indent="-342900"/>
            <a:r>
              <a:rPr lang="en-US" sz="2000">
                <a:latin typeface="Roboto"/>
                <a:ea typeface="Roboto"/>
              </a:rPr>
              <a:t>Use camelCase for variable and property names.</a:t>
            </a:r>
          </a:p>
          <a:p>
            <a:pPr lvl="1" indent="-342900"/>
            <a:r>
              <a:rPr lang="en-US" sz="2000">
                <a:latin typeface="Roboto"/>
                <a:ea typeface="Roboto"/>
              </a:rPr>
              <a:t>Choose meaningful names that reflect the purpose of the variable or property.</a:t>
            </a:r>
            <a:endParaRPr lang="en-US" sz="2000">
              <a:latin typeface="Roboto"/>
            </a:endParaRPr>
          </a:p>
        </p:txBody>
      </p:sp>
      <p:pic>
        <p:nvPicPr>
          <p:cNvPr id="2" name="Picture 1" descr="A black background with white text&#10;&#10;Description automatically generated">
            <a:extLst>
              <a:ext uri="{FF2B5EF4-FFF2-40B4-BE49-F238E27FC236}">
                <a16:creationId xmlns:a16="http://schemas.microsoft.com/office/drawing/2014/main" id="{75C94161-4E53-FC9B-3CA7-A8F2333E73FE}"/>
              </a:ext>
            </a:extLst>
          </p:cNvPr>
          <p:cNvPicPr>
            <a:picLocks noChangeAspect="1"/>
          </p:cNvPicPr>
          <p:nvPr/>
        </p:nvPicPr>
        <p:blipFill>
          <a:blip r:embed="rId3"/>
          <a:stretch>
            <a:fillRect/>
          </a:stretch>
        </p:blipFill>
        <p:spPr>
          <a:xfrm>
            <a:off x="1214582" y="3224017"/>
            <a:ext cx="9070109" cy="2049423"/>
          </a:xfrm>
          <a:prstGeom prst="rect">
            <a:avLst/>
          </a:prstGeom>
        </p:spPr>
      </p:pic>
    </p:spTree>
    <p:extLst>
      <p:ext uri="{BB962C8B-B14F-4D97-AF65-F5344CB8AC3E}">
        <p14:creationId xmlns:p14="http://schemas.microsoft.com/office/powerpoint/2010/main" val="561410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body" idx="1"/>
          </p:nvPr>
        </p:nvSpPr>
        <p:spPr>
          <a:xfrm>
            <a:off x="373944" y="2148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IN">
                <a:sym typeface="Nixie One"/>
              </a:rPr>
              <a:t>Apex Naming Conventions </a:t>
            </a:r>
            <a:endParaRPr lang="en-IN"/>
          </a:p>
          <a:p>
            <a:pPr marL="0" lvl="0" indent="0" algn="ctr" rtl="0">
              <a:lnSpc>
                <a:spcPct val="90000"/>
              </a:lnSpc>
              <a:spcBef>
                <a:spcPts val="0"/>
              </a:spcBef>
              <a:spcAft>
                <a:spcPts val="0"/>
              </a:spcAft>
              <a:buClr>
                <a:schemeClr val="accent2"/>
              </a:buClr>
              <a:buSzPts val="4000"/>
              <a:buNone/>
            </a:pPr>
            <a:endParaRPr/>
          </a:p>
        </p:txBody>
      </p:sp>
      <p:sp>
        <p:nvSpPr>
          <p:cNvPr id="222" name="Google Shape;222;p24"/>
          <p:cNvSpPr txBox="1">
            <a:spLocks noGrp="1"/>
          </p:cNvSpPr>
          <p:nvPr>
            <p:ph type="body" idx="2"/>
          </p:nvPr>
        </p:nvSpPr>
        <p:spPr>
          <a:xfrm>
            <a:off x="374514" y="1412614"/>
            <a:ext cx="11672791" cy="4516227"/>
          </a:xfrm>
          <a:prstGeom prst="rect">
            <a:avLst/>
          </a:prstGeom>
          <a:noFill/>
          <a:ln>
            <a:noFill/>
          </a:ln>
        </p:spPr>
        <p:txBody>
          <a:bodyPr spcFirstLastPara="1" wrap="square" lIns="91425" tIns="45700" rIns="91425" bIns="45700" anchor="t" anchorCtr="0">
            <a:noAutofit/>
          </a:bodyPr>
          <a:lstStyle/>
          <a:p>
            <a:r>
              <a:rPr lang="en-US" sz="2400" b="1">
                <a:latin typeface="Roboto"/>
                <a:ea typeface="Roboto"/>
              </a:rPr>
              <a:t>Constant Names:</a:t>
            </a:r>
          </a:p>
          <a:p>
            <a:pPr lvl="1" indent="-342900"/>
            <a:r>
              <a:rPr lang="en-US">
                <a:latin typeface="Roboto"/>
                <a:ea typeface="Roboto"/>
              </a:rPr>
              <a:t>Use uppercase letters with underscores for constants.</a:t>
            </a:r>
          </a:p>
          <a:p>
            <a:pPr lvl="1" indent="-342900"/>
            <a:r>
              <a:rPr lang="en-US">
                <a:latin typeface="Roboto"/>
                <a:ea typeface="Roboto"/>
              </a:rPr>
              <a:t>Constants are often declared as static final variables.</a:t>
            </a:r>
          </a:p>
          <a:p>
            <a:pPr lvl="1" indent="-342900"/>
            <a:endParaRPr lang="en-US">
              <a:latin typeface="Roboto"/>
              <a:ea typeface="Roboto"/>
            </a:endParaRPr>
          </a:p>
          <a:p>
            <a:pPr marL="571500" lvl="1" indent="0">
              <a:buNone/>
            </a:pPr>
            <a:endParaRPr lang="en-US">
              <a:latin typeface="Roboto"/>
              <a:ea typeface="Roboto"/>
            </a:endParaRPr>
          </a:p>
          <a:p>
            <a:pPr marL="571500" lvl="1" indent="0">
              <a:buNone/>
            </a:pPr>
            <a:endParaRPr lang="en-US">
              <a:latin typeface="Roboto"/>
              <a:ea typeface="Roboto"/>
            </a:endParaRPr>
          </a:p>
          <a:p>
            <a:endParaRPr lang="en-US" sz="2400">
              <a:latin typeface="Roboto"/>
              <a:ea typeface="Roboto"/>
            </a:endParaRPr>
          </a:p>
          <a:p>
            <a:endParaRPr lang="en-US" sz="2400">
              <a:latin typeface="Roboto"/>
              <a:ea typeface="Roboto"/>
            </a:endParaRPr>
          </a:p>
          <a:p>
            <a:r>
              <a:rPr lang="en-US" sz="2400" b="1">
                <a:latin typeface="Roboto"/>
                <a:ea typeface="Roboto"/>
              </a:rPr>
              <a:t>Trigger and Handler: </a:t>
            </a:r>
            <a:r>
              <a:rPr lang="en-US" sz="2000">
                <a:latin typeface="Roboto"/>
                <a:ea typeface="Roboto"/>
              </a:rPr>
              <a:t>&lt;</a:t>
            </a:r>
            <a:r>
              <a:rPr lang="en-US" sz="2000" err="1">
                <a:latin typeface="Roboto"/>
                <a:ea typeface="Roboto"/>
              </a:rPr>
              <a:t>ObjectName</a:t>
            </a:r>
            <a:r>
              <a:rPr lang="en-US" sz="2000">
                <a:latin typeface="Roboto"/>
                <a:ea typeface="Roboto"/>
              </a:rPr>
              <a:t>&gt;Trigger, &lt;</a:t>
            </a:r>
            <a:r>
              <a:rPr lang="en-US" sz="2000" err="1">
                <a:latin typeface="Roboto"/>
                <a:ea typeface="Roboto"/>
              </a:rPr>
              <a:t>ObjectName</a:t>
            </a:r>
            <a:r>
              <a:rPr lang="en-US" sz="2000">
                <a:latin typeface="Roboto"/>
                <a:ea typeface="Roboto"/>
              </a:rPr>
              <a:t>&gt;</a:t>
            </a:r>
            <a:r>
              <a:rPr lang="en-US" sz="2000" err="1">
                <a:latin typeface="Roboto"/>
                <a:ea typeface="Roboto"/>
              </a:rPr>
              <a:t>TriggerHandler</a:t>
            </a:r>
            <a:r>
              <a:rPr lang="en-US" sz="2000">
                <a:latin typeface="Roboto"/>
                <a:ea typeface="Roboto"/>
              </a:rPr>
              <a:t>. </a:t>
            </a:r>
            <a:endParaRPr lang="en-US" sz="2000">
              <a:latin typeface="Roboto"/>
            </a:endParaRPr>
          </a:p>
          <a:p>
            <a:pPr lvl="1">
              <a:buNone/>
            </a:pPr>
            <a:r>
              <a:rPr lang="en-US" sz="2000">
                <a:latin typeface="Roboto"/>
                <a:ea typeface="Roboto"/>
              </a:rPr>
              <a:t>Example : </a:t>
            </a:r>
            <a:r>
              <a:rPr lang="en-US" sz="2000" err="1">
                <a:latin typeface="Roboto"/>
                <a:ea typeface="Roboto"/>
              </a:rPr>
              <a:t>AccountTrigger</a:t>
            </a:r>
            <a:r>
              <a:rPr lang="en-US" sz="2000">
                <a:latin typeface="Roboto"/>
                <a:ea typeface="Roboto"/>
              </a:rPr>
              <a:t>, </a:t>
            </a:r>
            <a:r>
              <a:rPr lang="en-US" sz="2000" err="1">
                <a:latin typeface="Roboto"/>
                <a:ea typeface="Roboto"/>
              </a:rPr>
              <a:t>AccountTriggerHandler</a:t>
            </a:r>
            <a:r>
              <a:rPr lang="en-US" sz="2000">
                <a:latin typeface="Roboto"/>
                <a:ea typeface="Roboto"/>
              </a:rPr>
              <a:t>, </a:t>
            </a:r>
            <a:r>
              <a:rPr lang="en-US" sz="2000" err="1">
                <a:latin typeface="Roboto"/>
                <a:ea typeface="Roboto"/>
              </a:rPr>
              <a:t>CaseTrigger</a:t>
            </a:r>
            <a:r>
              <a:rPr lang="en-US" sz="2000">
                <a:latin typeface="Roboto"/>
                <a:ea typeface="Roboto"/>
              </a:rPr>
              <a:t>, </a:t>
            </a:r>
            <a:r>
              <a:rPr lang="en-US" sz="2000" err="1">
                <a:latin typeface="Roboto"/>
                <a:ea typeface="Roboto"/>
              </a:rPr>
              <a:t>CaseTriggerHelper</a:t>
            </a:r>
            <a:r>
              <a:rPr lang="en-US" sz="2000">
                <a:latin typeface="Roboto"/>
                <a:ea typeface="Roboto"/>
              </a:rPr>
              <a:t> </a:t>
            </a:r>
            <a:endParaRPr lang="en-US" sz="2000">
              <a:latin typeface="Roboto"/>
            </a:endParaRPr>
          </a:p>
        </p:txBody>
      </p:sp>
      <p:pic>
        <p:nvPicPr>
          <p:cNvPr id="3" name="Picture 2" descr="A black background with white text&#10;&#10;Description automatically generated">
            <a:extLst>
              <a:ext uri="{FF2B5EF4-FFF2-40B4-BE49-F238E27FC236}">
                <a16:creationId xmlns:a16="http://schemas.microsoft.com/office/drawing/2014/main" id="{6520D71C-6908-7E33-B21E-B52D0C61B57E}"/>
              </a:ext>
            </a:extLst>
          </p:cNvPr>
          <p:cNvPicPr>
            <a:picLocks noChangeAspect="1"/>
          </p:cNvPicPr>
          <p:nvPr/>
        </p:nvPicPr>
        <p:blipFill>
          <a:blip r:embed="rId3"/>
          <a:stretch>
            <a:fillRect/>
          </a:stretch>
        </p:blipFill>
        <p:spPr>
          <a:xfrm>
            <a:off x="891308" y="2826551"/>
            <a:ext cx="10051472" cy="1354989"/>
          </a:xfrm>
          <a:prstGeom prst="rect">
            <a:avLst/>
          </a:prstGeom>
        </p:spPr>
      </p:pic>
    </p:spTree>
    <p:extLst>
      <p:ext uri="{BB962C8B-B14F-4D97-AF65-F5344CB8AC3E}">
        <p14:creationId xmlns:p14="http://schemas.microsoft.com/office/powerpoint/2010/main" val="2608019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body" idx="1"/>
          </p:nvPr>
        </p:nvSpPr>
        <p:spPr>
          <a:xfrm>
            <a:off x="373944" y="2148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IN">
                <a:sym typeface="Nixie One"/>
              </a:rPr>
              <a:t>Apex Naming Conventions</a:t>
            </a:r>
            <a:endParaRPr lang="en-IN"/>
          </a:p>
          <a:p>
            <a:pPr marL="0" lvl="0" indent="0" algn="ctr" rtl="0">
              <a:lnSpc>
                <a:spcPct val="90000"/>
              </a:lnSpc>
              <a:spcBef>
                <a:spcPts val="0"/>
              </a:spcBef>
              <a:spcAft>
                <a:spcPts val="0"/>
              </a:spcAft>
              <a:buClr>
                <a:schemeClr val="accent2"/>
              </a:buClr>
              <a:buSzPts val="4000"/>
              <a:buNone/>
            </a:pPr>
            <a:endParaRPr/>
          </a:p>
        </p:txBody>
      </p:sp>
      <p:sp>
        <p:nvSpPr>
          <p:cNvPr id="222" name="Google Shape;222;p24"/>
          <p:cNvSpPr txBox="1">
            <a:spLocks noGrp="1"/>
          </p:cNvSpPr>
          <p:nvPr>
            <p:ph type="body" idx="2"/>
          </p:nvPr>
        </p:nvSpPr>
        <p:spPr>
          <a:xfrm>
            <a:off x="300014" y="1493288"/>
            <a:ext cx="11522700" cy="3579446"/>
          </a:xfrm>
          <a:prstGeom prst="rect">
            <a:avLst/>
          </a:prstGeom>
          <a:noFill/>
          <a:ln>
            <a:noFill/>
          </a:ln>
        </p:spPr>
        <p:txBody>
          <a:bodyPr spcFirstLastPara="1" wrap="square" lIns="91425" tIns="45700" rIns="91425" bIns="45700" anchor="t" anchorCtr="0">
            <a:noAutofit/>
          </a:bodyPr>
          <a:lstStyle/>
          <a:p>
            <a:pPr marL="635000" indent="-457200">
              <a:lnSpc>
                <a:spcPct val="150000"/>
              </a:lnSpc>
              <a:spcBef>
                <a:spcPts val="0"/>
              </a:spcBef>
            </a:pPr>
            <a:r>
              <a:rPr lang="en-US" sz="2400" b="1">
                <a:solidFill>
                  <a:srgbClr val="000000"/>
                </a:solidFill>
                <a:latin typeface="Arial"/>
                <a:ea typeface="Roboto"/>
                <a:cs typeface="Arial"/>
              </a:rPr>
              <a:t>UI (Page, Lighting Component etc.): </a:t>
            </a:r>
            <a:r>
              <a:rPr lang="en-US" sz="2400">
                <a:solidFill>
                  <a:srgbClr val="000000"/>
                </a:solidFill>
                <a:latin typeface="Arial"/>
                <a:ea typeface="Roboto"/>
                <a:cs typeface="Arial"/>
              </a:rPr>
              <a:t>Camel Case with first letter capital.</a:t>
            </a:r>
            <a:endParaRPr lang="en-US">
              <a:ea typeface="Roboto"/>
            </a:endParaRPr>
          </a:p>
          <a:p>
            <a:pPr marL="635000" indent="-457200">
              <a:lnSpc>
                <a:spcPct val="150000"/>
              </a:lnSpc>
              <a:spcBef>
                <a:spcPts val="0"/>
              </a:spcBef>
            </a:pPr>
            <a:r>
              <a:rPr lang="en-US" sz="2400" b="1">
                <a:solidFill>
                  <a:srgbClr val="000000"/>
                </a:solidFill>
                <a:latin typeface="Arial"/>
                <a:ea typeface="Roboto"/>
                <a:cs typeface="Arial"/>
              </a:rPr>
              <a:t>Other Development Components:</a:t>
            </a:r>
            <a:r>
              <a:rPr lang="en-US" sz="2400">
                <a:solidFill>
                  <a:srgbClr val="000000"/>
                </a:solidFill>
                <a:latin typeface="Arial"/>
                <a:ea typeface="Roboto"/>
                <a:cs typeface="Arial"/>
              </a:rPr>
              <a:t> Camel Case with first letter capital.</a:t>
            </a:r>
            <a:endParaRPr lang="en-US">
              <a:ea typeface="Roboto"/>
            </a:endParaRPr>
          </a:p>
          <a:p>
            <a:pPr marL="635000" indent="-457200">
              <a:lnSpc>
                <a:spcPct val="150000"/>
              </a:lnSpc>
              <a:spcBef>
                <a:spcPts val="0"/>
              </a:spcBef>
            </a:pPr>
            <a:r>
              <a:rPr lang="en-US" sz="2400" b="1" i="0" u="none" strike="noStrike" baseline="0">
                <a:solidFill>
                  <a:srgbClr val="000000"/>
                </a:solidFill>
                <a:latin typeface="Roboto"/>
                <a:ea typeface="Roboto"/>
              </a:rPr>
              <a:t>Collection Name: </a:t>
            </a:r>
            <a:r>
              <a:rPr lang="en-US" sz="2400" b="0" i="0" u="none" strike="noStrike" baseline="0">
                <a:solidFill>
                  <a:srgbClr val="000000"/>
                </a:solidFill>
                <a:latin typeface="Roboto"/>
                <a:ea typeface="Roboto"/>
              </a:rPr>
              <a:t>The collection variable name should always end with its type Map, List, Set</a:t>
            </a:r>
            <a:endParaRPr lang="en-US" sz="2400" b="0" i="0" u="none" strike="noStrike" baseline="0">
              <a:solidFill>
                <a:srgbClr val="000000"/>
              </a:solidFill>
              <a:latin typeface="Roboto" panose="020B0604020202020204" charset="0"/>
              <a:ea typeface="Roboto" panose="020B0604020202020204" charset="0"/>
            </a:endParaRPr>
          </a:p>
          <a:p>
            <a:pPr marL="1092200" lvl="1" indent="-342900">
              <a:lnSpc>
                <a:spcPct val="150000"/>
              </a:lnSpc>
              <a:spcBef>
                <a:spcPts val="0"/>
              </a:spcBef>
            </a:pPr>
            <a:r>
              <a:rPr lang="en-IN" sz="2000">
                <a:solidFill>
                  <a:srgbClr val="000000"/>
                </a:solidFill>
                <a:latin typeface="Roboto"/>
                <a:ea typeface="Roboto"/>
              </a:rPr>
              <a:t>Ex. </a:t>
            </a:r>
            <a:r>
              <a:rPr lang="en-IN" sz="2000" b="0" i="0" u="none" strike="noStrike" baseline="0">
                <a:solidFill>
                  <a:srgbClr val="000000"/>
                </a:solidFill>
                <a:latin typeface="Roboto"/>
                <a:ea typeface="Roboto"/>
              </a:rPr>
              <a:t>: </a:t>
            </a:r>
            <a:r>
              <a:rPr lang="en-IN" sz="2000" b="0" i="0" u="none" strike="noStrike" baseline="0" err="1">
                <a:solidFill>
                  <a:srgbClr val="000000"/>
                </a:solidFill>
                <a:latin typeface="Roboto"/>
                <a:ea typeface="Roboto"/>
              </a:rPr>
              <a:t>contactList</a:t>
            </a:r>
            <a:r>
              <a:rPr lang="en-IN" sz="2000" b="0" i="0" u="none" strike="noStrike" baseline="0">
                <a:solidFill>
                  <a:srgbClr val="000000"/>
                </a:solidFill>
                <a:latin typeface="Roboto"/>
                <a:ea typeface="Roboto"/>
              </a:rPr>
              <a:t>, </a:t>
            </a:r>
            <a:r>
              <a:rPr lang="en-IN" sz="2000" b="0" i="0" u="none" strike="noStrike" baseline="0" err="1">
                <a:solidFill>
                  <a:srgbClr val="000000"/>
                </a:solidFill>
                <a:latin typeface="Roboto"/>
                <a:ea typeface="Roboto"/>
              </a:rPr>
              <a:t>idVsContactMap</a:t>
            </a:r>
            <a:r>
              <a:rPr lang="en-IN" sz="2000">
                <a:solidFill>
                  <a:srgbClr val="000000"/>
                </a:solidFill>
                <a:latin typeface="Roboto"/>
                <a:ea typeface="Roboto"/>
              </a:rPr>
              <a:t>, </a:t>
            </a:r>
            <a:r>
              <a:rPr lang="en-IN" sz="2000" err="1">
                <a:solidFill>
                  <a:srgbClr val="000000"/>
                </a:solidFill>
                <a:latin typeface="Roboto"/>
                <a:ea typeface="Roboto"/>
              </a:rPr>
              <a:t>accountIdVSContactsMap</a:t>
            </a:r>
            <a:r>
              <a:rPr lang="en-IN" sz="2000">
                <a:solidFill>
                  <a:srgbClr val="000000"/>
                </a:solidFill>
                <a:latin typeface="Roboto"/>
                <a:ea typeface="Roboto"/>
              </a:rPr>
              <a:t>, </a:t>
            </a:r>
            <a:r>
              <a:rPr lang="en-IN" sz="2000" err="1">
                <a:solidFill>
                  <a:srgbClr val="000000"/>
                </a:solidFill>
                <a:latin typeface="Roboto"/>
                <a:ea typeface="Roboto"/>
              </a:rPr>
              <a:t>accountIdSet</a:t>
            </a:r>
            <a:r>
              <a:rPr lang="en-IN" sz="2000">
                <a:solidFill>
                  <a:srgbClr val="000000"/>
                </a:solidFill>
                <a:latin typeface="Roboto"/>
                <a:ea typeface="Roboto"/>
              </a:rPr>
              <a:t>.</a:t>
            </a:r>
            <a:endParaRPr lang="en-US" sz="2000">
              <a:solidFill>
                <a:srgbClr val="000000"/>
              </a:solidFill>
              <a:latin typeface="Roboto"/>
              <a:ea typeface="Roboto"/>
            </a:endParaRPr>
          </a:p>
          <a:p>
            <a:pPr marL="228600" lvl="0" indent="-50800" algn="l" rtl="0">
              <a:lnSpc>
                <a:spcPct val="150000"/>
              </a:lnSpc>
              <a:spcBef>
                <a:spcPts val="0"/>
              </a:spcBef>
              <a:spcAft>
                <a:spcPts val="0"/>
              </a:spcAft>
              <a:buClr>
                <a:srgbClr val="3F3F3F"/>
              </a:buClr>
              <a:buSzPts val="2800"/>
              <a:buNone/>
            </a:pPr>
            <a:endParaRPr sz="2400">
              <a:solidFill>
                <a:srgbClr val="3C4043"/>
              </a:solidFill>
              <a:latin typeface="Roboto"/>
              <a:ea typeface="Roboto"/>
              <a:cs typeface="Roboto"/>
            </a:endParaRPr>
          </a:p>
        </p:txBody>
      </p:sp>
    </p:spTree>
    <p:extLst>
      <p:ext uri="{BB962C8B-B14F-4D97-AF65-F5344CB8AC3E}">
        <p14:creationId xmlns:p14="http://schemas.microsoft.com/office/powerpoint/2010/main" val="1912953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creen shot of a program&#10;&#10;Description automatically generated">
            <a:extLst>
              <a:ext uri="{FF2B5EF4-FFF2-40B4-BE49-F238E27FC236}">
                <a16:creationId xmlns:a16="http://schemas.microsoft.com/office/drawing/2014/main" id="{49D1395A-1827-6C09-4311-1FAABC44FD4F}"/>
              </a:ext>
            </a:extLst>
          </p:cNvPr>
          <p:cNvPicPr>
            <a:picLocks noChangeAspect="1"/>
          </p:cNvPicPr>
          <p:nvPr/>
        </p:nvPicPr>
        <p:blipFill>
          <a:blip r:embed="rId2"/>
          <a:stretch>
            <a:fillRect/>
          </a:stretch>
        </p:blipFill>
        <p:spPr>
          <a:xfrm>
            <a:off x="175491" y="134715"/>
            <a:ext cx="11806381" cy="6276842"/>
          </a:xfrm>
          <a:prstGeom prst="rect">
            <a:avLst/>
          </a:prstGeom>
        </p:spPr>
      </p:pic>
    </p:spTree>
    <p:extLst>
      <p:ext uri="{BB962C8B-B14F-4D97-AF65-F5344CB8AC3E}">
        <p14:creationId xmlns:p14="http://schemas.microsoft.com/office/powerpoint/2010/main" val="1687999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body" idx="1"/>
          </p:nvPr>
        </p:nvSpPr>
        <p:spPr>
          <a:xfrm>
            <a:off x="373944" y="2148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IN">
                <a:sym typeface="Nixie One"/>
              </a:rPr>
              <a:t>Debugging</a:t>
            </a:r>
            <a:endParaRPr lang="en-IN"/>
          </a:p>
          <a:p>
            <a:pPr marL="0" lvl="0" indent="0" algn="ctr" rtl="0">
              <a:lnSpc>
                <a:spcPct val="90000"/>
              </a:lnSpc>
              <a:spcBef>
                <a:spcPts val="0"/>
              </a:spcBef>
              <a:spcAft>
                <a:spcPts val="0"/>
              </a:spcAft>
              <a:buClr>
                <a:schemeClr val="accent2"/>
              </a:buClr>
              <a:buSzPts val="4000"/>
              <a:buNone/>
            </a:pPr>
            <a:endParaRPr/>
          </a:p>
        </p:txBody>
      </p:sp>
      <p:sp>
        <p:nvSpPr>
          <p:cNvPr id="222" name="Google Shape;222;p24"/>
          <p:cNvSpPr txBox="1">
            <a:spLocks noGrp="1"/>
          </p:cNvSpPr>
          <p:nvPr>
            <p:ph type="body" idx="2"/>
          </p:nvPr>
        </p:nvSpPr>
        <p:spPr>
          <a:xfrm>
            <a:off x="363404" y="1345199"/>
            <a:ext cx="11465192" cy="4860180"/>
          </a:xfrm>
          <a:prstGeom prst="rect">
            <a:avLst/>
          </a:prstGeom>
          <a:noFill/>
          <a:ln>
            <a:noFill/>
          </a:ln>
        </p:spPr>
        <p:txBody>
          <a:bodyPr spcFirstLastPara="1" wrap="square" lIns="91425" tIns="45700" rIns="91425" bIns="45700" anchor="t" anchorCtr="0">
            <a:noAutofit/>
          </a:bodyPr>
          <a:lstStyle/>
          <a:p>
            <a:pPr marL="177800" indent="0">
              <a:lnSpc>
                <a:spcPct val="150000"/>
              </a:lnSpc>
              <a:spcBef>
                <a:spcPts val="0"/>
              </a:spcBef>
              <a:buNone/>
            </a:pPr>
            <a:r>
              <a:rPr lang="en-US" sz="2400">
                <a:solidFill>
                  <a:srgbClr val="3C4043"/>
                </a:solidFill>
                <a:latin typeface="Roboto"/>
                <a:ea typeface="Roboto"/>
              </a:rPr>
              <a:t>Apex provides debugging support. You can debug your Apex code using the following:</a:t>
            </a:r>
            <a:endParaRPr lang="en-US" sz="2400"/>
          </a:p>
          <a:p>
            <a:pPr marL="177800" indent="0">
              <a:lnSpc>
                <a:spcPct val="150000"/>
              </a:lnSpc>
              <a:spcBef>
                <a:spcPts val="0"/>
              </a:spcBef>
              <a:buNone/>
            </a:pPr>
            <a:endParaRPr lang="en-US" sz="2400">
              <a:solidFill>
                <a:srgbClr val="3C4043"/>
              </a:solidFill>
              <a:latin typeface="Roboto"/>
              <a:ea typeface="Roboto"/>
            </a:endParaRPr>
          </a:p>
          <a:p>
            <a:pPr marL="635000" indent="-457200">
              <a:lnSpc>
                <a:spcPct val="150000"/>
              </a:lnSpc>
              <a:spcBef>
                <a:spcPts val="0"/>
              </a:spcBef>
            </a:pPr>
            <a:r>
              <a:rPr lang="en-US" sz="2400">
                <a:solidFill>
                  <a:srgbClr val="3C4043"/>
                </a:solidFill>
                <a:latin typeface="Roboto "/>
                <a:ea typeface="Roboto"/>
                <a:cs typeface="Roboto"/>
                <a:sym typeface="Roboto"/>
              </a:rPr>
              <a:t>Debug Logs</a:t>
            </a:r>
            <a:endParaRPr lang="en-US" sz="2400">
              <a:latin typeface="Roboto "/>
            </a:endParaRPr>
          </a:p>
          <a:p>
            <a:pPr marL="635000" indent="-457200">
              <a:lnSpc>
                <a:spcPct val="150000"/>
              </a:lnSpc>
              <a:spcBef>
                <a:spcPts val="0"/>
              </a:spcBef>
            </a:pPr>
            <a:r>
              <a:rPr lang="en-US" sz="2400">
                <a:solidFill>
                  <a:srgbClr val="3C4043"/>
                </a:solidFill>
                <a:latin typeface="Roboto "/>
                <a:ea typeface="Roboto"/>
                <a:cs typeface="Roboto"/>
                <a:sym typeface="Roboto"/>
              </a:rPr>
              <a:t>System.debug</a:t>
            </a:r>
            <a:endParaRPr lang="en-US" sz="2400">
              <a:solidFill>
                <a:srgbClr val="3C4043"/>
              </a:solidFill>
              <a:latin typeface="Roboto "/>
              <a:ea typeface="Roboto"/>
              <a:cs typeface="Roboto"/>
            </a:endParaRPr>
          </a:p>
          <a:p>
            <a:pPr marL="635000" indent="-457200">
              <a:lnSpc>
                <a:spcPct val="150000"/>
              </a:lnSpc>
              <a:spcBef>
                <a:spcPts val="0"/>
              </a:spcBef>
            </a:pPr>
            <a:r>
              <a:rPr lang="en-US" sz="2400">
                <a:solidFill>
                  <a:srgbClr val="3C4043"/>
                </a:solidFill>
                <a:latin typeface="Roboto "/>
                <a:ea typeface="Roboto"/>
                <a:cs typeface="Roboto"/>
                <a:sym typeface="Roboto"/>
              </a:rPr>
              <a:t>Developer Console</a:t>
            </a:r>
            <a:endParaRPr sz="2400">
              <a:solidFill>
                <a:srgbClr val="3C4043"/>
              </a:solidFill>
              <a:latin typeface="Roboto "/>
              <a:ea typeface="Roboto"/>
              <a:cs typeface="Roboto"/>
            </a:endParaRPr>
          </a:p>
          <a:p>
            <a:pPr marL="228600" lvl="0" indent="-50800" algn="l" rtl="0">
              <a:lnSpc>
                <a:spcPct val="150000"/>
              </a:lnSpc>
              <a:spcBef>
                <a:spcPts val="0"/>
              </a:spcBef>
              <a:spcAft>
                <a:spcPts val="0"/>
              </a:spcAft>
              <a:buClr>
                <a:srgbClr val="3F3F3F"/>
              </a:buClr>
              <a:buSzPts val="2800"/>
              <a:buNone/>
            </a:pPr>
            <a:endParaRPr sz="2400">
              <a:solidFill>
                <a:srgbClr val="3C4043"/>
              </a:solidFill>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2400">
              <a:solidFill>
                <a:srgbClr val="3C4043"/>
              </a:solidFill>
              <a:latin typeface="Roboto"/>
              <a:ea typeface="Roboto"/>
              <a:cs typeface="Roboto"/>
            </a:endParaRPr>
          </a:p>
        </p:txBody>
      </p:sp>
    </p:spTree>
    <p:extLst>
      <p:ext uri="{BB962C8B-B14F-4D97-AF65-F5344CB8AC3E}">
        <p14:creationId xmlns:p14="http://schemas.microsoft.com/office/powerpoint/2010/main" val="2991470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body" idx="1"/>
          </p:nvPr>
        </p:nvSpPr>
        <p:spPr>
          <a:xfrm>
            <a:off x="373944" y="2148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IN">
                <a:sym typeface="Nixie One"/>
              </a:rPr>
              <a:t>Additional Resources</a:t>
            </a:r>
            <a:endParaRPr lang="en-IN"/>
          </a:p>
        </p:txBody>
      </p:sp>
      <p:sp>
        <p:nvSpPr>
          <p:cNvPr id="222" name="Google Shape;222;p24"/>
          <p:cNvSpPr txBox="1">
            <a:spLocks noGrp="1"/>
          </p:cNvSpPr>
          <p:nvPr>
            <p:ph type="body" idx="2"/>
          </p:nvPr>
        </p:nvSpPr>
        <p:spPr>
          <a:xfrm>
            <a:off x="334650" y="1690255"/>
            <a:ext cx="11522700" cy="3954407"/>
          </a:xfrm>
          <a:prstGeom prst="rect">
            <a:avLst/>
          </a:prstGeom>
          <a:noFill/>
          <a:ln>
            <a:noFill/>
          </a:ln>
        </p:spPr>
        <p:txBody>
          <a:bodyPr spcFirstLastPara="1" wrap="square" lIns="91425" tIns="45700" rIns="91425" bIns="45700" anchor="t" anchorCtr="0">
            <a:noAutofit/>
          </a:bodyPr>
          <a:lstStyle/>
          <a:p>
            <a:pPr marL="635000" lvl="0" indent="-457200">
              <a:lnSpc>
                <a:spcPct val="150000"/>
              </a:lnSpc>
              <a:spcBef>
                <a:spcPts val="0"/>
              </a:spcBef>
            </a:pPr>
            <a:r>
              <a:rPr lang="en-IN" sz="2400">
                <a:solidFill>
                  <a:srgbClr val="3C4043"/>
                </a:solidFill>
                <a:latin typeface="Roboto"/>
                <a:ea typeface="Roboto"/>
                <a:sym typeface="Nixie One"/>
              </a:rPr>
              <a:t>Apex Developer Guide</a:t>
            </a:r>
          </a:p>
          <a:p>
            <a:pPr marL="635000" lvl="1" indent="0">
              <a:lnSpc>
                <a:spcPct val="150000"/>
              </a:lnSpc>
              <a:spcBef>
                <a:spcPts val="0"/>
              </a:spcBef>
              <a:buNone/>
            </a:pPr>
            <a:r>
              <a:rPr lang="en-IN">
                <a:solidFill>
                  <a:schemeClr val="tx1"/>
                </a:solidFill>
                <a:latin typeface="Roboto"/>
                <a:ea typeface="Roboto"/>
                <a:sym typeface="Nixie One"/>
                <a:hlinkClick r:id="rId3">
                  <a:extLst>
                    <a:ext uri="{A12FA001-AC4F-418D-AE19-62706E023703}">
                      <ahyp:hlinkClr xmlns:ahyp="http://schemas.microsoft.com/office/drawing/2018/hyperlinkcolor" val="tx"/>
                    </a:ext>
                  </a:extLst>
                </a:hlinkClick>
              </a:rPr>
              <a:t>https://developer.salesforce.com/docs/atlas.</a:t>
            </a:r>
            <a:r>
              <a:rPr lang="en-IN">
                <a:solidFill>
                  <a:schemeClr val="tx1"/>
                </a:solidFill>
                <a:latin typeface="Roboto"/>
                <a:ea typeface="Roboto"/>
                <a:sym typeface="Nixie One"/>
              </a:rPr>
              <a:t>en-</a:t>
            </a:r>
            <a:r>
              <a:rPr lang="en-IN">
                <a:solidFill>
                  <a:schemeClr val="tx1"/>
                </a:solidFill>
                <a:latin typeface="Roboto"/>
                <a:ea typeface="Roboto"/>
                <a:sym typeface="Nixie One"/>
                <a:hlinkClick r:id="rId3">
                  <a:extLst>
                    <a:ext uri="{A12FA001-AC4F-418D-AE19-62706E023703}">
                      <ahyp:hlinkClr xmlns:ahyp="http://schemas.microsoft.com/office/drawing/2018/hyperlinkcolor" val="tx"/>
                    </a:ext>
                  </a:extLst>
                </a:hlinkClick>
              </a:rPr>
              <a:t>us.apexcode.meta/apexcode/apex_dev_guide.htm</a:t>
            </a:r>
            <a:endParaRPr lang="en-IN">
              <a:solidFill>
                <a:schemeClr val="tx1"/>
              </a:solidFill>
              <a:latin typeface="Roboto"/>
              <a:ea typeface="Roboto"/>
              <a:sym typeface="Nixie One"/>
            </a:endParaRPr>
          </a:p>
          <a:p>
            <a:pPr marL="635000" lvl="0" indent="-457200">
              <a:lnSpc>
                <a:spcPct val="150000"/>
              </a:lnSpc>
              <a:spcBef>
                <a:spcPts val="0"/>
              </a:spcBef>
            </a:pPr>
            <a:r>
              <a:rPr lang="en-IN" sz="2400">
                <a:solidFill>
                  <a:srgbClr val="3C4043"/>
                </a:solidFill>
                <a:latin typeface="Roboto"/>
                <a:ea typeface="Roboto"/>
                <a:sym typeface="Nixie One"/>
              </a:rPr>
              <a:t>Trailhead</a:t>
            </a:r>
          </a:p>
          <a:p>
            <a:pPr marL="635000" lvl="0" indent="-457200">
              <a:lnSpc>
                <a:spcPct val="150000"/>
              </a:lnSpc>
              <a:spcBef>
                <a:spcPts val="0"/>
              </a:spcBef>
            </a:pPr>
            <a:r>
              <a:rPr lang="en-IN" sz="2400">
                <a:solidFill>
                  <a:srgbClr val="3C4043"/>
                </a:solidFill>
                <a:latin typeface="Roboto"/>
                <a:ea typeface="Roboto"/>
                <a:sym typeface="Nixie One"/>
              </a:rPr>
              <a:t>Blogs</a:t>
            </a:r>
          </a:p>
          <a:p>
            <a:pPr marL="635000" lvl="0" indent="-457200">
              <a:lnSpc>
                <a:spcPct val="150000"/>
              </a:lnSpc>
              <a:spcBef>
                <a:spcPts val="0"/>
              </a:spcBef>
            </a:pPr>
            <a:r>
              <a:rPr lang="en-IN" sz="2400" err="1">
                <a:solidFill>
                  <a:srgbClr val="3C4043"/>
                </a:solidFill>
                <a:latin typeface="Roboto"/>
                <a:ea typeface="Roboto"/>
                <a:sym typeface="Nixie One"/>
              </a:rPr>
              <a:t>Youtube</a:t>
            </a:r>
            <a:endParaRPr sz="2400">
              <a:solidFill>
                <a:srgbClr val="3C4043"/>
              </a:solidFill>
              <a:latin typeface="Roboto"/>
              <a:ea typeface="Roboto"/>
              <a:sym typeface="Roboto"/>
            </a:endParaRPr>
          </a:p>
          <a:p>
            <a:pPr marL="228605" lvl="0" indent="-50805" algn="l" rtl="0">
              <a:lnSpc>
                <a:spcPct val="150000"/>
              </a:lnSpc>
              <a:spcBef>
                <a:spcPts val="0"/>
              </a:spcBef>
              <a:spcAft>
                <a:spcPts val="0"/>
              </a:spcAft>
              <a:buClr>
                <a:srgbClr val="3F3F3F"/>
              </a:buClr>
              <a:buSzPts val="2800"/>
              <a:buNone/>
            </a:pPr>
            <a:endParaRPr sz="1800">
              <a:solidFill>
                <a:srgbClr val="3C4043"/>
              </a:solidFill>
              <a:latin typeface="Roboto"/>
              <a:ea typeface="Roboto"/>
              <a:cs typeface="Roboto"/>
              <a:sym typeface="Roboto"/>
            </a:endParaRPr>
          </a:p>
        </p:txBody>
      </p:sp>
    </p:spTree>
    <p:extLst>
      <p:ext uri="{BB962C8B-B14F-4D97-AF65-F5344CB8AC3E}">
        <p14:creationId xmlns:p14="http://schemas.microsoft.com/office/powerpoint/2010/main" val="3541477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B91879-870F-4E37-E639-452E06BD7400}"/>
              </a:ext>
            </a:extLst>
          </p:cNvPr>
          <p:cNvSpPr>
            <a:spLocks noGrp="1"/>
          </p:cNvSpPr>
          <p:nvPr>
            <p:ph type="body" sz="quarter" idx="10"/>
          </p:nvPr>
        </p:nvSpPr>
        <p:spPr>
          <a:xfrm>
            <a:off x="836968" y="1251109"/>
            <a:ext cx="4852943" cy="762000"/>
          </a:xfrm>
        </p:spPr>
        <p:txBody>
          <a:bodyPr lIns="121920" tIns="60960" rIns="121920" bIns="60960" anchor="t"/>
          <a:lstStyle/>
          <a:p>
            <a:r>
              <a:rPr lang="en-US">
                <a:latin typeface="Calibri"/>
                <a:cs typeface="Calibri"/>
              </a:rPr>
              <a:t>THANK YOU</a:t>
            </a:r>
            <a:endParaRPr lang="en-US"/>
          </a:p>
        </p:txBody>
      </p:sp>
    </p:spTree>
    <p:extLst>
      <p:ext uri="{BB962C8B-B14F-4D97-AF65-F5344CB8AC3E}">
        <p14:creationId xmlns:p14="http://schemas.microsoft.com/office/powerpoint/2010/main" val="133170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a:spLocks noGrp="1"/>
          </p:cNvSpPr>
          <p:nvPr>
            <p:ph type="body" idx="1"/>
          </p:nvPr>
        </p:nvSpPr>
        <p:spPr>
          <a:xfrm>
            <a:off x="373969" y="3105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IN">
                <a:sym typeface="Nixie One"/>
              </a:rPr>
              <a:t>Why to Code ?</a:t>
            </a:r>
            <a:endParaRPr lang="en-US"/>
          </a:p>
        </p:txBody>
      </p:sp>
      <p:sp>
        <p:nvSpPr>
          <p:cNvPr id="204" name="Google Shape;204;p21"/>
          <p:cNvSpPr txBox="1">
            <a:spLocks noGrp="1"/>
          </p:cNvSpPr>
          <p:nvPr>
            <p:ph type="body" idx="2"/>
          </p:nvPr>
        </p:nvSpPr>
        <p:spPr>
          <a:xfrm>
            <a:off x="373969" y="1560755"/>
            <a:ext cx="11539256" cy="5099365"/>
          </a:xfrm>
          <a:prstGeom prst="rect">
            <a:avLst/>
          </a:prstGeom>
          <a:noFill/>
          <a:ln>
            <a:noFill/>
          </a:ln>
        </p:spPr>
        <p:txBody>
          <a:bodyPr spcFirstLastPara="1" wrap="square" lIns="91425" tIns="45700" rIns="91425" bIns="45700" anchor="t" anchorCtr="0">
            <a:noAutofit/>
          </a:bodyPr>
          <a:lstStyle/>
          <a:p>
            <a:pPr marL="508000" indent="-457200">
              <a:buAutoNum type="arabicPeriod"/>
            </a:pPr>
            <a:r>
              <a:rPr lang="en-US" sz="2400">
                <a:highlight>
                  <a:srgbClr val="FFFFFF"/>
                </a:highlight>
                <a:ea typeface="Roboto"/>
              </a:rPr>
              <a:t>To create</a:t>
            </a:r>
            <a:r>
              <a:rPr lang="en-US" sz="2400" b="1">
                <a:highlight>
                  <a:srgbClr val="FFFFFF"/>
                </a:highlight>
                <a:ea typeface="Roboto"/>
              </a:rPr>
              <a:t> custom business logic</a:t>
            </a:r>
            <a:r>
              <a:rPr lang="en-US" sz="2400">
                <a:highlight>
                  <a:srgbClr val="FFFFFF"/>
                </a:highlight>
                <a:ea typeface="Roboto"/>
              </a:rPr>
              <a:t>, </a:t>
            </a:r>
            <a:r>
              <a:rPr lang="en-US" sz="2400" b="1">
                <a:highlight>
                  <a:srgbClr val="FFFFFF"/>
                </a:highlight>
                <a:ea typeface="Roboto"/>
              </a:rPr>
              <a:t>validations, and functionalities</a:t>
            </a:r>
            <a:r>
              <a:rPr lang="en-US" sz="2400">
                <a:highlight>
                  <a:srgbClr val="FFFFFF"/>
                </a:highlight>
                <a:ea typeface="Roboto"/>
              </a:rPr>
              <a:t> that go </a:t>
            </a:r>
            <a:r>
              <a:rPr lang="en-US" sz="2400" b="1">
                <a:highlight>
                  <a:srgbClr val="FFFFFF"/>
                </a:highlight>
                <a:ea typeface="Roboto"/>
              </a:rPr>
              <a:t>beyond the standard capabilities of Salesforce's point-and-click tools</a:t>
            </a:r>
            <a:r>
              <a:rPr lang="en-US" sz="2400">
                <a:highlight>
                  <a:srgbClr val="FFFFFF"/>
                </a:highlight>
                <a:ea typeface="Roboto"/>
              </a:rPr>
              <a:t>.</a:t>
            </a:r>
            <a:endParaRPr lang="en-US">
              <a:ea typeface="Roboto"/>
            </a:endParaRPr>
          </a:p>
          <a:p>
            <a:pPr marL="508000" indent="-457200">
              <a:buAutoNum type="arabicPeriod"/>
            </a:pPr>
            <a:r>
              <a:rPr lang="en-US" sz="2400">
                <a:highlight>
                  <a:srgbClr val="FFFFFF"/>
                </a:highlight>
                <a:ea typeface="Roboto"/>
              </a:rPr>
              <a:t>To provide </a:t>
            </a:r>
            <a:r>
              <a:rPr lang="en-US" sz="2400" b="1">
                <a:highlight>
                  <a:srgbClr val="FFFFFF"/>
                </a:highlight>
                <a:ea typeface="Roboto"/>
              </a:rPr>
              <a:t>more flexibility and develop Customized applications </a:t>
            </a:r>
            <a:r>
              <a:rPr lang="en-US" sz="2400">
                <a:highlight>
                  <a:srgbClr val="FFFFFF"/>
                </a:highlight>
                <a:ea typeface="Roboto"/>
              </a:rPr>
              <a:t>through custom logic</a:t>
            </a:r>
            <a:endParaRPr lang="en-US">
              <a:ea typeface="Roboto"/>
            </a:endParaRPr>
          </a:p>
          <a:p>
            <a:pPr marL="508000" indent="-457200">
              <a:buAutoNum type="arabicPeriod"/>
            </a:pPr>
            <a:r>
              <a:rPr lang="en-US" sz="2400">
                <a:highlight>
                  <a:srgbClr val="FFFFFF"/>
                </a:highlight>
                <a:ea typeface="Roboto"/>
              </a:rPr>
              <a:t>To meet</a:t>
            </a:r>
            <a:r>
              <a:rPr lang="en-US" sz="2400" b="1">
                <a:highlight>
                  <a:srgbClr val="FFFFFF"/>
                </a:highlight>
                <a:ea typeface="Roboto"/>
              </a:rPr>
              <a:t> Personalized requirements</a:t>
            </a:r>
            <a:r>
              <a:rPr lang="en-US" sz="2400">
                <a:highlight>
                  <a:srgbClr val="FFFFFF"/>
                </a:highlight>
                <a:ea typeface="Roboto"/>
              </a:rPr>
              <a:t> of client</a:t>
            </a:r>
            <a:endParaRPr lang="en-US">
              <a:ea typeface="Roboto"/>
            </a:endParaRPr>
          </a:p>
          <a:p>
            <a:pPr marL="508000" indent="-457200">
              <a:buAutoNum type="arabicPeriod"/>
            </a:pPr>
            <a:r>
              <a:rPr lang="en-US" sz="2400">
                <a:highlight>
                  <a:srgbClr val="FFFFFF"/>
                </a:highlight>
                <a:ea typeface="Roboto"/>
              </a:rPr>
              <a:t>To </a:t>
            </a:r>
            <a:r>
              <a:rPr lang="en-US" sz="2400" b="1">
                <a:highlight>
                  <a:srgbClr val="FFFFFF"/>
                </a:highlight>
                <a:ea typeface="Roboto"/>
              </a:rPr>
              <a:t>Communicate/collaborate</a:t>
            </a:r>
            <a:r>
              <a:rPr lang="en-US" sz="2400">
                <a:highlight>
                  <a:srgbClr val="FFFFFF"/>
                </a:highlight>
                <a:ea typeface="Roboto"/>
              </a:rPr>
              <a:t> with </a:t>
            </a:r>
            <a:r>
              <a:rPr lang="en-US" sz="2400" b="1">
                <a:highlight>
                  <a:srgbClr val="FFFFFF"/>
                </a:highlight>
                <a:ea typeface="Roboto"/>
              </a:rPr>
              <a:t>external systems / integrations</a:t>
            </a:r>
          </a:p>
          <a:p>
            <a:pPr marL="508000" indent="-457200">
              <a:buAutoNum type="arabicPeriod"/>
            </a:pPr>
            <a:r>
              <a:rPr lang="en-US" sz="2400">
                <a:highlight>
                  <a:srgbClr val="FFFFFF"/>
                </a:highlight>
                <a:ea typeface="Roboto"/>
              </a:rPr>
              <a:t>For </a:t>
            </a:r>
            <a:r>
              <a:rPr lang="en-US" sz="2400" b="1">
                <a:highlight>
                  <a:srgbClr val="FFFFFF"/>
                </a:highlight>
                <a:ea typeface="Roboto"/>
              </a:rPr>
              <a:t>handling Bulk data</a:t>
            </a:r>
            <a:r>
              <a:rPr lang="en-US" sz="2400">
                <a:highlight>
                  <a:srgbClr val="FFFFFF"/>
                </a:highlight>
                <a:ea typeface="Roboto"/>
              </a:rPr>
              <a:t> (more than 50,000 records)</a:t>
            </a:r>
            <a:endParaRPr lang="en-US">
              <a:ea typeface="Roboto"/>
            </a:endParaRPr>
          </a:p>
          <a:p>
            <a:pPr marL="508000" indent="-457200">
              <a:buAutoNum type="arabicPeriod"/>
            </a:pPr>
            <a:r>
              <a:rPr lang="en-US" sz="2400">
                <a:highlight>
                  <a:srgbClr val="FFFFFF"/>
                </a:highlight>
                <a:ea typeface="Roboto"/>
              </a:rPr>
              <a:t>To handle operations through </a:t>
            </a:r>
            <a:r>
              <a:rPr lang="en-US" sz="2400" b="1">
                <a:highlight>
                  <a:srgbClr val="FFFFFF"/>
                </a:highlight>
                <a:ea typeface="Roboto"/>
              </a:rPr>
              <a:t>asynchronous process</a:t>
            </a:r>
            <a:endParaRPr lang="en-US" b="1">
              <a:ea typeface="Roboto"/>
            </a:endParaRPr>
          </a:p>
          <a:p>
            <a:pPr marL="508000" indent="-457200">
              <a:buAutoNum type="arabicPeriod"/>
            </a:pPr>
            <a:r>
              <a:rPr lang="en-US" sz="2400">
                <a:highlight>
                  <a:srgbClr val="FFFFFF"/>
                </a:highlight>
                <a:ea typeface="Roboto"/>
              </a:rPr>
              <a:t>Complex </a:t>
            </a:r>
            <a:r>
              <a:rPr lang="en-US" sz="2400" b="1">
                <a:highlight>
                  <a:srgbClr val="FFFFFF"/>
                </a:highlight>
                <a:ea typeface="Roboto"/>
              </a:rPr>
              <a:t>business processes</a:t>
            </a:r>
            <a:r>
              <a:rPr lang="en-US" sz="2400">
                <a:highlight>
                  <a:srgbClr val="FFFFFF"/>
                </a:highlight>
                <a:ea typeface="Roboto"/>
              </a:rPr>
              <a:t> that are unsupported by configuration</a:t>
            </a:r>
          </a:p>
          <a:p>
            <a:pPr marL="508000" indent="-457200">
              <a:buAutoNum type="arabicPeriod"/>
            </a:pPr>
            <a:r>
              <a:rPr lang="en-US" sz="2400">
                <a:highlight>
                  <a:srgbClr val="FFFFFF"/>
                </a:highlight>
                <a:ea typeface="Roboto"/>
              </a:rPr>
              <a:t>To respond to events (such as record updates, inserts, deletes, undeletes) and perform </a:t>
            </a:r>
            <a:r>
              <a:rPr lang="en-US" sz="2400" b="1">
                <a:highlight>
                  <a:srgbClr val="FFFFFF"/>
                </a:highlight>
                <a:ea typeface="Roboto"/>
              </a:rPr>
              <a:t>custom actions or updates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03;p21">
            <a:extLst>
              <a:ext uri="{FF2B5EF4-FFF2-40B4-BE49-F238E27FC236}">
                <a16:creationId xmlns:a16="http://schemas.microsoft.com/office/drawing/2014/main" id="{DA0123DA-59EA-27F8-863E-64A8262CD7E3}"/>
              </a:ext>
            </a:extLst>
          </p:cNvPr>
          <p:cNvSpPr txBox="1">
            <a:spLocks noGrp="1"/>
          </p:cNvSpPr>
          <p:nvPr>
            <p:ph type="body" idx="1"/>
          </p:nvPr>
        </p:nvSpPr>
        <p:spPr>
          <a:xfrm>
            <a:off x="373969" y="91166"/>
            <a:ext cx="11444100" cy="627300"/>
          </a:xfrm>
          <a:prstGeom prst="rect">
            <a:avLst/>
          </a:prstGeom>
          <a:noFill/>
          <a:ln>
            <a:noFill/>
          </a:ln>
        </p:spPr>
        <p:txBody>
          <a:bodyPr spcFirstLastPara="1" wrap="square" lIns="91425" tIns="45700" rIns="91425" bIns="45700" anchor="t" anchorCtr="0">
            <a:noAutofit/>
          </a:bodyPr>
          <a:lstStyle/>
          <a:p>
            <a:pPr algn="ctr">
              <a:buNone/>
            </a:pPr>
            <a:r>
              <a:rPr lang="en-IN" sz="4000">
                <a:solidFill>
                  <a:srgbClr val="28608C"/>
                </a:solidFill>
                <a:sym typeface="Nixie One"/>
              </a:rPr>
              <a:t>Introduction to Apex Language</a:t>
            </a:r>
            <a:endParaRPr lang="en-IN" sz="4000">
              <a:solidFill>
                <a:srgbClr val="28608C"/>
              </a:solidFill>
            </a:endParaRPr>
          </a:p>
          <a:p>
            <a:pPr marL="0" lvl="0" indent="0" algn="ctr">
              <a:lnSpc>
                <a:spcPct val="90000"/>
              </a:lnSpc>
              <a:spcBef>
                <a:spcPts val="0"/>
              </a:spcBef>
              <a:spcAft>
                <a:spcPts val="0"/>
              </a:spcAft>
              <a:buNone/>
            </a:pPr>
            <a:endParaRPr lang="en-IN" sz="3600">
              <a:solidFill>
                <a:srgbClr val="0070C0"/>
              </a:solidFill>
            </a:endParaRPr>
          </a:p>
        </p:txBody>
      </p:sp>
      <p:pic>
        <p:nvPicPr>
          <p:cNvPr id="4" name="Picture 3" descr="A diagram of a salesforce structure&#10;&#10;Description automatically generated">
            <a:extLst>
              <a:ext uri="{FF2B5EF4-FFF2-40B4-BE49-F238E27FC236}">
                <a16:creationId xmlns:a16="http://schemas.microsoft.com/office/drawing/2014/main" id="{79FCD52C-D8FE-0F57-15F5-DBFE9B622DFB}"/>
              </a:ext>
            </a:extLst>
          </p:cNvPr>
          <p:cNvPicPr>
            <a:picLocks noChangeAspect="1"/>
          </p:cNvPicPr>
          <p:nvPr/>
        </p:nvPicPr>
        <p:blipFill>
          <a:blip r:embed="rId2"/>
          <a:stretch>
            <a:fillRect/>
          </a:stretch>
        </p:blipFill>
        <p:spPr>
          <a:xfrm>
            <a:off x="152400" y="836270"/>
            <a:ext cx="11887199" cy="5616780"/>
          </a:xfrm>
          <a:prstGeom prst="rect">
            <a:avLst/>
          </a:prstGeom>
        </p:spPr>
      </p:pic>
    </p:spTree>
    <p:extLst>
      <p:ext uri="{BB962C8B-B14F-4D97-AF65-F5344CB8AC3E}">
        <p14:creationId xmlns:p14="http://schemas.microsoft.com/office/powerpoint/2010/main" val="3523235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a:spLocks noGrp="1"/>
          </p:cNvSpPr>
          <p:nvPr>
            <p:ph type="body" idx="1"/>
          </p:nvPr>
        </p:nvSpPr>
        <p:spPr>
          <a:xfrm>
            <a:off x="373969" y="3105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IN">
                <a:sym typeface="Nixie One"/>
              </a:rPr>
              <a:t>Introduction to Apex Language</a:t>
            </a:r>
            <a:endParaRPr lang="en-IN"/>
          </a:p>
          <a:p>
            <a:pPr marL="0" lvl="0" indent="0" algn="ctr" rtl="0">
              <a:lnSpc>
                <a:spcPct val="90000"/>
              </a:lnSpc>
              <a:spcBef>
                <a:spcPts val="0"/>
              </a:spcBef>
              <a:spcAft>
                <a:spcPts val="0"/>
              </a:spcAft>
              <a:buClr>
                <a:schemeClr val="accent2"/>
              </a:buClr>
              <a:buSzPts val="4000"/>
              <a:buNone/>
            </a:pPr>
            <a:endParaRPr/>
          </a:p>
        </p:txBody>
      </p:sp>
      <p:sp>
        <p:nvSpPr>
          <p:cNvPr id="204" name="Google Shape;204;p21"/>
          <p:cNvSpPr txBox="1">
            <a:spLocks noGrp="1"/>
          </p:cNvSpPr>
          <p:nvPr>
            <p:ph type="body" idx="2"/>
          </p:nvPr>
        </p:nvSpPr>
        <p:spPr>
          <a:xfrm>
            <a:off x="373969" y="1237701"/>
            <a:ext cx="11436436" cy="4922697"/>
          </a:xfrm>
          <a:prstGeom prst="rect">
            <a:avLst/>
          </a:prstGeom>
          <a:noFill/>
          <a:ln>
            <a:noFill/>
          </a:ln>
        </p:spPr>
        <p:txBody>
          <a:bodyPr spcFirstLastPara="1" wrap="square" lIns="91425" tIns="45700" rIns="91425" bIns="45700" anchor="t" anchorCtr="0">
            <a:noAutofit/>
          </a:bodyPr>
          <a:lstStyle/>
          <a:p>
            <a:pPr indent="-342900">
              <a:lnSpc>
                <a:spcPct val="150000"/>
              </a:lnSpc>
              <a:spcBef>
                <a:spcPts val="0"/>
              </a:spcBef>
              <a:buClr>
                <a:srgbClr val="3C4043"/>
              </a:buClr>
              <a:buSzPts val="1800"/>
              <a:buAutoNum type="arabicPeriod"/>
            </a:pPr>
            <a:r>
              <a:rPr lang="en-US" sz="2400">
                <a:highlight>
                  <a:srgbClr val="FFFFFF"/>
                </a:highlight>
                <a:latin typeface="Roboto"/>
                <a:ea typeface="Roboto"/>
              </a:rPr>
              <a:t>Apex is a strongly typed, object-oriented programming language that allows developers to execute flow and transaction control statements on Salesforce servers.</a:t>
            </a:r>
            <a:endParaRPr lang="en-US" sz="2400">
              <a:solidFill>
                <a:srgbClr val="3C4043"/>
              </a:solidFill>
              <a:highlight>
                <a:srgbClr val="FFFFFF"/>
              </a:highlight>
              <a:latin typeface="Roboto"/>
              <a:ea typeface="Roboto"/>
            </a:endParaRPr>
          </a:p>
          <a:p>
            <a:pPr indent="-342900">
              <a:lnSpc>
                <a:spcPct val="150000"/>
              </a:lnSpc>
              <a:spcBef>
                <a:spcPts val="0"/>
              </a:spcBef>
              <a:buClr>
                <a:srgbClr val="3C4043"/>
              </a:buClr>
              <a:buSzPts val="1800"/>
              <a:buFont typeface="+mj-lt"/>
              <a:buAutoNum type="arabicPeriod"/>
            </a:pPr>
            <a:r>
              <a:rPr lang="en-US" sz="2400">
                <a:solidFill>
                  <a:srgbClr val="3C4043"/>
                </a:solidFill>
                <a:highlight>
                  <a:srgbClr val="FFFFFF"/>
                </a:highlight>
                <a:latin typeface="Roboto"/>
                <a:ea typeface="Roboto"/>
              </a:rPr>
              <a:t>Apex is a development platform for building software as a service (SaaS) applications on top of </a:t>
            </a:r>
            <a:r>
              <a:rPr lang="en-US" sz="2400" err="1">
                <a:solidFill>
                  <a:srgbClr val="3C4043"/>
                </a:solidFill>
                <a:highlight>
                  <a:srgbClr val="FFFFFF"/>
                </a:highlight>
                <a:latin typeface="Roboto"/>
                <a:ea typeface="Roboto"/>
              </a:rPr>
              <a:t>Salesforce.com's</a:t>
            </a:r>
            <a:r>
              <a:rPr lang="en-US" sz="2400">
                <a:solidFill>
                  <a:srgbClr val="3C4043"/>
                </a:solidFill>
                <a:highlight>
                  <a:srgbClr val="FFFFFF"/>
                </a:highlight>
                <a:latin typeface="Roboto"/>
                <a:ea typeface="Roboto"/>
              </a:rPr>
              <a:t> customer relationship management (</a:t>
            </a:r>
            <a:r>
              <a:rPr lang="en-US" sz="2400">
                <a:solidFill>
                  <a:srgbClr val="3C4043"/>
                </a:solidFill>
                <a:highlight>
                  <a:srgbClr val="FFFFFF"/>
                </a:highlight>
                <a:latin typeface="Roboto"/>
                <a:ea typeface="Roboto"/>
                <a:hlinkClick r:id="rId3">
                  <a:extLst>
                    <a:ext uri="{A12FA001-AC4F-418D-AE19-62706E023703}">
                      <ahyp:hlinkClr xmlns:ahyp="http://schemas.microsoft.com/office/drawing/2018/hyperlinkcolor" val="tx"/>
                    </a:ext>
                  </a:extLst>
                </a:hlinkClick>
              </a:rPr>
              <a:t>CRM</a:t>
            </a:r>
            <a:r>
              <a:rPr lang="en-US" sz="2400">
                <a:solidFill>
                  <a:srgbClr val="3C4043"/>
                </a:solidFill>
                <a:highlight>
                  <a:srgbClr val="FFFFFF"/>
                </a:highlight>
                <a:latin typeface="Roboto"/>
                <a:ea typeface="Roboto"/>
              </a:rPr>
              <a:t>) functionality. </a:t>
            </a:r>
            <a:endParaRPr lang="en-US" sz="2400">
              <a:solidFill>
                <a:srgbClr val="3C4043"/>
              </a:solidFill>
              <a:highlight>
                <a:srgbClr val="FFFFFF"/>
              </a:highlight>
              <a:latin typeface="Roboto"/>
              <a:ea typeface="Roboto"/>
              <a:sym typeface="Nixie One"/>
            </a:endParaRPr>
          </a:p>
          <a:p>
            <a:pPr indent="-342900">
              <a:lnSpc>
                <a:spcPct val="150000"/>
              </a:lnSpc>
              <a:spcBef>
                <a:spcPts val="0"/>
              </a:spcBef>
              <a:buClr>
                <a:srgbClr val="3C4043"/>
              </a:buClr>
              <a:buSzPts val="1800"/>
              <a:buFont typeface="+mj-lt"/>
              <a:buAutoNum type="arabicPeriod"/>
            </a:pPr>
            <a:r>
              <a:rPr lang="en-US" sz="2400">
                <a:solidFill>
                  <a:srgbClr val="3C4043"/>
                </a:solidFill>
                <a:highlight>
                  <a:srgbClr val="FFFFFF"/>
                </a:highlight>
                <a:latin typeface="Roboto"/>
                <a:ea typeface="Roboto"/>
                <a:sym typeface="Nixie One"/>
              </a:rPr>
              <a:t>Uses syntax that looks like Java and acts like database stored procedures.</a:t>
            </a:r>
          </a:p>
          <a:p>
            <a:pPr indent="-342900">
              <a:lnSpc>
                <a:spcPct val="150000"/>
              </a:lnSpc>
              <a:spcBef>
                <a:spcPts val="0"/>
              </a:spcBef>
              <a:buClr>
                <a:srgbClr val="3C4043"/>
              </a:buClr>
              <a:buSzPts val="1800"/>
              <a:buFont typeface="+mj-lt"/>
              <a:buAutoNum type="arabicPeriod"/>
            </a:pPr>
            <a:r>
              <a:rPr lang="en-US" sz="2400">
                <a:solidFill>
                  <a:srgbClr val="3C4043"/>
                </a:solidFill>
                <a:highlight>
                  <a:srgbClr val="FFFFFF"/>
                </a:highlight>
                <a:latin typeface="Roboto"/>
                <a:ea typeface="Roboto"/>
                <a:sym typeface="Nixie One"/>
              </a:rPr>
              <a:t>Allows developers to add business logic.</a:t>
            </a:r>
          </a:p>
          <a:p>
            <a:pPr indent="-342900">
              <a:lnSpc>
                <a:spcPct val="150000"/>
              </a:lnSpc>
              <a:spcBef>
                <a:spcPts val="0"/>
              </a:spcBef>
              <a:buClr>
                <a:srgbClr val="3C4043"/>
              </a:buClr>
              <a:buSzPts val="1800"/>
              <a:buFont typeface="+mj-lt"/>
              <a:buAutoNum type="arabicPeriod"/>
            </a:pPr>
            <a:r>
              <a:rPr lang="en-US" sz="2400">
                <a:solidFill>
                  <a:srgbClr val="3C4043"/>
                </a:solidFill>
                <a:highlight>
                  <a:srgbClr val="FFFFFF"/>
                </a:highlight>
                <a:latin typeface="Roboto"/>
                <a:ea typeface="Roboto"/>
              </a:rPr>
              <a:t>Apex applications are usually hosted and run directly from </a:t>
            </a:r>
            <a:r>
              <a:rPr lang="en-US" sz="2400" err="1">
                <a:solidFill>
                  <a:srgbClr val="3C4043"/>
                </a:solidFill>
                <a:highlight>
                  <a:srgbClr val="FFFFFF"/>
                </a:highlight>
                <a:latin typeface="Roboto"/>
                <a:ea typeface="Roboto"/>
              </a:rPr>
              <a:t>Salesforce.com's</a:t>
            </a:r>
            <a:r>
              <a:rPr lang="en-US" sz="2400">
                <a:solidFill>
                  <a:srgbClr val="3C4043"/>
                </a:solidFill>
                <a:highlight>
                  <a:srgbClr val="FFFFFF"/>
                </a:highlight>
                <a:latin typeface="Roboto"/>
                <a:ea typeface="Roboto"/>
              </a:rPr>
              <a:t> servers. </a:t>
            </a:r>
            <a:endParaRPr lang="en-US" sz="2400">
              <a:solidFill>
                <a:srgbClr val="3C4043"/>
              </a:solidFill>
              <a:highlight>
                <a:srgbClr val="FFFFFF"/>
              </a:highlight>
              <a:latin typeface="Roboto"/>
              <a:ea typeface="Roboto"/>
              <a:sym typeface="Nixie One"/>
            </a:endParaRPr>
          </a:p>
          <a:p>
            <a:pPr indent="-342900">
              <a:lnSpc>
                <a:spcPct val="150000"/>
              </a:lnSpc>
              <a:spcBef>
                <a:spcPts val="0"/>
              </a:spcBef>
              <a:buClr>
                <a:srgbClr val="3C4043"/>
              </a:buClr>
              <a:buSzPts val="1800"/>
              <a:buFont typeface="+mj-lt"/>
              <a:buAutoNum type="arabicPeriod"/>
            </a:pPr>
            <a:endParaRPr lang="en-US" sz="2400">
              <a:solidFill>
                <a:srgbClr val="3C4043"/>
              </a:solidFill>
              <a:highlight>
                <a:srgbClr val="FFFFFF"/>
              </a:highlight>
              <a:latin typeface="Roboto"/>
              <a:ea typeface="Roboto"/>
              <a:sym typeface="Nixie One"/>
            </a:endParaRPr>
          </a:p>
          <a:p>
            <a:pPr indent="-342900">
              <a:lnSpc>
                <a:spcPct val="150000"/>
              </a:lnSpc>
              <a:spcBef>
                <a:spcPts val="0"/>
              </a:spcBef>
              <a:buClr>
                <a:srgbClr val="3C4043"/>
              </a:buClr>
              <a:buSzPts val="1800"/>
              <a:buFont typeface="Roboto"/>
              <a:buChar char="•"/>
            </a:pPr>
            <a:endParaRPr lang="en-US" sz="2400">
              <a:solidFill>
                <a:srgbClr val="3C4043"/>
              </a:solidFill>
              <a:highlight>
                <a:srgbClr val="FFFFFF"/>
              </a:highlight>
              <a:latin typeface="Roboto"/>
              <a:ea typeface="Roboto"/>
              <a:sym typeface="Nixie One"/>
            </a:endParaRPr>
          </a:p>
          <a:p>
            <a:pPr indent="-342900">
              <a:lnSpc>
                <a:spcPct val="150000"/>
              </a:lnSpc>
              <a:spcBef>
                <a:spcPts val="0"/>
              </a:spcBef>
              <a:buClr>
                <a:srgbClr val="3C4043"/>
              </a:buClr>
              <a:buSzPts val="1800"/>
              <a:buFont typeface="+mj-lt"/>
              <a:buAutoNum type="arabicPeriod"/>
            </a:pPr>
            <a:endParaRPr lang="en-US" sz="2400">
              <a:solidFill>
                <a:srgbClr val="3C4043"/>
              </a:solidFill>
              <a:highlight>
                <a:srgbClr val="FFFFFF"/>
              </a:highlight>
              <a:latin typeface="Roboto"/>
              <a:ea typeface="Roboto"/>
              <a:sym typeface="Nixie One"/>
            </a:endParaRPr>
          </a:p>
          <a:p>
            <a:pPr indent="-342900">
              <a:lnSpc>
                <a:spcPct val="150000"/>
              </a:lnSpc>
              <a:spcBef>
                <a:spcPts val="0"/>
              </a:spcBef>
              <a:buClr>
                <a:srgbClr val="3C4043"/>
              </a:buClr>
              <a:buSzPts val="1800"/>
              <a:buFont typeface="Roboto"/>
              <a:buChar char="•"/>
            </a:pPr>
            <a:endParaRPr lang="en-US" sz="2400">
              <a:solidFill>
                <a:srgbClr val="3C4043"/>
              </a:solidFill>
              <a:highlight>
                <a:srgbClr val="FFFFFF"/>
              </a:highlight>
              <a:latin typeface="Roboto"/>
              <a:ea typeface="Roboto"/>
              <a:sym typeface="Nixie One"/>
            </a:endParaRPr>
          </a:p>
          <a:p>
            <a:pPr marL="457200" marR="0" lvl="0" indent="0" algn="l" rtl="0">
              <a:lnSpc>
                <a:spcPct val="100000"/>
              </a:lnSpc>
              <a:spcBef>
                <a:spcPts val="0"/>
              </a:spcBef>
              <a:spcAft>
                <a:spcPts val="0"/>
              </a:spcAft>
              <a:buNone/>
            </a:pPr>
            <a:endParaRPr lang="en-US" sz="2400" b="0" i="0" u="none" strike="noStrike" cap="none">
              <a:solidFill>
                <a:srgbClr val="00E1C6"/>
              </a:solidFill>
              <a:latin typeface="Nixie One"/>
              <a:ea typeface="Nixie One"/>
              <a:cs typeface="Nixie One"/>
              <a:sym typeface="Nixie One"/>
            </a:endParaRPr>
          </a:p>
          <a:p>
            <a:pPr marL="342900" lvl="0" indent="-342900" algn="l" rtl="0">
              <a:lnSpc>
                <a:spcPct val="150000"/>
              </a:lnSpc>
              <a:spcBef>
                <a:spcPts val="0"/>
              </a:spcBef>
              <a:spcAft>
                <a:spcPts val="0"/>
              </a:spcAft>
              <a:buFont typeface="+mj-lt"/>
              <a:buAutoNum type="arabicPeriod"/>
            </a:pPr>
            <a:endParaRPr sz="2400">
              <a:solidFill>
                <a:srgbClr val="3C4043"/>
              </a:solidFill>
              <a:highlight>
                <a:srgbClr val="FFFFFF"/>
              </a:highlight>
              <a:latin typeface="Roboto"/>
              <a:ea typeface="Roboto"/>
              <a:cs typeface="Roboto"/>
              <a:sym typeface="Roboto"/>
            </a:endParaRPr>
          </a:p>
          <a:p>
            <a:pPr marL="228600" lvl="0" indent="-50800" algn="l" rtl="0">
              <a:lnSpc>
                <a:spcPct val="150000"/>
              </a:lnSpc>
              <a:spcBef>
                <a:spcPts val="0"/>
              </a:spcBef>
              <a:spcAft>
                <a:spcPts val="0"/>
              </a:spcAft>
              <a:buClr>
                <a:srgbClr val="3F3F3F"/>
              </a:buClr>
              <a:buSzPts val="2800"/>
              <a:buNone/>
            </a:pPr>
            <a:endParaRPr sz="24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24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24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24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24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24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24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24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24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24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24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2400">
              <a:solidFill>
                <a:srgbClr val="3C4043"/>
              </a:solidFill>
              <a:highlight>
                <a:srgbClr val="FFFFFF"/>
              </a:highlight>
              <a:latin typeface="Roboto"/>
              <a:ea typeface="Roboto"/>
              <a:cs typeface="Roboto"/>
            </a:endParaRPr>
          </a:p>
        </p:txBody>
      </p:sp>
    </p:spTree>
    <p:extLst>
      <p:ext uri="{BB962C8B-B14F-4D97-AF65-F5344CB8AC3E}">
        <p14:creationId xmlns:p14="http://schemas.microsoft.com/office/powerpoint/2010/main" val="2761293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body" idx="1"/>
          </p:nvPr>
        </p:nvSpPr>
        <p:spPr>
          <a:xfrm>
            <a:off x="373969" y="3105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IN">
                <a:sym typeface="Nixie One"/>
              </a:rPr>
              <a:t>Apex is :</a:t>
            </a:r>
            <a:endParaRPr lang="en-IN"/>
          </a:p>
          <a:p>
            <a:pPr marL="0" marR="0" lvl="0" indent="0" algn="ctr" rtl="0">
              <a:lnSpc>
                <a:spcPct val="90000"/>
              </a:lnSpc>
              <a:spcBef>
                <a:spcPts val="0"/>
              </a:spcBef>
              <a:spcAft>
                <a:spcPts val="0"/>
              </a:spcAft>
              <a:buClr>
                <a:schemeClr val="accent2"/>
              </a:buClr>
              <a:buSzPts val="4000"/>
              <a:buNone/>
            </a:pPr>
            <a:endParaRPr/>
          </a:p>
        </p:txBody>
      </p:sp>
      <p:sp>
        <p:nvSpPr>
          <p:cNvPr id="210" name="Google Shape;210;p22"/>
          <p:cNvSpPr txBox="1">
            <a:spLocks noGrp="1"/>
          </p:cNvSpPr>
          <p:nvPr>
            <p:ph type="body" idx="2"/>
          </p:nvPr>
        </p:nvSpPr>
        <p:spPr>
          <a:xfrm>
            <a:off x="201283" y="1245025"/>
            <a:ext cx="11522700" cy="4959832"/>
          </a:xfrm>
          <a:prstGeom prst="rect">
            <a:avLst/>
          </a:prstGeom>
          <a:noFill/>
          <a:ln>
            <a:noFill/>
          </a:ln>
        </p:spPr>
        <p:txBody>
          <a:bodyPr spcFirstLastPara="1" wrap="square" lIns="91425" tIns="45700" rIns="91425" bIns="45700" anchor="t" anchorCtr="0">
            <a:noAutofit/>
          </a:bodyPr>
          <a:lstStyle/>
          <a:p>
            <a:pPr marL="800100" indent="-342900">
              <a:lnSpc>
                <a:spcPct val="150000"/>
              </a:lnSpc>
              <a:spcBef>
                <a:spcPts val="0"/>
              </a:spcBef>
            </a:pPr>
            <a:r>
              <a:rPr lang="en-US" sz="2400">
                <a:solidFill>
                  <a:srgbClr val="3C4043"/>
                </a:solidFill>
                <a:highlight>
                  <a:srgbClr val="FFFFFF"/>
                </a:highlight>
                <a:latin typeface="Roboto"/>
                <a:ea typeface="Roboto"/>
                <a:sym typeface="Roboto"/>
              </a:rPr>
              <a:t>Rigorous</a:t>
            </a:r>
            <a:r>
              <a:rPr lang="en-US" sz="2400">
                <a:highlight>
                  <a:srgbClr val="FFFFFF"/>
                </a:highlight>
                <a:latin typeface="Roboto"/>
                <a:ea typeface="Roboto"/>
                <a:sym typeface="Roboto"/>
              </a:rPr>
              <a:t>  </a:t>
            </a:r>
            <a:endParaRPr lang="en-US" sz="2400">
              <a:highlight>
                <a:srgbClr val="FFFFFF"/>
              </a:highlight>
              <a:latin typeface="Roboto"/>
              <a:ea typeface="Roboto"/>
            </a:endParaRPr>
          </a:p>
          <a:p>
            <a:pPr marL="1257300" lvl="2">
              <a:lnSpc>
                <a:spcPct val="150000"/>
              </a:lnSpc>
              <a:spcBef>
                <a:spcPts val="0"/>
              </a:spcBef>
            </a:pPr>
            <a:r>
              <a:rPr lang="en-IN">
                <a:solidFill>
                  <a:srgbClr val="3C4043"/>
                </a:solidFill>
                <a:highlight>
                  <a:srgbClr val="FFFFFF"/>
                </a:highlight>
                <a:latin typeface="Roboto"/>
                <a:ea typeface="Roboto"/>
              </a:rPr>
              <a:t>Strongly-typed language that uses direct references to schema objects such as object and field names</a:t>
            </a:r>
            <a:endParaRPr lang="en-US">
              <a:solidFill>
                <a:srgbClr val="3C4043"/>
              </a:solidFill>
              <a:highlight>
                <a:srgbClr val="FFFFFF"/>
              </a:highlight>
              <a:latin typeface="Roboto"/>
              <a:ea typeface="Roboto"/>
            </a:endParaRPr>
          </a:p>
          <a:p>
            <a:pPr marL="1257300" lvl="2">
              <a:lnSpc>
                <a:spcPct val="150000"/>
              </a:lnSpc>
              <a:spcBef>
                <a:spcPts val="0"/>
              </a:spcBef>
            </a:pPr>
            <a:r>
              <a:rPr lang="en-US">
                <a:solidFill>
                  <a:srgbClr val="3C4043"/>
                </a:solidFill>
                <a:highlight>
                  <a:srgbClr val="FFFFFF"/>
                </a:highlight>
                <a:latin typeface="Roboto"/>
                <a:ea typeface="Roboto"/>
              </a:rPr>
              <a:t>Fails quickly at compile time if any references are invalid</a:t>
            </a:r>
            <a:endParaRPr lang="en-US" sz="2400">
              <a:solidFill>
                <a:srgbClr val="3C4043"/>
              </a:solidFill>
              <a:highlight>
                <a:srgbClr val="FFFFFF"/>
              </a:highlight>
              <a:latin typeface="Roboto"/>
              <a:ea typeface="Roboto"/>
            </a:endParaRPr>
          </a:p>
          <a:p>
            <a:pPr marL="901700" lvl="2" indent="0">
              <a:lnSpc>
                <a:spcPct val="150000"/>
              </a:lnSpc>
              <a:spcBef>
                <a:spcPts val="0"/>
              </a:spcBef>
              <a:buNone/>
            </a:pPr>
            <a:endParaRPr lang="en-US">
              <a:solidFill>
                <a:srgbClr val="3C4043"/>
              </a:solidFill>
              <a:highlight>
                <a:srgbClr val="FFFFFF"/>
              </a:highlight>
              <a:latin typeface="Roboto"/>
              <a:ea typeface="Roboto"/>
            </a:endParaRPr>
          </a:p>
          <a:p>
            <a:pPr marL="800100" lvl="1" indent="-342900">
              <a:lnSpc>
                <a:spcPct val="150000"/>
              </a:lnSpc>
              <a:spcBef>
                <a:spcPts val="0"/>
              </a:spcBef>
            </a:pPr>
            <a:r>
              <a:rPr lang="en-US">
                <a:solidFill>
                  <a:srgbClr val="3C4043"/>
                </a:solidFill>
                <a:highlight>
                  <a:srgbClr val="FFFFFF"/>
                </a:highlight>
                <a:latin typeface="Roboto"/>
                <a:ea typeface="Roboto"/>
                <a:sym typeface="Roboto"/>
              </a:rPr>
              <a:t>Hosted</a:t>
            </a:r>
            <a:endParaRPr lang="en-US">
              <a:solidFill>
                <a:srgbClr val="3C4043"/>
              </a:solidFill>
              <a:highlight>
                <a:srgbClr val="FFFFFF"/>
              </a:highlight>
              <a:latin typeface="Roboto"/>
              <a:ea typeface="Roboto"/>
            </a:endParaRPr>
          </a:p>
          <a:p>
            <a:pPr marL="1257300" lvl="2">
              <a:lnSpc>
                <a:spcPct val="150000"/>
              </a:lnSpc>
              <a:spcBef>
                <a:spcPts val="0"/>
              </a:spcBef>
              <a:buSzPts val="2400"/>
            </a:pPr>
            <a:r>
              <a:rPr lang="en-US">
                <a:solidFill>
                  <a:srgbClr val="3C4043"/>
                </a:solidFill>
                <a:highlight>
                  <a:srgbClr val="FFFFFF"/>
                </a:highlight>
                <a:latin typeface="Roboto"/>
                <a:ea typeface="Roboto"/>
              </a:rPr>
              <a:t>Apex is interpreted, executed, and controlled entirely by the Force.com platform.</a:t>
            </a:r>
          </a:p>
          <a:p>
            <a:pPr marL="1257300" lvl="2">
              <a:lnSpc>
                <a:spcPct val="150000"/>
              </a:lnSpc>
              <a:spcBef>
                <a:spcPts val="0"/>
              </a:spcBef>
              <a:buSzPts val="2400"/>
            </a:pPr>
            <a:r>
              <a:rPr lang="en-US">
                <a:highlight>
                  <a:srgbClr val="FFFFFF"/>
                </a:highlight>
                <a:latin typeface="Roboto"/>
                <a:ea typeface="Roboto"/>
              </a:rPr>
              <a:t>Apex allows developers to create business logic, automation, and custom processes within the Salesforce ecosystem</a:t>
            </a:r>
          </a:p>
          <a:p>
            <a:pPr marL="800100" lvl="1" indent="-342900" algn="l" rtl="0">
              <a:lnSpc>
                <a:spcPct val="150000"/>
              </a:lnSpc>
              <a:spcBef>
                <a:spcPts val="0"/>
              </a:spcBef>
              <a:spcAft>
                <a:spcPts val="0"/>
              </a:spcAft>
              <a:buClr>
                <a:srgbClr val="3F3F3F"/>
              </a:buClr>
            </a:pPr>
            <a:endParaRPr sz="1800">
              <a:solidFill>
                <a:srgbClr val="3C4043"/>
              </a:solidFill>
              <a:highlight>
                <a:srgbClr val="FFFFFF"/>
              </a:highlight>
              <a:latin typeface="Roboto"/>
              <a:ea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highlight>
                <a:srgbClr val="FFFFFF"/>
              </a:highlight>
              <a:latin typeface="Roboto"/>
              <a:ea typeface="Roboto"/>
              <a:cs typeface="Roboto"/>
            </a:endParaRPr>
          </a:p>
          <a:p>
            <a:pPr marL="228600" lvl="0" indent="-50800" algn="l" rtl="0">
              <a:lnSpc>
                <a:spcPct val="150000"/>
              </a:lnSpc>
              <a:spcBef>
                <a:spcPts val="0"/>
              </a:spcBef>
              <a:spcAft>
                <a:spcPts val="0"/>
              </a:spcAft>
              <a:buClr>
                <a:srgbClr val="3F3F3F"/>
              </a:buClr>
              <a:buSzPts val="2800"/>
              <a:buNone/>
            </a:pPr>
            <a:endParaRPr sz="1800">
              <a:solidFill>
                <a:srgbClr val="3C4043"/>
              </a:solidFill>
              <a:highlight>
                <a:srgbClr val="FFFFFF"/>
              </a:highlight>
              <a:latin typeface="Roboto"/>
              <a:ea typeface="Roboto"/>
              <a:cs typeface="Roboto"/>
            </a:endParaRPr>
          </a:p>
          <a:p>
            <a:pPr marL="228600" indent="-50800">
              <a:lnSpc>
                <a:spcPct val="150000"/>
              </a:lnSpc>
              <a:spcBef>
                <a:spcPts val="0"/>
              </a:spcBef>
              <a:buNone/>
            </a:pPr>
            <a:endParaRPr lang="en-US" sz="1050">
              <a:solidFill>
                <a:srgbClr val="3C4043"/>
              </a:solidFill>
              <a:highlight>
                <a:srgbClr val="FFFFFF"/>
              </a:highlight>
              <a:latin typeface="Roboto"/>
              <a:ea typeface="Roboto"/>
              <a:cs typeface="Roboto"/>
            </a:endParaRPr>
          </a:p>
        </p:txBody>
      </p:sp>
      <p:sp>
        <p:nvSpPr>
          <p:cNvPr id="2" name="TextBox 1">
            <a:extLst>
              <a:ext uri="{FF2B5EF4-FFF2-40B4-BE49-F238E27FC236}">
                <a16:creationId xmlns:a16="http://schemas.microsoft.com/office/drawing/2014/main" id="{D313C76F-8276-4B66-A9B8-0D29FC2EDF89}"/>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body" idx="1"/>
          </p:nvPr>
        </p:nvSpPr>
        <p:spPr>
          <a:xfrm>
            <a:off x="373944" y="214830"/>
            <a:ext cx="11444100" cy="627300"/>
          </a:xfrm>
          <a:prstGeom prst="rect">
            <a:avLst/>
          </a:prstGeom>
          <a:noFill/>
          <a:ln>
            <a:noFill/>
          </a:ln>
        </p:spPr>
        <p:txBody>
          <a:bodyPr spcFirstLastPara="1" wrap="square" lIns="91425" tIns="45700" rIns="91425" bIns="45700" anchor="t" anchorCtr="0">
            <a:noAutofit/>
          </a:bodyPr>
          <a:lstStyle/>
          <a:p>
            <a:pPr marL="0" indent="0">
              <a:spcBef>
                <a:spcPts val="0"/>
              </a:spcBef>
            </a:pPr>
            <a:r>
              <a:rPr lang="en-IN">
                <a:sym typeface="Nixie One"/>
              </a:rPr>
              <a:t>Apex is:</a:t>
            </a:r>
            <a:endParaRPr lang="en-IN"/>
          </a:p>
          <a:p>
            <a:pPr marL="0" lvl="0" indent="0" algn="ctr" rtl="0">
              <a:lnSpc>
                <a:spcPct val="90000"/>
              </a:lnSpc>
              <a:spcBef>
                <a:spcPts val="0"/>
              </a:spcBef>
              <a:spcAft>
                <a:spcPts val="0"/>
              </a:spcAft>
              <a:buClr>
                <a:schemeClr val="accent2"/>
              </a:buClr>
              <a:buSzPts val="4000"/>
              <a:buNone/>
            </a:pPr>
            <a:endParaRPr/>
          </a:p>
        </p:txBody>
      </p:sp>
      <p:sp>
        <p:nvSpPr>
          <p:cNvPr id="2" name="Google Shape;397;p60">
            <a:extLst>
              <a:ext uri="{FF2B5EF4-FFF2-40B4-BE49-F238E27FC236}">
                <a16:creationId xmlns:a16="http://schemas.microsoft.com/office/drawing/2014/main" id="{0C687011-B3D7-4661-9EA7-8BCE3885EE80}"/>
              </a:ext>
            </a:extLst>
          </p:cNvPr>
          <p:cNvSpPr/>
          <p:nvPr/>
        </p:nvSpPr>
        <p:spPr>
          <a:xfrm>
            <a:off x="654218" y="1661846"/>
            <a:ext cx="11288290" cy="1226666"/>
          </a:xfrm>
          <a:prstGeom prst="horizontalScroll">
            <a:avLst>
              <a:gd name="adj" fmla="val 12500"/>
            </a:avLst>
          </a:prstGeom>
          <a:solidFill>
            <a:srgbClr val="19BBD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US" sz="2800" b="1">
                <a:solidFill>
                  <a:schemeClr val="lt1"/>
                </a:solidFill>
                <a:latin typeface="Trebuchet MS"/>
              </a:rPr>
              <a:t>Multitenant</a:t>
            </a:r>
            <a:r>
              <a:rPr lang="en-US" sz="1800">
                <a:solidFill>
                  <a:schemeClr val="bg1"/>
                </a:solidFill>
                <a:latin typeface="Trebuchet MS"/>
              </a:rPr>
              <a:t> </a:t>
            </a:r>
            <a:r>
              <a:rPr lang="en-US" sz="2800" b="1">
                <a:solidFill>
                  <a:schemeClr val="lt1"/>
                </a:solidFill>
                <a:latin typeface="Trebuchet MS"/>
              </a:rPr>
              <a:t>Aware :</a:t>
            </a:r>
            <a:r>
              <a:rPr lang="en-US" sz="3200" b="1">
                <a:solidFill>
                  <a:schemeClr val="lt1"/>
                </a:solidFill>
                <a:latin typeface="Trebuchet MS"/>
              </a:rPr>
              <a:t> </a:t>
            </a:r>
            <a:r>
              <a:rPr lang="en-US" sz="1800">
                <a:solidFill>
                  <a:schemeClr val="bg1"/>
                </a:solidFill>
              </a:rPr>
              <a:t>This allows multiple organizations to use the same infrastructure and resources while ensuring fair resource allocation, data isolation, security, and scalability.</a:t>
            </a:r>
            <a:endParaRPr lang="en-US" sz="1800" b="1">
              <a:solidFill>
                <a:schemeClr val="bg1"/>
              </a:solidFill>
              <a:latin typeface="Trebuchet MS"/>
            </a:endParaRPr>
          </a:p>
        </p:txBody>
      </p:sp>
      <p:sp>
        <p:nvSpPr>
          <p:cNvPr id="3" name="Google Shape;398;p60">
            <a:extLst>
              <a:ext uri="{FF2B5EF4-FFF2-40B4-BE49-F238E27FC236}">
                <a16:creationId xmlns:a16="http://schemas.microsoft.com/office/drawing/2014/main" id="{0E8AAEC3-AE0F-490A-B539-9320FFD374AB}"/>
              </a:ext>
            </a:extLst>
          </p:cNvPr>
          <p:cNvSpPr/>
          <p:nvPr/>
        </p:nvSpPr>
        <p:spPr>
          <a:xfrm>
            <a:off x="660163" y="3122186"/>
            <a:ext cx="7455200" cy="1363516"/>
          </a:xfrm>
          <a:prstGeom prst="horizontalScroll">
            <a:avLst>
              <a:gd name="adj" fmla="val 12500"/>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US" sz="3200" b="1">
                <a:solidFill>
                  <a:schemeClr val="lt1"/>
                </a:solidFill>
                <a:latin typeface="Trebuchet MS"/>
              </a:rPr>
              <a:t>Automatically Upgradeable</a:t>
            </a:r>
          </a:p>
        </p:txBody>
      </p:sp>
      <p:sp>
        <p:nvSpPr>
          <p:cNvPr id="5" name="TextBox 4">
            <a:extLst>
              <a:ext uri="{FF2B5EF4-FFF2-40B4-BE49-F238E27FC236}">
                <a16:creationId xmlns:a16="http://schemas.microsoft.com/office/drawing/2014/main" id="{0C7AAD47-4384-42B7-A6AE-28303E66D90E}"/>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C8C317F7-F016-46E3-95A8-92016552E417}"/>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0FC414D4-85E0-4168-91A7-B0AB92027DCF}"/>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C087D87E-D25F-4158-8071-D20FDDF59B08}"/>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69705080-2B31-431A-9683-FC622A170C66}"/>
              </a:ext>
            </a:extLst>
          </p:cNvPr>
          <p:cNvSpPr txBox="1"/>
          <p:nvPr/>
        </p:nvSpPr>
        <p:spPr>
          <a:xfrm>
            <a:off x="4336212" y="3128513"/>
            <a:ext cx="313138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3" name="TextBox 12">
            <a:extLst>
              <a:ext uri="{FF2B5EF4-FFF2-40B4-BE49-F238E27FC236}">
                <a16:creationId xmlns:a16="http://schemas.microsoft.com/office/drawing/2014/main" id="{52188F31-D580-42E9-80C5-D9940A7EF900}"/>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EE5DBD74-066A-4670-9F7C-9DF16D55F846}"/>
              </a:ext>
            </a:extLst>
          </p:cNvPr>
          <p:cNvSpPr txBox="1"/>
          <p:nvPr/>
        </p:nvSpPr>
        <p:spPr>
          <a:xfrm>
            <a:off x="4724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8" name="Google Shape;397;p60">
            <a:extLst>
              <a:ext uri="{FF2B5EF4-FFF2-40B4-BE49-F238E27FC236}">
                <a16:creationId xmlns:a16="http://schemas.microsoft.com/office/drawing/2014/main" id="{81B43695-665B-428E-BC49-5D100383E0CC}"/>
              </a:ext>
            </a:extLst>
          </p:cNvPr>
          <p:cNvSpPr/>
          <p:nvPr/>
        </p:nvSpPr>
        <p:spPr>
          <a:xfrm>
            <a:off x="662844" y="4689718"/>
            <a:ext cx="7455200" cy="1226666"/>
          </a:xfrm>
          <a:prstGeom prst="horizontalScroll">
            <a:avLst>
              <a:gd name="adj" fmla="val 12500"/>
            </a:avLst>
          </a:prstGeom>
          <a:solidFill>
            <a:srgbClr val="19BBD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US" sz="3200" b="1">
                <a:solidFill>
                  <a:schemeClr val="lt1"/>
                </a:solidFill>
                <a:latin typeface="Trebuchet MS"/>
              </a:rPr>
              <a:t>Easy to Test</a:t>
            </a:r>
            <a:endParaRPr lang="en-US">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14" name="Arrow: Right 13">
            <a:extLst>
              <a:ext uri="{FF2B5EF4-FFF2-40B4-BE49-F238E27FC236}">
                <a16:creationId xmlns:a16="http://schemas.microsoft.com/office/drawing/2014/main" id="{AC12D5EB-365B-4721-9148-B98AFD6058D8}"/>
              </a:ext>
            </a:extLst>
          </p:cNvPr>
          <p:cNvSpPr/>
          <p:nvPr/>
        </p:nvSpPr>
        <p:spPr>
          <a:xfrm>
            <a:off x="1758829" y="2813899"/>
            <a:ext cx="5076176" cy="125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Left 12">
            <a:extLst>
              <a:ext uri="{FF2B5EF4-FFF2-40B4-BE49-F238E27FC236}">
                <a16:creationId xmlns:a16="http://schemas.microsoft.com/office/drawing/2014/main" id="{C6798234-E5BF-4DF8-9D97-B38B2EB888F9}"/>
              </a:ext>
            </a:extLst>
          </p:cNvPr>
          <p:cNvSpPr/>
          <p:nvPr/>
        </p:nvSpPr>
        <p:spPr>
          <a:xfrm>
            <a:off x="1749805" y="3199367"/>
            <a:ext cx="5085200" cy="1637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1CAB89BF-6385-41FE-BBCF-9C9CCC96A9FA}"/>
              </a:ext>
            </a:extLst>
          </p:cNvPr>
          <p:cNvSpPr/>
          <p:nvPr/>
        </p:nvSpPr>
        <p:spPr>
          <a:xfrm>
            <a:off x="1929333" y="5185000"/>
            <a:ext cx="4957500" cy="192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Left 8">
            <a:extLst>
              <a:ext uri="{FF2B5EF4-FFF2-40B4-BE49-F238E27FC236}">
                <a16:creationId xmlns:a16="http://schemas.microsoft.com/office/drawing/2014/main" id="{3C58D8C2-5A31-447A-A2C3-00DC2ADE6D5F}"/>
              </a:ext>
            </a:extLst>
          </p:cNvPr>
          <p:cNvSpPr/>
          <p:nvPr/>
        </p:nvSpPr>
        <p:spPr>
          <a:xfrm>
            <a:off x="1852733" y="5496900"/>
            <a:ext cx="4956000" cy="1927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8" name="Google Shape;358;p59"/>
          <p:cNvSpPr/>
          <p:nvPr/>
        </p:nvSpPr>
        <p:spPr>
          <a:xfrm>
            <a:off x="1066800" y="696500"/>
            <a:ext cx="9587345" cy="859200"/>
          </a:xfrm>
          <a:prstGeom prst="rect">
            <a:avLst/>
          </a:prstGeom>
          <a:noFill/>
          <a:ln>
            <a:noFill/>
          </a:ln>
        </p:spPr>
        <p:txBody>
          <a:bodyPr spcFirstLastPara="1" wrap="square" lIns="120000" tIns="121900" rIns="120000" bIns="121900" anchor="b" anchorCtr="0">
            <a:noAutofit/>
          </a:bodyPr>
          <a:lstStyle/>
          <a:p>
            <a:pPr algn="ctr">
              <a:lnSpc>
                <a:spcPct val="90000"/>
              </a:lnSpc>
              <a:buClr>
                <a:schemeClr val="accent2"/>
              </a:buClr>
              <a:buSzPts val="4000"/>
            </a:pPr>
            <a:endParaRPr lang="en-IN" sz="4000">
              <a:solidFill>
                <a:schemeClr val="accent2"/>
              </a:solidFill>
              <a:latin typeface="Calibri"/>
              <a:cs typeface="Calibri"/>
            </a:endParaRPr>
          </a:p>
        </p:txBody>
      </p:sp>
      <p:sp>
        <p:nvSpPr>
          <p:cNvPr id="359" name="Google Shape;359;p59"/>
          <p:cNvSpPr/>
          <p:nvPr/>
        </p:nvSpPr>
        <p:spPr>
          <a:xfrm>
            <a:off x="4244567" y="2871689"/>
            <a:ext cx="2448902" cy="2917630"/>
          </a:xfrm>
          <a:prstGeom prst="cloud">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pic>
        <p:nvPicPr>
          <p:cNvPr id="360" name="Google Shape;360;p59"/>
          <p:cNvPicPr preferRelativeResize="0"/>
          <p:nvPr/>
        </p:nvPicPr>
        <p:blipFill>
          <a:blip r:embed="rId3">
            <a:alphaModFix/>
          </a:blip>
          <a:stretch>
            <a:fillRect/>
          </a:stretch>
        </p:blipFill>
        <p:spPr>
          <a:xfrm>
            <a:off x="632801" y="2404801"/>
            <a:ext cx="1029932" cy="1029932"/>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361" name="Google Shape;361;p59"/>
          <p:cNvPicPr preferRelativeResize="0"/>
          <p:nvPr/>
        </p:nvPicPr>
        <p:blipFill>
          <a:blip r:embed="rId4">
            <a:alphaModFix/>
          </a:blip>
          <a:stretch>
            <a:fillRect/>
          </a:stretch>
        </p:blipFill>
        <p:spPr>
          <a:xfrm>
            <a:off x="144632" y="2842933"/>
            <a:ext cx="771600" cy="771600"/>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362" name="Google Shape;362;p59"/>
          <p:cNvSpPr/>
          <p:nvPr/>
        </p:nvSpPr>
        <p:spPr>
          <a:xfrm>
            <a:off x="419367" y="3490000"/>
            <a:ext cx="1672669" cy="707100"/>
          </a:xfrm>
          <a:prstGeom prst="rect">
            <a:avLst/>
          </a:prstGeom>
          <a:noFill/>
          <a:ln>
            <a:noFill/>
          </a:ln>
          <a:effectLst>
            <a:outerShdw blurRad="50800" dist="38100" dir="2700000" algn="tl" rotWithShape="0">
              <a:prstClr val="black">
                <a:alpha val="40000"/>
              </a:prstClr>
            </a:outerShdw>
            <a:reflection endPos="30000" dist="38100" dir="5400000" fadeDir="5400012" sy="-100000" algn="bl" rotWithShape="0"/>
          </a:effectLst>
        </p:spPr>
        <p:txBody>
          <a:bodyPr spcFirstLastPara="1" wrap="square" lIns="120000" tIns="121900" rIns="120000" bIns="121900" anchor="b" anchorCtr="0">
            <a:noAutofit/>
          </a:bodyPr>
          <a:lstStyle/>
          <a:p>
            <a:pPr>
              <a:buSzPts val="1100"/>
            </a:pPr>
            <a:r>
              <a:rPr lang="en-IN" sz="2400">
                <a:solidFill>
                  <a:schemeClr val="tx1"/>
                </a:solidFill>
                <a:latin typeface="Trebuchet MS"/>
                <a:ea typeface="Trebuchet MS"/>
                <a:cs typeface="Trebuchet MS"/>
                <a:sym typeface="Trebuchet MS"/>
              </a:rPr>
              <a:t>Developer</a:t>
            </a:r>
            <a:endParaRPr sz="2400">
              <a:solidFill>
                <a:schemeClr val="tx1"/>
              </a:solidFill>
              <a:latin typeface="Trebuchet MS"/>
              <a:ea typeface="Trebuchet MS"/>
              <a:cs typeface="Trebuchet MS"/>
              <a:sym typeface="Trebuchet MS"/>
            </a:endParaRPr>
          </a:p>
        </p:txBody>
      </p:sp>
      <p:pic>
        <p:nvPicPr>
          <p:cNvPr id="363" name="Google Shape;363;p59"/>
          <p:cNvPicPr preferRelativeResize="0"/>
          <p:nvPr/>
        </p:nvPicPr>
        <p:blipFill>
          <a:blip r:embed="rId5">
            <a:alphaModFix/>
          </a:blip>
          <a:stretch>
            <a:fillRect/>
          </a:stretch>
        </p:blipFill>
        <p:spPr>
          <a:xfrm>
            <a:off x="613200" y="4527267"/>
            <a:ext cx="1151133" cy="1151133"/>
          </a:xfrm>
          <a:prstGeom prst="rect">
            <a:avLst/>
          </a:prstGeom>
          <a:noFill/>
          <a:ln>
            <a:noFill/>
          </a:ln>
        </p:spPr>
      </p:pic>
      <p:sp>
        <p:nvSpPr>
          <p:cNvPr id="364" name="Google Shape;364;p59"/>
          <p:cNvSpPr/>
          <p:nvPr/>
        </p:nvSpPr>
        <p:spPr>
          <a:xfrm>
            <a:off x="419367" y="5660500"/>
            <a:ext cx="2144800" cy="586800"/>
          </a:xfrm>
          <a:prstGeom prst="rect">
            <a:avLst/>
          </a:prstGeom>
          <a:noFill/>
          <a:ln>
            <a:noFill/>
          </a:ln>
          <a:effectLst>
            <a:outerShdw blurRad="50800" dist="38100" dir="2700000" algn="tl" rotWithShape="0">
              <a:prstClr val="black">
                <a:alpha val="40000"/>
              </a:prstClr>
            </a:outerShdw>
          </a:effectLst>
        </p:spPr>
        <p:txBody>
          <a:bodyPr spcFirstLastPara="1" wrap="square" lIns="120000" tIns="121900" rIns="120000" bIns="121900" anchor="b" anchorCtr="0">
            <a:noAutofit/>
          </a:bodyPr>
          <a:lstStyle/>
          <a:p>
            <a:pPr>
              <a:buSzPts val="1100"/>
            </a:pPr>
            <a:r>
              <a:rPr lang="en-IN" sz="2400">
                <a:solidFill>
                  <a:schemeClr val="tx1"/>
                </a:solidFill>
                <a:latin typeface="Trebuchet MS"/>
                <a:ea typeface="Trebuchet MS"/>
                <a:cs typeface="Trebuchet MS"/>
                <a:sym typeface="Trebuchet MS"/>
              </a:rPr>
              <a:t>End User</a:t>
            </a:r>
            <a:endParaRPr sz="2400">
              <a:solidFill>
                <a:schemeClr val="tx1"/>
              </a:solidFill>
              <a:latin typeface="Trebuchet MS"/>
              <a:ea typeface="Trebuchet MS"/>
              <a:cs typeface="Trebuchet MS"/>
              <a:sym typeface="Trebuchet MS"/>
            </a:endParaRPr>
          </a:p>
        </p:txBody>
      </p:sp>
      <p:sp>
        <p:nvSpPr>
          <p:cNvPr id="366" name="Google Shape;366;p59"/>
          <p:cNvSpPr/>
          <p:nvPr/>
        </p:nvSpPr>
        <p:spPr>
          <a:xfrm>
            <a:off x="4737032" y="3896123"/>
            <a:ext cx="2144800" cy="586800"/>
          </a:xfrm>
          <a:prstGeom prst="rect">
            <a:avLst/>
          </a:prstGeom>
          <a:noFill/>
          <a:ln>
            <a:noFill/>
          </a:ln>
        </p:spPr>
        <p:txBody>
          <a:bodyPr spcFirstLastPara="1" wrap="square" lIns="120000" tIns="121900" rIns="120000" bIns="121900" anchor="b" anchorCtr="0">
            <a:noAutofit/>
          </a:bodyPr>
          <a:lstStyle/>
          <a:p>
            <a:pPr>
              <a:buSzPts val="1100"/>
            </a:pPr>
            <a:r>
              <a:rPr lang="en-IN" sz="2400">
                <a:solidFill>
                  <a:srgbClr val="0E293C"/>
                </a:solidFill>
                <a:latin typeface="Trebuchet MS"/>
                <a:ea typeface="Trebuchet MS"/>
                <a:cs typeface="Trebuchet MS"/>
                <a:sym typeface="Trebuchet MS"/>
              </a:rPr>
              <a:t>Internet</a:t>
            </a:r>
            <a:endParaRPr sz="2400">
              <a:solidFill>
                <a:srgbClr val="0E293C"/>
              </a:solidFill>
              <a:latin typeface="Trebuchet MS"/>
              <a:ea typeface="Trebuchet MS"/>
              <a:cs typeface="Trebuchet MS"/>
              <a:sym typeface="Trebuchet MS"/>
            </a:endParaRPr>
          </a:p>
        </p:txBody>
      </p:sp>
      <p:sp>
        <p:nvSpPr>
          <p:cNvPr id="369" name="Google Shape;369;p59"/>
          <p:cNvSpPr/>
          <p:nvPr/>
        </p:nvSpPr>
        <p:spPr>
          <a:xfrm>
            <a:off x="2257036" y="3673133"/>
            <a:ext cx="2145681" cy="586800"/>
          </a:xfrm>
          <a:prstGeom prst="rect">
            <a:avLst/>
          </a:prstGeom>
          <a:noFill/>
          <a:ln>
            <a:noFill/>
          </a:ln>
        </p:spPr>
        <p:txBody>
          <a:bodyPr spcFirstLastPara="1" wrap="square" lIns="120000" tIns="121900" rIns="120000" bIns="121900" anchor="b" anchorCtr="0">
            <a:noAutofit/>
          </a:bodyPr>
          <a:lstStyle/>
          <a:p>
            <a:pPr>
              <a:buSzPts val="1100"/>
            </a:pPr>
            <a:r>
              <a:rPr lang="en-IN" sz="1867">
                <a:solidFill>
                  <a:schemeClr val="tx1"/>
                </a:solidFill>
                <a:latin typeface="Trebuchet MS"/>
                <a:ea typeface="Trebuchet MS"/>
                <a:cs typeface="Trebuchet MS"/>
                <a:sym typeface="Trebuchet MS"/>
              </a:rPr>
              <a:t>Developer friendly message</a:t>
            </a:r>
            <a:endParaRPr sz="1867">
              <a:solidFill>
                <a:schemeClr val="tx1"/>
              </a:solidFill>
              <a:latin typeface="Trebuchet MS"/>
              <a:ea typeface="Trebuchet MS"/>
              <a:cs typeface="Trebuchet MS"/>
              <a:sym typeface="Trebuchet MS"/>
            </a:endParaRPr>
          </a:p>
        </p:txBody>
      </p:sp>
      <p:sp>
        <p:nvSpPr>
          <p:cNvPr id="370" name="Google Shape;370;p59"/>
          <p:cNvSpPr/>
          <p:nvPr/>
        </p:nvSpPr>
        <p:spPr>
          <a:xfrm>
            <a:off x="2196951" y="2318899"/>
            <a:ext cx="2144800" cy="466901"/>
          </a:xfrm>
          <a:prstGeom prst="rect">
            <a:avLst/>
          </a:prstGeom>
          <a:noFill/>
          <a:ln>
            <a:noFill/>
          </a:ln>
        </p:spPr>
        <p:txBody>
          <a:bodyPr spcFirstLastPara="1" wrap="square" lIns="120000" tIns="121900" rIns="120000" bIns="121900" anchor="b" anchorCtr="0">
            <a:noAutofit/>
          </a:bodyPr>
          <a:lstStyle/>
          <a:p>
            <a:pPr>
              <a:buSzPts val="1100"/>
            </a:pPr>
            <a:r>
              <a:rPr lang="en-IN" sz="1867">
                <a:solidFill>
                  <a:schemeClr val="tx1"/>
                </a:solidFill>
                <a:latin typeface="Trebuchet MS"/>
                <a:ea typeface="Trebuchet MS"/>
                <a:cs typeface="Trebuchet MS"/>
                <a:sym typeface="Trebuchet MS"/>
              </a:rPr>
              <a:t>Uncompiled Apex</a:t>
            </a:r>
            <a:endParaRPr sz="1867">
              <a:solidFill>
                <a:schemeClr val="tx1"/>
              </a:solidFill>
              <a:latin typeface="Trebuchet MS"/>
              <a:ea typeface="Trebuchet MS"/>
              <a:cs typeface="Trebuchet MS"/>
              <a:sym typeface="Trebuchet MS"/>
            </a:endParaRPr>
          </a:p>
        </p:txBody>
      </p:sp>
      <p:sp>
        <p:nvSpPr>
          <p:cNvPr id="371" name="Google Shape;371;p59"/>
          <p:cNvSpPr/>
          <p:nvPr/>
        </p:nvSpPr>
        <p:spPr>
          <a:xfrm>
            <a:off x="2633235" y="5496900"/>
            <a:ext cx="1151200" cy="586800"/>
          </a:xfrm>
          <a:prstGeom prst="rect">
            <a:avLst/>
          </a:prstGeom>
          <a:noFill/>
          <a:ln>
            <a:noFill/>
          </a:ln>
        </p:spPr>
        <p:txBody>
          <a:bodyPr spcFirstLastPara="1" wrap="square" lIns="120000" tIns="121900" rIns="120000" bIns="121900" anchor="b" anchorCtr="0">
            <a:noAutofit/>
          </a:bodyPr>
          <a:lstStyle/>
          <a:p>
            <a:pPr>
              <a:buSzPts val="1100"/>
            </a:pPr>
            <a:r>
              <a:rPr lang="en-IN" sz="1867">
                <a:solidFill>
                  <a:schemeClr val="tx1"/>
                </a:solidFill>
                <a:latin typeface="Trebuchet MS"/>
                <a:ea typeface="Trebuchet MS"/>
                <a:cs typeface="Trebuchet MS"/>
                <a:sym typeface="Trebuchet MS"/>
              </a:rPr>
              <a:t>Result</a:t>
            </a:r>
            <a:endParaRPr sz="1867">
              <a:solidFill>
                <a:schemeClr val="tx1"/>
              </a:solidFill>
              <a:latin typeface="Trebuchet MS"/>
              <a:ea typeface="Trebuchet MS"/>
              <a:cs typeface="Trebuchet MS"/>
              <a:sym typeface="Trebuchet MS"/>
            </a:endParaRPr>
          </a:p>
        </p:txBody>
      </p:sp>
      <p:sp>
        <p:nvSpPr>
          <p:cNvPr id="372" name="Google Shape;372;p59"/>
          <p:cNvSpPr/>
          <p:nvPr/>
        </p:nvSpPr>
        <p:spPr>
          <a:xfrm>
            <a:off x="2573984" y="4569933"/>
            <a:ext cx="1299200" cy="586800"/>
          </a:xfrm>
          <a:prstGeom prst="rect">
            <a:avLst/>
          </a:prstGeom>
          <a:noFill/>
          <a:ln>
            <a:noFill/>
          </a:ln>
        </p:spPr>
        <p:txBody>
          <a:bodyPr spcFirstLastPara="1" wrap="square" lIns="120000" tIns="121900" rIns="120000" bIns="121900" anchor="b" anchorCtr="0">
            <a:noAutofit/>
          </a:bodyPr>
          <a:lstStyle/>
          <a:p>
            <a:pPr>
              <a:buSzPts val="1100"/>
            </a:pPr>
            <a:r>
              <a:rPr lang="en-IN" sz="1867">
                <a:solidFill>
                  <a:schemeClr val="tx1"/>
                </a:solidFill>
                <a:latin typeface="Trebuchet MS"/>
                <a:ea typeface="Trebuchet MS"/>
                <a:cs typeface="Trebuchet MS"/>
                <a:sym typeface="Trebuchet MS"/>
              </a:rPr>
              <a:t>Request</a:t>
            </a:r>
            <a:endParaRPr sz="1867">
              <a:solidFill>
                <a:schemeClr val="tx1"/>
              </a:solidFill>
              <a:latin typeface="Trebuchet MS"/>
              <a:ea typeface="Trebuchet MS"/>
              <a:cs typeface="Trebuchet MS"/>
              <a:sym typeface="Trebuchet MS"/>
            </a:endParaRPr>
          </a:p>
        </p:txBody>
      </p:sp>
      <p:cxnSp>
        <p:nvCxnSpPr>
          <p:cNvPr id="373" name="Google Shape;373;p59"/>
          <p:cNvCxnSpPr/>
          <p:nvPr/>
        </p:nvCxnSpPr>
        <p:spPr>
          <a:xfrm rot="10800000">
            <a:off x="1852733" y="3555000"/>
            <a:ext cx="5457200" cy="7600"/>
          </a:xfrm>
          <a:prstGeom prst="straightConnector1">
            <a:avLst/>
          </a:prstGeom>
          <a:noFill/>
          <a:ln w="19050" cap="flat" cmpd="sng">
            <a:solidFill>
              <a:srgbClr val="FFFFFF"/>
            </a:solidFill>
            <a:prstDash val="solid"/>
            <a:round/>
            <a:headEnd type="none" w="med" len="med"/>
            <a:tailEnd type="triangle" w="med" len="med"/>
          </a:ln>
        </p:spPr>
      </p:cxnSp>
      <p:sp>
        <p:nvSpPr>
          <p:cNvPr id="374" name="Google Shape;374;p59"/>
          <p:cNvSpPr/>
          <p:nvPr/>
        </p:nvSpPr>
        <p:spPr>
          <a:xfrm>
            <a:off x="6905367" y="2005600"/>
            <a:ext cx="1939600" cy="4169600"/>
          </a:xfrm>
          <a:prstGeom prst="roundRect">
            <a:avLst>
              <a:gd name="adj" fmla="val 16667"/>
            </a:avLst>
          </a:prstGeom>
          <a:solidFill>
            <a:srgbClr val="18476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375" name="Google Shape;375;p59"/>
          <p:cNvSpPr/>
          <p:nvPr/>
        </p:nvSpPr>
        <p:spPr>
          <a:xfrm>
            <a:off x="6905367" y="3485700"/>
            <a:ext cx="1939600" cy="1030000"/>
          </a:xfrm>
          <a:prstGeom prst="rect">
            <a:avLst/>
          </a:prstGeom>
          <a:noFill/>
          <a:ln>
            <a:noFill/>
          </a:ln>
        </p:spPr>
        <p:txBody>
          <a:bodyPr spcFirstLastPara="1" wrap="square" lIns="120000" tIns="121900" rIns="120000" bIns="121900" anchor="b" anchorCtr="0">
            <a:noAutofit/>
          </a:bodyPr>
          <a:lstStyle/>
          <a:p>
            <a:pPr algn="ctr">
              <a:buSzPts val="1100"/>
            </a:pPr>
            <a:r>
              <a:rPr lang="en-IN" sz="1867">
                <a:solidFill>
                  <a:schemeClr val="lt1"/>
                </a:solidFill>
                <a:latin typeface="Trebuchet MS"/>
                <a:ea typeface="Trebuchet MS"/>
                <a:cs typeface="Trebuchet MS"/>
                <a:sym typeface="Trebuchet MS"/>
              </a:rPr>
              <a:t>Application Server</a:t>
            </a:r>
            <a:endParaRPr sz="1867">
              <a:solidFill>
                <a:schemeClr val="lt1"/>
              </a:solidFill>
              <a:latin typeface="Trebuchet MS"/>
              <a:ea typeface="Trebuchet MS"/>
              <a:cs typeface="Trebuchet MS"/>
              <a:sym typeface="Trebuchet MS"/>
            </a:endParaRPr>
          </a:p>
        </p:txBody>
      </p:sp>
      <p:sp>
        <p:nvSpPr>
          <p:cNvPr id="376" name="Google Shape;376;p59"/>
          <p:cNvSpPr/>
          <p:nvPr/>
        </p:nvSpPr>
        <p:spPr>
          <a:xfrm>
            <a:off x="7016867" y="2340167"/>
            <a:ext cx="1720800" cy="859200"/>
          </a:xfrm>
          <a:prstGeom prst="roundRect">
            <a:avLst>
              <a:gd name="adj" fmla="val 16667"/>
            </a:avLst>
          </a:prstGeom>
          <a:solidFill>
            <a:srgbClr val="3393E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377" name="Google Shape;377;p59"/>
          <p:cNvSpPr/>
          <p:nvPr/>
        </p:nvSpPr>
        <p:spPr>
          <a:xfrm>
            <a:off x="7016867" y="4981767"/>
            <a:ext cx="1720800" cy="859200"/>
          </a:xfrm>
          <a:prstGeom prst="roundRect">
            <a:avLst>
              <a:gd name="adj" fmla="val 16667"/>
            </a:avLst>
          </a:prstGeom>
          <a:solidFill>
            <a:srgbClr val="3393E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378" name="Google Shape;378;p59"/>
          <p:cNvSpPr/>
          <p:nvPr/>
        </p:nvSpPr>
        <p:spPr>
          <a:xfrm>
            <a:off x="7181567" y="2134533"/>
            <a:ext cx="1387200" cy="1030000"/>
          </a:xfrm>
          <a:prstGeom prst="rect">
            <a:avLst/>
          </a:prstGeom>
          <a:noFill/>
          <a:ln>
            <a:noFill/>
          </a:ln>
        </p:spPr>
        <p:txBody>
          <a:bodyPr spcFirstLastPara="1" wrap="square" lIns="120000" tIns="121900" rIns="120000" bIns="121900" anchor="b" anchorCtr="0">
            <a:noAutofit/>
          </a:bodyPr>
          <a:lstStyle/>
          <a:p>
            <a:pPr algn="ctr">
              <a:buSzPts val="1100"/>
            </a:pPr>
            <a:r>
              <a:rPr lang="en-IN" sz="1867">
                <a:solidFill>
                  <a:schemeClr val="lt1"/>
                </a:solidFill>
                <a:latin typeface="Trebuchet MS"/>
                <a:ea typeface="Trebuchet MS"/>
                <a:cs typeface="Trebuchet MS"/>
                <a:sym typeface="Trebuchet MS"/>
              </a:rPr>
              <a:t>Apex Compiler</a:t>
            </a:r>
            <a:endParaRPr sz="1867">
              <a:solidFill>
                <a:schemeClr val="lt1"/>
              </a:solidFill>
              <a:latin typeface="Trebuchet MS"/>
              <a:ea typeface="Trebuchet MS"/>
              <a:cs typeface="Trebuchet MS"/>
              <a:sym typeface="Trebuchet MS"/>
            </a:endParaRPr>
          </a:p>
        </p:txBody>
      </p:sp>
      <p:sp>
        <p:nvSpPr>
          <p:cNvPr id="379" name="Google Shape;379;p59"/>
          <p:cNvSpPr/>
          <p:nvPr/>
        </p:nvSpPr>
        <p:spPr>
          <a:xfrm>
            <a:off x="7086933" y="4806500"/>
            <a:ext cx="1453200" cy="1030000"/>
          </a:xfrm>
          <a:prstGeom prst="rect">
            <a:avLst/>
          </a:prstGeom>
          <a:noFill/>
          <a:ln>
            <a:noFill/>
          </a:ln>
        </p:spPr>
        <p:txBody>
          <a:bodyPr spcFirstLastPara="1" wrap="square" lIns="120000" tIns="121900" rIns="120000" bIns="121900" anchor="b" anchorCtr="0">
            <a:noAutofit/>
          </a:bodyPr>
          <a:lstStyle/>
          <a:p>
            <a:pPr algn="ctr">
              <a:buSzPts val="1100"/>
            </a:pPr>
            <a:r>
              <a:rPr lang="en-IN" sz="1867">
                <a:solidFill>
                  <a:schemeClr val="lt1"/>
                </a:solidFill>
                <a:latin typeface="Trebuchet MS"/>
                <a:ea typeface="Trebuchet MS"/>
                <a:cs typeface="Trebuchet MS"/>
                <a:sym typeface="Trebuchet MS"/>
              </a:rPr>
              <a:t>Apex Runtime</a:t>
            </a:r>
            <a:endParaRPr sz="1867">
              <a:solidFill>
                <a:schemeClr val="lt1"/>
              </a:solidFill>
              <a:latin typeface="Trebuchet MS"/>
              <a:ea typeface="Trebuchet MS"/>
              <a:cs typeface="Trebuchet MS"/>
              <a:sym typeface="Trebuchet MS"/>
            </a:endParaRPr>
          </a:p>
        </p:txBody>
      </p:sp>
      <p:sp>
        <p:nvSpPr>
          <p:cNvPr id="380" name="Google Shape;380;p59"/>
          <p:cNvSpPr/>
          <p:nvPr/>
        </p:nvSpPr>
        <p:spPr>
          <a:xfrm>
            <a:off x="10364055" y="2005600"/>
            <a:ext cx="1609600" cy="4169600"/>
          </a:xfrm>
          <a:prstGeom prst="can">
            <a:avLst>
              <a:gd name="adj" fmla="val 25000"/>
            </a:avLst>
          </a:prstGeom>
          <a:solidFill>
            <a:srgbClr val="18476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381" name="Google Shape;381;p59"/>
          <p:cNvSpPr/>
          <p:nvPr/>
        </p:nvSpPr>
        <p:spPr>
          <a:xfrm>
            <a:off x="10477700" y="4881067"/>
            <a:ext cx="1453200" cy="1030000"/>
          </a:xfrm>
          <a:prstGeom prst="roundRect">
            <a:avLst>
              <a:gd name="adj" fmla="val 16667"/>
            </a:avLst>
          </a:prstGeom>
          <a:solidFill>
            <a:srgbClr val="3393E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382" name="Google Shape;382;p59"/>
          <p:cNvSpPr/>
          <p:nvPr/>
        </p:nvSpPr>
        <p:spPr>
          <a:xfrm>
            <a:off x="10486800" y="4925767"/>
            <a:ext cx="1387200" cy="768000"/>
          </a:xfrm>
          <a:prstGeom prst="rect">
            <a:avLst/>
          </a:prstGeom>
          <a:noFill/>
          <a:ln>
            <a:noFill/>
          </a:ln>
        </p:spPr>
        <p:txBody>
          <a:bodyPr spcFirstLastPara="1" wrap="square" lIns="120000" tIns="121900" rIns="120000" bIns="121900" anchor="b" anchorCtr="0">
            <a:noAutofit/>
          </a:bodyPr>
          <a:lstStyle/>
          <a:p>
            <a:pPr algn="ctr">
              <a:buSzPts val="1100"/>
            </a:pPr>
            <a:r>
              <a:rPr lang="en-IN" sz="1867">
                <a:solidFill>
                  <a:schemeClr val="lt1"/>
                </a:solidFill>
                <a:latin typeface="Trebuchet MS"/>
                <a:ea typeface="Trebuchet MS"/>
                <a:cs typeface="Trebuchet MS"/>
                <a:sym typeface="Trebuchet MS"/>
              </a:rPr>
              <a:t>Apex Class</a:t>
            </a:r>
            <a:endParaRPr sz="1867">
              <a:solidFill>
                <a:schemeClr val="lt1"/>
              </a:solidFill>
              <a:latin typeface="Trebuchet MS"/>
              <a:ea typeface="Trebuchet MS"/>
              <a:cs typeface="Trebuchet MS"/>
              <a:sym typeface="Trebuchet MS"/>
            </a:endParaRPr>
          </a:p>
        </p:txBody>
      </p:sp>
      <p:cxnSp>
        <p:nvCxnSpPr>
          <p:cNvPr id="383" name="Google Shape;383;p59"/>
          <p:cNvCxnSpPr/>
          <p:nvPr/>
        </p:nvCxnSpPr>
        <p:spPr>
          <a:xfrm rot="10800000" flipH="1">
            <a:off x="8878084" y="2876567"/>
            <a:ext cx="1453600" cy="3600"/>
          </a:xfrm>
          <a:prstGeom prst="straightConnector1">
            <a:avLst/>
          </a:prstGeom>
          <a:noFill/>
          <a:ln w="19050" cap="flat" cmpd="sng">
            <a:solidFill>
              <a:srgbClr val="FFFFFF"/>
            </a:solidFill>
            <a:prstDash val="solid"/>
            <a:round/>
            <a:headEnd type="none" w="med" len="med"/>
            <a:tailEnd type="triangle" w="med" len="med"/>
          </a:ln>
        </p:spPr>
      </p:cxnSp>
      <p:sp>
        <p:nvSpPr>
          <p:cNvPr id="384" name="Google Shape;384;p59"/>
          <p:cNvSpPr/>
          <p:nvPr/>
        </p:nvSpPr>
        <p:spPr>
          <a:xfrm>
            <a:off x="8979571" y="2388600"/>
            <a:ext cx="1453600" cy="586800"/>
          </a:xfrm>
          <a:prstGeom prst="rect">
            <a:avLst/>
          </a:prstGeom>
          <a:noFill/>
          <a:ln>
            <a:noFill/>
          </a:ln>
        </p:spPr>
        <p:txBody>
          <a:bodyPr spcFirstLastPara="1" wrap="square" lIns="120000" tIns="121900" rIns="120000" bIns="121900" anchor="b" anchorCtr="0">
            <a:noAutofit/>
          </a:bodyPr>
          <a:lstStyle/>
          <a:p>
            <a:pPr algn="ctr">
              <a:buSzPts val="1100"/>
            </a:pPr>
            <a:r>
              <a:rPr lang="en-IN" sz="1867">
                <a:solidFill>
                  <a:schemeClr val="tx1"/>
                </a:solidFill>
                <a:latin typeface="Trebuchet MS"/>
                <a:ea typeface="Trebuchet MS"/>
                <a:cs typeface="Trebuchet MS"/>
                <a:sym typeface="Trebuchet MS"/>
              </a:rPr>
              <a:t>Compiled Apex</a:t>
            </a:r>
            <a:endParaRPr sz="1867">
              <a:solidFill>
                <a:schemeClr val="tx1"/>
              </a:solidFill>
              <a:latin typeface="Trebuchet MS"/>
              <a:ea typeface="Trebuchet MS"/>
              <a:cs typeface="Trebuchet MS"/>
              <a:sym typeface="Trebuchet MS"/>
            </a:endParaRPr>
          </a:p>
        </p:txBody>
      </p:sp>
      <p:sp>
        <p:nvSpPr>
          <p:cNvPr id="385" name="Google Shape;385;p59"/>
          <p:cNvSpPr/>
          <p:nvPr/>
        </p:nvSpPr>
        <p:spPr>
          <a:xfrm>
            <a:off x="8877971" y="6122532"/>
            <a:ext cx="1453600" cy="583368"/>
          </a:xfrm>
          <a:prstGeom prst="rect">
            <a:avLst/>
          </a:prstGeom>
          <a:noFill/>
          <a:ln>
            <a:noFill/>
          </a:ln>
        </p:spPr>
        <p:txBody>
          <a:bodyPr spcFirstLastPara="1" wrap="square" lIns="120000" tIns="121900" rIns="120000" bIns="121900" anchor="b" anchorCtr="0">
            <a:noAutofit/>
          </a:bodyPr>
          <a:lstStyle/>
          <a:p>
            <a:pPr algn="ctr">
              <a:buSzPts val="1100"/>
            </a:pPr>
            <a:r>
              <a:rPr lang="en-IN" sz="1867">
                <a:solidFill>
                  <a:schemeClr val="tx1"/>
                </a:solidFill>
                <a:latin typeface="Trebuchet MS"/>
                <a:ea typeface="Trebuchet MS"/>
                <a:cs typeface="Trebuchet MS"/>
                <a:sym typeface="Trebuchet MS"/>
              </a:rPr>
              <a:t>Compiled</a:t>
            </a:r>
            <a:r>
              <a:rPr lang="en-IN" sz="1867">
                <a:solidFill>
                  <a:schemeClr val="lt1"/>
                </a:solidFill>
                <a:latin typeface="Trebuchet MS"/>
                <a:ea typeface="Trebuchet MS"/>
                <a:cs typeface="Trebuchet MS"/>
                <a:sym typeface="Trebuchet MS"/>
              </a:rPr>
              <a:t> </a:t>
            </a:r>
            <a:r>
              <a:rPr lang="en-IN" sz="1867">
                <a:solidFill>
                  <a:schemeClr val="tx1"/>
                </a:solidFill>
                <a:latin typeface="Trebuchet MS"/>
                <a:ea typeface="Trebuchet MS"/>
                <a:cs typeface="Trebuchet MS"/>
                <a:sym typeface="Trebuchet MS"/>
              </a:rPr>
              <a:t>Apex</a:t>
            </a:r>
            <a:endParaRPr sz="1867">
              <a:solidFill>
                <a:schemeClr val="tx1"/>
              </a:solidFill>
              <a:latin typeface="Trebuchet MS"/>
              <a:ea typeface="Trebuchet MS"/>
              <a:cs typeface="Trebuchet MS"/>
              <a:sym typeface="Trebuchet MS"/>
            </a:endParaRPr>
          </a:p>
        </p:txBody>
      </p:sp>
      <p:cxnSp>
        <p:nvCxnSpPr>
          <p:cNvPr id="386" name="Google Shape;386;p59"/>
          <p:cNvCxnSpPr/>
          <p:nvPr/>
        </p:nvCxnSpPr>
        <p:spPr>
          <a:xfrm>
            <a:off x="8906500" y="5040400"/>
            <a:ext cx="1443600" cy="31200"/>
          </a:xfrm>
          <a:prstGeom prst="straightConnector1">
            <a:avLst/>
          </a:prstGeom>
          <a:noFill/>
          <a:ln w="19050" cap="flat" cmpd="sng">
            <a:solidFill>
              <a:srgbClr val="FFFFFF"/>
            </a:solidFill>
            <a:prstDash val="solid"/>
            <a:round/>
            <a:headEnd type="none" w="med" len="med"/>
            <a:tailEnd type="triangle" w="med" len="med"/>
          </a:ln>
        </p:spPr>
      </p:cxnSp>
      <p:cxnSp>
        <p:nvCxnSpPr>
          <p:cNvPr id="387" name="Google Shape;387;p59"/>
          <p:cNvCxnSpPr/>
          <p:nvPr/>
        </p:nvCxnSpPr>
        <p:spPr>
          <a:xfrm flipH="1">
            <a:off x="8827489" y="5903367"/>
            <a:ext cx="1521200" cy="8000"/>
          </a:xfrm>
          <a:prstGeom prst="straightConnector1">
            <a:avLst/>
          </a:prstGeom>
          <a:noFill/>
          <a:ln w="19050" cap="flat" cmpd="sng">
            <a:solidFill>
              <a:srgbClr val="FFFFFF"/>
            </a:solidFill>
            <a:prstDash val="solid"/>
            <a:round/>
            <a:headEnd type="none" w="med" len="med"/>
            <a:tailEnd type="triangle" w="med" len="med"/>
          </a:ln>
        </p:spPr>
      </p:cxnSp>
      <p:sp>
        <p:nvSpPr>
          <p:cNvPr id="388" name="Google Shape;388;p59"/>
          <p:cNvSpPr/>
          <p:nvPr/>
        </p:nvSpPr>
        <p:spPr>
          <a:xfrm>
            <a:off x="10210600" y="3688900"/>
            <a:ext cx="1939600" cy="651600"/>
          </a:xfrm>
          <a:prstGeom prst="rect">
            <a:avLst/>
          </a:prstGeom>
          <a:noFill/>
          <a:ln>
            <a:noFill/>
          </a:ln>
        </p:spPr>
        <p:txBody>
          <a:bodyPr spcFirstLastPara="1" wrap="square" lIns="120000" tIns="121900" rIns="120000" bIns="121900" anchor="b" anchorCtr="0">
            <a:noAutofit/>
          </a:bodyPr>
          <a:lstStyle/>
          <a:p>
            <a:pPr algn="ctr">
              <a:buSzPts val="1100"/>
            </a:pPr>
            <a:r>
              <a:rPr lang="en-IN" sz="1867">
                <a:solidFill>
                  <a:schemeClr val="lt1"/>
                </a:solidFill>
                <a:latin typeface="Trebuchet MS"/>
                <a:ea typeface="Trebuchet MS"/>
                <a:cs typeface="Trebuchet MS"/>
                <a:sym typeface="Trebuchet MS"/>
              </a:rPr>
              <a:t>Metadata</a:t>
            </a:r>
            <a:endParaRPr sz="1867">
              <a:solidFill>
                <a:schemeClr val="lt1"/>
              </a:solidFill>
              <a:latin typeface="Trebuchet MS"/>
              <a:ea typeface="Trebuchet MS"/>
              <a:cs typeface="Trebuchet MS"/>
              <a:sym typeface="Trebuchet MS"/>
            </a:endParaRPr>
          </a:p>
        </p:txBody>
      </p:sp>
      <p:sp>
        <p:nvSpPr>
          <p:cNvPr id="389" name="Google Shape;389;p59"/>
          <p:cNvSpPr/>
          <p:nvPr/>
        </p:nvSpPr>
        <p:spPr>
          <a:xfrm>
            <a:off x="8877967" y="4725400"/>
            <a:ext cx="1453600" cy="459600"/>
          </a:xfrm>
          <a:prstGeom prst="rect">
            <a:avLst/>
          </a:prstGeom>
          <a:noFill/>
          <a:ln>
            <a:noFill/>
          </a:ln>
        </p:spPr>
        <p:txBody>
          <a:bodyPr spcFirstLastPara="1" wrap="square" lIns="120000" tIns="121900" rIns="120000" bIns="121900" anchor="b" anchorCtr="0">
            <a:noAutofit/>
          </a:bodyPr>
          <a:lstStyle/>
          <a:p>
            <a:pPr algn="ctr">
              <a:buSzPts val="1100"/>
            </a:pPr>
            <a:r>
              <a:rPr lang="en-IN" sz="1867">
                <a:solidFill>
                  <a:schemeClr val="tx1"/>
                </a:solidFill>
                <a:latin typeface="Trebuchet MS"/>
                <a:ea typeface="Trebuchet MS"/>
                <a:cs typeface="Trebuchet MS"/>
                <a:sym typeface="Trebuchet MS"/>
              </a:rPr>
              <a:t>Apex</a:t>
            </a:r>
            <a:r>
              <a:rPr lang="en-IN" sz="1867">
                <a:solidFill>
                  <a:schemeClr val="lt1"/>
                </a:solidFill>
                <a:latin typeface="Trebuchet MS"/>
                <a:ea typeface="Trebuchet MS"/>
                <a:cs typeface="Trebuchet MS"/>
                <a:sym typeface="Trebuchet MS"/>
              </a:rPr>
              <a:t> </a:t>
            </a:r>
            <a:r>
              <a:rPr lang="en-IN" sz="1867">
                <a:solidFill>
                  <a:schemeClr val="tx1"/>
                </a:solidFill>
                <a:latin typeface="Trebuchet MS"/>
                <a:ea typeface="Trebuchet MS"/>
                <a:cs typeface="Trebuchet MS"/>
                <a:sym typeface="Trebuchet MS"/>
              </a:rPr>
              <a:t>Request</a:t>
            </a:r>
            <a:endParaRPr sz="1867">
              <a:solidFill>
                <a:schemeClr val="tx1"/>
              </a:solidFill>
              <a:latin typeface="Trebuchet MS"/>
              <a:ea typeface="Trebuchet MS"/>
              <a:cs typeface="Trebuchet MS"/>
              <a:sym typeface="Trebuchet MS"/>
            </a:endParaRPr>
          </a:p>
        </p:txBody>
      </p:sp>
      <p:sp>
        <p:nvSpPr>
          <p:cNvPr id="4" name="Arrow: Right 3">
            <a:extLst>
              <a:ext uri="{FF2B5EF4-FFF2-40B4-BE49-F238E27FC236}">
                <a16:creationId xmlns:a16="http://schemas.microsoft.com/office/drawing/2014/main" id="{89056725-B3AF-4CBB-9798-BDA79061AC77}"/>
              </a:ext>
            </a:extLst>
          </p:cNvPr>
          <p:cNvSpPr/>
          <p:nvPr/>
        </p:nvSpPr>
        <p:spPr>
          <a:xfrm>
            <a:off x="8902367" y="2842933"/>
            <a:ext cx="1365933" cy="1004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021E892E-D6BE-450B-A66D-4AF272743C2E}"/>
              </a:ext>
            </a:extLst>
          </p:cNvPr>
          <p:cNvSpPr/>
          <p:nvPr/>
        </p:nvSpPr>
        <p:spPr>
          <a:xfrm>
            <a:off x="8896500" y="5058867"/>
            <a:ext cx="1371800" cy="978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Left 5">
            <a:extLst>
              <a:ext uri="{FF2B5EF4-FFF2-40B4-BE49-F238E27FC236}">
                <a16:creationId xmlns:a16="http://schemas.microsoft.com/office/drawing/2014/main" id="{EF2B08A2-130A-4554-AD78-E55462E2A752}"/>
              </a:ext>
            </a:extLst>
          </p:cNvPr>
          <p:cNvSpPr/>
          <p:nvPr/>
        </p:nvSpPr>
        <p:spPr>
          <a:xfrm>
            <a:off x="8896500" y="5875100"/>
            <a:ext cx="1435067" cy="1407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Placeholder 1">
            <a:extLst>
              <a:ext uri="{FF2B5EF4-FFF2-40B4-BE49-F238E27FC236}">
                <a16:creationId xmlns:a16="http://schemas.microsoft.com/office/drawing/2014/main" id="{77A15EEE-7151-4DBA-B531-DE07692E75A1}"/>
              </a:ext>
            </a:extLst>
          </p:cNvPr>
          <p:cNvSpPr>
            <a:spLocks noGrp="1"/>
          </p:cNvSpPr>
          <p:nvPr>
            <p:ph type="body" idx="1"/>
          </p:nvPr>
        </p:nvSpPr>
        <p:spPr/>
        <p:txBody>
          <a:bodyPr/>
          <a:lstStyle/>
          <a:p>
            <a:r>
              <a:rPr lang="en-IN"/>
              <a:t>How does Apex Works ?</a:t>
            </a:r>
            <a:endParaRPr lang="en-US"/>
          </a:p>
          <a:p>
            <a:endParaRPr lang="en-US"/>
          </a:p>
        </p:txBody>
      </p:sp>
    </p:spTree>
    <p:extLst>
      <p:ext uri="{BB962C8B-B14F-4D97-AF65-F5344CB8AC3E}">
        <p14:creationId xmlns:p14="http://schemas.microsoft.com/office/powerpoint/2010/main" val="2525396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9"/>
          <p:cNvSpPr/>
          <p:nvPr/>
        </p:nvSpPr>
        <p:spPr>
          <a:xfrm>
            <a:off x="1066800" y="696500"/>
            <a:ext cx="9587345" cy="859200"/>
          </a:xfrm>
          <a:prstGeom prst="rect">
            <a:avLst/>
          </a:prstGeom>
          <a:noFill/>
          <a:ln>
            <a:noFill/>
          </a:ln>
        </p:spPr>
        <p:txBody>
          <a:bodyPr spcFirstLastPara="1" wrap="square" lIns="120000" tIns="121900" rIns="120000" bIns="121900" anchor="b" anchorCtr="0">
            <a:noAutofit/>
          </a:bodyPr>
          <a:lstStyle/>
          <a:p>
            <a:pPr algn="ctr">
              <a:lnSpc>
                <a:spcPct val="90000"/>
              </a:lnSpc>
              <a:buClr>
                <a:schemeClr val="accent2"/>
              </a:buClr>
              <a:buSzPts val="4000"/>
            </a:pPr>
            <a:endParaRPr lang="en-IN" sz="4000">
              <a:solidFill>
                <a:schemeClr val="accent2"/>
              </a:solidFill>
              <a:latin typeface="Calibri"/>
              <a:cs typeface="Calibri"/>
            </a:endParaRPr>
          </a:p>
        </p:txBody>
      </p:sp>
      <p:sp>
        <p:nvSpPr>
          <p:cNvPr id="388" name="Google Shape;388;p59"/>
          <p:cNvSpPr/>
          <p:nvPr/>
        </p:nvSpPr>
        <p:spPr>
          <a:xfrm>
            <a:off x="10210600" y="3688900"/>
            <a:ext cx="1939600" cy="651600"/>
          </a:xfrm>
          <a:prstGeom prst="rect">
            <a:avLst/>
          </a:prstGeom>
          <a:noFill/>
          <a:ln>
            <a:noFill/>
          </a:ln>
        </p:spPr>
        <p:txBody>
          <a:bodyPr spcFirstLastPara="1" wrap="square" lIns="120000" tIns="121900" rIns="120000" bIns="121900" anchor="b" anchorCtr="0">
            <a:noAutofit/>
          </a:bodyPr>
          <a:lstStyle/>
          <a:p>
            <a:pPr algn="ctr">
              <a:buSzPts val="1100"/>
            </a:pPr>
            <a:r>
              <a:rPr lang="en-IN" sz="1867">
                <a:solidFill>
                  <a:schemeClr val="lt1"/>
                </a:solidFill>
                <a:latin typeface="Trebuchet MS"/>
                <a:ea typeface="Trebuchet MS"/>
                <a:cs typeface="Trebuchet MS"/>
                <a:sym typeface="Trebuchet MS"/>
              </a:rPr>
              <a:t>Metadata</a:t>
            </a:r>
            <a:endParaRPr sz="1867">
              <a:solidFill>
                <a:schemeClr val="lt1"/>
              </a:solidFill>
              <a:latin typeface="Trebuchet MS"/>
              <a:ea typeface="Trebuchet MS"/>
              <a:cs typeface="Trebuchet MS"/>
              <a:sym typeface="Trebuchet MS"/>
            </a:endParaRPr>
          </a:p>
        </p:txBody>
      </p:sp>
      <p:sp>
        <p:nvSpPr>
          <p:cNvPr id="2" name="Text Placeholder 1">
            <a:extLst>
              <a:ext uri="{FF2B5EF4-FFF2-40B4-BE49-F238E27FC236}">
                <a16:creationId xmlns:a16="http://schemas.microsoft.com/office/drawing/2014/main" id="{77A15EEE-7151-4DBA-B531-DE07692E75A1}"/>
              </a:ext>
            </a:extLst>
          </p:cNvPr>
          <p:cNvSpPr>
            <a:spLocks noGrp="1"/>
          </p:cNvSpPr>
          <p:nvPr>
            <p:ph type="body" idx="1"/>
          </p:nvPr>
        </p:nvSpPr>
        <p:spPr/>
        <p:txBody>
          <a:bodyPr/>
          <a:lstStyle/>
          <a:p>
            <a:r>
              <a:rPr lang="en-IN"/>
              <a:t>How does Apex Works ?</a:t>
            </a:r>
            <a:endParaRPr lang="en-US"/>
          </a:p>
          <a:p>
            <a:endParaRPr lang="en-US"/>
          </a:p>
        </p:txBody>
      </p:sp>
      <p:graphicFrame>
        <p:nvGraphicFramePr>
          <p:cNvPr id="3" name="Diagram 2">
            <a:extLst>
              <a:ext uri="{FF2B5EF4-FFF2-40B4-BE49-F238E27FC236}">
                <a16:creationId xmlns:a16="http://schemas.microsoft.com/office/drawing/2014/main" id="{EF941C10-BA1D-F31A-4542-7AFAC2CE52B8}"/>
              </a:ext>
            </a:extLst>
          </p:cNvPr>
          <p:cNvGraphicFramePr/>
          <p:nvPr>
            <p:extLst>
              <p:ext uri="{D42A27DB-BD31-4B8C-83A1-F6EECF244321}">
                <p14:modId xmlns:p14="http://schemas.microsoft.com/office/powerpoint/2010/main" val="1688227679"/>
              </p:ext>
            </p:extLst>
          </p:nvPr>
        </p:nvGraphicFramePr>
        <p:xfrm>
          <a:off x="496456" y="1080656"/>
          <a:ext cx="11199089" cy="5135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8"/>
                                        </p:tgtEl>
                                        <p:attrNameLst>
                                          <p:attrName>style.visibility</p:attrName>
                                        </p:attrNameLst>
                                      </p:cBhvr>
                                      <p:to>
                                        <p:strVal val="visible"/>
                                      </p:to>
                                    </p:set>
                                    <p:animEffect transition="in" filter="fade">
                                      <p:cBhvr>
                                        <p:cTn id="7" dur="1000"/>
                                        <p:tgtEl>
                                          <p:spTgt spid="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and End Slide Master">
  <a:themeElements>
    <a:clrScheme name="Test1">
      <a:dk1>
        <a:srgbClr val="000000"/>
      </a:dk1>
      <a:lt1>
        <a:srgbClr val="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Test1">
      <a:dk1>
        <a:srgbClr val="000000"/>
      </a:dk1>
      <a:lt1>
        <a:srgbClr val="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ver and End Slide Master">
  <a:themeElements>
    <a:clrScheme name="Test1">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29</Slides>
  <Notes>25</Notes>
  <HiddenSlides>0</HiddenSlide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Cover and End Slide Master</vt:lpstr>
      <vt:lpstr>Contents Slide Master</vt:lpstr>
      <vt:lpstr>Cover and End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2</cp:revision>
  <dcterms:modified xsi:type="dcterms:W3CDTF">2024-09-20T11:57:40Z</dcterms:modified>
</cp:coreProperties>
</file>