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gauge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5fab97a-d221-40ef-bef7-64357c2125f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95f9daf1abd421e" /><Relationship Type="http://schemas.openxmlformats.org/officeDocument/2006/relationships/slideLayout" Target="/ppt/slideLayouts/slideLayout8.xml" Id="Ra3281215f7644bef" /><Relationship Type="http://schemas.openxmlformats.org/officeDocument/2006/relationships/hyperlink" Target="https://app.powerbi.com/groups/me/reports/65fab97a-d221-40ef-bef7-64357c2125f3/?pbi_source=PowerPoint" TargetMode="External" Id="RelId0" /><Relationship Type="http://schemas.openxmlformats.org/officeDocument/2006/relationships/image" Target="/ppt/media/image4.png" Id="imgId1192949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GRIP task 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8/3/2024 7:22:34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8/3/2024 7:08:00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slicer ,slicer ,slicer ,card ,clusteredColumnChart ,lineStackedColumnComboChart ,pieChart ,card ,card ,card ,card ,gauge ,map ,donutChart ,clusteredBarChart ,lineClusteredColumnComboChart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9294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task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