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68016" autoAdjust="0"/>
  </p:normalViewPr>
  <p:slideViewPr>
    <p:cSldViewPr>
      <p:cViewPr varScale="1">
        <p:scale>
          <a:sx n="68" d="100"/>
          <a:sy n="68" d="100"/>
        </p:scale>
        <p:origin x="-121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F03A3-98EC-48B0-8125-1123438774D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BE198-98FD-4493-B702-0BB83528A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9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E198-98FD-4493-B702-0BB83528A7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0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7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8C46-3ED2-4FEB-BC27-1F67643C4194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F198-8AD6-48B9-9501-3939B778B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Britannic Bold" pitchFamily="34" charset="0"/>
              </a:rPr>
              <a:t>Python Language</a:t>
            </a:r>
            <a:br>
              <a:rPr lang="en-IN" b="1" dirty="0" smtClean="0">
                <a:latin typeface="Britannic Bold" pitchFamily="34" charset="0"/>
              </a:rPr>
            </a:br>
            <a:r>
              <a:rPr lang="en-IN" dirty="0" smtClean="0">
                <a:latin typeface="Bradley Hand ITC" pitchFamily="66" charset="0"/>
              </a:rPr>
              <a:t>Let’s Begin!!!</a:t>
            </a:r>
            <a:endParaRPr lang="en-IN" dirty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Why Python?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Features of Python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Where we can use Python?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Companies using Python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What you can expect from this course?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in 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Ordered collection of data.</a:t>
            </a:r>
          </a:p>
          <a:p>
            <a:r>
              <a:rPr lang="en-IN" dirty="0" smtClean="0"/>
              <a:t>Key value pairs separated by comma enclosed within curly brackets.</a:t>
            </a:r>
          </a:p>
          <a:p>
            <a:endParaRPr lang="en-IN" dirty="0"/>
          </a:p>
          <a:p>
            <a:r>
              <a:rPr lang="en-IN" dirty="0" smtClean="0"/>
              <a:t>Accessing dictionary items.</a:t>
            </a:r>
          </a:p>
          <a:p>
            <a:r>
              <a:rPr lang="en-IN" dirty="0"/>
              <a:t>	</a:t>
            </a:r>
            <a:r>
              <a:rPr lang="en-IN" dirty="0" smtClean="0"/>
              <a:t>using keys</a:t>
            </a:r>
          </a:p>
          <a:p>
            <a:r>
              <a:rPr lang="en-IN" dirty="0"/>
              <a:t>	</a:t>
            </a:r>
            <a:r>
              <a:rPr lang="en-IN" smtClean="0"/>
              <a:t>using get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Installing 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Install python in the system.</a:t>
            </a:r>
          </a:p>
          <a:p>
            <a:endParaRPr lang="en-IN" dirty="0" smtClean="0"/>
          </a:p>
          <a:p>
            <a:pPr marL="285750" indent="-285750">
              <a:buFontTx/>
              <a:buChar char="-"/>
            </a:pPr>
            <a:r>
              <a:rPr lang="en-IN" dirty="0" smtClean="0"/>
              <a:t>IDE- </a:t>
            </a:r>
            <a:r>
              <a:rPr lang="en-IN" dirty="0" err="1" smtClean="0"/>
              <a:t>Pycharm</a:t>
            </a:r>
            <a:r>
              <a:rPr lang="en-IN" dirty="0" smtClean="0"/>
              <a:t> we can use for the coding purpose, here I will use </a:t>
            </a:r>
            <a:r>
              <a:rPr lang="en-IN" dirty="0" err="1" smtClean="0"/>
              <a:t>replit</a:t>
            </a:r>
            <a:r>
              <a:rPr lang="en-IN" dirty="0" smtClean="0"/>
              <a:t> online browser based IDE</a:t>
            </a:r>
            <a:r>
              <a:rPr lang="en-IN" dirty="0"/>
              <a:t> </a:t>
            </a:r>
            <a:r>
              <a:rPr lang="en-IN" dirty="0" smtClean="0"/>
              <a:t>for the session </a:t>
            </a:r>
            <a:r>
              <a:rPr lang="en-IN" dirty="0" err="1" smtClean="0"/>
              <a:t>practicals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Tx/>
              <a:buChar char="-"/>
            </a:pPr>
            <a:r>
              <a:rPr lang="en-IN" dirty="0" smtClean="0"/>
              <a:t>Packages are installed using PIP </a:t>
            </a:r>
          </a:p>
          <a:p>
            <a:pPr marL="742950" lvl="1" indent="-285750">
              <a:buFontTx/>
              <a:buChar char="-"/>
            </a:pPr>
            <a:r>
              <a:rPr lang="en-IN" dirty="0" smtClean="0"/>
              <a:t>Basically PIP is a package manager, so whatever package/module we want to use from python library, we can install using this package manager.</a:t>
            </a:r>
          </a:p>
          <a:p>
            <a:pPr marL="742950" lvl="1" indent="-285750">
              <a:buFontTx/>
              <a:buChar char="-"/>
            </a:pPr>
            <a:r>
              <a:rPr lang="en-IN" dirty="0" smtClean="0"/>
              <a:t>Syntax: pip install pandas.</a:t>
            </a: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221088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IN" dirty="0" smtClean="0"/>
              <a:t>Modules in python: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we have inbuilt modules in python and then we have some which we need to install using PIP.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There are multiple modules which are well tested by the programmers and hence we can use them with less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25496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7667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Comments in python: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Single line comment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Multiline comments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70080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Variables</a:t>
            </a:r>
            <a:r>
              <a:rPr lang="en-US" sz="2800" dirty="0" smtClean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in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Numerical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Float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Complex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400506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Text  data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73451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Boolean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705" y="530120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Sequenced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List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Tuple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847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Mapped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Dict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Data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1580" y="19888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None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statement in python: It is a function which we use to print the statements or anything we want to be displayed on the console.</a:t>
            </a:r>
          </a:p>
          <a:p>
            <a:r>
              <a:rPr lang="en-US" dirty="0" smtClean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9499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in 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Multiline strings</a:t>
            </a:r>
          </a:p>
          <a:p>
            <a:r>
              <a:rPr lang="en-IN" dirty="0" smtClean="0"/>
              <a:t>Length of a string</a:t>
            </a:r>
          </a:p>
          <a:p>
            <a:r>
              <a:rPr lang="en-IN" dirty="0" smtClean="0"/>
              <a:t>String as an array</a:t>
            </a:r>
          </a:p>
          <a:p>
            <a:r>
              <a:rPr lang="en-IN" dirty="0" smtClean="0"/>
              <a:t>Running loop on string</a:t>
            </a:r>
          </a:p>
          <a:p>
            <a:r>
              <a:rPr lang="en-IN" dirty="0" smtClean="0"/>
              <a:t>String methods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Upper()		</a:t>
            </a:r>
            <a:r>
              <a:rPr lang="en-IN" dirty="0" err="1" smtClean="0"/>
              <a:t>islower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Lower()		</a:t>
            </a:r>
            <a:r>
              <a:rPr lang="en-IN" dirty="0" err="1" smtClean="0"/>
              <a:t>isprintable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Strip()		</a:t>
            </a:r>
            <a:r>
              <a:rPr lang="en-IN" dirty="0" err="1" smtClean="0"/>
              <a:t>isspace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Rstrip</a:t>
            </a:r>
            <a:r>
              <a:rPr lang="en-IN" dirty="0" smtClean="0"/>
              <a:t>()		</a:t>
            </a:r>
            <a:r>
              <a:rPr lang="en-IN" dirty="0" err="1" smtClean="0"/>
              <a:t>istitle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Replace()		</a:t>
            </a:r>
            <a:r>
              <a:rPr lang="en-IN" dirty="0" err="1" smtClean="0"/>
              <a:t>isupper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Split()		</a:t>
            </a:r>
            <a:r>
              <a:rPr lang="en-IN" dirty="0" err="1" smtClean="0"/>
              <a:t>startswith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Capitalize()		</a:t>
            </a:r>
            <a:r>
              <a:rPr lang="en-IN" dirty="0" err="1" smtClean="0"/>
              <a:t>swapcase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Center</a:t>
            </a:r>
            <a:r>
              <a:rPr lang="en-IN" dirty="0" smtClean="0"/>
              <a:t>()		title()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Count()	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Endswith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Find()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Index()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Isalnum</a:t>
            </a:r>
            <a:r>
              <a:rPr lang="en-IN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Isalpha</a:t>
            </a:r>
            <a:r>
              <a:rPr lang="en-I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450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in 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Lists are ordered collection of data items.</a:t>
            </a:r>
          </a:p>
          <a:p>
            <a:r>
              <a:rPr lang="en-IN" dirty="0" smtClean="0"/>
              <a:t>We can store multiple items in single variable.</a:t>
            </a:r>
          </a:p>
          <a:p>
            <a:r>
              <a:rPr lang="en-IN" dirty="0" smtClean="0"/>
              <a:t>Items are comma separated and enclosed within square brackets.</a:t>
            </a:r>
          </a:p>
          <a:p>
            <a:r>
              <a:rPr lang="en-IN" dirty="0" smtClean="0"/>
              <a:t>Lists can be altered after creation as well.</a:t>
            </a:r>
          </a:p>
          <a:p>
            <a:endParaRPr lang="en-IN" dirty="0"/>
          </a:p>
          <a:p>
            <a:r>
              <a:rPr lang="en-IN" dirty="0" smtClean="0"/>
              <a:t>List items can be accessed using the index.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Positive indexing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Negative indexing</a:t>
            </a:r>
          </a:p>
          <a:p>
            <a:endParaRPr lang="en-IN" dirty="0"/>
          </a:p>
          <a:p>
            <a:r>
              <a:rPr lang="en-IN" dirty="0" smtClean="0"/>
              <a:t>Checking presence of an item in the list</a:t>
            </a:r>
          </a:p>
          <a:p>
            <a:endParaRPr lang="en-IN" dirty="0"/>
          </a:p>
          <a:p>
            <a:r>
              <a:rPr lang="en-IN" dirty="0" smtClean="0"/>
              <a:t>Range of index: We can specify a range of items that we want to print. Start , end points and if any index should be skipped.</a:t>
            </a:r>
          </a:p>
          <a:p>
            <a:endParaRPr lang="en-IN" dirty="0"/>
          </a:p>
          <a:p>
            <a:r>
              <a:rPr lang="en-IN" dirty="0" smtClean="0"/>
              <a:t>List[</a:t>
            </a:r>
            <a:r>
              <a:rPr lang="en-IN" dirty="0" err="1" smtClean="0"/>
              <a:t>start:end:jumpIndex</a:t>
            </a:r>
            <a:r>
              <a:rPr lang="en-I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995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functions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Adding to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Append()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Extend()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Insert()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r>
              <a:rPr lang="en-IN" dirty="0" smtClean="0"/>
              <a:t>Removing from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Remove()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Del- not actually a method but a keyword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Clear()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86916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List comprehension: </a:t>
            </a:r>
            <a:r>
              <a:rPr lang="en-IN" dirty="0" smtClean="0"/>
              <a:t>create a list on the fly using other </a:t>
            </a:r>
            <a:r>
              <a:rPr lang="en-IN" dirty="0" err="1" smtClean="0"/>
              <a:t>iterables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/>
              <a:t>	</a:t>
            </a:r>
            <a:r>
              <a:rPr lang="en-US" dirty="0"/>
              <a:t>List = [expression(item) for item in </a:t>
            </a:r>
            <a:r>
              <a:rPr lang="en-US" dirty="0" err="1"/>
              <a:t>iterable</a:t>
            </a:r>
            <a:r>
              <a:rPr lang="en-US" dirty="0"/>
              <a:t> if condition]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1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Tuples in 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Tuples are again data sequence data type where we can store elements comma separated enclosed within the round brackets ()</a:t>
            </a:r>
          </a:p>
          <a:p>
            <a:endParaRPr lang="en-IN" dirty="0"/>
          </a:p>
          <a:p>
            <a:r>
              <a:rPr lang="en-IN" dirty="0" smtClean="0"/>
              <a:t>Tuples are IMMUTABLE. You can not alter once it is created. </a:t>
            </a:r>
          </a:p>
          <a:p>
            <a:endParaRPr lang="en-IN" dirty="0"/>
          </a:p>
          <a:p>
            <a:r>
              <a:rPr lang="en-IN" dirty="0" smtClean="0"/>
              <a:t>Indexing in tuple is same as in Strings and Lists.</a:t>
            </a:r>
          </a:p>
          <a:p>
            <a:r>
              <a:rPr lang="en-IN" dirty="0"/>
              <a:t>	</a:t>
            </a:r>
            <a:r>
              <a:rPr lang="en-IN" dirty="0" smtClean="0"/>
              <a:t>Negative Indexing</a:t>
            </a:r>
          </a:p>
          <a:p>
            <a:r>
              <a:rPr lang="en-IN" dirty="0"/>
              <a:t>	</a:t>
            </a:r>
            <a:r>
              <a:rPr lang="en-IN" dirty="0" smtClean="0"/>
              <a:t>Positive Indexing</a:t>
            </a:r>
          </a:p>
          <a:p>
            <a:r>
              <a:rPr lang="en-IN" dirty="0"/>
              <a:t>	</a:t>
            </a:r>
            <a:r>
              <a:rPr lang="en-IN" dirty="0" smtClean="0"/>
              <a:t>Over a range</a:t>
            </a:r>
          </a:p>
          <a:p>
            <a:r>
              <a:rPr lang="en-IN" dirty="0"/>
              <a:t>	</a:t>
            </a:r>
            <a:r>
              <a:rPr lang="en-IN" dirty="0" smtClean="0"/>
              <a:t>with </a:t>
            </a:r>
            <a:r>
              <a:rPr lang="en-IN" dirty="0" err="1" smtClean="0"/>
              <a:t>jumpIndex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Manipulating tuples:</a:t>
            </a:r>
          </a:p>
          <a:p>
            <a:r>
              <a:rPr lang="en-IN" dirty="0" smtClean="0"/>
              <a:t>Since Tuples are immutable, you can not update or change anything in a tuple but we can convert the tuple to a list and then perform any operation and then convert it back to tuple.</a:t>
            </a:r>
          </a:p>
          <a:p>
            <a:endParaRPr lang="en-IN" dirty="0"/>
          </a:p>
          <a:p>
            <a:r>
              <a:rPr lang="en-IN" dirty="0" smtClean="0"/>
              <a:t>Unpacking of tuple: It means </a:t>
            </a:r>
            <a:r>
              <a:rPr lang="en-US" dirty="0"/>
              <a:t>u</a:t>
            </a:r>
            <a:r>
              <a:rPr lang="en-US" dirty="0" smtClean="0"/>
              <a:t>npacking </a:t>
            </a:r>
            <a:r>
              <a:rPr lang="en-US" dirty="0"/>
              <a:t>is the process of assigning the tuple items as values to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 in Python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Unordered collection of data.</a:t>
            </a:r>
          </a:p>
          <a:p>
            <a:r>
              <a:rPr lang="en-IN" dirty="0" smtClean="0"/>
              <a:t>They store multiple elements in a single variable, comma separated and enclosed by curly brackets.</a:t>
            </a:r>
          </a:p>
          <a:p>
            <a:r>
              <a:rPr lang="en-IN" dirty="0" smtClean="0"/>
              <a:t>Unchangeable.</a:t>
            </a:r>
          </a:p>
          <a:p>
            <a:r>
              <a:rPr lang="en-IN" dirty="0" smtClean="0"/>
              <a:t>Sets do not contain duplicate items.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81809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Joins in set: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Intersection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Difference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Symmetric_difference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Methods on sets:			checking existence of one set in other: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Update			-	</a:t>
            </a:r>
            <a:r>
              <a:rPr lang="en-IN" dirty="0" err="1" smtClean="0"/>
              <a:t>isdisjoint</a:t>
            </a:r>
            <a:r>
              <a:rPr lang="en-IN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Add				-	</a:t>
            </a:r>
            <a:r>
              <a:rPr lang="en-IN" dirty="0" err="1" smtClean="0"/>
              <a:t>issuperset</a:t>
            </a:r>
            <a:r>
              <a:rPr lang="en-IN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Remove			-	</a:t>
            </a:r>
            <a:r>
              <a:rPr lang="en-IN" dirty="0" err="1" smtClean="0"/>
              <a:t>issubset</a:t>
            </a:r>
            <a:r>
              <a:rPr lang="en-IN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Clear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7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474</Words>
  <Application>Microsoft Office PowerPoint</Application>
  <PresentationFormat>On-screen Show (4:3)</PresentationFormat>
  <Paragraphs>128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Language Let’s Begin!!!</vt:lpstr>
      <vt:lpstr>Installing python</vt:lpstr>
      <vt:lpstr>PowerPoint Presentation</vt:lpstr>
      <vt:lpstr>PowerPoint Presentation</vt:lpstr>
      <vt:lpstr>Strings in Python</vt:lpstr>
      <vt:lpstr>Lists in Python</vt:lpstr>
      <vt:lpstr>List functions</vt:lpstr>
      <vt:lpstr>Tuples in Python</vt:lpstr>
      <vt:lpstr>Sets in Python</vt:lpstr>
      <vt:lpstr>Dictionary in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 Let’s Begin!!!</dc:title>
  <dc:creator>PRACHI</dc:creator>
  <cp:lastModifiedBy>PRACHI</cp:lastModifiedBy>
  <cp:revision>18</cp:revision>
  <dcterms:created xsi:type="dcterms:W3CDTF">2022-12-18T19:56:45Z</dcterms:created>
  <dcterms:modified xsi:type="dcterms:W3CDTF">2022-12-23T07:25:20Z</dcterms:modified>
</cp:coreProperties>
</file>