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504" r:id="rId5"/>
    <p:sldId id="505" r:id="rId6"/>
    <p:sldId id="256" r:id="rId7"/>
    <p:sldId id="506" r:id="rId8"/>
    <p:sldId id="507" r:id="rId9"/>
    <p:sldId id="508" r:id="rId10"/>
    <p:sldId id="509" r:id="rId11"/>
    <p:sldId id="510" r:id="rId12"/>
    <p:sldId id="5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quet, Arun Prasath" initials="NAP" lastIdx="1" clrIdx="0">
    <p:extLst>
      <p:ext uri="{19B8F6BF-5375-455C-9EA6-DF929625EA0E}">
        <p15:presenceInfo xmlns:p15="http://schemas.microsoft.com/office/powerpoint/2012/main" userId="S::aniquet@deloitte.com::828a5b41-1095-467b-b49f-5ba3098cd319" providerId="AD"/>
      </p:ext>
    </p:extLst>
  </p:cmAuthor>
  <p:cmAuthor id="2" name="Poddar, Aayush" initials="PA" lastIdx="1" clrIdx="1">
    <p:extLst>
      <p:ext uri="{19B8F6BF-5375-455C-9EA6-DF929625EA0E}">
        <p15:presenceInfo xmlns:p15="http://schemas.microsoft.com/office/powerpoint/2012/main" userId="S::aapoddar@deloitte.com::77189175-b79d-4702-a1b6-ae75f15b45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0"/>
    <a:srgbClr val="E76F26"/>
    <a:srgbClr val="FF53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609ABB-49B6-4DA4-8443-3553EA72840D}" v="1" dt="2021-10-09T07:13:56.085"/>
    <p1510:client id="{2587C29F-5614-48D6-ACFF-17CE5A69EA13}" v="239" dt="2021-10-10T08:48:40.994"/>
    <p1510:client id="{2C0DDA38-5925-4296-9D47-D683C704F95D}" v="8" dt="2021-10-10T09:00:35.876"/>
    <p1510:client id="{3DC798B1-C8F2-4E5C-A490-90AB2EB9FAB5}" v="2" dt="2021-10-10T09:19:39.878"/>
    <p1510:client id="{45AF5CF2-556D-4A01-9610-DD43D4403FF5}" v="15" dt="2021-10-10T09:27:00.033"/>
    <p1510:client id="{45E9E2D5-5E93-4873-BFB9-A33DCE584738}" v="41" dt="2021-10-10T09:07:30.419"/>
    <p1510:client id="{71259B1A-EE0D-4824-BD70-956725F69E09}" v="5" dt="2021-10-10T09:30:52.520"/>
    <p1510:client id="{815697AB-A104-442A-AD23-79A94ECD0464}" v="16" dt="2021-10-10T09:58:25.262"/>
    <p1510:client id="{8A23CA8C-14F7-42AC-8A70-1A587753161C}" v="17" dt="2021-10-10T09:13:49.760"/>
    <p1510:client id="{8CE14A3F-46E2-4291-9138-D237F97CFDA2}" v="268" dt="2021-10-10T09:11:18.979"/>
    <p1510:client id="{92A234BF-D478-4DBA-BB1A-E81A467E2842}" v="2" dt="2021-10-10T06:29:59.584"/>
    <p1510:client id="{BC62B42F-A5A4-4CB1-AC8D-ADDB2112F8A3}" v="286" dt="2021-10-10T09:18:09.823"/>
    <p1510:client id="{F34CAFFC-FADA-459F-8014-B2F2B327CC80}" v="791" dt="2021-10-10T06:25:27.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nu, Aishwarya" userId="S::ailnu@deloitte.com::f16a8c8f-0e76-4173-ae48-f93fee4faa33" providerId="AD" clId="Web-{F34CAFFC-FADA-459F-8014-B2F2B327CC80}"/>
    <pc:docChg chg="modSld">
      <pc:chgData name="Lnu, Aishwarya" userId="S::ailnu@deloitte.com::f16a8c8f-0e76-4173-ae48-f93fee4faa33" providerId="AD" clId="Web-{F34CAFFC-FADA-459F-8014-B2F2B327CC80}" dt="2021-10-10T06:25:27.023" v="796" actId="20577"/>
      <pc:docMkLst>
        <pc:docMk/>
      </pc:docMkLst>
      <pc:sldChg chg="modSp">
        <pc:chgData name="Lnu, Aishwarya" userId="S::ailnu@deloitte.com::f16a8c8f-0e76-4173-ae48-f93fee4faa33" providerId="AD" clId="Web-{F34CAFFC-FADA-459F-8014-B2F2B327CC80}" dt="2021-10-10T06:25:09.835" v="794" actId="20577"/>
        <pc:sldMkLst>
          <pc:docMk/>
          <pc:sldMk cId="1665598745" sldId="506"/>
        </pc:sldMkLst>
        <pc:spChg chg="mod">
          <ac:chgData name="Lnu, Aishwarya" userId="S::ailnu@deloitte.com::f16a8c8f-0e76-4173-ae48-f93fee4faa33" providerId="AD" clId="Web-{F34CAFFC-FADA-459F-8014-B2F2B327CC80}" dt="2021-10-10T06:25:09.835" v="794" actId="20577"/>
          <ac:spMkLst>
            <pc:docMk/>
            <pc:sldMk cId="1665598745" sldId="506"/>
            <ac:spMk id="16" creationId="{7DCD3113-CB59-4C42-A71B-B8ACB697335A}"/>
          </ac:spMkLst>
        </pc:spChg>
      </pc:sldChg>
      <pc:sldChg chg="modSp">
        <pc:chgData name="Lnu, Aishwarya" userId="S::ailnu@deloitte.com::f16a8c8f-0e76-4173-ae48-f93fee4faa33" providerId="AD" clId="Web-{F34CAFFC-FADA-459F-8014-B2F2B327CC80}" dt="2021-10-10T06:25:27.023" v="796" actId="20577"/>
        <pc:sldMkLst>
          <pc:docMk/>
          <pc:sldMk cId="2405603913" sldId="507"/>
        </pc:sldMkLst>
        <pc:spChg chg="mod">
          <ac:chgData name="Lnu, Aishwarya" userId="S::ailnu@deloitte.com::f16a8c8f-0e76-4173-ae48-f93fee4faa33" providerId="AD" clId="Web-{F34CAFFC-FADA-459F-8014-B2F2B327CC80}" dt="2021-10-10T06:25:27.023" v="796" actId="20577"/>
          <ac:spMkLst>
            <pc:docMk/>
            <pc:sldMk cId="2405603913" sldId="507"/>
            <ac:spMk id="16" creationId="{7DCD3113-CB59-4C42-A71B-B8ACB697335A}"/>
          </ac:spMkLst>
        </pc:spChg>
      </pc:sldChg>
      <pc:sldChg chg="modSp">
        <pc:chgData name="Lnu, Aishwarya" userId="S::ailnu@deloitte.com::f16a8c8f-0e76-4173-ae48-f93fee4faa33" providerId="AD" clId="Web-{F34CAFFC-FADA-459F-8014-B2F2B327CC80}" dt="2021-10-10T06:24:51.710" v="793" actId="20577"/>
        <pc:sldMkLst>
          <pc:docMk/>
          <pc:sldMk cId="1045930743" sldId="508"/>
        </pc:sldMkLst>
        <pc:spChg chg="mod">
          <ac:chgData name="Lnu, Aishwarya" userId="S::ailnu@deloitte.com::f16a8c8f-0e76-4173-ae48-f93fee4faa33" providerId="AD" clId="Web-{F34CAFFC-FADA-459F-8014-B2F2B327CC80}" dt="2021-10-10T06:24:51.710" v="793" actId="20577"/>
          <ac:spMkLst>
            <pc:docMk/>
            <pc:sldMk cId="1045930743" sldId="508"/>
            <ac:spMk id="16" creationId="{7DCD3113-CB59-4C42-A71B-B8ACB697335A}"/>
          </ac:spMkLst>
        </pc:spChg>
      </pc:sldChg>
      <pc:sldChg chg="modSp">
        <pc:chgData name="Lnu, Aishwarya" userId="S::ailnu@deloitte.com::f16a8c8f-0e76-4173-ae48-f93fee4faa33" providerId="AD" clId="Web-{F34CAFFC-FADA-459F-8014-B2F2B327CC80}" dt="2021-10-10T05:18:21.357" v="8" actId="20577"/>
        <pc:sldMkLst>
          <pc:docMk/>
          <pc:sldMk cId="324684233" sldId="511"/>
        </pc:sldMkLst>
        <pc:spChg chg="mod">
          <ac:chgData name="Lnu, Aishwarya" userId="S::ailnu@deloitte.com::f16a8c8f-0e76-4173-ae48-f93fee4faa33" providerId="AD" clId="Web-{F34CAFFC-FADA-459F-8014-B2F2B327CC80}" dt="2021-10-10T05:18:21.357" v="8" actId="20577"/>
          <ac:spMkLst>
            <pc:docMk/>
            <pc:sldMk cId="324684233" sldId="511"/>
            <ac:spMk id="21" creationId="{DC83571D-4A14-B549-926D-FEF762D3E91C}"/>
          </ac:spMkLst>
        </pc:spChg>
      </pc:sldChg>
    </pc:docChg>
  </pc:docChgLst>
  <pc:docChgLst>
    <pc:chgData name="Tatpati, Nikhil Arun" userId="S::ntatpati@deloitte.com::52efa1f3-c6d2-4dcd-a93f-752effe8009d" providerId="AD" clId="Web-{0B609ABB-49B6-4DA4-8443-3553EA72840D}"/>
    <pc:docChg chg="addSld">
      <pc:chgData name="Tatpati, Nikhil Arun" userId="S::ntatpati@deloitte.com::52efa1f3-c6d2-4dcd-a93f-752effe8009d" providerId="AD" clId="Web-{0B609ABB-49B6-4DA4-8443-3553EA72840D}" dt="2021-10-09T07:13:56.085" v="0"/>
      <pc:docMkLst>
        <pc:docMk/>
      </pc:docMkLst>
      <pc:sldChg chg="new">
        <pc:chgData name="Tatpati, Nikhil Arun" userId="S::ntatpati@deloitte.com::52efa1f3-c6d2-4dcd-a93f-752effe8009d" providerId="AD" clId="Web-{0B609ABB-49B6-4DA4-8443-3553EA72840D}" dt="2021-10-09T07:13:56.085" v="0"/>
        <pc:sldMkLst>
          <pc:docMk/>
          <pc:sldMk cId="119771693" sldId="512"/>
        </pc:sldMkLst>
      </pc:sldChg>
    </pc:docChg>
  </pc:docChgLst>
  <pc:docChgLst>
    <pc:chgData name="Atrey, Vishwas" userId="S::vatrey@deloitte.com::f54612bd-2902-4895-8fc3-3a319d376e9e" providerId="AD" clId="Web-{71259B1A-EE0D-4824-BD70-956725F69E09}"/>
    <pc:docChg chg="modSld">
      <pc:chgData name="Atrey, Vishwas" userId="S::vatrey@deloitte.com::f54612bd-2902-4895-8fc3-3a319d376e9e" providerId="AD" clId="Web-{71259B1A-EE0D-4824-BD70-956725F69E09}" dt="2021-10-10T09:30:50.801" v="2" actId="20577"/>
      <pc:docMkLst>
        <pc:docMk/>
      </pc:docMkLst>
      <pc:sldChg chg="modSp">
        <pc:chgData name="Atrey, Vishwas" userId="S::vatrey@deloitte.com::f54612bd-2902-4895-8fc3-3a319d376e9e" providerId="AD" clId="Web-{71259B1A-EE0D-4824-BD70-956725F69E09}" dt="2021-10-10T09:30:50.801" v="2" actId="20577"/>
        <pc:sldMkLst>
          <pc:docMk/>
          <pc:sldMk cId="1409552008" sldId="510"/>
        </pc:sldMkLst>
        <pc:spChg chg="mod">
          <ac:chgData name="Atrey, Vishwas" userId="S::vatrey@deloitte.com::f54612bd-2902-4895-8fc3-3a319d376e9e" providerId="AD" clId="Web-{71259B1A-EE0D-4824-BD70-956725F69E09}" dt="2021-10-10T09:30:50.801" v="2" actId="20577"/>
          <ac:spMkLst>
            <pc:docMk/>
            <pc:sldMk cId="1409552008" sldId="510"/>
            <ac:spMk id="16" creationId="{7DCD3113-CB59-4C42-A71B-B8ACB697335A}"/>
          </ac:spMkLst>
        </pc:spChg>
      </pc:sldChg>
    </pc:docChg>
  </pc:docChgLst>
  <pc:docChgLst>
    <pc:chgData name="Atrey, Vishwas" userId="S::vatrey@deloitte.com::f54612bd-2902-4895-8fc3-3a319d376e9e" providerId="AD" clId="Web-{2587C29F-5614-48D6-ACFF-17CE5A69EA13}"/>
    <pc:docChg chg="modSld">
      <pc:chgData name="Atrey, Vishwas" userId="S::vatrey@deloitte.com::f54612bd-2902-4895-8fc3-3a319d376e9e" providerId="AD" clId="Web-{2587C29F-5614-48D6-ACFF-17CE5A69EA13}" dt="2021-10-10T08:48:37.791" v="237" actId="20577"/>
      <pc:docMkLst>
        <pc:docMk/>
      </pc:docMkLst>
      <pc:sldChg chg="modSp">
        <pc:chgData name="Atrey, Vishwas" userId="S::vatrey@deloitte.com::f54612bd-2902-4895-8fc3-3a319d376e9e" providerId="AD" clId="Web-{2587C29F-5614-48D6-ACFF-17CE5A69EA13}" dt="2021-10-10T08:48:37.791" v="237" actId="20577"/>
        <pc:sldMkLst>
          <pc:docMk/>
          <pc:sldMk cId="1045930743" sldId="508"/>
        </pc:sldMkLst>
        <pc:spChg chg="mod">
          <ac:chgData name="Atrey, Vishwas" userId="S::vatrey@deloitte.com::f54612bd-2902-4895-8fc3-3a319d376e9e" providerId="AD" clId="Web-{2587C29F-5614-48D6-ACFF-17CE5A69EA13}" dt="2021-10-10T08:48:37.791" v="237" actId="20577"/>
          <ac:spMkLst>
            <pc:docMk/>
            <pc:sldMk cId="1045930743" sldId="508"/>
            <ac:spMk id="16" creationId="{7DCD3113-CB59-4C42-A71B-B8ACB697335A}"/>
          </ac:spMkLst>
        </pc:spChg>
      </pc:sldChg>
    </pc:docChg>
  </pc:docChgLst>
  <pc:docChgLst>
    <pc:chgData name="Atrey, Vishwas" userId="S::vatrey@deloitte.com::f54612bd-2902-4895-8fc3-3a319d376e9e" providerId="AD" clId="Web-{92A234BF-D478-4DBA-BB1A-E81A467E2842}"/>
    <pc:docChg chg="modSld">
      <pc:chgData name="Atrey, Vishwas" userId="S::vatrey@deloitte.com::f54612bd-2902-4895-8fc3-3a319d376e9e" providerId="AD" clId="Web-{92A234BF-D478-4DBA-BB1A-E81A467E2842}" dt="2021-10-10T06:29:59.584" v="1" actId="20577"/>
      <pc:docMkLst>
        <pc:docMk/>
      </pc:docMkLst>
      <pc:sldChg chg="modSp">
        <pc:chgData name="Atrey, Vishwas" userId="S::vatrey@deloitte.com::f54612bd-2902-4895-8fc3-3a319d376e9e" providerId="AD" clId="Web-{92A234BF-D478-4DBA-BB1A-E81A467E2842}" dt="2021-10-10T06:29:59.584" v="1" actId="20577"/>
        <pc:sldMkLst>
          <pc:docMk/>
          <pc:sldMk cId="1045930743" sldId="508"/>
        </pc:sldMkLst>
        <pc:spChg chg="mod">
          <ac:chgData name="Atrey, Vishwas" userId="S::vatrey@deloitte.com::f54612bd-2902-4895-8fc3-3a319d376e9e" providerId="AD" clId="Web-{92A234BF-D478-4DBA-BB1A-E81A467E2842}" dt="2021-10-10T06:29:59.584" v="1" actId="20577"/>
          <ac:spMkLst>
            <pc:docMk/>
            <pc:sldMk cId="1045930743" sldId="508"/>
            <ac:spMk id="16" creationId="{7DCD3113-CB59-4C42-A71B-B8ACB697335A}"/>
          </ac:spMkLst>
        </pc:spChg>
      </pc:sldChg>
    </pc:docChg>
  </pc:docChgLst>
  <pc:docChgLst>
    <pc:chgData name="Lnu, Aishwarya" userId="S::ailnu@deloitte.com::f16a8c8f-0e76-4173-ae48-f93fee4faa33" providerId="AD" clId="Web-{45E9E2D5-5E93-4873-BFB9-A33DCE584738}"/>
    <pc:docChg chg="modSld">
      <pc:chgData name="Lnu, Aishwarya" userId="S::ailnu@deloitte.com::f16a8c8f-0e76-4173-ae48-f93fee4faa33" providerId="AD" clId="Web-{45E9E2D5-5E93-4873-BFB9-A33DCE584738}" dt="2021-10-10T09:07:27.747" v="39" actId="20577"/>
      <pc:docMkLst>
        <pc:docMk/>
      </pc:docMkLst>
      <pc:sldChg chg="modSp">
        <pc:chgData name="Lnu, Aishwarya" userId="S::ailnu@deloitte.com::f16a8c8f-0e76-4173-ae48-f93fee4faa33" providerId="AD" clId="Web-{45E9E2D5-5E93-4873-BFB9-A33DCE584738}" dt="2021-10-10T09:07:27.747" v="39" actId="20577"/>
        <pc:sldMkLst>
          <pc:docMk/>
          <pc:sldMk cId="1665598745" sldId="506"/>
        </pc:sldMkLst>
        <pc:spChg chg="mod">
          <ac:chgData name="Lnu, Aishwarya" userId="S::ailnu@deloitte.com::f16a8c8f-0e76-4173-ae48-f93fee4faa33" providerId="AD" clId="Web-{45E9E2D5-5E93-4873-BFB9-A33DCE584738}" dt="2021-10-10T09:07:27.747" v="39" actId="20577"/>
          <ac:spMkLst>
            <pc:docMk/>
            <pc:sldMk cId="1665598745" sldId="506"/>
            <ac:spMk id="16" creationId="{7DCD3113-CB59-4C42-A71B-B8ACB697335A}"/>
          </ac:spMkLst>
        </pc:spChg>
      </pc:sldChg>
    </pc:docChg>
  </pc:docChgLst>
  <pc:docChgLst>
    <pc:chgData name="Lnu, Aishwarya" userId="S::ailnu@deloitte.com::f16a8c8f-0e76-4173-ae48-f93fee4faa33" providerId="AD" clId="Web-{BC62B42F-A5A4-4CB1-AC8D-ADDB2112F8A3}"/>
    <pc:docChg chg="modSld">
      <pc:chgData name="Lnu, Aishwarya" userId="S::ailnu@deloitte.com::f16a8c8f-0e76-4173-ae48-f93fee4faa33" providerId="AD" clId="Web-{BC62B42F-A5A4-4CB1-AC8D-ADDB2112F8A3}" dt="2021-10-10T09:18:04.510" v="284" actId="20577"/>
      <pc:docMkLst>
        <pc:docMk/>
      </pc:docMkLst>
      <pc:sldChg chg="modSp">
        <pc:chgData name="Lnu, Aishwarya" userId="S::ailnu@deloitte.com::f16a8c8f-0e76-4173-ae48-f93fee4faa33" providerId="AD" clId="Web-{BC62B42F-A5A4-4CB1-AC8D-ADDB2112F8A3}" dt="2021-10-10T09:15:27.646" v="270" actId="20577"/>
        <pc:sldMkLst>
          <pc:docMk/>
          <pc:sldMk cId="1665598745" sldId="506"/>
        </pc:sldMkLst>
        <pc:spChg chg="mod">
          <ac:chgData name="Lnu, Aishwarya" userId="S::ailnu@deloitte.com::f16a8c8f-0e76-4173-ae48-f93fee4faa33" providerId="AD" clId="Web-{BC62B42F-A5A4-4CB1-AC8D-ADDB2112F8A3}" dt="2021-10-10T09:15:27.646" v="270" actId="20577"/>
          <ac:spMkLst>
            <pc:docMk/>
            <pc:sldMk cId="1665598745" sldId="506"/>
            <ac:spMk id="16" creationId="{7DCD3113-CB59-4C42-A71B-B8ACB697335A}"/>
          </ac:spMkLst>
        </pc:spChg>
      </pc:sldChg>
      <pc:sldChg chg="modSp">
        <pc:chgData name="Lnu, Aishwarya" userId="S::ailnu@deloitte.com::f16a8c8f-0e76-4173-ae48-f93fee4faa33" providerId="AD" clId="Web-{BC62B42F-A5A4-4CB1-AC8D-ADDB2112F8A3}" dt="2021-10-10T09:18:04.510" v="284" actId="20577"/>
        <pc:sldMkLst>
          <pc:docMk/>
          <pc:sldMk cId="1409552008" sldId="510"/>
        </pc:sldMkLst>
        <pc:spChg chg="mod">
          <ac:chgData name="Lnu, Aishwarya" userId="S::ailnu@deloitte.com::f16a8c8f-0e76-4173-ae48-f93fee4faa33" providerId="AD" clId="Web-{BC62B42F-A5A4-4CB1-AC8D-ADDB2112F8A3}" dt="2021-10-10T09:18:04.510" v="284" actId="20577"/>
          <ac:spMkLst>
            <pc:docMk/>
            <pc:sldMk cId="1409552008" sldId="510"/>
            <ac:spMk id="16" creationId="{7DCD3113-CB59-4C42-A71B-B8ACB697335A}"/>
          </ac:spMkLst>
        </pc:spChg>
      </pc:sldChg>
    </pc:docChg>
  </pc:docChgLst>
  <pc:docChgLst>
    <pc:chgData name="Atrey, Vishwas" userId="S::vatrey@deloitte.com::f54612bd-2902-4895-8fc3-3a319d376e9e" providerId="AD" clId="Web-{45AF5CF2-556D-4A01-9610-DD43D4403FF5}"/>
    <pc:docChg chg="modSld">
      <pc:chgData name="Atrey, Vishwas" userId="S::vatrey@deloitte.com::f54612bd-2902-4895-8fc3-3a319d376e9e" providerId="AD" clId="Web-{45AF5CF2-556D-4A01-9610-DD43D4403FF5}" dt="2021-10-10T09:27:00.033" v="14" actId="20577"/>
      <pc:docMkLst>
        <pc:docMk/>
      </pc:docMkLst>
      <pc:sldChg chg="modSp">
        <pc:chgData name="Atrey, Vishwas" userId="S::vatrey@deloitte.com::f54612bd-2902-4895-8fc3-3a319d376e9e" providerId="AD" clId="Web-{45AF5CF2-556D-4A01-9610-DD43D4403FF5}" dt="2021-10-10T09:21:45.869" v="12" actId="20577"/>
        <pc:sldMkLst>
          <pc:docMk/>
          <pc:sldMk cId="1665598745" sldId="506"/>
        </pc:sldMkLst>
        <pc:spChg chg="mod">
          <ac:chgData name="Atrey, Vishwas" userId="S::vatrey@deloitte.com::f54612bd-2902-4895-8fc3-3a319d376e9e" providerId="AD" clId="Web-{45AF5CF2-556D-4A01-9610-DD43D4403FF5}" dt="2021-10-10T09:21:45.869" v="12" actId="20577"/>
          <ac:spMkLst>
            <pc:docMk/>
            <pc:sldMk cId="1665598745" sldId="506"/>
            <ac:spMk id="16" creationId="{7DCD3113-CB59-4C42-A71B-B8ACB697335A}"/>
          </ac:spMkLst>
        </pc:spChg>
      </pc:sldChg>
      <pc:sldChg chg="modSp">
        <pc:chgData name="Atrey, Vishwas" userId="S::vatrey@deloitte.com::f54612bd-2902-4895-8fc3-3a319d376e9e" providerId="AD" clId="Web-{45AF5CF2-556D-4A01-9610-DD43D4403FF5}" dt="2021-10-10T09:27:00.033" v="14" actId="20577"/>
        <pc:sldMkLst>
          <pc:docMk/>
          <pc:sldMk cId="2405603913" sldId="507"/>
        </pc:sldMkLst>
        <pc:spChg chg="mod">
          <ac:chgData name="Atrey, Vishwas" userId="S::vatrey@deloitte.com::f54612bd-2902-4895-8fc3-3a319d376e9e" providerId="AD" clId="Web-{45AF5CF2-556D-4A01-9610-DD43D4403FF5}" dt="2021-10-10T09:27:00.033" v="14" actId="20577"/>
          <ac:spMkLst>
            <pc:docMk/>
            <pc:sldMk cId="2405603913" sldId="507"/>
            <ac:spMk id="16" creationId="{7DCD3113-CB59-4C42-A71B-B8ACB697335A}"/>
          </ac:spMkLst>
        </pc:spChg>
      </pc:sldChg>
    </pc:docChg>
  </pc:docChgLst>
  <pc:docChgLst>
    <pc:chgData name="Lnu, Aishwarya" userId="S::ailnu@deloitte.com::f16a8c8f-0e76-4173-ae48-f93fee4faa33" providerId="AD" clId="Web-{815697AB-A104-442A-AD23-79A94ECD0464}"/>
    <pc:docChg chg="modSld">
      <pc:chgData name="Lnu, Aishwarya" userId="S::ailnu@deloitte.com::f16a8c8f-0e76-4173-ae48-f93fee4faa33" providerId="AD" clId="Web-{815697AB-A104-442A-AD23-79A94ECD0464}" dt="2021-10-10T09:58:25.262" v="15" actId="20577"/>
      <pc:docMkLst>
        <pc:docMk/>
      </pc:docMkLst>
      <pc:sldChg chg="modSp">
        <pc:chgData name="Lnu, Aishwarya" userId="S::ailnu@deloitte.com::f16a8c8f-0e76-4173-ae48-f93fee4faa33" providerId="AD" clId="Web-{815697AB-A104-442A-AD23-79A94ECD0464}" dt="2021-10-10T09:58:25.262" v="15" actId="20577"/>
        <pc:sldMkLst>
          <pc:docMk/>
          <pc:sldMk cId="1409552008" sldId="510"/>
        </pc:sldMkLst>
        <pc:spChg chg="mod">
          <ac:chgData name="Lnu, Aishwarya" userId="S::ailnu@deloitte.com::f16a8c8f-0e76-4173-ae48-f93fee4faa33" providerId="AD" clId="Web-{815697AB-A104-442A-AD23-79A94ECD0464}" dt="2021-10-10T09:58:25.262" v="15" actId="20577"/>
          <ac:spMkLst>
            <pc:docMk/>
            <pc:sldMk cId="1409552008" sldId="510"/>
            <ac:spMk id="16" creationId="{7DCD3113-CB59-4C42-A71B-B8ACB697335A}"/>
          </ac:spMkLst>
        </pc:spChg>
      </pc:sldChg>
    </pc:docChg>
  </pc:docChgLst>
  <pc:docChgLst>
    <pc:chgData name="Atrey, Vishwas" userId="S::vatrey@deloitte.com::f54612bd-2902-4895-8fc3-3a319d376e9e" providerId="AD" clId="Web-{8A23CA8C-14F7-42AC-8A70-1A587753161C}"/>
    <pc:docChg chg="modSld">
      <pc:chgData name="Atrey, Vishwas" userId="S::vatrey@deloitte.com::f54612bd-2902-4895-8fc3-3a319d376e9e" providerId="AD" clId="Web-{8A23CA8C-14F7-42AC-8A70-1A587753161C}" dt="2021-10-10T09:13:49.760" v="8" actId="20577"/>
      <pc:docMkLst>
        <pc:docMk/>
      </pc:docMkLst>
      <pc:sldChg chg="modSp">
        <pc:chgData name="Atrey, Vishwas" userId="S::vatrey@deloitte.com::f54612bd-2902-4895-8fc3-3a319d376e9e" providerId="AD" clId="Web-{8A23CA8C-14F7-42AC-8A70-1A587753161C}" dt="2021-10-10T09:13:40.025" v="7" actId="20577"/>
        <pc:sldMkLst>
          <pc:docMk/>
          <pc:sldMk cId="2405603913" sldId="507"/>
        </pc:sldMkLst>
        <pc:spChg chg="mod">
          <ac:chgData name="Atrey, Vishwas" userId="S::vatrey@deloitte.com::f54612bd-2902-4895-8fc3-3a319d376e9e" providerId="AD" clId="Web-{8A23CA8C-14F7-42AC-8A70-1A587753161C}" dt="2021-10-10T09:13:40.025" v="7" actId="20577"/>
          <ac:spMkLst>
            <pc:docMk/>
            <pc:sldMk cId="2405603913" sldId="507"/>
            <ac:spMk id="16" creationId="{7DCD3113-CB59-4C42-A71B-B8ACB697335A}"/>
          </ac:spMkLst>
        </pc:spChg>
      </pc:sldChg>
      <pc:sldChg chg="addSp delSp modSp">
        <pc:chgData name="Atrey, Vishwas" userId="S::vatrey@deloitte.com::f54612bd-2902-4895-8fc3-3a319d376e9e" providerId="AD" clId="Web-{8A23CA8C-14F7-42AC-8A70-1A587753161C}" dt="2021-10-10T09:13:49.760" v="8" actId="20577"/>
        <pc:sldMkLst>
          <pc:docMk/>
          <pc:sldMk cId="1409552008" sldId="510"/>
        </pc:sldMkLst>
        <pc:spChg chg="add del">
          <ac:chgData name="Atrey, Vishwas" userId="S::vatrey@deloitte.com::f54612bd-2902-4895-8fc3-3a319d376e9e" providerId="AD" clId="Web-{8A23CA8C-14F7-42AC-8A70-1A587753161C}" dt="2021-10-10T09:13:39.166" v="4"/>
          <ac:spMkLst>
            <pc:docMk/>
            <pc:sldMk cId="1409552008" sldId="510"/>
            <ac:spMk id="7" creationId="{3E567888-6B99-684F-8AD8-CE0F9E1AB43B}"/>
          </ac:spMkLst>
        </pc:spChg>
        <pc:spChg chg="mod">
          <ac:chgData name="Atrey, Vishwas" userId="S::vatrey@deloitte.com::f54612bd-2902-4895-8fc3-3a319d376e9e" providerId="AD" clId="Web-{8A23CA8C-14F7-42AC-8A70-1A587753161C}" dt="2021-10-10T09:13:49.760" v="8" actId="20577"/>
          <ac:spMkLst>
            <pc:docMk/>
            <pc:sldMk cId="1409552008" sldId="510"/>
            <ac:spMk id="16" creationId="{7DCD3113-CB59-4C42-A71B-B8ACB697335A}"/>
          </ac:spMkLst>
        </pc:spChg>
      </pc:sldChg>
    </pc:docChg>
  </pc:docChgLst>
  <pc:docChgLst>
    <pc:chgData name="Atrey, Vishwas" userId="S::vatrey@deloitte.com::f54612bd-2902-4895-8fc3-3a319d376e9e" providerId="AD" clId="Web-{2C0DDA38-5925-4296-9D47-D683C704F95D}"/>
    <pc:docChg chg="modSld">
      <pc:chgData name="Atrey, Vishwas" userId="S::vatrey@deloitte.com::f54612bd-2902-4895-8fc3-3a319d376e9e" providerId="AD" clId="Web-{2C0DDA38-5925-4296-9D47-D683C704F95D}" dt="2021-10-10T09:00:35.876" v="7" actId="20577"/>
      <pc:docMkLst>
        <pc:docMk/>
      </pc:docMkLst>
      <pc:sldChg chg="modSp">
        <pc:chgData name="Atrey, Vishwas" userId="S::vatrey@deloitte.com::f54612bd-2902-4895-8fc3-3a319d376e9e" providerId="AD" clId="Web-{2C0DDA38-5925-4296-9D47-D683C704F95D}" dt="2021-10-10T09:00:35.876" v="7" actId="20577"/>
        <pc:sldMkLst>
          <pc:docMk/>
          <pc:sldMk cId="1045930743" sldId="508"/>
        </pc:sldMkLst>
        <pc:spChg chg="mod">
          <ac:chgData name="Atrey, Vishwas" userId="S::vatrey@deloitte.com::f54612bd-2902-4895-8fc3-3a319d376e9e" providerId="AD" clId="Web-{2C0DDA38-5925-4296-9D47-D683C704F95D}" dt="2021-10-10T09:00:35.876" v="7" actId="20577"/>
          <ac:spMkLst>
            <pc:docMk/>
            <pc:sldMk cId="1045930743" sldId="508"/>
            <ac:spMk id="16" creationId="{7DCD3113-CB59-4C42-A71B-B8ACB697335A}"/>
          </ac:spMkLst>
        </pc:spChg>
      </pc:sldChg>
    </pc:docChg>
  </pc:docChgLst>
  <pc:docChgLst>
    <pc:chgData name="Atrey, Vishwas" userId="S::vatrey@deloitte.com::f54612bd-2902-4895-8fc3-3a319d376e9e" providerId="AD" clId="Web-{8CE14A3F-46E2-4291-9138-D237F97CFDA2}"/>
    <pc:docChg chg="modSld">
      <pc:chgData name="Atrey, Vishwas" userId="S::vatrey@deloitte.com::f54612bd-2902-4895-8fc3-3a319d376e9e" providerId="AD" clId="Web-{8CE14A3F-46E2-4291-9138-D237F97CFDA2}" dt="2021-10-10T09:11:18.979" v="267" actId="20577"/>
      <pc:docMkLst>
        <pc:docMk/>
      </pc:docMkLst>
      <pc:sldChg chg="modSp">
        <pc:chgData name="Atrey, Vishwas" userId="S::vatrey@deloitte.com::f54612bd-2902-4895-8fc3-3a319d376e9e" providerId="AD" clId="Web-{8CE14A3F-46E2-4291-9138-D237F97CFDA2}" dt="2021-10-10T09:11:18.979" v="267" actId="20577"/>
        <pc:sldMkLst>
          <pc:docMk/>
          <pc:sldMk cId="1045930743" sldId="508"/>
        </pc:sldMkLst>
        <pc:spChg chg="mod">
          <ac:chgData name="Atrey, Vishwas" userId="S::vatrey@deloitte.com::f54612bd-2902-4895-8fc3-3a319d376e9e" providerId="AD" clId="Web-{8CE14A3F-46E2-4291-9138-D237F97CFDA2}" dt="2021-10-10T09:11:18.979" v="267" actId="20577"/>
          <ac:spMkLst>
            <pc:docMk/>
            <pc:sldMk cId="1045930743" sldId="508"/>
            <ac:spMk id="16" creationId="{7DCD3113-CB59-4C42-A71B-B8ACB697335A}"/>
          </ac:spMkLst>
        </pc:spChg>
      </pc:sldChg>
    </pc:docChg>
  </pc:docChgLst>
  <pc:docChgLst>
    <pc:chgData name="Lnu, Aishwarya" userId="S::ailnu@deloitte.com::f16a8c8f-0e76-4173-ae48-f93fee4faa33" providerId="AD" clId="Web-{3DC798B1-C8F2-4E5C-A490-90AB2EB9FAB5}"/>
    <pc:docChg chg="modSld">
      <pc:chgData name="Lnu, Aishwarya" userId="S::ailnu@deloitte.com::f16a8c8f-0e76-4173-ae48-f93fee4faa33" providerId="AD" clId="Web-{3DC798B1-C8F2-4E5C-A490-90AB2EB9FAB5}" dt="2021-10-10T09:19:39.878" v="1" actId="20577"/>
      <pc:docMkLst>
        <pc:docMk/>
      </pc:docMkLst>
      <pc:sldChg chg="modSp">
        <pc:chgData name="Lnu, Aishwarya" userId="S::ailnu@deloitte.com::f16a8c8f-0e76-4173-ae48-f93fee4faa33" providerId="AD" clId="Web-{3DC798B1-C8F2-4E5C-A490-90AB2EB9FAB5}" dt="2021-10-10T09:19:39.878" v="1" actId="20577"/>
        <pc:sldMkLst>
          <pc:docMk/>
          <pc:sldMk cId="1045930743" sldId="508"/>
        </pc:sldMkLst>
        <pc:spChg chg="mod">
          <ac:chgData name="Lnu, Aishwarya" userId="S::ailnu@deloitte.com::f16a8c8f-0e76-4173-ae48-f93fee4faa33" providerId="AD" clId="Web-{3DC798B1-C8F2-4E5C-A490-90AB2EB9FAB5}" dt="2021-10-10T09:19:39.878" v="1" actId="20577"/>
          <ac:spMkLst>
            <pc:docMk/>
            <pc:sldMk cId="1045930743" sldId="508"/>
            <ac:spMk id="16" creationId="{7DCD3113-CB59-4C42-A71B-B8ACB69733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8C5D1-F643-624B-8064-F816B1566C3C}"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B6B49-FEEB-604E-84EF-C129970D9718}" type="slidenum">
              <a:rPr lang="en-US" smtClean="0"/>
              <a:t>‹#›</a:t>
            </a:fld>
            <a:endParaRPr lang="en-US"/>
          </a:p>
        </p:txBody>
      </p:sp>
    </p:spTree>
    <p:extLst>
      <p:ext uri="{BB962C8B-B14F-4D97-AF65-F5344CB8AC3E}">
        <p14:creationId xmlns:p14="http://schemas.microsoft.com/office/powerpoint/2010/main" val="827785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3790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0B07-6D0D-714D-A53B-9E5358A9D4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0E9B1D9-0B67-0F40-918E-AC81A96BF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EFD0FD-EB43-084B-8CCF-02CC92B2D95E}"/>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5" name="Footer Placeholder 4">
            <a:extLst>
              <a:ext uri="{FF2B5EF4-FFF2-40B4-BE49-F238E27FC236}">
                <a16:creationId xmlns:a16="http://schemas.microsoft.com/office/drawing/2014/main" id="{EE7C4CAC-687B-AE47-B63E-56A4128FF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0B6D1-71ED-9B4B-A730-C7FFFACDDAE5}"/>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185622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5202-0884-3C41-8C65-720CAED685D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7CDCB0-0E64-AF4C-9469-52466E7FE2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86DE87-67A6-C544-B063-40AD9FB77F05}"/>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5" name="Footer Placeholder 4">
            <a:extLst>
              <a:ext uri="{FF2B5EF4-FFF2-40B4-BE49-F238E27FC236}">
                <a16:creationId xmlns:a16="http://schemas.microsoft.com/office/drawing/2014/main" id="{383EAC9D-5009-CC43-8EE1-4B0716D59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0C667-3A71-F04F-95E7-F46560819AA5}"/>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21074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9C404-7322-ED4C-9A69-6FF52F864F2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DA3227-B552-8C44-ACDA-C11660B33AF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026286-3DB4-314A-9500-4C3CC1B424E4}"/>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5" name="Footer Placeholder 4">
            <a:extLst>
              <a:ext uri="{FF2B5EF4-FFF2-40B4-BE49-F238E27FC236}">
                <a16:creationId xmlns:a16="http://schemas.microsoft.com/office/drawing/2014/main" id="{232A0892-82C1-C548-84A7-96D3A9D0D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A2A56-3227-C34F-9879-F23D696BC5FD}"/>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1459307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3600" b="0" baseline="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solidFill>
                  <a:schemeClr val="bg1"/>
                </a:solidFill>
              </a:defRPr>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0" kern="0" cap="all" spc="250" baseline="0" dirty="0">
                <a:solidFill>
                  <a:schemeClr val="bg1"/>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9532028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801B-1B77-1145-B78C-9509334A91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EB84EE-4BC6-784E-9FDA-485276B8497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5ACE9D-298E-B249-B232-3994A432893D}"/>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5" name="Footer Placeholder 4">
            <a:extLst>
              <a:ext uri="{FF2B5EF4-FFF2-40B4-BE49-F238E27FC236}">
                <a16:creationId xmlns:a16="http://schemas.microsoft.com/office/drawing/2014/main" id="{6F731A21-BA6C-E344-A5C4-27F5691D8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EA1E9-D621-4C4E-850D-F1CFFEF620D6}"/>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7135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5B2E-7A2C-6B42-A3BC-03AAA97AAB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59C22A7-AB76-1340-A1F6-37C279451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A48DEC-2A89-EB4A-AFCE-B3C188AFE65D}"/>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5" name="Footer Placeholder 4">
            <a:extLst>
              <a:ext uri="{FF2B5EF4-FFF2-40B4-BE49-F238E27FC236}">
                <a16:creationId xmlns:a16="http://schemas.microsoft.com/office/drawing/2014/main" id="{02C77349-092B-B64D-BC44-92A988BBB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36B3B-12AF-3C45-AEDA-6EF060F4AB4E}"/>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3989971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2B11-048A-754C-8CDF-8D07627CF6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CB9A0E-8E75-9F49-8913-56A9EB4E81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ACF643C-45F0-E943-A04E-1F9A361A62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D9B0E66-CFDC-104B-AB41-80CE2ECA16C0}"/>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6" name="Footer Placeholder 5">
            <a:extLst>
              <a:ext uri="{FF2B5EF4-FFF2-40B4-BE49-F238E27FC236}">
                <a16:creationId xmlns:a16="http://schemas.microsoft.com/office/drawing/2014/main" id="{9ECB66F9-3FEF-3B44-B55B-D3A27D1F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7BE6A-8160-7E44-987A-0FE9F50A1DF0}"/>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66813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4C54-F0ED-4E42-B625-25EF9C486F3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69BCB2-DB03-7146-842B-0E096C634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EDFFA8-7E26-DA46-88B5-A393B27774F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89D21A-5796-B144-992B-7262C3BDF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D28F2BA-D4AE-C14F-BD92-80E35CA012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B202BBF-E685-A74B-AED4-62215C1137F4}"/>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8" name="Footer Placeholder 7">
            <a:extLst>
              <a:ext uri="{FF2B5EF4-FFF2-40B4-BE49-F238E27FC236}">
                <a16:creationId xmlns:a16="http://schemas.microsoft.com/office/drawing/2014/main" id="{9DC9EC37-FE72-8440-8211-CB72C5159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119CEB-B66B-5745-9757-47C2D5720953}"/>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265196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08E8-63BC-5B43-AC73-BF88C23C9AC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B0512E1-6BDC-A747-ABEC-7504AD3ECE6B}"/>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4" name="Footer Placeholder 3">
            <a:extLst>
              <a:ext uri="{FF2B5EF4-FFF2-40B4-BE49-F238E27FC236}">
                <a16:creationId xmlns:a16="http://schemas.microsoft.com/office/drawing/2014/main" id="{0858EB53-2124-B74B-B221-94A7BCBC5C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36221-E397-5E40-B876-6351D8ADD280}"/>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248631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39431-5EF2-6F4D-880A-A7D5124E0CFD}"/>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3" name="Footer Placeholder 2">
            <a:extLst>
              <a:ext uri="{FF2B5EF4-FFF2-40B4-BE49-F238E27FC236}">
                <a16:creationId xmlns:a16="http://schemas.microsoft.com/office/drawing/2014/main" id="{5B47F7D3-F962-DA41-B4C9-E8CC0C7379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B7B46-27C8-6649-8BA9-8EF2AC149A77}"/>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177257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A7C2-28BC-6A4F-AC5F-9ACFA8714B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BC248D-A6E0-AD46-8DFF-0C832614B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E01AD3B-BCB8-4A43-868E-242DC58B7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4A2896-0564-B44D-BC23-4F81EFB5002A}"/>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6" name="Footer Placeholder 5">
            <a:extLst>
              <a:ext uri="{FF2B5EF4-FFF2-40B4-BE49-F238E27FC236}">
                <a16:creationId xmlns:a16="http://schemas.microsoft.com/office/drawing/2014/main" id="{45A2B537-EE6E-7244-88E6-D0BD742D6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327CAB-D384-B440-897A-2EAC3F2B4BF3}"/>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180991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59A1-075F-8E4D-A677-F3337F7DFA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7EA2D8F-889D-2045-B307-4DCA8A464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FEC111-C863-724A-9ED1-3C025DD37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102E12-9C26-FD47-9594-535FF219ED60}"/>
              </a:ext>
            </a:extLst>
          </p:cNvPr>
          <p:cNvSpPr>
            <a:spLocks noGrp="1"/>
          </p:cNvSpPr>
          <p:nvPr>
            <p:ph type="dt" sz="half" idx="10"/>
          </p:nvPr>
        </p:nvSpPr>
        <p:spPr/>
        <p:txBody>
          <a:bodyPr/>
          <a:lstStyle/>
          <a:p>
            <a:fld id="{DFF00080-4B5E-384E-B82D-103498A5841E}" type="datetimeFigureOut">
              <a:rPr lang="en-US" smtClean="0"/>
              <a:t>10/10/2021</a:t>
            </a:fld>
            <a:endParaRPr lang="en-US"/>
          </a:p>
        </p:txBody>
      </p:sp>
      <p:sp>
        <p:nvSpPr>
          <p:cNvPr id="6" name="Footer Placeholder 5">
            <a:extLst>
              <a:ext uri="{FF2B5EF4-FFF2-40B4-BE49-F238E27FC236}">
                <a16:creationId xmlns:a16="http://schemas.microsoft.com/office/drawing/2014/main" id="{A54B59E2-FA77-6C4D-94BC-22A3E995B5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F002B-BBFB-F94F-A0F2-7D64426A061F}"/>
              </a:ext>
            </a:extLst>
          </p:cNvPr>
          <p:cNvSpPr>
            <a:spLocks noGrp="1"/>
          </p:cNvSpPr>
          <p:nvPr>
            <p:ph type="sldNum" sz="quarter" idx="12"/>
          </p:nvPr>
        </p:nvSpPr>
        <p:spPr/>
        <p:txBody>
          <a:bodyPr/>
          <a:lstStyle/>
          <a:p>
            <a:fld id="{FCF60CAF-0696-0F44-B018-EB0E6C29D757}" type="slidenum">
              <a:rPr lang="en-US" smtClean="0"/>
              <a:t>‹#›</a:t>
            </a:fld>
            <a:endParaRPr lang="en-US"/>
          </a:p>
        </p:txBody>
      </p:sp>
    </p:spTree>
    <p:extLst>
      <p:ext uri="{BB962C8B-B14F-4D97-AF65-F5344CB8AC3E}">
        <p14:creationId xmlns:p14="http://schemas.microsoft.com/office/powerpoint/2010/main" val="269069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04A08-35FD-9849-96F4-7EBC3524C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2B7BB5-C816-2244-9553-55CE44DF67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F80903-C1A8-D44F-9D86-7BD944C79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00080-4B5E-384E-B82D-103498A5841E}" type="datetimeFigureOut">
              <a:rPr lang="en-US" smtClean="0"/>
              <a:t>10/10/2021</a:t>
            </a:fld>
            <a:endParaRPr lang="en-US"/>
          </a:p>
        </p:txBody>
      </p:sp>
      <p:sp>
        <p:nvSpPr>
          <p:cNvPr id="5" name="Footer Placeholder 4">
            <a:extLst>
              <a:ext uri="{FF2B5EF4-FFF2-40B4-BE49-F238E27FC236}">
                <a16:creationId xmlns:a16="http://schemas.microsoft.com/office/drawing/2014/main" id="{C47167E9-7FA8-B64D-9D4B-7DE1DD68E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1B9DFF-BA0E-F844-AD4E-A7D6E3B9F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60CAF-0696-0F44-B018-EB0E6C29D757}" type="slidenum">
              <a:rPr lang="en-US" smtClean="0"/>
              <a:t>‹#›</a:t>
            </a:fld>
            <a:endParaRPr lang="en-US"/>
          </a:p>
        </p:txBody>
      </p:sp>
    </p:spTree>
    <p:extLst>
      <p:ext uri="{BB962C8B-B14F-4D97-AF65-F5344CB8AC3E}">
        <p14:creationId xmlns:p14="http://schemas.microsoft.com/office/powerpoint/2010/main" val="1289384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hyperlink" Target="https://ripu502-deloitte.github.io/pariksha-frontend/" TargetMode="External"/><Relationship Id="rId5" Type="http://schemas.openxmlformats.org/officeDocument/2006/relationships/hyperlink" Target="https://github.com/ripu502-deloitte/pariksha-backend" TargetMode="External"/><Relationship Id="rId4" Type="http://schemas.openxmlformats.org/officeDocument/2006/relationships/hyperlink" Target="https://github.com/ripu502-deloitte/pariksha-fronten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15"/>
          <p:cNvSpPr/>
          <p:nvPr/>
        </p:nvSpPr>
        <p:spPr>
          <a:xfrm>
            <a:off x="5830635" y="595116"/>
            <a:ext cx="5677624" cy="566776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Open Sans"/>
              <a:ea typeface="+mn-ea"/>
              <a:cs typeface="+mn-cs"/>
            </a:endParaRPr>
          </a:p>
        </p:txBody>
      </p:sp>
      <p:pic>
        <p:nvPicPr>
          <p:cNvPr id="3" name="Picture 2" descr="Logo, company name&#10;&#10;Description automatically generated">
            <a:extLst>
              <a:ext uri="{FF2B5EF4-FFF2-40B4-BE49-F238E27FC236}">
                <a16:creationId xmlns:a16="http://schemas.microsoft.com/office/drawing/2014/main" id="{6E5231B5-1801-4D44-83CD-24519E17F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2" y="352653"/>
            <a:ext cx="2568631" cy="921725"/>
          </a:xfrm>
          <a:prstGeom prst="rect">
            <a:avLst/>
          </a:prstGeom>
        </p:spPr>
      </p:pic>
      <p:sp>
        <p:nvSpPr>
          <p:cNvPr id="4" name="Title 3">
            <a:extLst>
              <a:ext uri="{FF2B5EF4-FFF2-40B4-BE49-F238E27FC236}">
                <a16:creationId xmlns:a16="http://schemas.microsoft.com/office/drawing/2014/main" id="{88301144-BC14-6843-8E2C-F37449913FD4}"/>
              </a:ext>
            </a:extLst>
          </p:cNvPr>
          <p:cNvSpPr>
            <a:spLocks noGrp="1"/>
          </p:cNvSpPr>
          <p:nvPr>
            <p:ph type="title"/>
          </p:nvPr>
        </p:nvSpPr>
        <p:spPr>
          <a:xfrm>
            <a:off x="914402" y="5364901"/>
            <a:ext cx="4407673" cy="897983"/>
          </a:xfrm>
        </p:spPr>
        <p:txBody>
          <a:bodyPr anchor="ctr"/>
          <a:lstStyle/>
          <a:p>
            <a:r>
              <a:rPr lang="en-US" b="1">
                <a:latin typeface="Open Sans ExtraBold" panose="020B0606030504020204" pitchFamily="34" charset="0"/>
                <a:ea typeface="Open Sans ExtraBold" panose="020B0606030504020204" pitchFamily="34" charset="0"/>
                <a:cs typeface="Open Sans ExtraBold" panose="020B0606030504020204" pitchFamily="34" charset="0"/>
              </a:rPr>
              <a:t>HASHATHON</a:t>
            </a:r>
            <a:r>
              <a:rPr lang="en-US" b="1">
                <a:solidFill>
                  <a:srgbClr val="FF6E00"/>
                </a:solidFill>
                <a:latin typeface="Open Sans ExtraBold" panose="020B0606030504020204" pitchFamily="34" charset="0"/>
                <a:ea typeface="Open Sans ExtraBold" panose="020B0606030504020204" pitchFamily="34" charset="0"/>
                <a:cs typeface="Open Sans ExtraBold" panose="020B0606030504020204" pitchFamily="34" charset="0"/>
              </a:rPr>
              <a:t> 7.0</a:t>
            </a:r>
          </a:p>
        </p:txBody>
      </p:sp>
      <p:pic>
        <p:nvPicPr>
          <p:cNvPr id="8" name="Picture 7" descr="A picture containing text&#10;&#10;Description automatically generated">
            <a:extLst>
              <a:ext uri="{FF2B5EF4-FFF2-40B4-BE49-F238E27FC236}">
                <a16:creationId xmlns:a16="http://schemas.microsoft.com/office/drawing/2014/main" id="{C7F919BC-CAF4-0544-BC9A-9347888A4417}"/>
              </a:ext>
            </a:extLst>
          </p:cNvPr>
          <p:cNvPicPr>
            <a:picLocks noChangeAspect="1"/>
          </p:cNvPicPr>
          <p:nvPr/>
        </p:nvPicPr>
        <p:blipFill>
          <a:blip r:embed="rId5"/>
          <a:stretch>
            <a:fillRect/>
          </a:stretch>
        </p:blipFill>
        <p:spPr>
          <a:xfrm>
            <a:off x="914402" y="2979512"/>
            <a:ext cx="2385389" cy="2385389"/>
          </a:xfrm>
          <a:prstGeom prst="rect">
            <a:avLst/>
          </a:prstGeom>
        </p:spPr>
      </p:pic>
    </p:spTree>
    <p:extLst>
      <p:ext uri="{BB962C8B-B14F-4D97-AF65-F5344CB8AC3E}">
        <p14:creationId xmlns:p14="http://schemas.microsoft.com/office/powerpoint/2010/main" val="1175704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7E83E0-ECAD-1F41-9AE1-C95D1B58D27E}"/>
              </a:ext>
            </a:extLst>
          </p:cNvPr>
          <p:cNvSpPr/>
          <p:nvPr/>
        </p:nvSpPr>
        <p:spPr>
          <a:xfrm>
            <a:off x="0" y="0"/>
            <a:ext cx="6096000" cy="6858000"/>
          </a:xfrm>
          <a:prstGeom prst="rect">
            <a:avLst/>
          </a:prstGeom>
          <a:pattFill prst="wdUpDiag">
            <a:fgClr>
              <a:schemeClr val="tx1">
                <a:lumMod val="85000"/>
                <a:lumOff val="15000"/>
              </a:schemeClr>
            </a:fgClr>
            <a:bgClr>
              <a:schemeClr val="tx1"/>
            </a:bgClr>
          </a:patt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D33B0-64CA-1644-9664-55D957B22AB8}"/>
              </a:ext>
            </a:extLst>
          </p:cNvPr>
          <p:cNvSpPr>
            <a:spLocks noGrp="1"/>
          </p:cNvSpPr>
          <p:nvPr>
            <p:ph type="title"/>
          </p:nvPr>
        </p:nvSpPr>
        <p:spPr>
          <a:xfrm>
            <a:off x="1287500" y="1915071"/>
            <a:ext cx="3897430" cy="1603932"/>
          </a:xfrm>
        </p:spPr>
        <p:txBody>
          <a:bodyPr>
            <a:normAutofit/>
          </a:bodyPr>
          <a:lstStyle/>
          <a:p>
            <a:pPr>
              <a:lnSpc>
                <a:spcPct val="125000"/>
              </a:lnSpc>
            </a:pPr>
            <a:r>
              <a:rPr lang="en-US" b="1">
                <a:solidFill>
                  <a:schemeClr val="bg1"/>
                </a:solidFill>
                <a:latin typeface="Open Sans ExtraBold"/>
                <a:ea typeface="Open Sans ExtraBold"/>
                <a:cs typeface="Open Sans ExtraBold"/>
              </a:rPr>
              <a:t>Team Trojan</a:t>
            </a:r>
            <a:endParaRPr lang="en-US"/>
          </a:p>
        </p:txBody>
      </p:sp>
      <p:cxnSp>
        <p:nvCxnSpPr>
          <p:cNvPr id="11" name="Straight Connector 10">
            <a:extLst>
              <a:ext uri="{FF2B5EF4-FFF2-40B4-BE49-F238E27FC236}">
                <a16:creationId xmlns:a16="http://schemas.microsoft.com/office/drawing/2014/main" id="{AE6BE094-B74B-464A-862C-93CA1330C9F1}"/>
              </a:ext>
            </a:extLst>
          </p:cNvPr>
          <p:cNvCxnSpPr>
            <a:cxnSpLocks/>
          </p:cNvCxnSpPr>
          <p:nvPr/>
        </p:nvCxnSpPr>
        <p:spPr>
          <a:xfrm>
            <a:off x="1287500" y="3817511"/>
            <a:ext cx="3691448" cy="0"/>
          </a:xfrm>
          <a:prstGeom prst="line">
            <a:avLst/>
          </a:prstGeom>
          <a:ln w="38100" cap="rnd">
            <a:solidFill>
              <a:srgbClr val="FF6E00"/>
            </a:solidFill>
            <a:bevel/>
          </a:ln>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10BC284B-FB6B-8F4F-A0E0-723FF2864275}"/>
              </a:ext>
            </a:extLst>
          </p:cNvPr>
          <p:cNvSpPr/>
          <p:nvPr/>
        </p:nvSpPr>
        <p:spPr>
          <a:xfrm rot="16200000">
            <a:off x="542608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19" name="Rectangle 18">
            <a:extLst>
              <a:ext uri="{FF2B5EF4-FFF2-40B4-BE49-F238E27FC236}">
                <a16:creationId xmlns:a16="http://schemas.microsoft.com/office/drawing/2014/main" id="{94F99F71-E489-354C-8F07-59D7AD925589}"/>
              </a:ext>
            </a:extLst>
          </p:cNvPr>
          <p:cNvSpPr/>
          <p:nvPr/>
        </p:nvSpPr>
        <p:spPr>
          <a:xfrm>
            <a:off x="6096000" y="0"/>
            <a:ext cx="609600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nip and Round Single Corner of Rectangle 19">
            <a:extLst>
              <a:ext uri="{FF2B5EF4-FFF2-40B4-BE49-F238E27FC236}">
                <a16:creationId xmlns:a16="http://schemas.microsoft.com/office/drawing/2014/main" id="{652FFA98-4E8C-554F-A4A7-98BBEDEF5344}"/>
              </a:ext>
            </a:extLst>
          </p:cNvPr>
          <p:cNvSpPr/>
          <p:nvPr/>
        </p:nvSpPr>
        <p:spPr>
          <a:xfrm>
            <a:off x="558027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US" sz="2400" b="1">
                <a:latin typeface="Open Sans" panose="020B0606030504020204" pitchFamily="34" charset="0"/>
                <a:ea typeface="Open Sans" panose="020B0606030504020204" pitchFamily="34" charset="0"/>
                <a:cs typeface="Open Sans" panose="020B0606030504020204" pitchFamily="34" charset="0"/>
              </a:rPr>
              <a:t>INDEX</a:t>
            </a:r>
            <a:endParaRPr lang="en-US" sz="2400"/>
          </a:p>
        </p:txBody>
      </p:sp>
      <p:sp>
        <p:nvSpPr>
          <p:cNvPr id="21" name="Subtitle 2">
            <a:extLst>
              <a:ext uri="{FF2B5EF4-FFF2-40B4-BE49-F238E27FC236}">
                <a16:creationId xmlns:a16="http://schemas.microsoft.com/office/drawing/2014/main" id="{DC83571D-4A14-B549-926D-FEF762D3E91C}"/>
              </a:ext>
            </a:extLst>
          </p:cNvPr>
          <p:cNvSpPr txBox="1">
            <a:spLocks/>
          </p:cNvSpPr>
          <p:nvPr/>
        </p:nvSpPr>
        <p:spPr>
          <a:xfrm>
            <a:off x="6514634" y="1823379"/>
            <a:ext cx="5339910" cy="38589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base">
              <a:lnSpc>
                <a:spcPct val="150000"/>
              </a:lnSpc>
              <a:buClr>
                <a:srgbClr val="FF7914"/>
              </a:buClr>
            </a:pPr>
            <a:r>
              <a:rPr lang="en-US" sz="1600">
                <a:solidFill>
                  <a:schemeClr val="tx1">
                    <a:lumMod val="75000"/>
                    <a:lumOff val="25000"/>
                  </a:schemeClr>
                </a:solidFill>
                <a:latin typeface="Open Sans"/>
                <a:ea typeface="Open Sans"/>
                <a:cs typeface="Open Sans"/>
              </a:rPr>
              <a:t>Introduction </a:t>
            </a:r>
          </a:p>
          <a:p>
            <a:pPr marL="285750" indent="-285750" fontAlgn="base">
              <a:lnSpc>
                <a:spcPct val="150000"/>
              </a:lnSpc>
              <a:buClr>
                <a:srgbClr val="FF7914"/>
              </a:buClr>
            </a:pPr>
            <a:r>
              <a:rPr lang="en-US" sz="1600">
                <a:solidFill>
                  <a:schemeClr val="tx1">
                    <a:lumMod val="75000"/>
                    <a:lumOff val="25000"/>
                  </a:schemeClr>
                </a:solidFill>
                <a:latin typeface="Open Sans"/>
                <a:ea typeface="Open Sans"/>
                <a:cs typeface="Open Sans"/>
              </a:rPr>
              <a:t>Problem statement</a:t>
            </a:r>
          </a:p>
          <a:p>
            <a:pPr marL="285750" indent="-285750" fontAlgn="base">
              <a:lnSpc>
                <a:spcPct val="150000"/>
              </a:lnSpc>
              <a:buClr>
                <a:srgbClr val="FF7914"/>
              </a:buClr>
            </a:pPr>
            <a:r>
              <a:rPr lang="en-IN" sz="1600">
                <a:solidFill>
                  <a:schemeClr val="tx1">
                    <a:lumMod val="75000"/>
                    <a:lumOff val="25000"/>
                  </a:schemeClr>
                </a:solidFill>
                <a:latin typeface="Open Sans"/>
                <a:ea typeface="Open Sans"/>
                <a:cs typeface="Open Sans"/>
              </a:rPr>
              <a:t>Product</a:t>
            </a:r>
          </a:p>
          <a:p>
            <a:pPr marL="285750" indent="-285750" fontAlgn="base">
              <a:lnSpc>
                <a:spcPct val="150000"/>
              </a:lnSpc>
              <a:buClr>
                <a:srgbClr val="FF7914"/>
              </a:buClr>
            </a:pPr>
            <a:r>
              <a:rPr lang="en-IN" sz="1600">
                <a:solidFill>
                  <a:schemeClr val="tx1">
                    <a:lumMod val="75000"/>
                    <a:lumOff val="25000"/>
                  </a:schemeClr>
                </a:solidFill>
                <a:latin typeface="Open Sans"/>
                <a:ea typeface="Open Sans"/>
                <a:cs typeface="Open Sans"/>
              </a:rPr>
              <a:t>Business feasibility &amp; Impact </a:t>
            </a:r>
          </a:p>
          <a:p>
            <a:pPr marL="285750" indent="-285750" fontAlgn="base">
              <a:lnSpc>
                <a:spcPct val="150000"/>
              </a:lnSpc>
              <a:buClr>
                <a:srgbClr val="FF7914"/>
              </a:buClr>
            </a:pPr>
            <a:r>
              <a:rPr lang="en-IN" sz="1600">
                <a:solidFill>
                  <a:schemeClr val="tx1">
                    <a:lumMod val="75000"/>
                    <a:lumOff val="25000"/>
                  </a:schemeClr>
                </a:solidFill>
                <a:latin typeface="Open Sans"/>
                <a:ea typeface="Open Sans"/>
                <a:cs typeface="Open Sans"/>
              </a:rPr>
              <a:t>Technical implementation</a:t>
            </a:r>
          </a:p>
          <a:p>
            <a:pPr marL="285750" indent="-285750" fontAlgn="base">
              <a:lnSpc>
                <a:spcPct val="150000"/>
              </a:lnSpc>
              <a:buClr>
                <a:srgbClr val="FF7914"/>
              </a:buClr>
            </a:pPr>
            <a:r>
              <a:rPr lang="en-IN" sz="1600">
                <a:solidFill>
                  <a:schemeClr val="tx1">
                    <a:lumMod val="75000"/>
                    <a:lumOff val="25000"/>
                  </a:schemeClr>
                </a:solidFill>
                <a:latin typeface="Open Sans"/>
                <a:ea typeface="Open Sans"/>
                <a:cs typeface="Open Sans"/>
              </a:rPr>
              <a:t>Demo </a:t>
            </a:r>
          </a:p>
        </p:txBody>
      </p:sp>
      <p:pic>
        <p:nvPicPr>
          <p:cNvPr id="22" name="Picture 21" descr="A picture containing text, sign, black&#10;&#10;Description automatically generated">
            <a:extLst>
              <a:ext uri="{FF2B5EF4-FFF2-40B4-BE49-F238E27FC236}">
                <a16:creationId xmlns:a16="http://schemas.microsoft.com/office/drawing/2014/main" id="{FAEEE6C9-755D-AD4E-A7FA-5C61011801F1}"/>
              </a:ext>
            </a:extLst>
          </p:cNvPr>
          <p:cNvPicPr>
            <a:picLocks noChangeAspect="1"/>
          </p:cNvPicPr>
          <p:nvPr/>
        </p:nvPicPr>
        <p:blipFill>
          <a:blip r:embed="rId2">
            <a:alphaModFix amt="35000"/>
          </a:blip>
          <a:stretch>
            <a:fillRect/>
          </a:stretch>
        </p:blipFill>
        <p:spPr>
          <a:xfrm>
            <a:off x="10868025" y="5534025"/>
            <a:ext cx="1323975" cy="1323975"/>
          </a:xfrm>
          <a:prstGeom prst="rect">
            <a:avLst/>
          </a:prstGeom>
          <a:effectLst/>
        </p:spPr>
      </p:pic>
    </p:spTree>
    <p:extLst>
      <p:ext uri="{BB962C8B-B14F-4D97-AF65-F5344CB8AC3E}">
        <p14:creationId xmlns:p14="http://schemas.microsoft.com/office/powerpoint/2010/main" val="423029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2EF803-AA31-F342-ADCE-C4499E1D1D85}"/>
              </a:ext>
            </a:extLst>
          </p:cNvPr>
          <p:cNvSpPr/>
          <p:nvPr/>
        </p:nvSpPr>
        <p:spPr>
          <a:xfrm>
            <a:off x="0" y="0"/>
            <a:ext cx="1838739" cy="6858000"/>
          </a:xfrm>
          <a:prstGeom prst="rect">
            <a:avLst/>
          </a:prstGeom>
          <a:pattFill prst="wd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3EBA7A6C-9E68-494F-9B06-8CA5F1BDEECD}"/>
              </a:ext>
            </a:extLst>
          </p:cNvPr>
          <p:cNvSpPr/>
          <p:nvPr/>
        </p:nvSpPr>
        <p:spPr>
          <a:xfrm rot="16200000">
            <a:off x="35381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7" name="Rectangle 6">
            <a:extLst>
              <a:ext uri="{FF2B5EF4-FFF2-40B4-BE49-F238E27FC236}">
                <a16:creationId xmlns:a16="http://schemas.microsoft.com/office/drawing/2014/main" id="{3E567888-6B99-684F-8AD8-CE0F9E1AB43B}"/>
              </a:ext>
            </a:extLst>
          </p:cNvPr>
          <p:cNvSpPr/>
          <p:nvPr/>
        </p:nvSpPr>
        <p:spPr>
          <a:xfrm>
            <a:off x="1023730" y="0"/>
            <a:ext cx="1116827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of Rectangle 7">
            <a:extLst>
              <a:ext uri="{FF2B5EF4-FFF2-40B4-BE49-F238E27FC236}">
                <a16:creationId xmlns:a16="http://schemas.microsoft.com/office/drawing/2014/main" id="{28052E42-3046-3E4A-BEAC-85DBDD4BA3C4}"/>
              </a:ext>
            </a:extLst>
          </p:cNvPr>
          <p:cNvSpPr/>
          <p:nvPr/>
        </p:nvSpPr>
        <p:spPr>
          <a:xfrm>
            <a:off x="50800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US" sz="2400" b="1">
                <a:latin typeface="Open Sans" panose="020B0606030504020204" pitchFamily="34" charset="0"/>
                <a:ea typeface="Open Sans" panose="020B0606030504020204" pitchFamily="34" charset="0"/>
                <a:cs typeface="Open Sans" panose="020B0606030504020204" pitchFamily="34" charset="0"/>
              </a:rPr>
              <a:t>INTRODUCTION</a:t>
            </a:r>
            <a:endParaRPr lang="en-US" sz="2400"/>
          </a:p>
        </p:txBody>
      </p:sp>
      <p:pic>
        <p:nvPicPr>
          <p:cNvPr id="14" name="Picture 13" descr="A picture containing text, sign, black&#10;&#10;Description automatically generated">
            <a:extLst>
              <a:ext uri="{FF2B5EF4-FFF2-40B4-BE49-F238E27FC236}">
                <a16:creationId xmlns:a16="http://schemas.microsoft.com/office/drawing/2014/main" id="{AF082163-1BCB-954A-9913-4CA44205580B}"/>
              </a:ext>
            </a:extLst>
          </p:cNvPr>
          <p:cNvPicPr>
            <a:picLocks noChangeAspect="1"/>
          </p:cNvPicPr>
          <p:nvPr/>
        </p:nvPicPr>
        <p:blipFill>
          <a:blip r:embed="rId3">
            <a:alphaModFix amt="35000"/>
          </a:blip>
          <a:stretch>
            <a:fillRect/>
          </a:stretch>
        </p:blipFill>
        <p:spPr>
          <a:xfrm>
            <a:off x="10868025" y="5534025"/>
            <a:ext cx="1323975" cy="1323975"/>
          </a:xfrm>
          <a:prstGeom prst="rect">
            <a:avLst/>
          </a:prstGeom>
          <a:effectLst/>
        </p:spPr>
      </p:pic>
      <p:pic>
        <p:nvPicPr>
          <p:cNvPr id="5" name="Picture 4">
            <a:extLst>
              <a:ext uri="{FF2B5EF4-FFF2-40B4-BE49-F238E27FC236}">
                <a16:creationId xmlns:a16="http://schemas.microsoft.com/office/drawing/2014/main" id="{330CDA88-08CC-4DBF-972A-F2D271A5DEB5}"/>
              </a:ext>
            </a:extLst>
          </p:cNvPr>
          <p:cNvPicPr>
            <a:picLocks noChangeAspect="1"/>
          </p:cNvPicPr>
          <p:nvPr/>
        </p:nvPicPr>
        <p:blipFill>
          <a:blip r:embed="rId4"/>
          <a:stretch>
            <a:fillRect/>
          </a:stretch>
        </p:blipFill>
        <p:spPr>
          <a:xfrm>
            <a:off x="1423379" y="3983837"/>
            <a:ext cx="2411319" cy="2411319"/>
          </a:xfrm>
          <a:prstGeom prst="rect">
            <a:avLst/>
          </a:prstGeom>
          <a:ln w="12700">
            <a:solidFill>
              <a:schemeClr val="tx1"/>
            </a:solidFill>
          </a:ln>
        </p:spPr>
      </p:pic>
      <p:pic>
        <p:nvPicPr>
          <p:cNvPr id="10" name="Picture 9">
            <a:extLst>
              <a:ext uri="{FF2B5EF4-FFF2-40B4-BE49-F238E27FC236}">
                <a16:creationId xmlns:a16="http://schemas.microsoft.com/office/drawing/2014/main" id="{38EF7C95-63A6-45DE-8018-1FC78EEB669D}"/>
              </a:ext>
            </a:extLst>
          </p:cNvPr>
          <p:cNvPicPr>
            <a:picLocks noChangeAspect="1"/>
          </p:cNvPicPr>
          <p:nvPr/>
        </p:nvPicPr>
        <p:blipFill>
          <a:blip r:embed="rId5"/>
          <a:stretch>
            <a:fillRect/>
          </a:stretch>
        </p:blipFill>
        <p:spPr>
          <a:xfrm>
            <a:off x="6704945" y="1205184"/>
            <a:ext cx="2411319" cy="2411319"/>
          </a:xfrm>
          <a:prstGeom prst="rect">
            <a:avLst/>
          </a:prstGeom>
          <a:ln w="12700">
            <a:solidFill>
              <a:schemeClr val="tx1"/>
            </a:solidFill>
          </a:ln>
        </p:spPr>
      </p:pic>
      <p:pic>
        <p:nvPicPr>
          <p:cNvPr id="13" name="Picture 12">
            <a:extLst>
              <a:ext uri="{FF2B5EF4-FFF2-40B4-BE49-F238E27FC236}">
                <a16:creationId xmlns:a16="http://schemas.microsoft.com/office/drawing/2014/main" id="{CEC31B5A-02FF-41FE-AB80-2B6AF19B5313}"/>
              </a:ext>
            </a:extLst>
          </p:cNvPr>
          <p:cNvPicPr>
            <a:picLocks noChangeAspect="1"/>
          </p:cNvPicPr>
          <p:nvPr/>
        </p:nvPicPr>
        <p:blipFill>
          <a:blip r:embed="rId6"/>
          <a:stretch>
            <a:fillRect/>
          </a:stretch>
        </p:blipFill>
        <p:spPr>
          <a:xfrm>
            <a:off x="1423379" y="1205183"/>
            <a:ext cx="2411319" cy="2411319"/>
          </a:xfrm>
          <a:prstGeom prst="rect">
            <a:avLst/>
          </a:prstGeom>
          <a:ln w="12700">
            <a:solidFill>
              <a:schemeClr val="tx1"/>
            </a:solidFill>
          </a:ln>
        </p:spPr>
      </p:pic>
      <p:pic>
        <p:nvPicPr>
          <p:cNvPr id="17" name="Picture 16">
            <a:extLst>
              <a:ext uri="{FF2B5EF4-FFF2-40B4-BE49-F238E27FC236}">
                <a16:creationId xmlns:a16="http://schemas.microsoft.com/office/drawing/2014/main" id="{1396800C-4571-41DD-BF06-5EC08F7B6A73}"/>
              </a:ext>
            </a:extLst>
          </p:cNvPr>
          <p:cNvPicPr>
            <a:picLocks noChangeAspect="1"/>
          </p:cNvPicPr>
          <p:nvPr/>
        </p:nvPicPr>
        <p:blipFill>
          <a:blip r:embed="rId7"/>
          <a:stretch>
            <a:fillRect/>
          </a:stretch>
        </p:blipFill>
        <p:spPr>
          <a:xfrm>
            <a:off x="6704944" y="3983836"/>
            <a:ext cx="2411319" cy="2411319"/>
          </a:xfrm>
          <a:prstGeom prst="rect">
            <a:avLst/>
          </a:prstGeom>
          <a:ln w="12700">
            <a:solidFill>
              <a:schemeClr val="tx1"/>
            </a:solidFill>
          </a:ln>
        </p:spPr>
      </p:pic>
      <p:sp>
        <p:nvSpPr>
          <p:cNvPr id="18" name="TextBox 17">
            <a:extLst>
              <a:ext uri="{FF2B5EF4-FFF2-40B4-BE49-F238E27FC236}">
                <a16:creationId xmlns:a16="http://schemas.microsoft.com/office/drawing/2014/main" id="{26D4746B-277B-4C91-92C6-83CCA621EA70}"/>
              </a:ext>
            </a:extLst>
          </p:cNvPr>
          <p:cNvSpPr txBox="1"/>
          <p:nvPr/>
        </p:nvSpPr>
        <p:spPr>
          <a:xfrm>
            <a:off x="3942062" y="3983836"/>
            <a:ext cx="2411319" cy="646331"/>
          </a:xfrm>
          <a:prstGeom prst="rect">
            <a:avLst/>
          </a:prstGeom>
          <a:noFill/>
        </p:spPr>
        <p:txBody>
          <a:bodyPr wrap="square" rtlCol="0">
            <a:spAutoFit/>
          </a:bodyPr>
          <a:lstStyle/>
          <a:p>
            <a:r>
              <a:rPr lang="en-US"/>
              <a:t>Amol Saini</a:t>
            </a:r>
          </a:p>
          <a:p>
            <a:r>
              <a:rPr lang="en-US"/>
              <a:t>Software Engineer 1 </a:t>
            </a:r>
          </a:p>
        </p:txBody>
      </p:sp>
      <p:sp>
        <p:nvSpPr>
          <p:cNvPr id="19" name="TextBox 18">
            <a:extLst>
              <a:ext uri="{FF2B5EF4-FFF2-40B4-BE49-F238E27FC236}">
                <a16:creationId xmlns:a16="http://schemas.microsoft.com/office/drawing/2014/main" id="{8C3F66A7-51FB-424B-AEA5-825C59591881}"/>
              </a:ext>
            </a:extLst>
          </p:cNvPr>
          <p:cNvSpPr txBox="1"/>
          <p:nvPr/>
        </p:nvSpPr>
        <p:spPr>
          <a:xfrm>
            <a:off x="4017197" y="1284270"/>
            <a:ext cx="2411318" cy="646331"/>
          </a:xfrm>
          <a:prstGeom prst="rect">
            <a:avLst/>
          </a:prstGeom>
          <a:noFill/>
        </p:spPr>
        <p:txBody>
          <a:bodyPr wrap="square" rtlCol="0">
            <a:spAutoFit/>
          </a:bodyPr>
          <a:lstStyle/>
          <a:p>
            <a:r>
              <a:rPr lang="en-US"/>
              <a:t>Aishwarya Lnu</a:t>
            </a:r>
          </a:p>
          <a:p>
            <a:r>
              <a:rPr lang="en-US"/>
              <a:t>Software Engineer 1</a:t>
            </a:r>
          </a:p>
        </p:txBody>
      </p:sp>
      <p:sp>
        <p:nvSpPr>
          <p:cNvPr id="20" name="TextBox 19">
            <a:extLst>
              <a:ext uri="{FF2B5EF4-FFF2-40B4-BE49-F238E27FC236}">
                <a16:creationId xmlns:a16="http://schemas.microsoft.com/office/drawing/2014/main" id="{EF4884BB-22F5-4777-AB58-74269B9F1A7F}"/>
              </a:ext>
            </a:extLst>
          </p:cNvPr>
          <p:cNvSpPr txBox="1"/>
          <p:nvPr/>
        </p:nvSpPr>
        <p:spPr>
          <a:xfrm>
            <a:off x="9298761" y="1205182"/>
            <a:ext cx="2526793" cy="646331"/>
          </a:xfrm>
          <a:prstGeom prst="rect">
            <a:avLst/>
          </a:prstGeom>
          <a:noFill/>
        </p:spPr>
        <p:txBody>
          <a:bodyPr wrap="square" rtlCol="0">
            <a:spAutoFit/>
          </a:bodyPr>
          <a:lstStyle/>
          <a:p>
            <a:r>
              <a:rPr lang="en-US"/>
              <a:t>Ripudaman Singh</a:t>
            </a:r>
          </a:p>
          <a:p>
            <a:r>
              <a:rPr lang="en-US"/>
              <a:t>Software Engineer 1</a:t>
            </a:r>
          </a:p>
        </p:txBody>
      </p:sp>
      <p:sp>
        <p:nvSpPr>
          <p:cNvPr id="21" name="TextBox 20">
            <a:extLst>
              <a:ext uri="{FF2B5EF4-FFF2-40B4-BE49-F238E27FC236}">
                <a16:creationId xmlns:a16="http://schemas.microsoft.com/office/drawing/2014/main" id="{E1E3C050-B197-4AD4-A6C1-B07CD26E02E7}"/>
              </a:ext>
            </a:extLst>
          </p:cNvPr>
          <p:cNvSpPr txBox="1"/>
          <p:nvPr/>
        </p:nvSpPr>
        <p:spPr>
          <a:xfrm>
            <a:off x="9467827" y="3983836"/>
            <a:ext cx="2411318" cy="646331"/>
          </a:xfrm>
          <a:prstGeom prst="rect">
            <a:avLst/>
          </a:prstGeom>
          <a:noFill/>
        </p:spPr>
        <p:txBody>
          <a:bodyPr wrap="square" rtlCol="0">
            <a:spAutoFit/>
          </a:bodyPr>
          <a:lstStyle/>
          <a:p>
            <a:r>
              <a:rPr lang="en-US"/>
              <a:t>Vishwas Atrey </a:t>
            </a:r>
          </a:p>
          <a:p>
            <a:r>
              <a:rPr lang="en-US"/>
              <a:t>Software Engineer 1</a:t>
            </a:r>
          </a:p>
        </p:txBody>
      </p:sp>
    </p:spTree>
    <p:extLst>
      <p:ext uri="{BB962C8B-B14F-4D97-AF65-F5344CB8AC3E}">
        <p14:creationId xmlns:p14="http://schemas.microsoft.com/office/powerpoint/2010/main" val="16937405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2EF803-AA31-F342-ADCE-C4499E1D1D85}"/>
              </a:ext>
            </a:extLst>
          </p:cNvPr>
          <p:cNvSpPr/>
          <p:nvPr/>
        </p:nvSpPr>
        <p:spPr>
          <a:xfrm>
            <a:off x="0" y="0"/>
            <a:ext cx="1838739" cy="6858000"/>
          </a:xfrm>
          <a:prstGeom prst="rect">
            <a:avLst/>
          </a:prstGeom>
          <a:pattFill prst="wd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3EBA7A6C-9E68-494F-9B06-8CA5F1BDEECD}"/>
              </a:ext>
            </a:extLst>
          </p:cNvPr>
          <p:cNvSpPr/>
          <p:nvPr/>
        </p:nvSpPr>
        <p:spPr>
          <a:xfrm rot="16200000">
            <a:off x="35381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7" name="Rectangle 6">
            <a:extLst>
              <a:ext uri="{FF2B5EF4-FFF2-40B4-BE49-F238E27FC236}">
                <a16:creationId xmlns:a16="http://schemas.microsoft.com/office/drawing/2014/main" id="{3E567888-6B99-684F-8AD8-CE0F9E1AB43B}"/>
              </a:ext>
            </a:extLst>
          </p:cNvPr>
          <p:cNvSpPr/>
          <p:nvPr/>
        </p:nvSpPr>
        <p:spPr>
          <a:xfrm>
            <a:off x="1023730" y="0"/>
            <a:ext cx="1116827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of Rectangle 7">
            <a:extLst>
              <a:ext uri="{FF2B5EF4-FFF2-40B4-BE49-F238E27FC236}">
                <a16:creationId xmlns:a16="http://schemas.microsoft.com/office/drawing/2014/main" id="{28052E42-3046-3E4A-BEAC-85DBDD4BA3C4}"/>
              </a:ext>
            </a:extLst>
          </p:cNvPr>
          <p:cNvSpPr/>
          <p:nvPr/>
        </p:nvSpPr>
        <p:spPr>
          <a:xfrm>
            <a:off x="50800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IN" sz="2400" b="1">
                <a:latin typeface="Open Sans" panose="020B0606030504020204" pitchFamily="34" charset="0"/>
                <a:ea typeface="Open Sans" panose="020B0606030504020204" pitchFamily="34" charset="0"/>
                <a:cs typeface="Open Sans" panose="020B0606030504020204" pitchFamily="34" charset="0"/>
              </a:rPr>
              <a:t>PROBLEM STATEMENT </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descr="A picture containing text, sign, black&#10;&#10;Description automatically generated">
            <a:extLst>
              <a:ext uri="{FF2B5EF4-FFF2-40B4-BE49-F238E27FC236}">
                <a16:creationId xmlns:a16="http://schemas.microsoft.com/office/drawing/2014/main" id="{AF082163-1BCB-954A-9913-4CA44205580B}"/>
              </a:ext>
            </a:extLst>
          </p:cNvPr>
          <p:cNvPicPr>
            <a:picLocks noChangeAspect="1"/>
          </p:cNvPicPr>
          <p:nvPr/>
        </p:nvPicPr>
        <p:blipFill>
          <a:blip r:embed="rId3">
            <a:alphaModFix amt="35000"/>
          </a:blip>
          <a:stretch>
            <a:fillRect/>
          </a:stretch>
        </p:blipFill>
        <p:spPr>
          <a:xfrm>
            <a:off x="10868025" y="5534025"/>
            <a:ext cx="1323975" cy="1323975"/>
          </a:xfrm>
          <a:prstGeom prst="rect">
            <a:avLst/>
          </a:prstGeom>
          <a:effectLst/>
        </p:spPr>
      </p:pic>
      <p:sp>
        <p:nvSpPr>
          <p:cNvPr id="16" name="Subtitle 15">
            <a:extLst>
              <a:ext uri="{FF2B5EF4-FFF2-40B4-BE49-F238E27FC236}">
                <a16:creationId xmlns:a16="http://schemas.microsoft.com/office/drawing/2014/main" id="{7DCD3113-CB59-4C42-A71B-B8ACB697335A}"/>
              </a:ext>
            </a:extLst>
          </p:cNvPr>
          <p:cNvSpPr>
            <a:spLocks noGrp="1"/>
          </p:cNvSpPr>
          <p:nvPr>
            <p:ph type="subTitle" idx="1"/>
          </p:nvPr>
        </p:nvSpPr>
        <p:spPr>
          <a:xfrm>
            <a:off x="1524000" y="1589053"/>
            <a:ext cx="9144000" cy="3944972"/>
          </a:xfrm>
        </p:spPr>
        <p:txBody>
          <a:bodyPr vert="horz" lIns="91440" tIns="45720" rIns="91440" bIns="45720" rtlCol="0" anchor="t">
            <a:noAutofit/>
          </a:bodyPr>
          <a:lstStyle/>
          <a:p>
            <a:pPr algn="just">
              <a:lnSpc>
                <a:spcPct val="125000"/>
              </a:lnSpc>
              <a:spcBef>
                <a:spcPts val="0"/>
              </a:spcBef>
              <a:spcAft>
                <a:spcPts val="600"/>
              </a:spcAft>
            </a:pPr>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While at our HU 20.0 training, the observation was made that the Linkers as well as the track leads had difficulty on the taking quizzes for the tracks, because there were certain limitations such as:</a:t>
            </a:r>
          </a:p>
          <a:p>
            <a:pPr marL="342900" indent="-342900" algn="just">
              <a:lnSpc>
                <a:spcPct val="125000"/>
              </a:lnSpc>
              <a:spcBef>
                <a:spcPts val="0"/>
              </a:spcBef>
              <a:spcAft>
                <a:spcPts val="600"/>
              </a:spcAft>
              <a:buAutoNum type="arabicPeriod"/>
            </a:pPr>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Sometimes, Linkers fails to submit the test.</a:t>
            </a:r>
          </a:p>
          <a:p>
            <a:pPr marL="342900" indent="-342900" algn="just">
              <a:lnSpc>
                <a:spcPct val="125000"/>
              </a:lnSpc>
              <a:spcBef>
                <a:spcPts val="0"/>
              </a:spcBef>
              <a:spcAft>
                <a:spcPts val="600"/>
              </a:spcAft>
              <a:buAutoNum type="arabicPeriod"/>
            </a:pPr>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Linkers must be present in the zoom call to take the test.</a:t>
            </a:r>
          </a:p>
          <a:p>
            <a:pPr marL="342900" indent="-342900" algn="just">
              <a:lnSpc>
                <a:spcPct val="125000"/>
              </a:lnSpc>
              <a:spcBef>
                <a:spcPts val="0"/>
              </a:spcBef>
              <a:spcAft>
                <a:spcPts val="600"/>
              </a:spcAft>
              <a:buAutoNum type="arabicPeriod"/>
            </a:pPr>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There is no monitoring on Linkers and if for some reason the linker missed the test, it was to be conducted again leading to extra effort by the track leads or track helpers.</a:t>
            </a:r>
          </a:p>
          <a:p>
            <a:pPr marL="342900" indent="-342900" algn="just">
              <a:lnSpc>
                <a:spcPct val="125000"/>
              </a:lnSpc>
              <a:spcBef>
                <a:spcPts val="0"/>
              </a:spcBef>
              <a:spcAft>
                <a:spcPts val="600"/>
              </a:spcAft>
              <a:buAutoNum type="arabicPeriod"/>
            </a:pPr>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Office forms links are shared among Linkers, which is inconvenient.</a:t>
            </a:r>
          </a:p>
          <a:p>
            <a:pPr marL="342900" indent="-342900" algn="just">
              <a:lnSpc>
                <a:spcPct val="125000"/>
              </a:lnSpc>
              <a:spcBef>
                <a:spcPts val="0"/>
              </a:spcBef>
              <a:spcAft>
                <a:spcPts val="600"/>
              </a:spcAft>
              <a:buAutoNum type="arabicPeriod"/>
            </a:pPr>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Linkers must present for exact timing. So, some of them are not able to take the test.</a:t>
            </a:r>
          </a:p>
        </p:txBody>
      </p:sp>
    </p:spTree>
    <p:extLst>
      <p:ext uri="{BB962C8B-B14F-4D97-AF65-F5344CB8AC3E}">
        <p14:creationId xmlns:p14="http://schemas.microsoft.com/office/powerpoint/2010/main" val="16655987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2EF803-AA31-F342-ADCE-C4499E1D1D85}"/>
              </a:ext>
            </a:extLst>
          </p:cNvPr>
          <p:cNvSpPr/>
          <p:nvPr/>
        </p:nvSpPr>
        <p:spPr>
          <a:xfrm>
            <a:off x="0" y="0"/>
            <a:ext cx="1838739" cy="6858000"/>
          </a:xfrm>
          <a:prstGeom prst="rect">
            <a:avLst/>
          </a:prstGeom>
          <a:pattFill prst="wd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3EBA7A6C-9E68-494F-9B06-8CA5F1BDEECD}"/>
              </a:ext>
            </a:extLst>
          </p:cNvPr>
          <p:cNvSpPr/>
          <p:nvPr/>
        </p:nvSpPr>
        <p:spPr>
          <a:xfrm rot="16200000">
            <a:off x="35381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7" name="Rectangle 6">
            <a:extLst>
              <a:ext uri="{FF2B5EF4-FFF2-40B4-BE49-F238E27FC236}">
                <a16:creationId xmlns:a16="http://schemas.microsoft.com/office/drawing/2014/main" id="{3E567888-6B99-684F-8AD8-CE0F9E1AB43B}"/>
              </a:ext>
            </a:extLst>
          </p:cNvPr>
          <p:cNvSpPr/>
          <p:nvPr/>
        </p:nvSpPr>
        <p:spPr>
          <a:xfrm>
            <a:off x="1023730" y="0"/>
            <a:ext cx="1116827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of Rectangle 7">
            <a:extLst>
              <a:ext uri="{FF2B5EF4-FFF2-40B4-BE49-F238E27FC236}">
                <a16:creationId xmlns:a16="http://schemas.microsoft.com/office/drawing/2014/main" id="{28052E42-3046-3E4A-BEAC-85DBDD4BA3C4}"/>
              </a:ext>
            </a:extLst>
          </p:cNvPr>
          <p:cNvSpPr/>
          <p:nvPr/>
        </p:nvSpPr>
        <p:spPr>
          <a:xfrm>
            <a:off x="50800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IN" sz="2400" b="1">
                <a:latin typeface="Open Sans" panose="020B0606030504020204" pitchFamily="34" charset="0"/>
                <a:ea typeface="Open Sans" panose="020B0606030504020204" pitchFamily="34" charset="0"/>
                <a:cs typeface="Open Sans" panose="020B0606030504020204" pitchFamily="34" charset="0"/>
              </a:rPr>
              <a:t>PRODUCT</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descr="A picture containing text, sign, black&#10;&#10;Description automatically generated">
            <a:extLst>
              <a:ext uri="{FF2B5EF4-FFF2-40B4-BE49-F238E27FC236}">
                <a16:creationId xmlns:a16="http://schemas.microsoft.com/office/drawing/2014/main" id="{AF082163-1BCB-954A-9913-4CA44205580B}"/>
              </a:ext>
            </a:extLst>
          </p:cNvPr>
          <p:cNvPicPr>
            <a:picLocks noChangeAspect="1"/>
          </p:cNvPicPr>
          <p:nvPr/>
        </p:nvPicPr>
        <p:blipFill>
          <a:blip r:embed="rId3">
            <a:alphaModFix amt="35000"/>
          </a:blip>
          <a:stretch>
            <a:fillRect/>
          </a:stretch>
        </p:blipFill>
        <p:spPr>
          <a:xfrm>
            <a:off x="10868025" y="5534025"/>
            <a:ext cx="1323975" cy="1323975"/>
          </a:xfrm>
          <a:prstGeom prst="rect">
            <a:avLst/>
          </a:prstGeom>
          <a:effectLst/>
        </p:spPr>
      </p:pic>
      <p:sp>
        <p:nvSpPr>
          <p:cNvPr id="16" name="Subtitle 15">
            <a:extLst>
              <a:ext uri="{FF2B5EF4-FFF2-40B4-BE49-F238E27FC236}">
                <a16:creationId xmlns:a16="http://schemas.microsoft.com/office/drawing/2014/main" id="{7DCD3113-CB59-4C42-A71B-B8ACB697335A}"/>
              </a:ext>
            </a:extLst>
          </p:cNvPr>
          <p:cNvSpPr>
            <a:spLocks noGrp="1"/>
          </p:cNvSpPr>
          <p:nvPr>
            <p:ph type="subTitle" idx="1"/>
          </p:nvPr>
        </p:nvSpPr>
        <p:spPr>
          <a:xfrm>
            <a:off x="1524000" y="1589053"/>
            <a:ext cx="9144000" cy="4895422"/>
          </a:xfrm>
        </p:spPr>
        <p:txBody>
          <a:bodyPr vert="horz" lIns="91440" tIns="45720" rIns="91440" bIns="45720" rtlCol="0" anchor="t">
            <a:normAutofit/>
          </a:bodyPr>
          <a:lstStyle/>
          <a:p>
            <a:pPr algn="just">
              <a:lnSpc>
                <a:spcPct val="125000"/>
              </a:lnSpc>
              <a:spcBef>
                <a:spcPts val="0"/>
              </a:spcBef>
              <a:spcAft>
                <a:spcPts val="600"/>
              </a:spcAft>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We created exam portal – </a:t>
            </a:r>
            <a:r>
              <a:rPr lang="en-US" sz="16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Pariksha</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as an internal </a:t>
            </a:r>
            <a:r>
              <a:rPr lang="en-US" sz="16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HashedIn</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Tool, So that Linkers can give quizzes without hassle. The prime goal was to create an online portal and efficiently assess the examinee by an automated system that efficiently saves time and  provides the result rapidly. The benefits of </a:t>
            </a:r>
            <a:r>
              <a:rPr lang="en-US" sz="16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Pariksha</a:t>
            </a: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are:</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It will monitor Linker’s audio and videos.</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Linkers can take test at any time between the designated test’s timing.</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There are no hiccups while submitting the test.</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hassle of sharing the forms link, Linkers can directly take test from their dashboard.</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 reason to be present at zoom class while taking the test.</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results will be evaluated and shown at the admin dashboard.</a:t>
            </a:r>
          </a:p>
          <a:p>
            <a:pPr marL="342900" indent="-342900" algn="just">
              <a:lnSpc>
                <a:spcPct val="125000"/>
              </a:lnSpc>
              <a:spcBef>
                <a:spcPts val="0"/>
              </a:spcBef>
              <a:spcAft>
                <a:spcPts val="600"/>
              </a:spcAft>
              <a:buAutoNum type="arabicPeriod"/>
            </a:pPr>
            <a:r>
              <a:rPr lang="en-US" sz="16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admin can add, delete, modify any information in the system like adding new question to the test and generate reports.</a:t>
            </a:r>
          </a:p>
        </p:txBody>
      </p:sp>
    </p:spTree>
    <p:extLst>
      <p:ext uri="{BB962C8B-B14F-4D97-AF65-F5344CB8AC3E}">
        <p14:creationId xmlns:p14="http://schemas.microsoft.com/office/powerpoint/2010/main" val="240560391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2EF803-AA31-F342-ADCE-C4499E1D1D85}"/>
              </a:ext>
            </a:extLst>
          </p:cNvPr>
          <p:cNvSpPr/>
          <p:nvPr/>
        </p:nvSpPr>
        <p:spPr>
          <a:xfrm>
            <a:off x="0" y="0"/>
            <a:ext cx="1838739" cy="6858000"/>
          </a:xfrm>
          <a:prstGeom prst="rect">
            <a:avLst/>
          </a:prstGeom>
          <a:pattFill prst="wd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3EBA7A6C-9E68-494F-9B06-8CA5F1BDEECD}"/>
              </a:ext>
            </a:extLst>
          </p:cNvPr>
          <p:cNvSpPr/>
          <p:nvPr/>
        </p:nvSpPr>
        <p:spPr>
          <a:xfrm rot="16200000">
            <a:off x="35381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7" name="Rectangle 6">
            <a:extLst>
              <a:ext uri="{FF2B5EF4-FFF2-40B4-BE49-F238E27FC236}">
                <a16:creationId xmlns:a16="http://schemas.microsoft.com/office/drawing/2014/main" id="{3E567888-6B99-684F-8AD8-CE0F9E1AB43B}"/>
              </a:ext>
            </a:extLst>
          </p:cNvPr>
          <p:cNvSpPr/>
          <p:nvPr/>
        </p:nvSpPr>
        <p:spPr>
          <a:xfrm>
            <a:off x="1023730" y="0"/>
            <a:ext cx="1116827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of Rectangle 7">
            <a:extLst>
              <a:ext uri="{FF2B5EF4-FFF2-40B4-BE49-F238E27FC236}">
                <a16:creationId xmlns:a16="http://schemas.microsoft.com/office/drawing/2014/main" id="{28052E42-3046-3E4A-BEAC-85DBDD4BA3C4}"/>
              </a:ext>
            </a:extLst>
          </p:cNvPr>
          <p:cNvSpPr/>
          <p:nvPr/>
        </p:nvSpPr>
        <p:spPr>
          <a:xfrm>
            <a:off x="50800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IN" sz="2400" b="1">
                <a:latin typeface="Open Sans" panose="020B0606030504020204" pitchFamily="34" charset="0"/>
                <a:ea typeface="Open Sans" panose="020B0606030504020204" pitchFamily="34" charset="0"/>
                <a:cs typeface="Open Sans" panose="020B0606030504020204" pitchFamily="34" charset="0"/>
              </a:rPr>
              <a:t>BUSINESS FEASIBILITY &amp; IMPACT</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descr="A picture containing text, sign, black&#10;&#10;Description automatically generated">
            <a:extLst>
              <a:ext uri="{FF2B5EF4-FFF2-40B4-BE49-F238E27FC236}">
                <a16:creationId xmlns:a16="http://schemas.microsoft.com/office/drawing/2014/main" id="{AF082163-1BCB-954A-9913-4CA44205580B}"/>
              </a:ext>
            </a:extLst>
          </p:cNvPr>
          <p:cNvPicPr>
            <a:picLocks noChangeAspect="1"/>
          </p:cNvPicPr>
          <p:nvPr/>
        </p:nvPicPr>
        <p:blipFill>
          <a:blip r:embed="rId3">
            <a:alphaModFix amt="35000"/>
          </a:blip>
          <a:stretch>
            <a:fillRect/>
          </a:stretch>
        </p:blipFill>
        <p:spPr>
          <a:xfrm>
            <a:off x="10868025" y="5534025"/>
            <a:ext cx="1323975" cy="1323975"/>
          </a:xfrm>
          <a:prstGeom prst="rect">
            <a:avLst/>
          </a:prstGeom>
          <a:effectLst/>
        </p:spPr>
      </p:pic>
      <p:sp>
        <p:nvSpPr>
          <p:cNvPr id="16" name="Subtitle 15">
            <a:extLst>
              <a:ext uri="{FF2B5EF4-FFF2-40B4-BE49-F238E27FC236}">
                <a16:creationId xmlns:a16="http://schemas.microsoft.com/office/drawing/2014/main" id="{7DCD3113-CB59-4C42-A71B-B8ACB697335A}"/>
              </a:ext>
            </a:extLst>
          </p:cNvPr>
          <p:cNvSpPr>
            <a:spLocks noGrp="1"/>
          </p:cNvSpPr>
          <p:nvPr>
            <p:ph type="subTitle" idx="1"/>
          </p:nvPr>
        </p:nvSpPr>
        <p:spPr>
          <a:xfrm>
            <a:off x="1458930" y="1572665"/>
            <a:ext cx="9409095" cy="4139765"/>
          </a:xfrm>
        </p:spPr>
        <p:txBody>
          <a:bodyPr vert="horz" lIns="91440" tIns="45720" rIns="91440" bIns="45720" rtlCol="0" anchor="t">
            <a:noAutofit/>
          </a:bodyPr>
          <a:lstStyle/>
          <a:p>
            <a:pPr algn="just">
              <a:lnSpc>
                <a:spcPct val="125000"/>
              </a:lnSpc>
              <a:spcBef>
                <a:spcPts val="0"/>
              </a:spcBef>
              <a:spcAft>
                <a:spcPts val="600"/>
              </a:spcAft>
            </a:pPr>
            <a:r>
              <a:rPr lang="en-US" sz="1800" dirty="0">
                <a:solidFill>
                  <a:schemeClr val="tx1">
                    <a:lumMod val="75000"/>
                    <a:lumOff val="25000"/>
                  </a:schemeClr>
                </a:solidFill>
                <a:latin typeface="Open Sans"/>
                <a:ea typeface="Open Sans"/>
                <a:cs typeface="Open Sans"/>
              </a:rPr>
              <a:t>The impact and business feasibility:</a:t>
            </a:r>
            <a:endParaRPr lang="en-US" sz="1800" dirty="0">
              <a:solidFill>
                <a:schemeClr val="tx1">
                  <a:lumMod val="75000"/>
                  <a:lumOff val="25000"/>
                </a:schemeClr>
              </a:solidFill>
            </a:endParaRPr>
          </a:p>
          <a:p>
            <a:pPr marL="285750" indent="-285750" algn="just">
              <a:lnSpc>
                <a:spcPct val="125000"/>
              </a:lnSpc>
              <a:spcBef>
                <a:spcPts val="0"/>
              </a:spcBef>
              <a:spcAft>
                <a:spcPts val="600"/>
              </a:spcAft>
              <a:buChar char="•"/>
            </a:pPr>
            <a:r>
              <a:rPr lang="en-US" sz="1800" dirty="0">
                <a:solidFill>
                  <a:schemeClr val="tx1">
                    <a:lumMod val="75000"/>
                    <a:lumOff val="25000"/>
                  </a:schemeClr>
                </a:solidFill>
                <a:latin typeface="Open Sans"/>
                <a:ea typeface="Open Sans"/>
                <a:cs typeface="Open Sans"/>
              </a:rPr>
              <a:t>User friendly environment to take test.</a:t>
            </a:r>
          </a:p>
          <a:p>
            <a:pPr marL="285750" indent="-285750" algn="just">
              <a:lnSpc>
                <a:spcPct val="125000"/>
              </a:lnSpc>
              <a:spcBef>
                <a:spcPts val="0"/>
              </a:spcBef>
              <a:spcAft>
                <a:spcPts val="600"/>
              </a:spcAft>
              <a:buChar char="•"/>
            </a:pPr>
            <a:r>
              <a:rPr lang="en-US" sz="1800" dirty="0">
                <a:solidFill>
                  <a:schemeClr val="tx1">
                    <a:lumMod val="75000"/>
                    <a:lumOff val="25000"/>
                  </a:schemeClr>
                </a:solidFill>
                <a:latin typeface="Open Sans"/>
                <a:ea typeface="Open Sans"/>
                <a:cs typeface="Open Sans"/>
              </a:rPr>
              <a:t>Save time and recourses.</a:t>
            </a:r>
          </a:p>
          <a:p>
            <a:pPr algn="just">
              <a:lnSpc>
                <a:spcPct val="125000"/>
              </a:lnSpc>
              <a:spcBef>
                <a:spcPts val="0"/>
              </a:spcBef>
              <a:spcAft>
                <a:spcPts val="600"/>
              </a:spcAft>
            </a:pPr>
            <a:r>
              <a:rPr lang="en-US" sz="1800" dirty="0">
                <a:solidFill>
                  <a:schemeClr val="tx1">
                    <a:lumMod val="75000"/>
                    <a:lumOff val="25000"/>
                  </a:schemeClr>
                </a:solidFill>
                <a:latin typeface="Open Sans"/>
                <a:ea typeface="Open Sans"/>
                <a:cs typeface="Open Sans"/>
              </a:rPr>
              <a:t>When we were creating </a:t>
            </a:r>
            <a:r>
              <a:rPr lang="en-US" sz="1800" dirty="0" err="1">
                <a:solidFill>
                  <a:schemeClr val="tx1">
                    <a:lumMod val="75000"/>
                    <a:lumOff val="25000"/>
                  </a:schemeClr>
                </a:solidFill>
                <a:latin typeface="Open Sans"/>
                <a:ea typeface="Open Sans"/>
                <a:cs typeface="Open Sans"/>
              </a:rPr>
              <a:t>Pariksha</a:t>
            </a:r>
            <a:r>
              <a:rPr lang="en-US" sz="1800" dirty="0">
                <a:solidFill>
                  <a:schemeClr val="tx1">
                    <a:lumMod val="75000"/>
                    <a:lumOff val="25000"/>
                  </a:schemeClr>
                </a:solidFill>
                <a:latin typeface="Open Sans"/>
                <a:ea typeface="Open Sans"/>
                <a:cs typeface="Open Sans"/>
              </a:rPr>
              <a:t>, Our goal was limited for providing great experience to Linkers only, but the portal can be further used as the platform to take hiring tests for the candidates and the assessments can be created according to the requirement.</a:t>
            </a:r>
            <a:endParaRPr lang="en-US" sz="1800" dirty="0">
              <a:solidFill>
                <a:schemeClr val="tx1">
                  <a:lumMod val="75000"/>
                  <a:lumOff val="25000"/>
                </a:schemeClr>
              </a:solidFill>
              <a:ea typeface="+mn-lt"/>
              <a:cs typeface="+mn-lt"/>
            </a:endParaRPr>
          </a:p>
          <a:p>
            <a:pPr algn="just">
              <a:lnSpc>
                <a:spcPct val="125000"/>
              </a:lnSpc>
              <a:spcBef>
                <a:spcPts val="0"/>
              </a:spcBef>
              <a:spcAft>
                <a:spcPts val="600"/>
              </a:spcAft>
            </a:pPr>
            <a:r>
              <a:rPr lang="en-US" sz="1800" dirty="0">
                <a:solidFill>
                  <a:schemeClr val="tx1">
                    <a:lumMod val="75000"/>
                    <a:lumOff val="25000"/>
                  </a:schemeClr>
                </a:solidFill>
                <a:latin typeface="Open Sans"/>
                <a:ea typeface="Open Sans"/>
                <a:cs typeface="Open Sans"/>
              </a:rPr>
              <a:t>In future we can improve our portal, by providing editable code snippets. Applying machine learning model to assure that the examinee is present and did not attempt any unfair means throughout the test. Right now, examiner must input the questions, there are no questions to select from. So, cut down the hassle of examiner we can also implement web crawler which will populate the database with questions. </a:t>
            </a:r>
          </a:p>
          <a:p>
            <a:pPr algn="just">
              <a:lnSpc>
                <a:spcPct val="125000"/>
              </a:lnSpc>
              <a:spcBef>
                <a:spcPts val="0"/>
              </a:spcBef>
              <a:spcAft>
                <a:spcPts val="600"/>
              </a:spcAft>
            </a:pPr>
            <a:endPar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25000"/>
              </a:lnSpc>
              <a:spcBef>
                <a:spcPts val="0"/>
              </a:spcBef>
              <a:spcAft>
                <a:spcPts val="600"/>
              </a:spcAft>
            </a:pPr>
            <a:endPar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25000"/>
              </a:lnSpc>
              <a:spcBef>
                <a:spcPts val="0"/>
              </a:spcBef>
              <a:spcAft>
                <a:spcPts val="600"/>
              </a:spcAft>
            </a:pPr>
            <a:endPar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459307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2EF803-AA31-F342-ADCE-C4499E1D1D85}"/>
              </a:ext>
            </a:extLst>
          </p:cNvPr>
          <p:cNvSpPr/>
          <p:nvPr/>
        </p:nvSpPr>
        <p:spPr>
          <a:xfrm>
            <a:off x="0" y="0"/>
            <a:ext cx="1838739" cy="6858000"/>
          </a:xfrm>
          <a:prstGeom prst="rect">
            <a:avLst/>
          </a:prstGeom>
          <a:pattFill prst="wd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3EBA7A6C-9E68-494F-9B06-8CA5F1BDEECD}"/>
              </a:ext>
            </a:extLst>
          </p:cNvPr>
          <p:cNvSpPr/>
          <p:nvPr/>
        </p:nvSpPr>
        <p:spPr>
          <a:xfrm rot="16200000">
            <a:off x="35381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7" name="Rectangle 6">
            <a:extLst>
              <a:ext uri="{FF2B5EF4-FFF2-40B4-BE49-F238E27FC236}">
                <a16:creationId xmlns:a16="http://schemas.microsoft.com/office/drawing/2014/main" id="{3E567888-6B99-684F-8AD8-CE0F9E1AB43B}"/>
              </a:ext>
            </a:extLst>
          </p:cNvPr>
          <p:cNvSpPr/>
          <p:nvPr/>
        </p:nvSpPr>
        <p:spPr>
          <a:xfrm>
            <a:off x="1023730" y="0"/>
            <a:ext cx="1116827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of Rectangle 7">
            <a:extLst>
              <a:ext uri="{FF2B5EF4-FFF2-40B4-BE49-F238E27FC236}">
                <a16:creationId xmlns:a16="http://schemas.microsoft.com/office/drawing/2014/main" id="{28052E42-3046-3E4A-BEAC-85DBDD4BA3C4}"/>
              </a:ext>
            </a:extLst>
          </p:cNvPr>
          <p:cNvSpPr/>
          <p:nvPr/>
        </p:nvSpPr>
        <p:spPr>
          <a:xfrm>
            <a:off x="50800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IN" sz="2400" b="1">
                <a:latin typeface="Open Sans" panose="020B0606030504020204" pitchFamily="34" charset="0"/>
                <a:ea typeface="Open Sans" panose="020B0606030504020204" pitchFamily="34" charset="0"/>
                <a:cs typeface="Open Sans" panose="020B0606030504020204" pitchFamily="34" charset="0"/>
              </a:rPr>
              <a:t>TECHNICAL IMPLEMENTATION</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descr="A picture containing text, sign, black&#10;&#10;Description automatically generated">
            <a:extLst>
              <a:ext uri="{FF2B5EF4-FFF2-40B4-BE49-F238E27FC236}">
                <a16:creationId xmlns:a16="http://schemas.microsoft.com/office/drawing/2014/main" id="{AF082163-1BCB-954A-9913-4CA44205580B}"/>
              </a:ext>
            </a:extLst>
          </p:cNvPr>
          <p:cNvPicPr>
            <a:picLocks noChangeAspect="1"/>
          </p:cNvPicPr>
          <p:nvPr/>
        </p:nvPicPr>
        <p:blipFill>
          <a:blip r:embed="rId3">
            <a:alphaModFix amt="35000"/>
          </a:blip>
          <a:stretch>
            <a:fillRect/>
          </a:stretch>
        </p:blipFill>
        <p:spPr>
          <a:xfrm>
            <a:off x="10868025" y="5534025"/>
            <a:ext cx="1323975" cy="1323975"/>
          </a:xfrm>
          <a:prstGeom prst="rect">
            <a:avLst/>
          </a:prstGeom>
          <a:effectLst/>
        </p:spPr>
      </p:pic>
      <p:sp>
        <p:nvSpPr>
          <p:cNvPr id="16" name="Subtitle 15">
            <a:extLst>
              <a:ext uri="{FF2B5EF4-FFF2-40B4-BE49-F238E27FC236}">
                <a16:creationId xmlns:a16="http://schemas.microsoft.com/office/drawing/2014/main" id="{7DCD3113-CB59-4C42-A71B-B8ACB697335A}"/>
              </a:ext>
            </a:extLst>
          </p:cNvPr>
          <p:cNvSpPr>
            <a:spLocks noGrp="1"/>
          </p:cNvSpPr>
          <p:nvPr>
            <p:ph type="subTitle" idx="1"/>
          </p:nvPr>
        </p:nvSpPr>
        <p:spPr>
          <a:xfrm>
            <a:off x="1523999" y="1589053"/>
            <a:ext cx="9344025" cy="4154201"/>
          </a:xfrm>
        </p:spPr>
        <p:txBody>
          <a:bodyPr vert="horz" lIns="91440" tIns="45720" rIns="91440" bIns="45720" rtlCol="0">
            <a:noAutofit/>
          </a:bodyPr>
          <a:lstStyle/>
          <a:p>
            <a:pPr algn="l">
              <a:lnSpc>
                <a:spcPct val="125000"/>
              </a:lnSpc>
              <a:spcBef>
                <a:spcPts val="0"/>
              </a:spcBef>
              <a:spcAft>
                <a:spcPts val="600"/>
              </a:spcAft>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Frontend: </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React.js</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HTML</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CSS</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Material UI</a:t>
            </a:r>
          </a:p>
          <a:p>
            <a:pPr algn="l">
              <a:lnSpc>
                <a:spcPct val="125000"/>
              </a:lnSpc>
              <a:spcBef>
                <a:spcPts val="0"/>
              </a:spcBef>
              <a:spcAft>
                <a:spcPts val="600"/>
              </a:spcAft>
            </a:pPr>
            <a:endPar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l">
              <a:lnSpc>
                <a:spcPct val="125000"/>
              </a:lnSpc>
              <a:spcBef>
                <a:spcPts val="0"/>
              </a:spcBef>
              <a:spcAft>
                <a:spcPts val="600"/>
              </a:spcAft>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Backend:</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Node.js</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Express.js</a:t>
            </a:r>
          </a:p>
          <a:p>
            <a:pPr marL="342900" indent="-342900" algn="l">
              <a:lnSpc>
                <a:spcPct val="125000"/>
              </a:lnSpc>
              <a:spcBef>
                <a:spcPts val="0"/>
              </a:spcBef>
              <a:spcAft>
                <a:spcPts val="600"/>
              </a:spcAft>
              <a:buAutoNum type="arabicPeriod"/>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MongoDB</a:t>
            </a:r>
          </a:p>
          <a:p>
            <a:pPr algn="l">
              <a:lnSpc>
                <a:spcPct val="125000"/>
              </a:lnSpc>
              <a:spcBef>
                <a:spcPts val="0"/>
              </a:spcBef>
              <a:spcAft>
                <a:spcPts val="600"/>
              </a:spcAft>
            </a:pPr>
            <a:endPar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496727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A2EF803-AA31-F342-ADCE-C4499E1D1D85}"/>
              </a:ext>
            </a:extLst>
          </p:cNvPr>
          <p:cNvSpPr/>
          <p:nvPr/>
        </p:nvSpPr>
        <p:spPr>
          <a:xfrm>
            <a:off x="0" y="0"/>
            <a:ext cx="1838739" cy="6858000"/>
          </a:xfrm>
          <a:prstGeom prst="rect">
            <a:avLst/>
          </a:prstGeom>
          <a:pattFill prst="wd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3EBA7A6C-9E68-494F-9B06-8CA5F1BDEECD}"/>
              </a:ext>
            </a:extLst>
          </p:cNvPr>
          <p:cNvSpPr/>
          <p:nvPr/>
        </p:nvSpPr>
        <p:spPr>
          <a:xfrm rot="16200000">
            <a:off x="35381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7" name="Rectangle 6">
            <a:extLst>
              <a:ext uri="{FF2B5EF4-FFF2-40B4-BE49-F238E27FC236}">
                <a16:creationId xmlns:a16="http://schemas.microsoft.com/office/drawing/2014/main" id="{3E567888-6B99-684F-8AD8-CE0F9E1AB43B}"/>
              </a:ext>
            </a:extLst>
          </p:cNvPr>
          <p:cNvSpPr/>
          <p:nvPr/>
        </p:nvSpPr>
        <p:spPr>
          <a:xfrm>
            <a:off x="1023730" y="0"/>
            <a:ext cx="1116827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and Round Single Corner of Rectangle 7">
            <a:extLst>
              <a:ext uri="{FF2B5EF4-FFF2-40B4-BE49-F238E27FC236}">
                <a16:creationId xmlns:a16="http://schemas.microsoft.com/office/drawing/2014/main" id="{28052E42-3046-3E4A-BEAC-85DBDD4BA3C4}"/>
              </a:ext>
            </a:extLst>
          </p:cNvPr>
          <p:cNvSpPr/>
          <p:nvPr/>
        </p:nvSpPr>
        <p:spPr>
          <a:xfrm>
            <a:off x="50800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IN" sz="2400" b="1">
                <a:latin typeface="Open Sans" panose="020B0606030504020204" pitchFamily="34" charset="0"/>
                <a:ea typeface="Open Sans" panose="020B0606030504020204" pitchFamily="34" charset="0"/>
                <a:cs typeface="Open Sans" panose="020B0606030504020204" pitchFamily="34" charset="0"/>
              </a:rPr>
              <a:t>DEMO</a:t>
            </a:r>
            <a:endParaRPr lang="en-US" sz="2400" b="1">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descr="A picture containing text, sign, black&#10;&#10;Description automatically generated">
            <a:extLst>
              <a:ext uri="{FF2B5EF4-FFF2-40B4-BE49-F238E27FC236}">
                <a16:creationId xmlns:a16="http://schemas.microsoft.com/office/drawing/2014/main" id="{AF082163-1BCB-954A-9913-4CA44205580B}"/>
              </a:ext>
            </a:extLst>
          </p:cNvPr>
          <p:cNvPicPr>
            <a:picLocks noChangeAspect="1"/>
          </p:cNvPicPr>
          <p:nvPr/>
        </p:nvPicPr>
        <p:blipFill>
          <a:blip r:embed="rId3">
            <a:alphaModFix amt="35000"/>
          </a:blip>
          <a:stretch>
            <a:fillRect/>
          </a:stretch>
        </p:blipFill>
        <p:spPr>
          <a:xfrm>
            <a:off x="10868025" y="5534025"/>
            <a:ext cx="1323975" cy="1323975"/>
          </a:xfrm>
          <a:prstGeom prst="rect">
            <a:avLst/>
          </a:prstGeom>
          <a:effectLst/>
        </p:spPr>
      </p:pic>
      <p:sp>
        <p:nvSpPr>
          <p:cNvPr id="16" name="Subtitle 15">
            <a:extLst>
              <a:ext uri="{FF2B5EF4-FFF2-40B4-BE49-F238E27FC236}">
                <a16:creationId xmlns:a16="http://schemas.microsoft.com/office/drawing/2014/main" id="{7DCD3113-CB59-4C42-A71B-B8ACB697335A}"/>
              </a:ext>
            </a:extLst>
          </p:cNvPr>
          <p:cNvSpPr>
            <a:spLocks noGrp="1"/>
          </p:cNvSpPr>
          <p:nvPr>
            <p:ph type="subTitle" idx="1"/>
          </p:nvPr>
        </p:nvSpPr>
        <p:spPr>
          <a:xfrm>
            <a:off x="1524000" y="1589054"/>
            <a:ext cx="9144000" cy="1655762"/>
          </a:xfrm>
        </p:spPr>
        <p:txBody>
          <a:bodyPr vert="horz" lIns="91440" tIns="45720" rIns="91440" bIns="45720" rtlCol="0" anchor="t">
            <a:normAutofit/>
          </a:bodyPr>
          <a:lstStyle/>
          <a:p>
            <a:pPr algn="l">
              <a:lnSpc>
                <a:spcPct val="125000"/>
              </a:lnSpc>
              <a:spcBef>
                <a:spcPts val="0"/>
              </a:spcBef>
              <a:spcAft>
                <a:spcPts val="600"/>
              </a:spcAft>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Frontend Repository URL : </a:t>
            </a: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hlinkClick r:id="rId4"/>
              </a:rPr>
              <a:t>Link</a:t>
            </a:r>
            <a:endPar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l">
              <a:lnSpc>
                <a:spcPct val="125000"/>
              </a:lnSpc>
              <a:spcBef>
                <a:spcPts val="0"/>
              </a:spcBef>
              <a:spcAft>
                <a:spcPts val="600"/>
              </a:spcAft>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Backend Repository URL: </a:t>
            </a: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hlinkClick r:id="rId5"/>
              </a:rPr>
              <a:t>Link</a:t>
            </a:r>
            <a:endPar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l">
              <a:lnSpc>
                <a:spcPct val="125000"/>
              </a:lnSpc>
              <a:spcBef>
                <a:spcPts val="0"/>
              </a:spcBef>
              <a:spcAft>
                <a:spcPts val="600"/>
              </a:spcAft>
            </a:pPr>
            <a:r>
              <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Demo Link: </a:t>
            </a:r>
            <a:r>
              <a:rPr lang="en-IN" sz="1800" dirty="0">
                <a:latin typeface="Open Sans" panose="020B0606030504020204" pitchFamily="34" charset="0"/>
                <a:ea typeface="Open Sans" panose="020B0606030504020204" pitchFamily="34" charset="0"/>
                <a:cs typeface="Open Sans" panose="020B0606030504020204" pitchFamily="34" charset="0"/>
                <a:hlinkClick r:id="rId6"/>
              </a:rPr>
              <a:t>Link</a:t>
            </a:r>
            <a:endParaRPr lang="en-IN"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0955200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7E83E0-ECAD-1F41-9AE1-C95D1B58D27E}"/>
              </a:ext>
            </a:extLst>
          </p:cNvPr>
          <p:cNvSpPr/>
          <p:nvPr/>
        </p:nvSpPr>
        <p:spPr>
          <a:xfrm>
            <a:off x="0" y="0"/>
            <a:ext cx="6096000" cy="6858000"/>
          </a:xfrm>
          <a:prstGeom prst="rect">
            <a:avLst/>
          </a:prstGeom>
          <a:pattFill prst="wdUpDiag">
            <a:fgClr>
              <a:schemeClr val="tx1">
                <a:lumMod val="85000"/>
                <a:lumOff val="15000"/>
              </a:schemeClr>
            </a:fgClr>
            <a:bgClr>
              <a:schemeClr val="tx1"/>
            </a:bgClr>
          </a:patt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D33B0-64CA-1644-9664-55D957B22AB8}"/>
              </a:ext>
            </a:extLst>
          </p:cNvPr>
          <p:cNvSpPr>
            <a:spLocks noGrp="1"/>
          </p:cNvSpPr>
          <p:nvPr>
            <p:ph type="title"/>
          </p:nvPr>
        </p:nvSpPr>
        <p:spPr>
          <a:xfrm>
            <a:off x="1287500" y="1915071"/>
            <a:ext cx="3897430" cy="1603932"/>
          </a:xfrm>
        </p:spPr>
        <p:txBody>
          <a:bodyPr>
            <a:normAutofit/>
          </a:bodyPr>
          <a:lstStyle/>
          <a:p>
            <a:pPr>
              <a:lnSpc>
                <a:spcPct val="125000"/>
              </a:lnSpc>
            </a:pPr>
            <a:r>
              <a:rPr lang="en-US" b="1">
                <a:solidFill>
                  <a:schemeClr val="bg1"/>
                </a:solidFill>
                <a:latin typeface="Open Sans ExtraBold"/>
                <a:ea typeface="Open Sans ExtraBold"/>
                <a:cs typeface="Open Sans ExtraBold"/>
              </a:rPr>
              <a:t>Thank you</a:t>
            </a:r>
            <a:endParaRPr lang="en-US"/>
          </a:p>
        </p:txBody>
      </p:sp>
      <p:cxnSp>
        <p:nvCxnSpPr>
          <p:cNvPr id="11" name="Straight Connector 10">
            <a:extLst>
              <a:ext uri="{FF2B5EF4-FFF2-40B4-BE49-F238E27FC236}">
                <a16:creationId xmlns:a16="http://schemas.microsoft.com/office/drawing/2014/main" id="{AE6BE094-B74B-464A-862C-93CA1330C9F1}"/>
              </a:ext>
            </a:extLst>
          </p:cNvPr>
          <p:cNvCxnSpPr>
            <a:cxnSpLocks/>
          </p:cNvCxnSpPr>
          <p:nvPr/>
        </p:nvCxnSpPr>
        <p:spPr>
          <a:xfrm>
            <a:off x="1287500" y="3817511"/>
            <a:ext cx="3691448" cy="0"/>
          </a:xfrm>
          <a:prstGeom prst="line">
            <a:avLst/>
          </a:prstGeom>
          <a:ln w="38100" cap="rnd">
            <a:solidFill>
              <a:srgbClr val="FF6E00"/>
            </a:solidFill>
            <a:bevel/>
          </a:ln>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10BC284B-FB6B-8F4F-A0E0-723FF2864275}"/>
              </a:ext>
            </a:extLst>
          </p:cNvPr>
          <p:cNvSpPr/>
          <p:nvPr/>
        </p:nvSpPr>
        <p:spPr>
          <a:xfrm rot="16200000">
            <a:off x="5426089" y="835722"/>
            <a:ext cx="824092" cy="534444"/>
          </a:xfrm>
          <a:prstGeom prst="triangle">
            <a:avLst/>
          </a:prstGeom>
          <a:solidFill>
            <a:srgbClr val="E7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6E00"/>
              </a:solidFill>
            </a:endParaRPr>
          </a:p>
        </p:txBody>
      </p:sp>
      <p:sp>
        <p:nvSpPr>
          <p:cNvPr id="19" name="Rectangle 18">
            <a:extLst>
              <a:ext uri="{FF2B5EF4-FFF2-40B4-BE49-F238E27FC236}">
                <a16:creationId xmlns:a16="http://schemas.microsoft.com/office/drawing/2014/main" id="{94F99F71-E489-354C-8F07-59D7AD925589}"/>
              </a:ext>
            </a:extLst>
          </p:cNvPr>
          <p:cNvSpPr/>
          <p:nvPr/>
        </p:nvSpPr>
        <p:spPr>
          <a:xfrm>
            <a:off x="6096000" y="0"/>
            <a:ext cx="6096000" cy="6858000"/>
          </a:xfrm>
          <a:prstGeom prst="rect">
            <a:avLst/>
          </a:prstGeom>
          <a:solidFill>
            <a:schemeClr val="bg1"/>
          </a:solidFill>
          <a:ln>
            <a:noFill/>
          </a:ln>
          <a:effectLst>
            <a:outerShdw blurRad="76200" dist="101600" dir="10800000" algn="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nip and Round Single Corner of Rectangle 19">
            <a:extLst>
              <a:ext uri="{FF2B5EF4-FFF2-40B4-BE49-F238E27FC236}">
                <a16:creationId xmlns:a16="http://schemas.microsoft.com/office/drawing/2014/main" id="{652FFA98-4E8C-554F-A4A7-98BBEDEF5344}"/>
              </a:ext>
            </a:extLst>
          </p:cNvPr>
          <p:cNvSpPr/>
          <p:nvPr/>
        </p:nvSpPr>
        <p:spPr>
          <a:xfrm>
            <a:off x="5580271" y="462844"/>
            <a:ext cx="5785224" cy="640100"/>
          </a:xfrm>
          <a:prstGeom prst="snipRoundRect">
            <a:avLst>
              <a:gd name="adj1" fmla="val 0"/>
              <a:gd name="adj2" fmla="val 50000"/>
            </a:avLst>
          </a:prstGeom>
          <a:solidFill>
            <a:srgbClr val="FF6E00"/>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0" rtlCol="0" anchor="ctr"/>
          <a:lstStyle/>
          <a:p>
            <a:r>
              <a:rPr lang="en-US" sz="2400" b="1">
                <a:latin typeface="Open Sans" panose="020B0606030504020204" pitchFamily="34" charset="0"/>
                <a:ea typeface="Open Sans" panose="020B0606030504020204" pitchFamily="34" charset="0"/>
                <a:cs typeface="Open Sans" panose="020B0606030504020204" pitchFamily="34" charset="0"/>
              </a:rPr>
              <a:t>Team Members</a:t>
            </a:r>
            <a:endParaRPr lang="en-US" sz="2400"/>
          </a:p>
        </p:txBody>
      </p:sp>
      <p:sp>
        <p:nvSpPr>
          <p:cNvPr id="21" name="Subtitle 2">
            <a:extLst>
              <a:ext uri="{FF2B5EF4-FFF2-40B4-BE49-F238E27FC236}">
                <a16:creationId xmlns:a16="http://schemas.microsoft.com/office/drawing/2014/main" id="{DC83571D-4A14-B549-926D-FEF762D3E91C}"/>
              </a:ext>
            </a:extLst>
          </p:cNvPr>
          <p:cNvSpPr txBox="1">
            <a:spLocks/>
          </p:cNvSpPr>
          <p:nvPr/>
        </p:nvSpPr>
        <p:spPr>
          <a:xfrm>
            <a:off x="6514634" y="1823379"/>
            <a:ext cx="5339910" cy="38589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base">
              <a:lnSpc>
                <a:spcPct val="150000"/>
              </a:lnSpc>
              <a:buClr>
                <a:srgbClr val="FF7914"/>
              </a:buClr>
            </a:pPr>
            <a:r>
              <a:rPr lang="en-US" sz="1600">
                <a:solidFill>
                  <a:schemeClr val="tx1">
                    <a:lumMod val="75000"/>
                    <a:lumOff val="25000"/>
                  </a:schemeClr>
                </a:solidFill>
                <a:latin typeface="Open Sans"/>
                <a:ea typeface="Open Sans"/>
                <a:cs typeface="Open Sans"/>
              </a:rPr>
              <a:t>Amol Saini</a:t>
            </a:r>
          </a:p>
          <a:p>
            <a:pPr marL="285750" indent="-285750" fontAlgn="base">
              <a:lnSpc>
                <a:spcPct val="150000"/>
              </a:lnSpc>
              <a:buClr>
                <a:srgbClr val="FF7914"/>
              </a:buClr>
            </a:pPr>
            <a:r>
              <a:rPr lang="en-US" sz="1600">
                <a:solidFill>
                  <a:schemeClr val="tx1">
                    <a:lumMod val="75000"/>
                    <a:lumOff val="25000"/>
                  </a:schemeClr>
                </a:solidFill>
                <a:latin typeface="Open Sans"/>
                <a:ea typeface="Open Sans"/>
                <a:cs typeface="Open Sans"/>
              </a:rPr>
              <a:t>Ripudaman Singh</a:t>
            </a:r>
          </a:p>
          <a:p>
            <a:pPr marL="285750" indent="-285750" fontAlgn="base">
              <a:lnSpc>
                <a:spcPct val="150000"/>
              </a:lnSpc>
              <a:buClr>
                <a:srgbClr val="FF7914"/>
              </a:buClr>
            </a:pPr>
            <a:r>
              <a:rPr lang="en-US" sz="1600">
                <a:solidFill>
                  <a:schemeClr val="tx1">
                    <a:lumMod val="75000"/>
                    <a:lumOff val="25000"/>
                  </a:schemeClr>
                </a:solidFill>
                <a:latin typeface="Open Sans"/>
                <a:ea typeface="Open Sans"/>
                <a:cs typeface="Open Sans"/>
              </a:rPr>
              <a:t>Vishwas Atrey</a:t>
            </a:r>
          </a:p>
          <a:p>
            <a:pPr marL="285750" indent="-285750">
              <a:lnSpc>
                <a:spcPct val="150000"/>
              </a:lnSpc>
              <a:buClr>
                <a:srgbClr val="FF7914"/>
              </a:buClr>
            </a:pPr>
            <a:r>
              <a:rPr lang="en-US" sz="1600">
                <a:solidFill>
                  <a:schemeClr val="tx1">
                    <a:lumMod val="75000"/>
                    <a:lumOff val="25000"/>
                  </a:schemeClr>
                </a:solidFill>
                <a:latin typeface="Open Sans"/>
                <a:ea typeface="Open Sans"/>
                <a:cs typeface="Open Sans"/>
              </a:rPr>
              <a:t>Aishwarya Lnu</a:t>
            </a:r>
          </a:p>
        </p:txBody>
      </p:sp>
      <p:pic>
        <p:nvPicPr>
          <p:cNvPr id="22" name="Picture 21" descr="A picture containing text, sign, black&#10;&#10;Description automatically generated">
            <a:extLst>
              <a:ext uri="{FF2B5EF4-FFF2-40B4-BE49-F238E27FC236}">
                <a16:creationId xmlns:a16="http://schemas.microsoft.com/office/drawing/2014/main" id="{FAEEE6C9-755D-AD4E-A7FA-5C61011801F1}"/>
              </a:ext>
            </a:extLst>
          </p:cNvPr>
          <p:cNvPicPr>
            <a:picLocks noChangeAspect="1"/>
          </p:cNvPicPr>
          <p:nvPr/>
        </p:nvPicPr>
        <p:blipFill>
          <a:blip r:embed="rId2">
            <a:alphaModFix amt="35000"/>
          </a:blip>
          <a:stretch>
            <a:fillRect/>
          </a:stretch>
        </p:blipFill>
        <p:spPr>
          <a:xfrm>
            <a:off x="10868025" y="5534025"/>
            <a:ext cx="1323975" cy="1323975"/>
          </a:xfrm>
          <a:prstGeom prst="rect">
            <a:avLst/>
          </a:prstGeom>
          <a:effectLst/>
        </p:spPr>
      </p:pic>
    </p:spTree>
    <p:extLst>
      <p:ext uri="{BB962C8B-B14F-4D97-AF65-F5344CB8AC3E}">
        <p14:creationId xmlns:p14="http://schemas.microsoft.com/office/powerpoint/2010/main" val="32468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117D669BD8724C9EA5FCF51007CCF9" ma:contentTypeVersion="6" ma:contentTypeDescription="Create a new document." ma:contentTypeScope="" ma:versionID="d9b8e11f9a993839d231f74dbb91c4b7">
  <xsd:schema xmlns:xsd="http://www.w3.org/2001/XMLSchema" xmlns:xs="http://www.w3.org/2001/XMLSchema" xmlns:p="http://schemas.microsoft.com/office/2006/metadata/properties" xmlns:ns2="5bf5d560-71f3-493b-858a-671217e027e4" targetNamespace="http://schemas.microsoft.com/office/2006/metadata/properties" ma:root="true" ma:fieldsID="bfdc5ed5ad9703898fad4d89f196f0d8" ns2:_="">
    <xsd:import namespace="5bf5d560-71f3-493b-858a-671217e027e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f5d560-71f3-493b-858a-671217e027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6B75EB-2E0D-46BF-92C4-308578AAE584}">
  <ds:schemaRefs>
    <ds:schemaRef ds:uri="http://schemas.microsoft.com/sharepoint/v3/contenttype/forms"/>
  </ds:schemaRefs>
</ds:datastoreItem>
</file>

<file path=customXml/itemProps2.xml><?xml version="1.0" encoding="utf-8"?>
<ds:datastoreItem xmlns:ds="http://schemas.openxmlformats.org/officeDocument/2006/customXml" ds:itemID="{C767818A-AEF9-4BE4-958B-5D4E805BB5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4BC984-905A-491F-AC45-AA90A79ED601}">
  <ds:schemaRefs>
    <ds:schemaRef ds:uri="5bf5d560-71f3-493b-858a-671217e027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510</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Open Sans</vt:lpstr>
      <vt:lpstr>Open Sans ExtraBold</vt:lpstr>
      <vt:lpstr>Open Sans Light</vt:lpstr>
      <vt:lpstr>Office Theme</vt:lpstr>
      <vt:lpstr>HASHATHON 7.0</vt:lpstr>
      <vt:lpstr>Team Trojan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HASHATHON 7.0</dc:title>
  <dc:creator>Niquet, Arun Prasath</dc:creator>
  <cp:lastModifiedBy>Atrey, Vishwas</cp:lastModifiedBy>
  <cp:revision>10</cp:revision>
  <dcterms:created xsi:type="dcterms:W3CDTF">2021-10-04T04:21:03Z</dcterms:created>
  <dcterms:modified xsi:type="dcterms:W3CDTF">2021-10-10T10:12:23Z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2021-10-04T04:21:04Z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97333a0b-10bc-4ec5-b58b-6a00883752a2</vt:lpwstr>
  </property>
  <property fmtid="{D5CDD505-2E9C-101B-9397-08002B2CF9AE}" pid="8" name="MSIP_Label_ea60d57e-af5b-4752-ac57-3e4f28ca11dc_ContentBits">
    <vt:lpwstr>0</vt:lpwstr>
  </property>
  <property fmtid="{D5CDD505-2E9C-101B-9397-08002B2CF9AE}" pid="9" name="ContentTypeId">
    <vt:lpwstr>0x010100C5117D669BD8724C9EA5FCF51007CCF9</vt:lpwstr>
  </property>
</Properties>
</file>