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2" r:id="rId4"/>
    <p:sldId id="263" r:id="rId5"/>
    <p:sldId id="265" r:id="rId6"/>
    <p:sldId id="264" r:id="rId7"/>
    <p:sldId id="266" r:id="rId8"/>
    <p:sldId id="261" r:id="rId9"/>
    <p:sldId id="260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F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6AE0D-7398-4DBC-9BA7-934ED3C5B1DB}" v="102" dt="2018-08-06T15:12:22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UJA, RAHUL" userId="84bc9f04-3fcc-4c78-b3ea-eafd72c1d3a9" providerId="ADAL" clId="{C2D6AE0D-7398-4DBC-9BA7-934ED3C5B1DB}"/>
    <pc:docChg chg="undo custSel addSld delSld modSld">
      <pc:chgData name="SALUJA, RAHUL" userId="84bc9f04-3fcc-4c78-b3ea-eafd72c1d3a9" providerId="ADAL" clId="{C2D6AE0D-7398-4DBC-9BA7-934ED3C5B1DB}" dt="2018-08-06T23:59:54.059" v="4225" actId="20577"/>
      <pc:docMkLst>
        <pc:docMk/>
      </pc:docMkLst>
      <pc:sldChg chg="modSp modTransition">
        <pc:chgData name="SALUJA, RAHUL" userId="84bc9f04-3fcc-4c78-b3ea-eafd72c1d3a9" providerId="ADAL" clId="{C2D6AE0D-7398-4DBC-9BA7-934ED3C5B1DB}" dt="2018-08-06T23:40:05.226" v="3247" actId="20577"/>
        <pc:sldMkLst>
          <pc:docMk/>
          <pc:sldMk cId="3026932031" sldId="256"/>
        </pc:sldMkLst>
        <pc:spChg chg="mod">
          <ac:chgData name="SALUJA, RAHUL" userId="84bc9f04-3fcc-4c78-b3ea-eafd72c1d3a9" providerId="ADAL" clId="{C2D6AE0D-7398-4DBC-9BA7-934ED3C5B1DB}" dt="2018-08-06T23:39:26.623" v="3212" actId="20577"/>
          <ac:spMkLst>
            <pc:docMk/>
            <pc:sldMk cId="3026932031" sldId="256"/>
            <ac:spMk id="2" creationId="{88D3CF2A-8956-4A29-9D94-3661EE883007}"/>
          </ac:spMkLst>
        </pc:spChg>
        <pc:spChg chg="mod">
          <ac:chgData name="SALUJA, RAHUL" userId="84bc9f04-3fcc-4c78-b3ea-eafd72c1d3a9" providerId="ADAL" clId="{C2D6AE0D-7398-4DBC-9BA7-934ED3C5B1DB}" dt="2018-08-06T23:40:05.226" v="3247" actId="20577"/>
          <ac:spMkLst>
            <pc:docMk/>
            <pc:sldMk cId="3026932031" sldId="256"/>
            <ac:spMk id="3" creationId="{881FD27F-83AF-493A-A27B-FC1779C123A4}"/>
          </ac:spMkLst>
        </pc:spChg>
      </pc:sldChg>
      <pc:sldChg chg="modSp modTransition">
        <pc:chgData name="SALUJA, RAHUL" userId="84bc9f04-3fcc-4c78-b3ea-eafd72c1d3a9" providerId="ADAL" clId="{C2D6AE0D-7398-4DBC-9BA7-934ED3C5B1DB}" dt="2018-08-06T23:59:54.059" v="4225" actId="20577"/>
        <pc:sldMkLst>
          <pc:docMk/>
          <pc:sldMk cId="1509180972" sldId="260"/>
        </pc:sldMkLst>
        <pc:spChg chg="mod">
          <ac:chgData name="SALUJA, RAHUL" userId="84bc9f04-3fcc-4c78-b3ea-eafd72c1d3a9" providerId="ADAL" clId="{C2D6AE0D-7398-4DBC-9BA7-934ED3C5B1DB}" dt="2018-08-06T23:59:54.059" v="4225" actId="20577"/>
          <ac:spMkLst>
            <pc:docMk/>
            <pc:sldMk cId="1509180972" sldId="260"/>
            <ac:spMk id="13" creationId="{37ADEBDC-2E6A-46A5-8C10-673CEF6A3918}"/>
          </ac:spMkLst>
        </pc:spChg>
      </pc:sldChg>
      <pc:sldChg chg="addSp delSp modSp modTransition">
        <pc:chgData name="SALUJA, RAHUL" userId="84bc9f04-3fcc-4c78-b3ea-eafd72c1d3a9" providerId="ADAL" clId="{C2D6AE0D-7398-4DBC-9BA7-934ED3C5B1DB}" dt="2018-08-06T23:50:09.193" v="3687" actId="14100"/>
        <pc:sldMkLst>
          <pc:docMk/>
          <pc:sldMk cId="3471580785" sldId="261"/>
        </pc:sldMkLst>
        <pc:spChg chg="add mod">
          <ac:chgData name="SALUJA, RAHUL" userId="84bc9f04-3fcc-4c78-b3ea-eafd72c1d3a9" providerId="ADAL" clId="{C2D6AE0D-7398-4DBC-9BA7-934ED3C5B1DB}" dt="2018-08-06T15:20:11.823" v="154" actId="26606"/>
          <ac:spMkLst>
            <pc:docMk/>
            <pc:sldMk cId="3471580785" sldId="261"/>
            <ac:spMk id="4" creationId="{A1B34697-0450-4649-B083-BE9DDCEEBD44}"/>
          </ac:spMkLst>
        </pc:spChg>
        <pc:spChg chg="mod">
          <ac:chgData name="SALUJA, RAHUL" userId="84bc9f04-3fcc-4c78-b3ea-eafd72c1d3a9" providerId="ADAL" clId="{C2D6AE0D-7398-4DBC-9BA7-934ED3C5B1DB}" dt="2018-08-06T15:28:22.744" v="190" actId="20577"/>
          <ac:spMkLst>
            <pc:docMk/>
            <pc:sldMk cId="3471580785" sldId="261"/>
            <ac:spMk id="10" creationId="{1DEE5315-3E76-47DF-BA66-F5BFD53CE8D0}"/>
          </ac:spMkLst>
        </pc:spChg>
        <pc:spChg chg="mod">
          <ac:chgData name="SALUJA, RAHUL" userId="84bc9f04-3fcc-4c78-b3ea-eafd72c1d3a9" providerId="ADAL" clId="{C2D6AE0D-7398-4DBC-9BA7-934ED3C5B1DB}" dt="2018-08-06T23:50:09.193" v="3687" actId="14100"/>
          <ac:spMkLst>
            <pc:docMk/>
            <pc:sldMk cId="3471580785" sldId="261"/>
            <ac:spMk id="13" creationId="{37ADEBDC-2E6A-46A5-8C10-673CEF6A3918}"/>
          </ac:spMkLst>
        </pc:spChg>
        <pc:spChg chg="del">
          <ac:chgData name="SALUJA, RAHUL" userId="84bc9f04-3fcc-4c78-b3ea-eafd72c1d3a9" providerId="ADAL" clId="{C2D6AE0D-7398-4DBC-9BA7-934ED3C5B1DB}" dt="2018-08-06T15:20:11.823" v="154" actId="26606"/>
          <ac:spMkLst>
            <pc:docMk/>
            <pc:sldMk cId="3471580785" sldId="261"/>
            <ac:spMk id="30" creationId="{59A309A7-1751-4ABE-A3C1-EEC40366AD89}"/>
          </ac:spMkLst>
        </pc:spChg>
        <pc:spChg chg="del">
          <ac:chgData name="SALUJA, RAHUL" userId="84bc9f04-3fcc-4c78-b3ea-eafd72c1d3a9" providerId="ADAL" clId="{C2D6AE0D-7398-4DBC-9BA7-934ED3C5B1DB}" dt="2018-08-06T15:20:11.823" v="154" actId="26606"/>
          <ac:spMkLst>
            <pc:docMk/>
            <pc:sldMk cId="3471580785" sldId="261"/>
            <ac:spMk id="32" creationId="{967D8EB6-EAE1-4F9C-B398-83321E287204}"/>
          </ac:spMkLst>
        </pc:spChg>
        <pc:spChg chg="add">
          <ac:chgData name="SALUJA, RAHUL" userId="84bc9f04-3fcc-4c78-b3ea-eafd72c1d3a9" providerId="ADAL" clId="{C2D6AE0D-7398-4DBC-9BA7-934ED3C5B1DB}" dt="2018-08-06T15:20:11.823" v="154" actId="26606"/>
          <ac:spMkLst>
            <pc:docMk/>
            <pc:sldMk cId="3471580785" sldId="261"/>
            <ac:spMk id="37" creationId="{59A309A7-1751-4ABE-A3C1-EEC40366AD89}"/>
          </ac:spMkLst>
        </pc:spChg>
        <pc:spChg chg="add">
          <ac:chgData name="SALUJA, RAHUL" userId="84bc9f04-3fcc-4c78-b3ea-eafd72c1d3a9" providerId="ADAL" clId="{C2D6AE0D-7398-4DBC-9BA7-934ED3C5B1DB}" dt="2018-08-06T15:20:11.823" v="154" actId="26606"/>
          <ac:spMkLst>
            <pc:docMk/>
            <pc:sldMk cId="3471580785" sldId="261"/>
            <ac:spMk id="39" creationId="{967D8EB6-EAE1-4F9C-B398-83321E287204}"/>
          </ac:spMkLst>
        </pc:spChg>
        <pc:picChg chg="del">
          <ac:chgData name="SALUJA, RAHUL" userId="84bc9f04-3fcc-4c78-b3ea-eafd72c1d3a9" providerId="ADAL" clId="{C2D6AE0D-7398-4DBC-9BA7-934ED3C5B1DB}" dt="2018-08-06T15:12:22.194" v="101" actId="478"/>
          <ac:picMkLst>
            <pc:docMk/>
            <pc:sldMk cId="3471580785" sldId="261"/>
            <ac:picMk id="3" creationId="{487C6993-948A-4F23-8B1D-ED5DE58BC65B}"/>
          </ac:picMkLst>
        </pc:picChg>
        <pc:picChg chg="add mod">
          <ac:chgData name="SALUJA, RAHUL" userId="84bc9f04-3fcc-4c78-b3ea-eafd72c1d3a9" providerId="ADAL" clId="{C2D6AE0D-7398-4DBC-9BA7-934ED3C5B1DB}" dt="2018-08-06T15:20:11.823" v="154" actId="26606"/>
          <ac:picMkLst>
            <pc:docMk/>
            <pc:sldMk cId="3471580785" sldId="261"/>
            <ac:picMk id="3" creationId="{914428F8-4D2B-4844-AEFB-A4922CA52633}"/>
          </ac:picMkLst>
        </pc:picChg>
      </pc:sldChg>
      <pc:sldChg chg="addSp delSp modSp mod modTransition setBg setClrOvrMap delDesignElem">
        <pc:chgData name="SALUJA, RAHUL" userId="84bc9f04-3fcc-4c78-b3ea-eafd72c1d3a9" providerId="ADAL" clId="{C2D6AE0D-7398-4DBC-9BA7-934ED3C5B1DB}" dt="2018-08-06T23:42:56.546" v="3252" actId="26606"/>
        <pc:sldMkLst>
          <pc:docMk/>
          <pc:sldMk cId="2504440202" sldId="262"/>
        </pc:sldMkLst>
        <pc:spChg chg="mod">
          <ac:chgData name="SALUJA, RAHUL" userId="84bc9f04-3fcc-4c78-b3ea-eafd72c1d3a9" providerId="ADAL" clId="{C2D6AE0D-7398-4DBC-9BA7-934ED3C5B1DB}" dt="2018-08-06T23:42:38.581" v="3251" actId="26606"/>
          <ac:spMkLst>
            <pc:docMk/>
            <pc:sldMk cId="2504440202" sldId="262"/>
            <ac:spMk id="10" creationId="{1DEE5315-3E76-47DF-BA66-F5BFD53CE8D0}"/>
          </ac:spMkLst>
        </pc:spChg>
        <pc:spChg chg="mod">
          <ac:chgData name="SALUJA, RAHUL" userId="84bc9f04-3fcc-4c78-b3ea-eafd72c1d3a9" providerId="ADAL" clId="{C2D6AE0D-7398-4DBC-9BA7-934ED3C5B1DB}" dt="2018-08-06T23:42:38.581" v="3251" actId="26606"/>
          <ac:spMkLst>
            <pc:docMk/>
            <pc:sldMk cId="2504440202" sldId="262"/>
            <ac:spMk id="13" creationId="{37ADEBDC-2E6A-46A5-8C10-673CEF6A3918}"/>
          </ac:spMkLst>
        </pc:spChg>
        <pc:spChg chg="add del">
          <ac:chgData name="SALUJA, RAHUL" userId="84bc9f04-3fcc-4c78-b3ea-eafd72c1d3a9" providerId="ADAL" clId="{C2D6AE0D-7398-4DBC-9BA7-934ED3C5B1DB}" dt="2018-08-06T23:42:56.546" v="3252" actId="26606"/>
          <ac:spMkLst>
            <pc:docMk/>
            <pc:sldMk cId="2504440202" sldId="262"/>
            <ac:spMk id="18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3:42:56.546" v="3252" actId="26606"/>
          <ac:spMkLst>
            <pc:docMk/>
            <pc:sldMk cId="2504440202" sldId="262"/>
            <ac:spMk id="20" creationId="{967D8EB6-EAE1-4F9C-B398-83321E287204}"/>
          </ac:spMkLst>
        </pc:spChg>
        <pc:spChg chg="add">
          <ac:chgData name="SALUJA, RAHUL" userId="84bc9f04-3fcc-4c78-b3ea-eafd72c1d3a9" providerId="ADAL" clId="{C2D6AE0D-7398-4DBC-9BA7-934ED3C5B1DB}" dt="2018-08-06T23:42:56.546" v="3252" actId="26606"/>
          <ac:spMkLst>
            <pc:docMk/>
            <pc:sldMk cId="2504440202" sldId="262"/>
            <ac:spMk id="25" creationId="{59A309A7-1751-4ABE-A3C1-EEC40366AD89}"/>
          </ac:spMkLst>
        </pc:spChg>
        <pc:spChg chg="add">
          <ac:chgData name="SALUJA, RAHUL" userId="84bc9f04-3fcc-4c78-b3ea-eafd72c1d3a9" providerId="ADAL" clId="{C2D6AE0D-7398-4DBC-9BA7-934ED3C5B1DB}" dt="2018-08-06T23:42:56.546" v="3252" actId="26606"/>
          <ac:spMkLst>
            <pc:docMk/>
            <pc:sldMk cId="2504440202" sldId="262"/>
            <ac:spMk id="27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5:36.162" v="127" actId="26606"/>
          <ac:spMkLst>
            <pc:docMk/>
            <pc:sldMk cId="2504440202" sldId="262"/>
            <ac:spMk id="37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5:36.162" v="127" actId="26606"/>
          <ac:spMkLst>
            <pc:docMk/>
            <pc:sldMk cId="2504440202" sldId="262"/>
            <ac:spMk id="39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5:31.244" v="122" actId="26606"/>
          <ac:spMkLst>
            <pc:docMk/>
            <pc:sldMk cId="2504440202" sldId="262"/>
            <ac:spMk id="42" creationId="{CF62D2A7-8207-488C-9F46-316BA81A16C8}"/>
          </ac:spMkLst>
        </pc:spChg>
        <pc:spChg chg="add del">
          <ac:chgData name="SALUJA, RAHUL" userId="84bc9f04-3fcc-4c78-b3ea-eafd72c1d3a9" providerId="ADAL" clId="{C2D6AE0D-7398-4DBC-9BA7-934ED3C5B1DB}" dt="2018-08-06T15:15:31.244" v="122" actId="26606"/>
          <ac:spMkLst>
            <pc:docMk/>
            <pc:sldMk cId="2504440202" sldId="262"/>
            <ac:spMk id="43" creationId="{52AC6D7F-F068-4E11-BB06-F601D89BB980}"/>
          </ac:spMkLst>
        </pc:spChg>
        <pc:spChg chg="add del">
          <ac:chgData name="SALUJA, RAHUL" userId="84bc9f04-3fcc-4c78-b3ea-eafd72c1d3a9" providerId="ADAL" clId="{C2D6AE0D-7398-4DBC-9BA7-934ED3C5B1DB}" dt="2018-08-06T15:15:14.058" v="112" actId="26606"/>
          <ac:spMkLst>
            <pc:docMk/>
            <pc:sldMk cId="2504440202" sldId="262"/>
            <ac:spMk id="4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5:34.931" v="124" actId="26606"/>
          <ac:spMkLst>
            <pc:docMk/>
            <pc:sldMk cId="2504440202" sldId="262"/>
            <ac:spMk id="45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5:14.058" v="112" actId="26606"/>
          <ac:spMkLst>
            <pc:docMk/>
            <pc:sldMk cId="2504440202" sldId="262"/>
            <ac:spMk id="4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5:34.931" v="124" actId="26606"/>
          <ac:spMkLst>
            <pc:docMk/>
            <pc:sldMk cId="2504440202" sldId="262"/>
            <ac:spMk id="47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5:19.807" v="114" actId="26606"/>
          <ac:spMkLst>
            <pc:docMk/>
            <pc:sldMk cId="2504440202" sldId="262"/>
            <ac:spMk id="48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5:19.807" v="114" actId="26606"/>
          <ac:spMkLst>
            <pc:docMk/>
            <pc:sldMk cId="2504440202" sldId="262"/>
            <ac:spMk id="49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5:36.153" v="126" actId="26606"/>
          <ac:spMkLst>
            <pc:docMk/>
            <pc:sldMk cId="2504440202" sldId="262"/>
            <ac:spMk id="50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5:23.055" v="116" actId="26606"/>
          <ac:spMkLst>
            <pc:docMk/>
            <pc:sldMk cId="2504440202" sldId="262"/>
            <ac:spMk id="51" creationId="{CF62D2A7-8207-488C-9F46-316BA81A16C8}"/>
          </ac:spMkLst>
        </pc:spChg>
        <pc:spChg chg="add del">
          <ac:chgData name="SALUJA, RAHUL" userId="84bc9f04-3fcc-4c78-b3ea-eafd72c1d3a9" providerId="ADAL" clId="{C2D6AE0D-7398-4DBC-9BA7-934ED3C5B1DB}" dt="2018-08-06T15:15:36.153" v="126" actId="26606"/>
          <ac:spMkLst>
            <pc:docMk/>
            <pc:sldMk cId="2504440202" sldId="262"/>
            <ac:spMk id="52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23:42:34.201" v="3249"/>
          <ac:spMkLst>
            <pc:docMk/>
            <pc:sldMk cId="2504440202" sldId="262"/>
            <ac:spMk id="5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3:42:34.201" v="3249"/>
          <ac:spMkLst>
            <pc:docMk/>
            <pc:sldMk cId="2504440202" sldId="262"/>
            <ac:spMk id="55" creationId="{967D8EB6-EAE1-4F9C-B398-83321E287204}"/>
          </ac:spMkLst>
        </pc:spChg>
        <pc:picChg chg="add del mod">
          <ac:chgData name="SALUJA, RAHUL" userId="84bc9f04-3fcc-4c78-b3ea-eafd72c1d3a9" providerId="ADAL" clId="{C2D6AE0D-7398-4DBC-9BA7-934ED3C5B1DB}" dt="2018-08-06T15:15:36.162" v="127" actId="26606"/>
          <ac:picMkLst>
            <pc:docMk/>
            <pc:sldMk cId="2504440202" sldId="262"/>
            <ac:picMk id="3" creationId="{D89ECAF6-6034-473F-AC36-28A365926896}"/>
          </ac:picMkLst>
        </pc:picChg>
        <pc:picChg chg="del">
          <ac:chgData name="SALUJA, RAHUL" userId="84bc9f04-3fcc-4c78-b3ea-eafd72c1d3a9" providerId="ADAL" clId="{C2D6AE0D-7398-4DBC-9BA7-934ED3C5B1DB}" dt="2018-08-06T15:12:06.266" v="95" actId="478"/>
          <ac:picMkLst>
            <pc:docMk/>
            <pc:sldMk cId="2504440202" sldId="262"/>
            <ac:picMk id="6" creationId="{FF1FD13F-1F3A-49DE-A8E8-489178B066A2}"/>
          </ac:picMkLst>
        </pc:picChg>
        <pc:cxnChg chg="add del">
          <ac:chgData name="SALUJA, RAHUL" userId="84bc9f04-3fcc-4c78-b3ea-eafd72c1d3a9" providerId="ADAL" clId="{C2D6AE0D-7398-4DBC-9BA7-934ED3C5B1DB}" dt="2018-08-06T15:15:26.291" v="118" actId="26606"/>
          <ac:cxnSpMkLst>
            <pc:docMk/>
            <pc:sldMk cId="2504440202" sldId="262"/>
            <ac:cxnSpMk id="41" creationId="{E4A809D5-3600-46D4-A466-67F2349A54FB}"/>
          </ac:cxnSpMkLst>
        </pc:cxnChg>
      </pc:sldChg>
      <pc:sldChg chg="addSp delSp modSp mod modTransition setBg setClrOvrMap delDesignElem">
        <pc:chgData name="SALUJA, RAHUL" userId="84bc9f04-3fcc-4c78-b3ea-eafd72c1d3a9" providerId="ADAL" clId="{C2D6AE0D-7398-4DBC-9BA7-934ED3C5B1DB}" dt="2018-08-06T23:43:20.004" v="3255" actId="26606"/>
        <pc:sldMkLst>
          <pc:docMk/>
          <pc:sldMk cId="642567823" sldId="263"/>
        </pc:sldMkLst>
        <pc:spChg chg="add mod ord">
          <ac:chgData name="SALUJA, RAHUL" userId="84bc9f04-3fcc-4c78-b3ea-eafd72c1d3a9" providerId="ADAL" clId="{C2D6AE0D-7398-4DBC-9BA7-934ED3C5B1DB}" dt="2018-08-06T22:53:22.283" v="2855" actId="26606"/>
          <ac:spMkLst>
            <pc:docMk/>
            <pc:sldMk cId="642567823" sldId="263"/>
            <ac:spMk id="4" creationId="{3D133EBB-C9B0-43D8-AD44-0F97B019CF96}"/>
          </ac:spMkLst>
        </pc:spChg>
        <pc:spChg chg="add del mod">
          <ac:chgData name="SALUJA, RAHUL" userId="84bc9f04-3fcc-4c78-b3ea-eafd72c1d3a9" providerId="ADAL" clId="{C2D6AE0D-7398-4DBC-9BA7-934ED3C5B1DB}" dt="2018-08-06T22:40:30.032" v="2844" actId="478"/>
          <ac:spMkLst>
            <pc:docMk/>
            <pc:sldMk cId="642567823" sldId="263"/>
            <ac:spMk id="7" creationId="{097E1AF5-E0C1-4A77-9328-1CF1881F3688}"/>
          </ac:spMkLst>
        </pc:spChg>
        <pc:spChg chg="mod">
          <ac:chgData name="SALUJA, RAHUL" userId="84bc9f04-3fcc-4c78-b3ea-eafd72c1d3a9" providerId="ADAL" clId="{C2D6AE0D-7398-4DBC-9BA7-934ED3C5B1DB}" dt="2018-08-06T22:40:15.302" v="2842" actId="26606"/>
          <ac:spMkLst>
            <pc:docMk/>
            <pc:sldMk cId="642567823" sldId="263"/>
            <ac:spMk id="10" creationId="{1DEE5315-3E76-47DF-BA66-F5BFD53CE8D0}"/>
          </ac:spMkLst>
        </pc:spChg>
        <pc:spChg chg="add mod">
          <ac:chgData name="SALUJA, RAHUL" userId="84bc9f04-3fcc-4c78-b3ea-eafd72c1d3a9" providerId="ADAL" clId="{C2D6AE0D-7398-4DBC-9BA7-934ED3C5B1DB}" dt="2018-08-06T22:53:22.283" v="2855" actId="26606"/>
          <ac:spMkLst>
            <pc:docMk/>
            <pc:sldMk cId="642567823" sldId="263"/>
            <ac:spMk id="11" creationId="{E02B58C1-E6D6-4356-A38E-D4E02F909ADF}"/>
          </ac:spMkLst>
        </pc:spChg>
        <pc:spChg chg="mod">
          <ac:chgData name="SALUJA, RAHUL" userId="84bc9f04-3fcc-4c78-b3ea-eafd72c1d3a9" providerId="ADAL" clId="{C2D6AE0D-7398-4DBC-9BA7-934ED3C5B1DB}" dt="2018-08-06T22:40:15.302" v="2842" actId="26606"/>
          <ac:spMkLst>
            <pc:docMk/>
            <pc:sldMk cId="642567823" sldId="263"/>
            <ac:spMk id="13" creationId="{37ADEBDC-2E6A-46A5-8C10-673CEF6A3918}"/>
          </ac:spMkLst>
        </pc:spChg>
        <pc:spChg chg="add">
          <ac:chgData name="SALUJA, RAHUL" userId="84bc9f04-3fcc-4c78-b3ea-eafd72c1d3a9" providerId="ADAL" clId="{C2D6AE0D-7398-4DBC-9BA7-934ED3C5B1DB}" dt="2018-08-06T23:43:20.004" v="3255" actId="26606"/>
          <ac:spMkLst>
            <pc:docMk/>
            <pc:sldMk cId="642567823" sldId="263"/>
            <ac:spMk id="18" creationId="{59A309A7-1751-4ABE-A3C1-EEC40366AD89}"/>
          </ac:spMkLst>
        </pc:spChg>
        <pc:spChg chg="add">
          <ac:chgData name="SALUJA, RAHUL" userId="84bc9f04-3fcc-4c78-b3ea-eafd72c1d3a9" providerId="ADAL" clId="{C2D6AE0D-7398-4DBC-9BA7-934ED3C5B1DB}" dt="2018-08-06T23:43:20.004" v="3255" actId="26606"/>
          <ac:spMkLst>
            <pc:docMk/>
            <pc:sldMk cId="642567823" sldId="263"/>
            <ac:spMk id="20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6:55.489" v="133" actId="26606"/>
          <ac:spMkLst>
            <pc:docMk/>
            <pc:sldMk cId="642567823" sldId="263"/>
            <ac:spMk id="4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6:55.489" v="133" actId="26606"/>
          <ac:spMkLst>
            <pc:docMk/>
            <pc:sldMk cId="642567823" sldId="263"/>
            <ac:spMk id="4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6:55.481" v="132" actId="26606"/>
          <ac:spMkLst>
            <pc:docMk/>
            <pc:sldMk cId="642567823" sldId="263"/>
            <ac:spMk id="51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6:55.481" v="132" actId="26606"/>
          <ac:spMkLst>
            <pc:docMk/>
            <pc:sldMk cId="642567823" sldId="263"/>
            <ac:spMk id="53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22:40:15.302" v="2842" actId="26606"/>
          <ac:spMkLst>
            <pc:docMk/>
            <pc:sldMk cId="642567823" sldId="263"/>
            <ac:spMk id="55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2:40:15.302" v="2842" actId="26606"/>
          <ac:spMkLst>
            <pc:docMk/>
            <pc:sldMk cId="642567823" sldId="263"/>
            <ac:spMk id="5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22:53:22.283" v="2855" actId="26606"/>
          <ac:spMkLst>
            <pc:docMk/>
            <pc:sldMk cId="642567823" sldId="263"/>
            <ac:spMk id="61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2:53:22.283" v="2855" actId="26606"/>
          <ac:spMkLst>
            <pc:docMk/>
            <pc:sldMk cId="642567823" sldId="263"/>
            <ac:spMk id="63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23:43:13.571" v="3254"/>
          <ac:spMkLst>
            <pc:docMk/>
            <pc:sldMk cId="642567823" sldId="263"/>
            <ac:spMk id="68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3:43:13.571" v="3254"/>
          <ac:spMkLst>
            <pc:docMk/>
            <pc:sldMk cId="642567823" sldId="263"/>
            <ac:spMk id="70" creationId="{967D8EB6-EAE1-4F9C-B398-83321E287204}"/>
          </ac:spMkLst>
        </pc:spChg>
        <pc:picChg chg="add del mod">
          <ac:chgData name="SALUJA, RAHUL" userId="84bc9f04-3fcc-4c78-b3ea-eafd72c1d3a9" providerId="ADAL" clId="{C2D6AE0D-7398-4DBC-9BA7-934ED3C5B1DB}" dt="2018-08-06T22:39:42.067" v="2840" actId="478"/>
          <ac:picMkLst>
            <pc:docMk/>
            <pc:sldMk cId="642567823" sldId="263"/>
            <ac:picMk id="3" creationId="{C184AFEC-E3A0-4780-AB7C-F54CAF604BA1}"/>
          </ac:picMkLst>
        </pc:picChg>
        <pc:picChg chg="del">
          <ac:chgData name="SALUJA, RAHUL" userId="84bc9f04-3fcc-4c78-b3ea-eafd72c1d3a9" providerId="ADAL" clId="{C2D6AE0D-7398-4DBC-9BA7-934ED3C5B1DB}" dt="2018-08-06T15:12:11.312" v="96" actId="478"/>
          <ac:picMkLst>
            <pc:docMk/>
            <pc:sldMk cId="642567823" sldId="263"/>
            <ac:picMk id="5" creationId="{51BBBFFE-142F-4510-818F-00B74FF5F607}"/>
          </ac:picMkLst>
        </pc:picChg>
        <pc:picChg chg="add del mod">
          <ac:chgData name="SALUJA, RAHUL" userId="84bc9f04-3fcc-4c78-b3ea-eafd72c1d3a9" providerId="ADAL" clId="{C2D6AE0D-7398-4DBC-9BA7-934ED3C5B1DB}" dt="2018-08-06T22:51:38.255" v="2847" actId="26606"/>
          <ac:picMkLst>
            <pc:docMk/>
            <pc:sldMk cId="642567823" sldId="263"/>
            <ac:picMk id="6" creationId="{DAE8E975-1170-4029-A386-EBE79438EF0B}"/>
          </ac:picMkLst>
        </pc:picChg>
        <pc:picChg chg="add mod">
          <ac:chgData name="SALUJA, RAHUL" userId="84bc9f04-3fcc-4c78-b3ea-eafd72c1d3a9" providerId="ADAL" clId="{C2D6AE0D-7398-4DBC-9BA7-934ED3C5B1DB}" dt="2018-08-06T22:53:22.283" v="2855" actId="26606"/>
          <ac:picMkLst>
            <pc:docMk/>
            <pc:sldMk cId="642567823" sldId="263"/>
            <ac:picMk id="9" creationId="{F7C3CF5A-BEBC-44F6-8720-9C0D54270E96}"/>
          </ac:picMkLst>
        </pc:picChg>
      </pc:sldChg>
      <pc:sldChg chg="addSp delSp modSp modTransition">
        <pc:chgData name="SALUJA, RAHUL" userId="84bc9f04-3fcc-4c78-b3ea-eafd72c1d3a9" providerId="ADAL" clId="{C2D6AE0D-7398-4DBC-9BA7-934ED3C5B1DB}" dt="2018-08-06T23:37:52.209" v="3117"/>
        <pc:sldMkLst>
          <pc:docMk/>
          <pc:sldMk cId="3746067820" sldId="264"/>
        </pc:sldMkLst>
        <pc:spChg chg="add mod">
          <ac:chgData name="SALUJA, RAHUL" userId="84bc9f04-3fcc-4c78-b3ea-eafd72c1d3a9" providerId="ADAL" clId="{C2D6AE0D-7398-4DBC-9BA7-934ED3C5B1DB}" dt="2018-08-06T15:56:07.415" v="1754" actId="20577"/>
          <ac:spMkLst>
            <pc:docMk/>
            <pc:sldMk cId="3746067820" sldId="264"/>
            <ac:spMk id="7" creationId="{52929A5A-4585-4CC9-9BE0-60678E68F64F}"/>
          </ac:spMkLst>
        </pc:spChg>
        <pc:spChg chg="mod">
          <ac:chgData name="SALUJA, RAHUL" userId="84bc9f04-3fcc-4c78-b3ea-eafd72c1d3a9" providerId="ADAL" clId="{C2D6AE0D-7398-4DBC-9BA7-934ED3C5B1DB}" dt="2018-08-06T15:54:32.544" v="1546" actId="6549"/>
          <ac:spMkLst>
            <pc:docMk/>
            <pc:sldMk cId="3746067820" sldId="264"/>
            <ac:spMk id="10" creationId="{1DEE5315-3E76-47DF-BA66-F5BFD53CE8D0}"/>
          </ac:spMkLst>
        </pc:spChg>
        <pc:picChg chg="del">
          <ac:chgData name="SALUJA, RAHUL" userId="84bc9f04-3fcc-4c78-b3ea-eafd72c1d3a9" providerId="ADAL" clId="{C2D6AE0D-7398-4DBC-9BA7-934ED3C5B1DB}" dt="2018-08-06T15:12:16.778" v="98" actId="478"/>
          <ac:picMkLst>
            <pc:docMk/>
            <pc:sldMk cId="3746067820" sldId="264"/>
            <ac:picMk id="5" creationId="{51BBBFFE-142F-4510-818F-00B74FF5F607}"/>
          </ac:picMkLst>
        </pc:picChg>
        <pc:picChg chg="add del">
          <ac:chgData name="SALUJA, RAHUL" userId="84bc9f04-3fcc-4c78-b3ea-eafd72c1d3a9" providerId="ADAL" clId="{C2D6AE0D-7398-4DBC-9BA7-934ED3C5B1DB}" dt="2018-08-06T22:51:42.456" v="2848" actId="478"/>
          <ac:picMkLst>
            <pc:docMk/>
            <pc:sldMk cId="3746067820" sldId="264"/>
            <ac:picMk id="6" creationId="{514603C4-CEF1-4746-B98E-E2B894BB1FB9}"/>
          </ac:picMkLst>
        </pc:picChg>
        <pc:picChg chg="add">
          <ac:chgData name="SALUJA, RAHUL" userId="84bc9f04-3fcc-4c78-b3ea-eafd72c1d3a9" providerId="ADAL" clId="{C2D6AE0D-7398-4DBC-9BA7-934ED3C5B1DB}" dt="2018-08-06T22:51:43.167" v="2849" actId="20577"/>
          <ac:picMkLst>
            <pc:docMk/>
            <pc:sldMk cId="3746067820" sldId="264"/>
            <ac:picMk id="8" creationId="{ABDA2715-0546-46AE-983C-169E3FA9DA6E}"/>
          </ac:picMkLst>
        </pc:picChg>
      </pc:sldChg>
      <pc:sldChg chg="addSp delSp modSp modTransition setBg delDesignElem">
        <pc:chgData name="SALUJA, RAHUL" userId="84bc9f04-3fcc-4c78-b3ea-eafd72c1d3a9" providerId="ADAL" clId="{C2D6AE0D-7398-4DBC-9BA7-934ED3C5B1DB}" dt="2018-08-06T23:43:38.417" v="3258"/>
        <pc:sldMkLst>
          <pc:docMk/>
          <pc:sldMk cId="3335744433" sldId="265"/>
        </pc:sldMkLst>
        <pc:spChg chg="add mod">
          <ac:chgData name="SALUJA, RAHUL" userId="84bc9f04-3fcc-4c78-b3ea-eafd72c1d3a9" providerId="ADAL" clId="{C2D6AE0D-7398-4DBC-9BA7-934ED3C5B1DB}" dt="2018-08-06T15:51:52.399" v="1543" actId="1076"/>
          <ac:spMkLst>
            <pc:docMk/>
            <pc:sldMk cId="3335744433" sldId="265"/>
            <ac:spMk id="7" creationId="{5B34CBE0-FCBA-4A8A-95FE-31DA19B29215}"/>
          </ac:spMkLst>
        </pc:spChg>
        <pc:spChg chg="mod">
          <ac:chgData name="SALUJA, RAHUL" userId="84bc9f04-3fcc-4c78-b3ea-eafd72c1d3a9" providerId="ADAL" clId="{C2D6AE0D-7398-4DBC-9BA7-934ED3C5B1DB}" dt="2018-08-06T15:48:37.968" v="1264" actId="6549"/>
          <ac:spMkLst>
            <pc:docMk/>
            <pc:sldMk cId="3335744433" sldId="265"/>
            <ac:spMk id="10" creationId="{1DEE5315-3E76-47DF-BA66-F5BFD53CE8D0}"/>
          </ac:spMkLst>
        </pc:spChg>
        <pc:spChg chg="add del">
          <ac:chgData name="SALUJA, RAHUL" userId="84bc9f04-3fcc-4c78-b3ea-eafd72c1d3a9" providerId="ADAL" clId="{C2D6AE0D-7398-4DBC-9BA7-934ED3C5B1DB}" dt="2018-08-06T23:43:38.417" v="3258"/>
          <ac:spMkLst>
            <pc:docMk/>
            <pc:sldMk cId="3335744433" sldId="265"/>
            <ac:spMk id="4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3:43:38.417" v="3258"/>
          <ac:spMkLst>
            <pc:docMk/>
            <pc:sldMk cId="3335744433" sldId="265"/>
            <ac:spMk id="46" creationId="{967D8EB6-EAE1-4F9C-B398-83321E287204}"/>
          </ac:spMkLst>
        </pc:spChg>
        <pc:picChg chg="mod">
          <ac:chgData name="SALUJA, RAHUL" userId="84bc9f04-3fcc-4c78-b3ea-eafd72c1d3a9" providerId="ADAL" clId="{C2D6AE0D-7398-4DBC-9BA7-934ED3C5B1DB}" dt="2018-08-06T15:48:46.336" v="1265" actId="1076"/>
          <ac:picMkLst>
            <pc:docMk/>
            <pc:sldMk cId="3335744433" sldId="265"/>
            <ac:picMk id="4" creationId="{CC3205B7-A4BA-4A54-B5D0-0D26BDEAC088}"/>
          </ac:picMkLst>
        </pc:picChg>
        <pc:picChg chg="del">
          <ac:chgData name="SALUJA, RAHUL" userId="84bc9f04-3fcc-4c78-b3ea-eafd72c1d3a9" providerId="ADAL" clId="{C2D6AE0D-7398-4DBC-9BA7-934ED3C5B1DB}" dt="2018-08-06T15:12:14.297" v="97" actId="478"/>
          <ac:picMkLst>
            <pc:docMk/>
            <pc:sldMk cId="3335744433" sldId="265"/>
            <ac:picMk id="5" creationId="{51BBBFFE-142F-4510-818F-00B74FF5F607}"/>
          </ac:picMkLst>
        </pc:picChg>
        <pc:picChg chg="add del">
          <ac:chgData name="SALUJA, RAHUL" userId="84bc9f04-3fcc-4c78-b3ea-eafd72c1d3a9" providerId="ADAL" clId="{C2D6AE0D-7398-4DBC-9BA7-934ED3C5B1DB}" dt="2018-08-06T22:51:49.309" v="2850" actId="478"/>
          <ac:picMkLst>
            <pc:docMk/>
            <pc:sldMk cId="3335744433" sldId="265"/>
            <ac:picMk id="6" creationId="{F2426A76-FE76-416D-A97F-D780DA3AB77D}"/>
          </ac:picMkLst>
        </pc:picChg>
        <pc:picChg chg="add">
          <ac:chgData name="SALUJA, RAHUL" userId="84bc9f04-3fcc-4c78-b3ea-eafd72c1d3a9" providerId="ADAL" clId="{C2D6AE0D-7398-4DBC-9BA7-934ED3C5B1DB}" dt="2018-08-06T22:51:49.833" v="2851" actId="20577"/>
          <ac:picMkLst>
            <pc:docMk/>
            <pc:sldMk cId="3335744433" sldId="265"/>
            <ac:picMk id="8" creationId="{5831BABB-68BB-43DE-A61D-992D6629BF09}"/>
          </ac:picMkLst>
        </pc:picChg>
      </pc:sldChg>
      <pc:sldChg chg="addSp delSp modSp modTransition setBg delDesignElem">
        <pc:chgData name="SALUJA, RAHUL" userId="84bc9f04-3fcc-4c78-b3ea-eafd72c1d3a9" providerId="ADAL" clId="{C2D6AE0D-7398-4DBC-9BA7-934ED3C5B1DB}" dt="2018-08-06T23:45:14.041" v="3296" actId="1038"/>
        <pc:sldMkLst>
          <pc:docMk/>
          <pc:sldMk cId="3916353788" sldId="266"/>
        </pc:sldMkLst>
        <pc:spChg chg="mod">
          <ac:chgData name="SALUJA, RAHUL" userId="84bc9f04-3fcc-4c78-b3ea-eafd72c1d3a9" providerId="ADAL" clId="{C2D6AE0D-7398-4DBC-9BA7-934ED3C5B1DB}" dt="2018-08-06T20:09:23.140" v="2502" actId="6549"/>
          <ac:spMkLst>
            <pc:docMk/>
            <pc:sldMk cId="3916353788" sldId="266"/>
            <ac:spMk id="3" creationId="{91DEEE17-DB17-43E8-BBAE-4670699DF770}"/>
          </ac:spMkLst>
        </pc:spChg>
        <pc:spChg chg="add mod ord">
          <ac:chgData name="SALUJA, RAHUL" userId="84bc9f04-3fcc-4c78-b3ea-eafd72c1d3a9" providerId="ADAL" clId="{C2D6AE0D-7398-4DBC-9BA7-934ED3C5B1DB}" dt="2018-08-06T18:34:21.868" v="2187" actId="26606"/>
          <ac:spMkLst>
            <pc:docMk/>
            <pc:sldMk cId="3916353788" sldId="266"/>
            <ac:spMk id="5" creationId="{CB7A6502-CB79-4BC3-9C0F-BA90EC62CBB5}"/>
          </ac:spMkLst>
        </pc:spChg>
        <pc:spChg chg="mod">
          <ac:chgData name="SALUJA, RAHUL" userId="84bc9f04-3fcc-4c78-b3ea-eafd72c1d3a9" providerId="ADAL" clId="{C2D6AE0D-7398-4DBC-9BA7-934ED3C5B1DB}" dt="2018-08-06T17:42:29.840" v="1825" actId="20577"/>
          <ac:spMkLst>
            <pc:docMk/>
            <pc:sldMk cId="3916353788" sldId="266"/>
            <ac:spMk id="10" creationId="{1DEE5315-3E76-47DF-BA66-F5BFD53CE8D0}"/>
          </ac:spMkLst>
        </pc:spChg>
        <pc:spChg chg="add del">
          <ac:chgData name="SALUJA, RAHUL" userId="84bc9f04-3fcc-4c78-b3ea-eafd72c1d3a9" providerId="ADAL" clId="{C2D6AE0D-7398-4DBC-9BA7-934ED3C5B1DB}" dt="2018-08-06T15:17:54.676" v="143" actId="26606"/>
          <ac:spMkLst>
            <pc:docMk/>
            <pc:sldMk cId="3916353788" sldId="266"/>
            <ac:spMk id="4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7:54.676" v="143" actId="26606"/>
          <ac:spMkLst>
            <pc:docMk/>
            <pc:sldMk cId="3916353788" sldId="266"/>
            <ac:spMk id="4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7:53.365" v="140" actId="26606"/>
          <ac:spMkLst>
            <pc:docMk/>
            <pc:sldMk cId="3916353788" sldId="266"/>
            <ac:spMk id="51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7:53.365" v="140" actId="26606"/>
          <ac:spMkLst>
            <pc:docMk/>
            <pc:sldMk cId="3916353788" sldId="266"/>
            <ac:spMk id="53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17:54.666" v="142" actId="26606"/>
          <ac:spMkLst>
            <pc:docMk/>
            <pc:sldMk cId="3916353788" sldId="266"/>
            <ac:spMk id="55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17:54.666" v="142" actId="26606"/>
          <ac:spMkLst>
            <pc:docMk/>
            <pc:sldMk cId="3916353788" sldId="266"/>
            <ac:spMk id="5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8:34:21.868" v="2187" actId="26606"/>
          <ac:spMkLst>
            <pc:docMk/>
            <pc:sldMk cId="3916353788" sldId="266"/>
            <ac:spMk id="58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8:34:21.868" v="2187" actId="26606"/>
          <ac:spMkLst>
            <pc:docMk/>
            <pc:sldMk cId="3916353788" sldId="266"/>
            <ac:spMk id="59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23:44:46.885" v="3261"/>
          <ac:spMkLst>
            <pc:docMk/>
            <pc:sldMk cId="3916353788" sldId="266"/>
            <ac:spMk id="6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23:44:46.885" v="3261"/>
          <ac:spMkLst>
            <pc:docMk/>
            <pc:sldMk cId="3916353788" sldId="266"/>
            <ac:spMk id="66" creationId="{967D8EB6-EAE1-4F9C-B398-83321E287204}"/>
          </ac:spMkLst>
        </pc:spChg>
        <pc:graphicFrameChg chg="add del">
          <ac:chgData name="SALUJA, RAHUL" userId="84bc9f04-3fcc-4c78-b3ea-eafd72c1d3a9" providerId="ADAL" clId="{C2D6AE0D-7398-4DBC-9BA7-934ED3C5B1DB}" dt="2018-08-06T20:09:01.857" v="2489" actId="1076"/>
          <ac:graphicFrameMkLst>
            <pc:docMk/>
            <pc:sldMk cId="3916353788" sldId="266"/>
            <ac:graphicFrameMk id="6" creationId="{A4C6D261-766E-45B4-A20E-3D8D38040B9A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20:09:05.607" v="2493" actId="1076"/>
          <ac:graphicFrameMkLst>
            <pc:docMk/>
            <pc:sldMk cId="3916353788" sldId="266"/>
            <ac:graphicFrameMk id="7" creationId="{626B5870-26A6-4575-BAF8-FEBA9EBDFA2F}"/>
          </ac:graphicFrameMkLst>
        </pc:graphicFrameChg>
        <pc:graphicFrameChg chg="add del mod">
          <ac:chgData name="SALUJA, RAHUL" userId="84bc9f04-3fcc-4c78-b3ea-eafd72c1d3a9" providerId="ADAL" clId="{C2D6AE0D-7398-4DBC-9BA7-934ED3C5B1DB}" dt="2018-08-06T20:09:19.255" v="2498" actId="1076"/>
          <ac:graphicFrameMkLst>
            <pc:docMk/>
            <pc:sldMk cId="3916353788" sldId="266"/>
            <ac:graphicFrameMk id="8" creationId="{C56C5343-1755-4E61-AE0F-084F2E4834AD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20:10:19.058" v="2506" actId="1076"/>
          <ac:graphicFrameMkLst>
            <pc:docMk/>
            <pc:sldMk cId="3916353788" sldId="266"/>
            <ac:graphicFrameMk id="9" creationId="{92C65BD5-19F9-457A-9420-3CE3ADA514AA}"/>
          </ac:graphicFrameMkLst>
        </pc:graphicFrameChg>
        <pc:graphicFrameChg chg="add del mod">
          <ac:chgData name="SALUJA, RAHUL" userId="84bc9f04-3fcc-4c78-b3ea-eafd72c1d3a9" providerId="ADAL" clId="{C2D6AE0D-7398-4DBC-9BA7-934ED3C5B1DB}" dt="2018-08-06T20:10:24.207" v="2509" actId="478"/>
          <ac:graphicFrameMkLst>
            <pc:docMk/>
            <pc:sldMk cId="3916353788" sldId="266"/>
            <ac:graphicFrameMk id="11" creationId="{2B0FCF1F-DD83-46D9-B138-21B8F0234F1C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20:10:38.294" v="2511" actId="1076"/>
          <ac:graphicFrameMkLst>
            <pc:docMk/>
            <pc:sldMk cId="3916353788" sldId="266"/>
            <ac:graphicFrameMk id="12" creationId="{D0563CD8-52E2-46F3-86E7-02C7B6E2CE4B}"/>
          </ac:graphicFrameMkLst>
        </pc:graphicFrameChg>
        <pc:graphicFrameChg chg="add del mod">
          <ac:chgData name="SALUJA, RAHUL" userId="84bc9f04-3fcc-4c78-b3ea-eafd72c1d3a9" providerId="ADAL" clId="{C2D6AE0D-7398-4DBC-9BA7-934ED3C5B1DB}" dt="2018-08-06T20:10:54.439" v="2514" actId="478"/>
          <ac:graphicFrameMkLst>
            <pc:docMk/>
            <pc:sldMk cId="3916353788" sldId="266"/>
            <ac:graphicFrameMk id="13" creationId="{18ABDE00-E52B-4D97-A984-1ECCA8B1B400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20:11:12.386" v="2516" actId="1076"/>
          <ac:graphicFrameMkLst>
            <pc:docMk/>
            <pc:sldMk cId="3916353788" sldId="266"/>
            <ac:graphicFrameMk id="14" creationId="{4E3D14F7-87A8-4EBB-8F26-91D277888C40}"/>
          </ac:graphicFrameMkLst>
        </pc:graphicFrameChg>
        <pc:graphicFrameChg chg="add mod">
          <ac:chgData name="SALUJA, RAHUL" userId="84bc9f04-3fcc-4c78-b3ea-eafd72c1d3a9" providerId="ADAL" clId="{C2D6AE0D-7398-4DBC-9BA7-934ED3C5B1DB}" dt="2018-08-06T20:11:15.506" v="2518" actId="1076"/>
          <ac:graphicFrameMkLst>
            <pc:docMk/>
            <pc:sldMk cId="3916353788" sldId="266"/>
            <ac:graphicFrameMk id="16" creationId="{F250735F-D3D5-450B-A426-D4644BC98A55}"/>
          </ac:graphicFrameMkLst>
        </pc:graphicFrameChg>
        <pc:picChg chg="add del mod">
          <ac:chgData name="SALUJA, RAHUL" userId="84bc9f04-3fcc-4c78-b3ea-eafd72c1d3a9" providerId="ADAL" clId="{C2D6AE0D-7398-4DBC-9BA7-934ED3C5B1DB}" dt="2018-08-06T18:34:17.392" v="2185" actId="478"/>
          <ac:picMkLst>
            <pc:docMk/>
            <pc:sldMk cId="3916353788" sldId="266"/>
            <ac:picMk id="4" creationId="{DA94CBE2-0260-4142-A8A1-ED883787E0A3}"/>
          </ac:picMkLst>
        </pc:picChg>
        <pc:picChg chg="del">
          <ac:chgData name="SALUJA, RAHUL" userId="84bc9f04-3fcc-4c78-b3ea-eafd72c1d3a9" providerId="ADAL" clId="{C2D6AE0D-7398-4DBC-9BA7-934ED3C5B1DB}" dt="2018-08-06T15:12:18.554" v="99" actId="478"/>
          <ac:picMkLst>
            <pc:docMk/>
            <pc:sldMk cId="3916353788" sldId="266"/>
            <ac:picMk id="5" creationId="{51BBBFFE-142F-4510-818F-00B74FF5F607}"/>
          </ac:picMkLst>
        </pc:picChg>
        <pc:picChg chg="add mod">
          <ac:chgData name="SALUJA, RAHUL" userId="84bc9f04-3fcc-4c78-b3ea-eafd72c1d3a9" providerId="ADAL" clId="{C2D6AE0D-7398-4DBC-9BA7-934ED3C5B1DB}" dt="2018-08-06T23:45:14.041" v="3296" actId="1038"/>
          <ac:picMkLst>
            <pc:docMk/>
            <pc:sldMk cId="3916353788" sldId="266"/>
            <ac:picMk id="15" creationId="{41D39CFB-B228-489B-A8E8-CDB0E51E09BD}"/>
          </ac:picMkLst>
        </pc:picChg>
      </pc:sldChg>
      <pc:sldChg chg="addSp delSp modSp add del mod setBg setClrOvrMap">
        <pc:chgData name="SALUJA, RAHUL" userId="84bc9f04-3fcc-4c78-b3ea-eafd72c1d3a9" providerId="ADAL" clId="{C2D6AE0D-7398-4DBC-9BA7-934ED3C5B1DB}" dt="2018-08-06T18:34:31.775" v="2190" actId="2696"/>
        <pc:sldMkLst>
          <pc:docMk/>
          <pc:sldMk cId="3422689246" sldId="267"/>
        </pc:sldMkLst>
        <pc:spChg chg="mod">
          <ac:chgData name="SALUJA, RAHUL" userId="84bc9f04-3fcc-4c78-b3ea-eafd72c1d3a9" providerId="ADAL" clId="{C2D6AE0D-7398-4DBC-9BA7-934ED3C5B1DB}" dt="2018-08-06T15:27:13.773" v="165" actId="26606"/>
          <ac:spMkLst>
            <pc:docMk/>
            <pc:sldMk cId="3422689246" sldId="267"/>
            <ac:spMk id="3" creationId="{91DEEE17-DB17-43E8-BBAE-4670699DF770}"/>
          </ac:spMkLst>
        </pc:spChg>
        <pc:spChg chg="add mod">
          <ac:chgData name="SALUJA, RAHUL" userId="84bc9f04-3fcc-4c78-b3ea-eafd72c1d3a9" providerId="ADAL" clId="{C2D6AE0D-7398-4DBC-9BA7-934ED3C5B1DB}" dt="2018-08-06T15:27:05.254" v="162" actId="26606"/>
          <ac:spMkLst>
            <pc:docMk/>
            <pc:sldMk cId="3422689246" sldId="267"/>
            <ac:spMk id="5" creationId="{FF5FA9B2-6CB8-4971-9AC6-7668D15BB906}"/>
          </ac:spMkLst>
        </pc:spChg>
        <pc:spChg chg="mod">
          <ac:chgData name="SALUJA, RAHUL" userId="84bc9f04-3fcc-4c78-b3ea-eafd72c1d3a9" providerId="ADAL" clId="{C2D6AE0D-7398-4DBC-9BA7-934ED3C5B1DB}" dt="2018-08-06T15:27:13.773" v="165" actId="26606"/>
          <ac:spMkLst>
            <pc:docMk/>
            <pc:sldMk cId="3422689246" sldId="267"/>
            <ac:spMk id="10" creationId="{1DEE5315-3E76-47DF-BA66-F5BFD53CE8D0}"/>
          </ac:spMkLst>
        </pc:spChg>
        <pc:spChg chg="add del">
          <ac:chgData name="SALUJA, RAHUL" userId="84bc9f04-3fcc-4c78-b3ea-eafd72c1d3a9" providerId="ADAL" clId="{C2D6AE0D-7398-4DBC-9BA7-934ED3C5B1DB}" dt="2018-08-06T15:27:05.254" v="162" actId="26606"/>
          <ac:spMkLst>
            <pc:docMk/>
            <pc:sldMk cId="3422689246" sldId="267"/>
            <ac:spMk id="4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27:05.254" v="162" actId="26606"/>
          <ac:spMkLst>
            <pc:docMk/>
            <pc:sldMk cId="3422689246" sldId="267"/>
            <ac:spMk id="4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20:40.200" v="159" actId="26606"/>
          <ac:spMkLst>
            <pc:docMk/>
            <pc:sldMk cId="3422689246" sldId="267"/>
            <ac:spMk id="51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20:40.200" v="159" actId="26606"/>
          <ac:spMkLst>
            <pc:docMk/>
            <pc:sldMk cId="3422689246" sldId="267"/>
            <ac:spMk id="53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27:05.245" v="161" actId="26606"/>
          <ac:spMkLst>
            <pc:docMk/>
            <pc:sldMk cId="3422689246" sldId="267"/>
            <ac:spMk id="55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27:05.245" v="161" actId="26606"/>
          <ac:spMkLst>
            <pc:docMk/>
            <pc:sldMk cId="3422689246" sldId="267"/>
            <ac:spMk id="56" creationId="{967D8EB6-EAE1-4F9C-B398-83321E287204}"/>
          </ac:spMkLst>
        </pc:spChg>
        <pc:spChg chg="add del">
          <ac:chgData name="SALUJA, RAHUL" userId="84bc9f04-3fcc-4c78-b3ea-eafd72c1d3a9" providerId="ADAL" clId="{C2D6AE0D-7398-4DBC-9BA7-934ED3C5B1DB}" dt="2018-08-06T15:27:13.773" v="165" actId="26606"/>
          <ac:spMkLst>
            <pc:docMk/>
            <pc:sldMk cId="3422689246" sldId="267"/>
            <ac:spMk id="58" creationId="{CF62D2A7-8207-488C-9F46-316BA81A16C8}"/>
          </ac:spMkLst>
        </pc:spChg>
        <pc:spChg chg="add del">
          <ac:chgData name="SALUJA, RAHUL" userId="84bc9f04-3fcc-4c78-b3ea-eafd72c1d3a9" providerId="ADAL" clId="{C2D6AE0D-7398-4DBC-9BA7-934ED3C5B1DB}" dt="2018-08-06T15:27:13.765" v="164" actId="26606"/>
          <ac:spMkLst>
            <pc:docMk/>
            <pc:sldMk cId="3422689246" sldId="267"/>
            <ac:spMk id="63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27:13.765" v="164" actId="26606"/>
          <ac:spMkLst>
            <pc:docMk/>
            <pc:sldMk cId="3422689246" sldId="267"/>
            <ac:spMk id="65" creationId="{967D8EB6-EAE1-4F9C-B398-83321E287204}"/>
          </ac:spMkLst>
        </pc:spChg>
        <pc:spChg chg="add">
          <ac:chgData name="SALUJA, RAHUL" userId="84bc9f04-3fcc-4c78-b3ea-eafd72c1d3a9" providerId="ADAL" clId="{C2D6AE0D-7398-4DBC-9BA7-934ED3C5B1DB}" dt="2018-08-06T15:27:13.773" v="165" actId="26606"/>
          <ac:spMkLst>
            <pc:docMk/>
            <pc:sldMk cId="3422689246" sldId="267"/>
            <ac:spMk id="67" creationId="{59A309A7-1751-4ABE-A3C1-EEC40366AD89}"/>
          </ac:spMkLst>
        </pc:spChg>
        <pc:spChg chg="add">
          <ac:chgData name="SALUJA, RAHUL" userId="84bc9f04-3fcc-4c78-b3ea-eafd72c1d3a9" providerId="ADAL" clId="{C2D6AE0D-7398-4DBC-9BA7-934ED3C5B1DB}" dt="2018-08-06T15:27:13.773" v="165" actId="26606"/>
          <ac:spMkLst>
            <pc:docMk/>
            <pc:sldMk cId="3422689246" sldId="267"/>
            <ac:spMk id="68" creationId="{967D8EB6-EAE1-4F9C-B398-83321E287204}"/>
          </ac:spMkLst>
        </pc:spChg>
        <pc:picChg chg="add del mod">
          <ac:chgData name="SALUJA, RAHUL" userId="84bc9f04-3fcc-4c78-b3ea-eafd72c1d3a9" providerId="ADAL" clId="{C2D6AE0D-7398-4DBC-9BA7-934ED3C5B1DB}" dt="2018-08-06T18:34:15.498" v="2184" actId="2696"/>
          <ac:picMkLst>
            <pc:docMk/>
            <pc:sldMk cId="3422689246" sldId="267"/>
            <ac:picMk id="4" creationId="{0A610EC2-E1E8-42B0-A93F-50A1303E6820}"/>
          </ac:picMkLst>
        </pc:picChg>
        <pc:picChg chg="del">
          <ac:chgData name="SALUJA, RAHUL" userId="84bc9f04-3fcc-4c78-b3ea-eafd72c1d3a9" providerId="ADAL" clId="{C2D6AE0D-7398-4DBC-9BA7-934ED3C5B1DB}" dt="2018-08-06T15:12:20.337" v="100" actId="478"/>
          <ac:picMkLst>
            <pc:docMk/>
            <pc:sldMk cId="3422689246" sldId="267"/>
            <ac:picMk id="5" creationId="{51BBBFFE-142F-4510-818F-00B74FF5F607}"/>
          </ac:picMkLst>
        </pc:picChg>
      </pc:sldChg>
      <pc:sldChg chg="delSp modSp add del setBg delDesignElem">
        <pc:chgData name="SALUJA, RAHUL" userId="84bc9f04-3fcc-4c78-b3ea-eafd72c1d3a9" providerId="ADAL" clId="{C2D6AE0D-7398-4DBC-9BA7-934ED3C5B1DB}" dt="2018-08-06T15:36:12.526" v="371" actId="2696"/>
        <pc:sldMkLst>
          <pc:docMk/>
          <pc:sldMk cId="1727666795" sldId="268"/>
        </pc:sldMkLst>
        <pc:spChg chg="mod">
          <ac:chgData name="SALUJA, RAHUL" userId="84bc9f04-3fcc-4c78-b3ea-eafd72c1d3a9" providerId="ADAL" clId="{C2D6AE0D-7398-4DBC-9BA7-934ED3C5B1DB}" dt="2018-08-06T15:29:12.912" v="200" actId="20577"/>
          <ac:spMkLst>
            <pc:docMk/>
            <pc:sldMk cId="1727666795" sldId="268"/>
            <ac:spMk id="10" creationId="{1DEE5315-3E76-47DF-BA66-F5BFD53CE8D0}"/>
          </ac:spMkLst>
        </pc:spChg>
        <pc:spChg chg="mod">
          <ac:chgData name="SALUJA, RAHUL" userId="84bc9f04-3fcc-4c78-b3ea-eafd72c1d3a9" providerId="ADAL" clId="{C2D6AE0D-7398-4DBC-9BA7-934ED3C5B1DB}" dt="2018-08-06T15:30:49.329" v="351" actId="27636"/>
          <ac:spMkLst>
            <pc:docMk/>
            <pc:sldMk cId="1727666795" sldId="268"/>
            <ac:spMk id="13" creationId="{37ADEBDC-2E6A-46A5-8C10-673CEF6A3918}"/>
          </ac:spMkLst>
        </pc:spChg>
        <pc:spChg chg="del">
          <ac:chgData name="SALUJA, RAHUL" userId="84bc9f04-3fcc-4c78-b3ea-eafd72c1d3a9" providerId="ADAL" clId="{C2D6AE0D-7398-4DBC-9BA7-934ED3C5B1DB}" dt="2018-08-06T15:29:09.815" v="194" actId="2696"/>
          <ac:spMkLst>
            <pc:docMk/>
            <pc:sldMk cId="1727666795" sldId="268"/>
            <ac:spMk id="54" creationId="{59A309A7-1751-4ABE-A3C1-EEC40366AD89}"/>
          </ac:spMkLst>
        </pc:spChg>
        <pc:spChg chg="del">
          <ac:chgData name="SALUJA, RAHUL" userId="84bc9f04-3fcc-4c78-b3ea-eafd72c1d3a9" providerId="ADAL" clId="{C2D6AE0D-7398-4DBC-9BA7-934ED3C5B1DB}" dt="2018-08-06T15:29:09.815" v="194" actId="2696"/>
          <ac:spMkLst>
            <pc:docMk/>
            <pc:sldMk cId="1727666795" sldId="268"/>
            <ac:spMk id="55" creationId="{967D8EB6-EAE1-4F9C-B398-83321E287204}"/>
          </ac:spMkLst>
        </pc:spChg>
      </pc:sldChg>
      <pc:sldChg chg="add del">
        <pc:chgData name="SALUJA, RAHUL" userId="84bc9f04-3fcc-4c78-b3ea-eafd72c1d3a9" providerId="ADAL" clId="{C2D6AE0D-7398-4DBC-9BA7-934ED3C5B1DB}" dt="2018-08-06T15:29:06.711" v="192" actId="2696"/>
        <pc:sldMkLst>
          <pc:docMk/>
          <pc:sldMk cId="1781441923" sldId="268"/>
        </pc:sldMkLst>
      </pc:sldChg>
      <pc:sldChg chg="addSp delSp add del setBg delDesignElem">
        <pc:chgData name="SALUJA, RAHUL" userId="84bc9f04-3fcc-4c78-b3ea-eafd72c1d3a9" providerId="ADAL" clId="{C2D6AE0D-7398-4DBC-9BA7-934ED3C5B1DB}" dt="2018-08-06T15:31:01.330" v="354" actId="20577"/>
        <pc:sldMkLst>
          <pc:docMk/>
          <pc:sldMk cId="2754461298" sldId="269"/>
        </pc:sldMkLst>
        <pc:spChg chg="add del">
          <ac:chgData name="SALUJA, RAHUL" userId="84bc9f04-3fcc-4c78-b3ea-eafd72c1d3a9" providerId="ADAL" clId="{C2D6AE0D-7398-4DBC-9BA7-934ED3C5B1DB}" dt="2018-08-06T15:31:01.330" v="354" actId="20577"/>
          <ac:spMkLst>
            <pc:docMk/>
            <pc:sldMk cId="2754461298" sldId="269"/>
            <ac:spMk id="54" creationId="{59A309A7-1751-4ABE-A3C1-EEC40366AD89}"/>
          </ac:spMkLst>
        </pc:spChg>
        <pc:spChg chg="add del">
          <ac:chgData name="SALUJA, RAHUL" userId="84bc9f04-3fcc-4c78-b3ea-eafd72c1d3a9" providerId="ADAL" clId="{C2D6AE0D-7398-4DBC-9BA7-934ED3C5B1DB}" dt="2018-08-06T15:31:01.330" v="354" actId="20577"/>
          <ac:spMkLst>
            <pc:docMk/>
            <pc:sldMk cId="2754461298" sldId="269"/>
            <ac:spMk id="55" creationId="{967D8EB6-EAE1-4F9C-B398-83321E287204}"/>
          </ac:spMkLst>
        </pc:spChg>
      </pc:sldChg>
      <pc:sldChg chg="addSp delSp modSp add modTransition">
        <pc:chgData name="SALUJA, RAHUL" userId="84bc9f04-3fcc-4c78-b3ea-eafd72c1d3a9" providerId="ADAL" clId="{C2D6AE0D-7398-4DBC-9BA7-934ED3C5B1DB}" dt="2018-08-06T23:37:52.209" v="3117"/>
        <pc:sldMkLst>
          <pc:docMk/>
          <pc:sldMk cId="3011152747" sldId="269"/>
        </pc:sldMkLst>
        <pc:spChg chg="add mod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5" creationId="{082A4971-893B-41EB-B6D8-9543A7C1A827}"/>
          </ac:spMkLst>
        </pc:spChg>
        <pc:spChg chg="mod">
          <ac:chgData name="SALUJA, RAHUL" userId="84bc9f04-3fcc-4c78-b3ea-eafd72c1d3a9" providerId="ADAL" clId="{C2D6AE0D-7398-4DBC-9BA7-934ED3C5B1DB}" dt="2018-08-06T15:31:18.959" v="362" actId="20577"/>
          <ac:spMkLst>
            <pc:docMk/>
            <pc:sldMk cId="3011152747" sldId="269"/>
            <ac:spMk id="10" creationId="{1DEE5315-3E76-47DF-BA66-F5BFD53CE8D0}"/>
          </ac:spMkLst>
        </pc:spChg>
        <pc:spChg chg="mod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13" creationId="{37ADEBDC-2E6A-46A5-8C10-673CEF6A3918}"/>
          </ac:spMkLst>
        </pc:spChg>
        <pc:spChg chg="del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54" creationId="{59A309A7-1751-4ABE-A3C1-EEC40366AD89}"/>
          </ac:spMkLst>
        </pc:spChg>
        <pc:spChg chg="del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55" creationId="{967D8EB6-EAE1-4F9C-B398-83321E287204}"/>
          </ac:spMkLst>
        </pc:spChg>
        <pc:spChg chg="add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60" creationId="{59A309A7-1751-4ABE-A3C1-EEC40366AD89}"/>
          </ac:spMkLst>
        </pc:spChg>
        <pc:spChg chg="add">
          <ac:chgData name="SALUJA, RAHUL" userId="84bc9f04-3fcc-4c78-b3ea-eafd72c1d3a9" providerId="ADAL" clId="{C2D6AE0D-7398-4DBC-9BA7-934ED3C5B1DB}" dt="2018-08-06T15:35:22.460" v="368" actId="26606"/>
          <ac:spMkLst>
            <pc:docMk/>
            <pc:sldMk cId="3011152747" sldId="269"/>
            <ac:spMk id="62" creationId="{967D8EB6-EAE1-4F9C-B398-83321E287204}"/>
          </ac:spMkLst>
        </pc:spChg>
        <pc:picChg chg="del">
          <ac:chgData name="SALUJA, RAHUL" userId="84bc9f04-3fcc-4c78-b3ea-eafd72c1d3a9" providerId="ADAL" clId="{C2D6AE0D-7398-4DBC-9BA7-934ED3C5B1DB}" dt="2018-08-06T15:31:20.869" v="363" actId="478"/>
          <ac:picMkLst>
            <pc:docMk/>
            <pc:sldMk cId="3011152747" sldId="269"/>
            <ac:picMk id="3" creationId="{D89ECAF6-6034-473F-AC36-28A365926896}"/>
          </ac:picMkLst>
        </pc:picChg>
        <pc:picChg chg="add mod">
          <ac:chgData name="SALUJA, RAHUL" userId="84bc9f04-3fcc-4c78-b3ea-eafd72c1d3a9" providerId="ADAL" clId="{C2D6AE0D-7398-4DBC-9BA7-934ED3C5B1DB}" dt="2018-08-06T15:35:22.460" v="368" actId="26606"/>
          <ac:picMkLst>
            <pc:docMk/>
            <pc:sldMk cId="3011152747" sldId="269"/>
            <ac:picMk id="4" creationId="{9A322F6A-A17B-418F-9882-A262FD58A724}"/>
          </ac:picMkLst>
        </pc:picChg>
      </pc:sldChg>
      <pc:sldChg chg="add del">
        <pc:chgData name="SALUJA, RAHUL" userId="84bc9f04-3fcc-4c78-b3ea-eafd72c1d3a9" providerId="ADAL" clId="{C2D6AE0D-7398-4DBC-9BA7-934ED3C5B1DB}" dt="2018-08-06T18:52:19.858" v="2242" actId="20577"/>
        <pc:sldMkLst>
          <pc:docMk/>
          <pc:sldMk cId="1554041328" sldId="270"/>
        </pc:sldMkLst>
      </pc:sldChg>
      <pc:sldChg chg="addSp delSp modSp add del">
        <pc:chgData name="SALUJA, RAHUL" userId="84bc9f04-3fcc-4c78-b3ea-eafd72c1d3a9" providerId="ADAL" clId="{C2D6AE0D-7398-4DBC-9BA7-934ED3C5B1DB}" dt="2018-08-06T23:12:40.414" v="2919" actId="2696"/>
        <pc:sldMkLst>
          <pc:docMk/>
          <pc:sldMk cId="2900948264" sldId="270"/>
        </pc:sldMkLst>
        <pc:spChg chg="add del">
          <ac:chgData name="SALUJA, RAHUL" userId="84bc9f04-3fcc-4c78-b3ea-eafd72c1d3a9" providerId="ADAL" clId="{C2D6AE0D-7398-4DBC-9BA7-934ED3C5B1DB}" dt="2018-08-06T18:52:31.162" v="2246" actId="478"/>
          <ac:spMkLst>
            <pc:docMk/>
            <pc:sldMk cId="2900948264" sldId="270"/>
            <ac:spMk id="3" creationId="{322EF588-691D-4ED4-B11F-11BCA1567C38}"/>
          </ac:spMkLst>
        </pc:spChg>
        <pc:graphicFrameChg chg="add del mod">
          <ac:chgData name="SALUJA, RAHUL" userId="84bc9f04-3fcc-4c78-b3ea-eafd72c1d3a9" providerId="ADAL" clId="{C2D6AE0D-7398-4DBC-9BA7-934ED3C5B1DB}" dt="2018-08-06T18:52:29.895" v="2245" actId="2696"/>
          <ac:graphicFrameMkLst>
            <pc:docMk/>
            <pc:sldMk cId="2900948264" sldId="270"/>
            <ac:graphicFrameMk id="4" creationId="{FA12103A-FD11-41A7-B0FC-448087A5988B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18:52:39.014" v="2248" actId="2696"/>
          <ac:graphicFrameMkLst>
            <pc:docMk/>
            <pc:sldMk cId="2900948264" sldId="270"/>
            <ac:graphicFrameMk id="5" creationId="{0DBA6EDD-34DB-4EA3-A27D-CB47BCB55E84}"/>
          </ac:graphicFrameMkLst>
        </pc:graphicFrameChg>
        <pc:graphicFrameChg chg="add del mod">
          <ac:chgData name="SALUJA, RAHUL" userId="84bc9f04-3fcc-4c78-b3ea-eafd72c1d3a9" providerId="ADAL" clId="{C2D6AE0D-7398-4DBC-9BA7-934ED3C5B1DB}" dt="2018-08-06T18:53:29.807" v="2251" actId="478"/>
          <ac:graphicFrameMkLst>
            <pc:docMk/>
            <pc:sldMk cId="2900948264" sldId="270"/>
            <ac:graphicFrameMk id="6" creationId="{4BEDFF0B-8F6A-4F0E-9D08-B68983D90E11}"/>
          </ac:graphicFrameMkLst>
        </pc:graphicFrameChg>
        <pc:graphicFrameChg chg="add del">
          <ac:chgData name="SALUJA, RAHUL" userId="84bc9f04-3fcc-4c78-b3ea-eafd72c1d3a9" providerId="ADAL" clId="{C2D6AE0D-7398-4DBC-9BA7-934ED3C5B1DB}" dt="2018-08-06T18:54:43.811" v="2253" actId="2696"/>
          <ac:graphicFrameMkLst>
            <pc:docMk/>
            <pc:sldMk cId="2900948264" sldId="270"/>
            <ac:graphicFrameMk id="7" creationId="{47E448C5-848C-4660-BFAB-D04A3E63608C}"/>
          </ac:graphicFrameMkLst>
        </pc:graphicFrameChg>
        <pc:graphicFrameChg chg="add mod modGraphic">
          <ac:chgData name="SALUJA, RAHUL" userId="84bc9f04-3fcc-4c78-b3ea-eafd72c1d3a9" providerId="ADAL" clId="{C2D6AE0D-7398-4DBC-9BA7-934ED3C5B1DB}" dt="2018-08-06T18:55:18.859" v="2256" actId="6549"/>
          <ac:graphicFrameMkLst>
            <pc:docMk/>
            <pc:sldMk cId="2900948264" sldId="270"/>
            <ac:graphicFrameMk id="8" creationId="{013E1150-2A0A-475B-9E8C-2381B5DB3375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2014D-E951-4375-949A-25C7DF29D8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981F2-BD45-4770-9E3A-B4CD9A31A0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FC50B-0C29-4075-8539-6AD919ADB4C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64F6-A3BB-414E-9173-A931714F80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8CD36-494C-49AE-AEFE-FB1863750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DA23-FBAD-4F3D-8C2B-A6B512AC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8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E9CF-D79F-4EB4-8275-D638AD783658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7DC3-33ED-4557-B75B-97EEA1B2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021-FD0B-4C34-9E49-0E1D6AA98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90E82-EC15-45F3-B4A1-ACBFF4B6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4805-C815-4864-83C5-A2025DB7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D865-9FAE-40A2-8D07-17CB44B69F43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CDBE-BB6C-499C-87CA-1C216228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C381-09F9-4CD5-90C7-F267CF73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2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D143-0604-4E35-9B7D-F4CBC90C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99A62-CDA1-4C4E-8B60-A159D7AB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1ABA-F218-4DD2-A0E5-1C4AA0B9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B159-9AB0-4D7F-9EAA-A8B89A9D0F32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A03D-AE93-4CFD-A2A0-8532E69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0328-4426-4938-975B-39DB394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139A9-25B0-4267-9C05-C3DFBB31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64A3E-CBE9-410F-9E78-608420FF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F474-04D6-49CF-9BBD-54070C4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0206-3B21-4CF7-A721-B085A9014099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69BF-3EFC-4257-A451-45632153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F111-2367-46B3-B4C9-1EC212CA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23D4-DCDE-4BE7-8DF2-1E9830F6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1250-6423-4697-9A43-654BA10F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6D8D-6614-4957-A5E7-CF723905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382CF-4D2C-4B4C-A7F2-DDEE1F16B716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EC732-E08C-48A2-83EE-7588C5BD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C31C-8A64-4F32-BA59-67622AC1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743-C3F0-487A-BE92-EE96FEA4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7150-687B-4D61-B6A7-1C784ED7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3216-5FFE-4D18-9EF7-CCEB8F16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F40-5751-4B8C-9518-051EB96BA46B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3DAE-89AB-4FF8-B5E2-CEA88A19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AC59-1B7C-4042-8BCF-2D89EE49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D827-85F7-4C75-8B83-8F6CAC67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E61F-1A66-4FBA-9470-8D282B673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25B5-439D-4063-8DC1-4436A1E49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B24B3-EB95-44F8-84C0-1A7DDE1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B2A1-8867-4BC1-9827-FA28257D8E17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5D070-D4B9-475D-BF8B-F1712858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A715D-5C20-4A85-A90F-41D44C20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3A08-E363-417D-9C98-B1B47F02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1EF8-2326-485F-93E7-2CDF95C6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53F0C-448C-42C5-A2D5-74FD7E1A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47234-5D4B-48CF-B53B-6659A6C0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C52A9-A0C5-4DEE-A9E2-87120457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775C2-307A-46F6-8116-D7D2ED07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19B4-7950-4CD5-AF72-E924633DA4E5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4E2BD-6DBE-492F-B0AD-37436EDB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E9A24-6128-435C-86DF-908F8208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C9C4-135C-4474-A8BA-CA368A1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85478-F85F-4BFE-AAF2-C2C0169C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5678-F9A4-40D4-9DC6-B5D55C7BD32E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09623-C7BE-4B16-8F1A-F25BCD4D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5B8BA-5B38-4B74-9623-A8B06790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21BE7-C87A-4ADC-82A0-19B7786D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13F9-5D9E-47A4-B4FF-3E3D78983FCA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79A11-DEE8-4A1F-B0F8-EF46AD40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5C2B-4FB8-44E2-B452-F84E9C5F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3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D3E7-91D8-457C-BD0B-49850E1E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FC5-4DD0-4F4B-98E2-3AD7168C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1542-8837-4A67-B469-72DE61D6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10F5-BEA4-48DD-A036-A5E6CA70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0771-C91F-47BB-85F9-2AF7DFBF7E1C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BE02-13EA-4079-97AF-3C82CF49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2C4C6-4C8E-41E2-896D-E6F86A2A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5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DB11-A3B8-472D-9E93-EAF50E46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F15B1-C260-4E98-AD65-0CCD85E1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59F3-A8DB-45D9-A4C1-BDCF7362C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732A-F814-4B1B-A913-3B6C7A9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62DF-E5AF-42C4-8845-2FBE02F02E31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6D43E-3460-45C9-BD80-48D9B1EB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56BD7-96A4-40A3-84BF-69C94323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B6C25-1B1A-4948-A850-E9D566B7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C1B6F-DCCD-4F55-82CB-3B4E833A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ECD7-BBB6-4781-B0AC-B6F14F0B9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23DD-90D5-419D-B3A9-BDCA4C48A8A0}" type="datetime1">
              <a:rPr lang="en-US" smtClean="0"/>
              <a:t>8/7/2018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B7A6-172C-4D8E-B390-5BB0D18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94E8-7589-4131-98D1-BF284AA5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churchforstarvingartists.wordpress.com/2011/09/14/saying-thank-you-clergy-edi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rbo-x.deviantart.com/art/Questions-Logo-28087406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inthefastlane.com/guidelin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oi.es/blogs/mintecon/2013/06/09/la-gestion-del-tiemp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fernandofranzini.wordpress.com/2017/07/06/java-frameworks-provedores-de-datasour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leap.com/product/data-colle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leap.com/product/data-collec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8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http://www.optimainfinito.com/2014/04/gtd-procesar-es-hacerte-preguntas.html" TargetMode="External"/><Relationship Id="rId4" Type="http://schemas.openxmlformats.org/officeDocument/2006/relationships/hyperlink" Target="http://www.mathisintheair.org/wp/2016/10/clustering-parte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Series/Application-Insights-on-Azure-Preview-Porta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3CF2A-8956-4A29-9D94-3661EE883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Pan African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FD27F-83AF-493A-A27B-FC1779C12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(The Data Incubator Project)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</a:t>
            </a:r>
          </a:p>
          <a:p>
            <a:pPr algn="l"/>
            <a:r>
              <a:rPr lang="en-US" sz="2000" dirty="0"/>
              <a:t>Riya </a:t>
            </a:r>
            <a:r>
              <a:rPr lang="en-US" sz="2000" dirty="0" err="1"/>
              <a:t>Saluja</a:t>
            </a:r>
            <a:endParaRPr lang="en-US" sz="2000" dirty="0"/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3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ard&#10;&#10;Description generated with high confidence">
            <a:extLst>
              <a:ext uri="{FF2B5EF4-FFF2-40B4-BE49-F238E27FC236}">
                <a16:creationId xmlns:a16="http://schemas.microsoft.com/office/drawing/2014/main" id="{71BB8D74-5799-426B-B6C2-14862FED22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415" t="3889" r="19257" b="3613"/>
          <a:stretch/>
        </p:blipFill>
        <p:spPr>
          <a:xfrm>
            <a:off x="3875314" y="1959429"/>
            <a:ext cx="4136572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24B379F-5688-4606-A674-4E31980B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6062" y="1491545"/>
            <a:ext cx="3874909" cy="38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6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65600-42BC-4F5C-836A-9A17D1C2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7433D-0E47-46A1-989B-1DE242A1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728E5-8B6C-45D1-A62F-68808767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Pan African Survey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E9CC-A19A-4EFA-A131-92207ADA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70C0-4B9E-43BB-9047-84EB05DB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70" y="2285374"/>
            <a:ext cx="2013557" cy="221628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Box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FADF6-8EA9-4306-9AC3-769F81E53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6" y="1495477"/>
            <a:ext cx="7780214" cy="418186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E5E5F-37CA-4CE4-847B-93E9151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Pan African Survey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853E-C0CE-46ED-A6FE-71ADC82D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3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8AF43-5DBE-4478-A75C-356C33A4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08" y="2356338"/>
            <a:ext cx="2013557" cy="203981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Optimal Number of 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3323BD-3D4A-4751-BACC-10EAB9A9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92" y="879230"/>
            <a:ext cx="7815384" cy="49928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BF58E-2DC6-42EE-8E29-56E7419A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Pan African Survey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003B0-93D7-4C35-85B0-3C1AFFCC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ADEBDC-2E6A-46A5-8C10-673CEF6A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</a:p>
          <a:p>
            <a:pPr marL="285750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Overview</a:t>
            </a:r>
          </a:p>
          <a:p>
            <a:pPr marL="285750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Results</a:t>
            </a:r>
          </a:p>
          <a:p>
            <a:pPr marL="742950" lvl="1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Analysis</a:t>
            </a:r>
          </a:p>
          <a:p>
            <a:pPr marL="742950" lvl="1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</a:t>
            </a:r>
          </a:p>
          <a:p>
            <a:pPr marL="285750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Takeaways</a:t>
            </a:r>
          </a:p>
          <a:p>
            <a:pPr marL="285750"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 Facts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74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9AF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A322F6A-A17B-418F-9882-A262FD58A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470" r="6540" b="-4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F1C71-493F-4CCF-9C8C-7C3451B4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51DC-6797-4E54-986A-88DDF6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11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ADEBDC-2E6A-46A5-8C10-673CEF6A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Analyze the difference in access to communication and media channels among Pan African countries. </a:t>
            </a:r>
          </a:p>
          <a:p>
            <a:pPr marL="285750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the groups of Pan African nationals</a:t>
            </a:r>
          </a:p>
          <a:p>
            <a:pPr marL="742950" lvl="1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Similar perceptions on country’s economy and their living conditions</a:t>
            </a:r>
          </a:p>
          <a:p>
            <a:pPr marL="742950" lvl="1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Similar access to communication and media devices such as TV, Mobile and Radio</a:t>
            </a:r>
          </a:p>
          <a:p>
            <a:pPr marL="285750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Utilize the learnings and insights to inform decisions for profit and non-profit businesses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745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4A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mirror&#10;&#10;Description generated with high confidence">
            <a:extLst>
              <a:ext uri="{FF2B5EF4-FFF2-40B4-BE49-F238E27FC236}">
                <a16:creationId xmlns:a16="http://schemas.microsoft.com/office/drawing/2014/main" id="{D89ECAF6-6034-473F-AC36-28A365926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17097" r="16049" b="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43DC8-BBFE-41B5-B982-40D2AE80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9416E-5C1B-4A3A-8101-73AC72F5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4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Overview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ADEBDC-2E6A-46A5-8C10-673CEF6A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9" y="203901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Pan African Survey Data provided by </a:t>
            </a:r>
            <a:r>
              <a:rPr lang="en-US" sz="2000" dirty="0" err="1"/>
              <a:t>Afrobarometer</a:t>
            </a:r>
            <a:endParaRPr lang="en-US" sz="2000" dirty="0"/>
          </a:p>
          <a:p>
            <a:r>
              <a:rPr lang="en-US" sz="2000" dirty="0"/>
              <a:t>Data size is nearly 52 MB (364 variables and 57K records)</a:t>
            </a:r>
          </a:p>
          <a:p>
            <a:r>
              <a:rPr lang="en-US" sz="2000" dirty="0"/>
              <a:t>Dataset has individual responses to  a survey consists of following categories of questions </a:t>
            </a:r>
          </a:p>
          <a:p>
            <a:pPr lvl="1"/>
            <a:r>
              <a:rPr lang="en-US" sz="2000" dirty="0"/>
              <a:t>Country’s economic and political situation</a:t>
            </a:r>
          </a:p>
          <a:p>
            <a:pPr lvl="1"/>
            <a:r>
              <a:rPr lang="en-US" sz="2000" dirty="0"/>
              <a:t>Access to Services and Facilities</a:t>
            </a:r>
          </a:p>
          <a:p>
            <a:pPr lvl="1"/>
            <a:r>
              <a:rPr lang="en-US" sz="2000" dirty="0"/>
              <a:t>Access to News, Media and Communication Channels</a:t>
            </a:r>
          </a:p>
          <a:p>
            <a:pPr lvl="1"/>
            <a:r>
              <a:rPr lang="en-US" sz="2000" dirty="0"/>
              <a:t>Influenced by foreign countries such as US, India and China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7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9C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ontainer&#10;&#10;Description generated with very high confidence">
            <a:extLst>
              <a:ext uri="{FF2B5EF4-FFF2-40B4-BE49-F238E27FC236}">
                <a16:creationId xmlns:a16="http://schemas.microsoft.com/office/drawing/2014/main" id="{F7C3CF5A-BEBC-44F6-8720-9C0D5427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28" r="3819" b="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6E7130-B00A-4A95-8754-175AA5D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430AC-5044-46C6-A596-C6B262D4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D22F896-40B5-4ADD-8801-0D06FADFA095}" type="slidenum">
              <a:rPr lang="en-US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6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E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69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B34CBE0-FCBA-4A8A-95FE-31DA19B29215}"/>
              </a:ext>
            </a:extLst>
          </p:cNvPr>
          <p:cNvSpPr txBox="1">
            <a:spLocks/>
          </p:cNvSpPr>
          <p:nvPr/>
        </p:nvSpPr>
        <p:spPr>
          <a:xfrm>
            <a:off x="5725189" y="3148879"/>
            <a:ext cx="2757631" cy="27032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Conducted correlation analysis to find and eliminate highly correlated variables </a:t>
            </a:r>
          </a:p>
          <a:p>
            <a:r>
              <a:rPr lang="en-US" sz="2000" dirty="0"/>
              <a:t>For example Internet and Social Media Usage (</a:t>
            </a:r>
            <a:r>
              <a:rPr lang="en-US" sz="2000" dirty="0" err="1"/>
              <a:t>facebook</a:t>
            </a:r>
            <a:r>
              <a:rPr lang="en-US" sz="2000" dirty="0"/>
              <a:t>, Twitter) have a strong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1BABB-68BB-43DE-A61D-992D6629B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62" r="17018" b="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40B2B-FC85-4492-A042-439ADF5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E0E7F0-7114-4C58-AAE7-FC024B33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5FE654-57CB-4B10-AE75-C9A54A58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71" y="1828801"/>
            <a:ext cx="4915237" cy="46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4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E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69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22308DF-4C3F-407A-99A9-2D8FF1BD66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3517" y="1825625"/>
            <a:ext cx="4162149" cy="4351338"/>
          </a:xfr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2929A5A-4585-4CC9-9BE0-60678E68F64F}"/>
              </a:ext>
            </a:extLst>
          </p:cNvPr>
          <p:cNvSpPr txBox="1">
            <a:spLocks/>
          </p:cNvSpPr>
          <p:nvPr/>
        </p:nvSpPr>
        <p:spPr>
          <a:xfrm>
            <a:off x="5646503" y="3107303"/>
            <a:ext cx="2822248" cy="24306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Analyzed the variance in key variables among Pan African countries.</a:t>
            </a:r>
          </a:p>
          <a:p>
            <a:r>
              <a:rPr lang="en-US" sz="2000" dirty="0"/>
              <a:t>For example mobile phone usage, internet usage and perception on country’s economic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A2715-0546-46AE-983C-169E3FA9DA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862" r="17018" b="1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8D37EE-5D8D-47FC-BDCC-3B47E11C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6294A-150A-4ACE-8EB7-2511262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6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Clustering Overview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EE17-DB17-43E8-BBAE-4670699DF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8" y="1961516"/>
            <a:ext cx="747417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Identified 10 clusters of Pan African nationals using k-means algorithm,  with similar access to media and communication channels and having similar perception of country’s economic and living conditions</a:t>
            </a:r>
          </a:p>
          <a:p>
            <a:r>
              <a:rPr lang="en-US" sz="2000" dirty="0"/>
              <a:t>As an example below, cluster 1, 4 and 7 have different profiles relative to each other. Green dot indicates higher propensity.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070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41D39CFB-B228-489B-A8E8-CDB0E51E0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53" r="18627" b="1"/>
          <a:stretch/>
        </p:blipFill>
        <p:spPr>
          <a:xfrm>
            <a:off x="9040903" y="2443774"/>
            <a:ext cx="2028088" cy="2024831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A6502-CB79-4BC3-9C0F-BA90EC62CBB5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://www.optimainfinito.com/2014/04/gtd-procesar-es-hacerte-pregunta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sa/4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50735F-D3D5-450B-A426-D4644BC98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77859"/>
              </p:ext>
            </p:extLst>
          </p:nvPr>
        </p:nvGraphicFramePr>
        <p:xfrm>
          <a:off x="2028687" y="4182561"/>
          <a:ext cx="51435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7" imgW="5143692" imgH="2047804" progId="Excel.Sheet.12">
                  <p:embed/>
                </p:oleObj>
              </mc:Choice>
              <mc:Fallback>
                <p:oleObj name="Worksheet" r:id="rId7" imgW="5143692" imgH="2047804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50735F-D3D5-450B-A426-D4644BC98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7" y="4182561"/>
                        <a:ext cx="5143500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E2506-E061-4AD1-996F-5F41D5B2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44D1-99B7-42CA-8E37-887D965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6D22F896-40B5-4ADD-8801-0D06FADFA095}" type="slidenum">
              <a:rPr lang="en-US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5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Takeaways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ADEBDC-2E6A-46A5-8C10-673CEF6A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58" y="2051603"/>
            <a:ext cx="7378161" cy="4447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75 % of survey population has mobile phone whereas only 10 %of them use internet everyday.</a:t>
            </a:r>
          </a:p>
          <a:p>
            <a:pPr lvl="1"/>
            <a:r>
              <a:rPr lang="en-US" sz="1600" dirty="0"/>
              <a:t>4 out 10 clusters have high mobile usage </a:t>
            </a:r>
          </a:p>
          <a:p>
            <a:pPr lvl="1"/>
            <a:r>
              <a:rPr lang="en-US" sz="1800" dirty="0"/>
              <a:t>Businesses could develop unique strategies aligned to clusters’ profile e.g. companies can invest in providing low cost internet options in the areas with high mobile usage.</a:t>
            </a:r>
          </a:p>
          <a:p>
            <a:pPr lvl="1"/>
            <a:endParaRPr lang="en-US" sz="1800" dirty="0"/>
          </a:p>
          <a:p>
            <a:r>
              <a:rPr lang="en-US" sz="2000" dirty="0"/>
              <a:t>Significant diversity exists across clusters for access to news media </a:t>
            </a:r>
          </a:p>
          <a:p>
            <a:pPr lvl="1"/>
            <a:r>
              <a:rPr lang="en-US" sz="1600" dirty="0"/>
              <a:t>3 out of 10 clusters have high consumption of Radio news but low social media and TV.</a:t>
            </a:r>
          </a:p>
          <a:p>
            <a:pPr lvl="1"/>
            <a:r>
              <a:rPr lang="en-US" sz="1800" dirty="0"/>
              <a:t>Profit and Non-profit companies can use a unique set of communication channel to reach the right audience cluster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984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428F8-4D2B-4844-AEFB-A4922CA52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160" r="11539" b="-2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42E43-147F-4976-AB81-1A7599A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41A3-9228-4842-B8F8-6E6ADF5E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8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DEE5315-3E76-47DF-BA66-F5BFD53C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 Facts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ADEBDC-2E6A-46A5-8C10-673CEF6A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428" y="1892396"/>
            <a:ext cx="646786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groups have mobile phones but don’t have access to basic services and facilities such as school, sewage system, piped water and electricity</a:t>
            </a:r>
          </a:p>
          <a:p>
            <a:pPr marL="285750">
              <a:spcAft>
                <a:spcPts val="600"/>
              </a:spcAft>
            </a:pP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6B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FDE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1BC5C-900E-4DDF-9702-E42A83BD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820" y="2494650"/>
            <a:ext cx="921331" cy="1873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217FDC-01AA-4496-8524-549E00BE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49" y="2962116"/>
            <a:ext cx="5470877" cy="30739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9D702F-C753-4A12-AC92-BB288E14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Pan African Survey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03F8-DB07-4EEB-A0C5-CD5E973B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8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Worksheet</vt:lpstr>
      <vt:lpstr>Pan African Survey Analysis</vt:lpstr>
      <vt:lpstr>Agenda</vt:lpstr>
      <vt:lpstr>Objective</vt:lpstr>
      <vt:lpstr>Data Overview</vt:lpstr>
      <vt:lpstr>Exploratory analysis</vt:lpstr>
      <vt:lpstr>Exploratory analysis</vt:lpstr>
      <vt:lpstr>Clustering Overview and Results</vt:lpstr>
      <vt:lpstr>Key Takeaways</vt:lpstr>
      <vt:lpstr>Fun Facts</vt:lpstr>
      <vt:lpstr>PowerPoint Presentation</vt:lpstr>
      <vt:lpstr>PowerPoint Presentation</vt:lpstr>
      <vt:lpstr>Appendix</vt:lpstr>
      <vt:lpstr>Box Plot </vt:lpstr>
      <vt:lpstr>Optimal Number of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 African Survey Analysis</dc:title>
  <dc:creator>Saluja, Riya</dc:creator>
  <cp:lastModifiedBy>Saluja, Riya</cp:lastModifiedBy>
  <cp:revision>1</cp:revision>
  <dcterms:created xsi:type="dcterms:W3CDTF">2018-08-07T14:07:46Z</dcterms:created>
  <dcterms:modified xsi:type="dcterms:W3CDTF">2018-08-07T14:12:07Z</dcterms:modified>
</cp:coreProperties>
</file>