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6AE0D-7398-4DBC-9BA7-934ED3C5B1DB}" v="95" dt="2018-08-03T03:56:36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UJA, RAHUL" userId="84bc9f04-3fcc-4c78-b3ea-eafd72c1d3a9" providerId="ADAL" clId="{C2D6AE0D-7398-4DBC-9BA7-934ED3C5B1DB}"/>
    <pc:docChg chg="undo custSel modSld">
      <pc:chgData name="SALUJA, RAHUL" userId="84bc9f04-3fcc-4c78-b3ea-eafd72c1d3a9" providerId="ADAL" clId="{C2D6AE0D-7398-4DBC-9BA7-934ED3C5B1DB}" dt="2018-08-03T03:56:36.280" v="94" actId="313"/>
      <pc:docMkLst>
        <pc:docMk/>
      </pc:docMkLst>
      <pc:sldChg chg="addSp delSp modSp">
        <pc:chgData name="SALUJA, RAHUL" userId="84bc9f04-3fcc-4c78-b3ea-eafd72c1d3a9" providerId="ADAL" clId="{C2D6AE0D-7398-4DBC-9BA7-934ED3C5B1DB}" dt="2018-08-03T03:56:36.280" v="94" actId="313"/>
        <pc:sldMkLst>
          <pc:docMk/>
          <pc:sldMk cId="860796831" sldId="257"/>
        </pc:sldMkLst>
        <pc:spChg chg="add mod">
          <ac:chgData name="SALUJA, RAHUL" userId="84bc9f04-3fcc-4c78-b3ea-eafd72c1d3a9" providerId="ADAL" clId="{C2D6AE0D-7398-4DBC-9BA7-934ED3C5B1DB}" dt="2018-08-03T03:53:11.618" v="41" actId="14100"/>
          <ac:spMkLst>
            <pc:docMk/>
            <pc:sldMk cId="860796831" sldId="257"/>
            <ac:spMk id="2" creationId="{06E02A48-9DA0-4FB3-AD79-96E1C8AEF372}"/>
          </ac:spMkLst>
        </pc:spChg>
        <pc:spChg chg="add del mod">
          <ac:chgData name="SALUJA, RAHUL" userId="84bc9f04-3fcc-4c78-b3ea-eafd72c1d3a9" providerId="ADAL" clId="{C2D6AE0D-7398-4DBC-9BA7-934ED3C5B1DB}" dt="2018-08-03T03:53:18.962" v="43" actId="478"/>
          <ac:spMkLst>
            <pc:docMk/>
            <pc:sldMk cId="860796831" sldId="257"/>
            <ac:spMk id="3" creationId="{1D1812C0-8F3D-47A7-ADBD-303502E0D35D}"/>
          </ac:spMkLst>
        </pc:spChg>
        <pc:spChg chg="add del mod">
          <ac:chgData name="SALUJA, RAHUL" userId="84bc9f04-3fcc-4c78-b3ea-eafd72c1d3a9" providerId="ADAL" clId="{C2D6AE0D-7398-4DBC-9BA7-934ED3C5B1DB}" dt="2018-08-03T03:53:18.962" v="43" actId="478"/>
          <ac:spMkLst>
            <pc:docMk/>
            <pc:sldMk cId="860796831" sldId="257"/>
            <ac:spMk id="4" creationId="{EB810BAB-28EF-4F84-9BB4-B8D734DFA311}"/>
          </ac:spMkLst>
        </pc:spChg>
        <pc:spChg chg="add del mod">
          <ac:chgData name="SALUJA, RAHUL" userId="84bc9f04-3fcc-4c78-b3ea-eafd72c1d3a9" providerId="ADAL" clId="{C2D6AE0D-7398-4DBC-9BA7-934ED3C5B1DB}" dt="2018-08-03T03:53:18.962" v="43" actId="478"/>
          <ac:spMkLst>
            <pc:docMk/>
            <pc:sldMk cId="860796831" sldId="257"/>
            <ac:spMk id="5" creationId="{157E64EB-2575-43AE-8E4C-CE0A2C419597}"/>
          </ac:spMkLst>
        </pc:spChg>
        <pc:spChg chg="add mod">
          <ac:chgData name="SALUJA, RAHUL" userId="84bc9f04-3fcc-4c78-b3ea-eafd72c1d3a9" providerId="ADAL" clId="{C2D6AE0D-7398-4DBC-9BA7-934ED3C5B1DB}" dt="2018-08-03T03:53:16" v="42" actId="14100"/>
          <ac:spMkLst>
            <pc:docMk/>
            <pc:sldMk cId="860796831" sldId="257"/>
            <ac:spMk id="6" creationId="{EB84DA92-9881-41B9-B618-30BC210529B0}"/>
          </ac:spMkLst>
        </pc:spChg>
        <pc:spChg chg="add del mod">
          <ac:chgData name="SALUJA, RAHUL" userId="84bc9f04-3fcc-4c78-b3ea-eafd72c1d3a9" providerId="ADAL" clId="{C2D6AE0D-7398-4DBC-9BA7-934ED3C5B1DB}" dt="2018-08-03T03:53:21.800" v="44" actId="478"/>
          <ac:spMkLst>
            <pc:docMk/>
            <pc:sldMk cId="860796831" sldId="257"/>
            <ac:spMk id="7" creationId="{30DF3E14-C281-47C3-8E07-0C37456D5998}"/>
          </ac:spMkLst>
        </pc:spChg>
        <pc:spChg chg="add del">
          <ac:chgData name="SALUJA, RAHUL" userId="84bc9f04-3fcc-4c78-b3ea-eafd72c1d3a9" providerId="ADAL" clId="{C2D6AE0D-7398-4DBC-9BA7-934ED3C5B1DB}" dt="2018-08-03T03:50:28.660" v="23"/>
          <ac:spMkLst>
            <pc:docMk/>
            <pc:sldMk cId="860796831" sldId="257"/>
            <ac:spMk id="8" creationId="{C63C92B9-CB47-4B73-B42C-70E15E7FFEBF}"/>
          </ac:spMkLst>
        </pc:spChg>
        <pc:spChg chg="add del mod">
          <ac:chgData name="SALUJA, RAHUL" userId="84bc9f04-3fcc-4c78-b3ea-eafd72c1d3a9" providerId="ADAL" clId="{C2D6AE0D-7398-4DBC-9BA7-934ED3C5B1DB}" dt="2018-08-03T03:53:21.800" v="44" actId="478"/>
          <ac:spMkLst>
            <pc:docMk/>
            <pc:sldMk cId="860796831" sldId="257"/>
            <ac:spMk id="9" creationId="{402DFECC-3F0A-44ED-BEFB-5A9EDFFCAD33}"/>
          </ac:spMkLst>
        </pc:spChg>
        <pc:spChg chg="add del mod">
          <ac:chgData name="SALUJA, RAHUL" userId="84bc9f04-3fcc-4c78-b3ea-eafd72c1d3a9" providerId="ADAL" clId="{C2D6AE0D-7398-4DBC-9BA7-934ED3C5B1DB}" dt="2018-08-03T03:53:21.800" v="44" actId="478"/>
          <ac:spMkLst>
            <pc:docMk/>
            <pc:sldMk cId="860796831" sldId="257"/>
            <ac:spMk id="10" creationId="{8579933F-824A-4085-BBC7-C1442715C92E}"/>
          </ac:spMkLst>
        </pc:spChg>
        <pc:spChg chg="add mod">
          <ac:chgData name="SALUJA, RAHUL" userId="84bc9f04-3fcc-4c78-b3ea-eafd72c1d3a9" providerId="ADAL" clId="{C2D6AE0D-7398-4DBC-9BA7-934ED3C5B1DB}" dt="2018-08-03T03:53:29.074" v="46" actId="1076"/>
          <ac:spMkLst>
            <pc:docMk/>
            <pc:sldMk cId="860796831" sldId="257"/>
            <ac:spMk id="11" creationId="{53842FDE-82DF-4D54-9BA1-316E2DB0BB22}"/>
          </ac:spMkLst>
        </pc:spChg>
        <pc:spChg chg="add mod">
          <ac:chgData name="SALUJA, RAHUL" userId="84bc9f04-3fcc-4c78-b3ea-eafd72c1d3a9" providerId="ADAL" clId="{C2D6AE0D-7398-4DBC-9BA7-934ED3C5B1DB}" dt="2018-08-03T03:53:50.871" v="62" actId="20577"/>
          <ac:spMkLst>
            <pc:docMk/>
            <pc:sldMk cId="860796831" sldId="257"/>
            <ac:spMk id="12" creationId="{FF1BB7A8-3592-406F-B194-9C5E59D79014}"/>
          </ac:spMkLst>
        </pc:spChg>
        <pc:spChg chg="add del">
          <ac:chgData name="SALUJA, RAHUL" userId="84bc9f04-3fcc-4c78-b3ea-eafd72c1d3a9" providerId="ADAL" clId="{C2D6AE0D-7398-4DBC-9BA7-934ED3C5B1DB}" dt="2018-08-03T03:53:33.281" v="48"/>
          <ac:spMkLst>
            <pc:docMk/>
            <pc:sldMk cId="860796831" sldId="257"/>
            <ac:spMk id="13" creationId="{17D03BB4-9B30-4D10-9B8F-0EE9230F995C}"/>
          </ac:spMkLst>
        </pc:spChg>
        <pc:spChg chg="add del">
          <ac:chgData name="SALUJA, RAHUL" userId="84bc9f04-3fcc-4c78-b3ea-eafd72c1d3a9" providerId="ADAL" clId="{C2D6AE0D-7398-4DBC-9BA7-934ED3C5B1DB}" dt="2018-08-03T03:53:33.281" v="48"/>
          <ac:spMkLst>
            <pc:docMk/>
            <pc:sldMk cId="860796831" sldId="257"/>
            <ac:spMk id="14" creationId="{B8AB7F20-44C4-445C-8AA6-26039DFBCCDD}"/>
          </ac:spMkLst>
        </pc:spChg>
        <pc:spChg chg="add del">
          <ac:chgData name="SALUJA, RAHUL" userId="84bc9f04-3fcc-4c78-b3ea-eafd72c1d3a9" providerId="ADAL" clId="{C2D6AE0D-7398-4DBC-9BA7-934ED3C5B1DB}" dt="2018-08-03T03:53:33.281" v="48"/>
          <ac:spMkLst>
            <pc:docMk/>
            <pc:sldMk cId="860796831" sldId="257"/>
            <ac:spMk id="15" creationId="{2AF238E3-D49F-43B9-8C86-C308D0FAE977}"/>
          </ac:spMkLst>
        </pc:spChg>
        <pc:spChg chg="add mod">
          <ac:chgData name="SALUJA, RAHUL" userId="84bc9f04-3fcc-4c78-b3ea-eafd72c1d3a9" providerId="ADAL" clId="{C2D6AE0D-7398-4DBC-9BA7-934ED3C5B1DB}" dt="2018-08-03T03:53:42.559" v="50" actId="1076"/>
          <ac:spMkLst>
            <pc:docMk/>
            <pc:sldMk cId="860796831" sldId="257"/>
            <ac:spMk id="16" creationId="{F4AA3472-7EAA-40B0-9634-2861F6073690}"/>
          </ac:spMkLst>
        </pc:spChg>
        <pc:spChg chg="add mod">
          <ac:chgData name="SALUJA, RAHUL" userId="84bc9f04-3fcc-4c78-b3ea-eafd72c1d3a9" providerId="ADAL" clId="{C2D6AE0D-7398-4DBC-9BA7-934ED3C5B1DB}" dt="2018-08-03T03:56:36.280" v="94" actId="313"/>
          <ac:spMkLst>
            <pc:docMk/>
            <pc:sldMk cId="860796831" sldId="257"/>
            <ac:spMk id="17" creationId="{1CBECB9D-4838-4907-B63D-3CB5A702CAC4}"/>
          </ac:spMkLst>
        </pc:spChg>
        <pc:spChg chg="add mod">
          <ac:chgData name="SALUJA, RAHUL" userId="84bc9f04-3fcc-4c78-b3ea-eafd72c1d3a9" providerId="ADAL" clId="{C2D6AE0D-7398-4DBC-9BA7-934ED3C5B1DB}" dt="2018-08-03T03:53:42.559" v="50" actId="1076"/>
          <ac:spMkLst>
            <pc:docMk/>
            <pc:sldMk cId="860796831" sldId="257"/>
            <ac:spMk id="18" creationId="{3903B885-440C-4E47-93DC-B37764A2315C}"/>
          </ac:spMkLst>
        </pc:spChg>
        <pc:spChg chg="add mod">
          <ac:chgData name="SALUJA, RAHUL" userId="84bc9f04-3fcc-4c78-b3ea-eafd72c1d3a9" providerId="ADAL" clId="{C2D6AE0D-7398-4DBC-9BA7-934ED3C5B1DB}" dt="2018-08-03T03:56:32.326" v="93" actId="20577"/>
          <ac:spMkLst>
            <pc:docMk/>
            <pc:sldMk cId="860796831" sldId="257"/>
            <ac:spMk id="19" creationId="{A5F946E6-1CA4-4DC7-A3E7-E2D43AA5C3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CF2A-8956-4A29-9D94-3661EE883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Panafrican</a:t>
            </a:r>
            <a:r>
              <a:rPr lang="en-US" dirty="0"/>
              <a:t>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FD27F-83AF-493A-A27B-FC1779C12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survey results</a:t>
            </a:r>
          </a:p>
        </p:txBody>
      </p:sp>
    </p:spTree>
    <p:extLst>
      <p:ext uri="{BB962C8B-B14F-4D97-AF65-F5344CB8AC3E}">
        <p14:creationId xmlns:p14="http://schemas.microsoft.com/office/powerpoint/2010/main" val="302693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02A48-9DA0-4FB3-AD79-96E1C8AEF372}"/>
              </a:ext>
            </a:extLst>
          </p:cNvPr>
          <p:cNvSpPr/>
          <p:nvPr/>
        </p:nvSpPr>
        <p:spPr>
          <a:xfrm>
            <a:off x="443061" y="386497"/>
            <a:ext cx="5382704" cy="247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4DA92-9881-41B9-B618-30BC210529B0}"/>
              </a:ext>
            </a:extLst>
          </p:cNvPr>
          <p:cNvSpPr/>
          <p:nvPr/>
        </p:nvSpPr>
        <p:spPr>
          <a:xfrm>
            <a:off x="443061" y="386497"/>
            <a:ext cx="5382704" cy="60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42FDE-82DF-4D54-9BA1-316E2DB0BB22}"/>
              </a:ext>
            </a:extLst>
          </p:cNvPr>
          <p:cNvSpPr/>
          <p:nvPr/>
        </p:nvSpPr>
        <p:spPr>
          <a:xfrm>
            <a:off x="6213836" y="386497"/>
            <a:ext cx="5382704" cy="247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BB7A8-3592-406F-B194-9C5E59D79014}"/>
              </a:ext>
            </a:extLst>
          </p:cNvPr>
          <p:cNvSpPr/>
          <p:nvPr/>
        </p:nvSpPr>
        <p:spPr>
          <a:xfrm>
            <a:off x="6213836" y="386497"/>
            <a:ext cx="5382704" cy="60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A3472-7EAA-40B0-9634-2861F6073690}"/>
              </a:ext>
            </a:extLst>
          </p:cNvPr>
          <p:cNvSpPr/>
          <p:nvPr/>
        </p:nvSpPr>
        <p:spPr>
          <a:xfrm>
            <a:off x="443061" y="3244389"/>
            <a:ext cx="5382704" cy="247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BECB9D-4838-4907-B63D-3CB5A702CAC4}"/>
              </a:ext>
            </a:extLst>
          </p:cNvPr>
          <p:cNvSpPr/>
          <p:nvPr/>
        </p:nvSpPr>
        <p:spPr>
          <a:xfrm>
            <a:off x="443061" y="3244389"/>
            <a:ext cx="5382704" cy="60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03B885-440C-4E47-93DC-B37764A2315C}"/>
              </a:ext>
            </a:extLst>
          </p:cNvPr>
          <p:cNvSpPr/>
          <p:nvPr/>
        </p:nvSpPr>
        <p:spPr>
          <a:xfrm>
            <a:off x="6213836" y="3244389"/>
            <a:ext cx="5382704" cy="247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946E6-1CA4-4DC7-A3E7-E2D43AA5C389}"/>
              </a:ext>
            </a:extLst>
          </p:cNvPr>
          <p:cNvSpPr/>
          <p:nvPr/>
        </p:nvSpPr>
        <p:spPr>
          <a:xfrm>
            <a:off x="6213836" y="3244389"/>
            <a:ext cx="5382704" cy="60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 Facts</a:t>
            </a:r>
          </a:p>
        </p:txBody>
      </p:sp>
    </p:spTree>
    <p:extLst>
      <p:ext uri="{BB962C8B-B14F-4D97-AF65-F5344CB8AC3E}">
        <p14:creationId xmlns:p14="http://schemas.microsoft.com/office/powerpoint/2010/main" val="8607968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Panafrican 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Panafrican survey</dc:title>
  <dc:creator>SALUJA, RAHUL</dc:creator>
  <cp:lastModifiedBy>SALUJA, RAHUL</cp:lastModifiedBy>
  <cp:revision>1</cp:revision>
  <dcterms:created xsi:type="dcterms:W3CDTF">2018-08-03T03:45:31Z</dcterms:created>
  <dcterms:modified xsi:type="dcterms:W3CDTF">2018-08-03T03:56:37Z</dcterms:modified>
</cp:coreProperties>
</file>