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83" d="100"/>
          <a:sy n="83" d="100"/>
        </p:scale>
        <p:origin x="7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D8E42-AC62-469D-A7DB-94DAE821092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B776-9E29-412E-8B01-8991932E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1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EB776-9E29-412E-8B01-8991932E8F9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28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2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6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3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4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7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5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2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58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8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0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2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493D-6E20-430A-BCF4-8CA5979D9B6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4857-36E2-41DA-9915-45F6158C1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3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4CA38-84B6-6677-C326-1EC25D49C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2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8389-8F43-14AD-DEC2-CC6898EC0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D20AA1-460C-71A9-0154-A6DF08FE4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1F5F8-E944-0B1C-D5D8-D56CEC5E3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9077CF-4F96-3C23-5C72-D367C0D3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50E4A-2B4F-D740-1EFB-5F5412E7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DA97D7-2835-0D37-D7A4-0630645D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35EF5-2770-7517-45AC-6DBA9DDE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15E4D1-E1C5-0C06-F524-5DC018563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EF91F-4155-DCC4-7F7B-E64AFCED2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8540EB-3B04-D070-2394-DFA0F76A3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C459B-B94C-0CEC-ADE2-C70AA5DD4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2D24E01-732B-6ABC-CAF8-1DC168F5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F14B9-0763-4FCA-3776-1EDAAF63D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54A9DE6-3C00-49C6-620C-EBAFCB82A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9329-EE10-DDE7-56BD-BDC92C4AD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31D24-D4C4-B1C5-C46C-4A9632413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48CAE-A35A-4355-61B7-7B613BFC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08" y="871181"/>
            <a:ext cx="7501985" cy="5115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0F581-C6FB-A4C7-6005-CD54AF61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1</Words>
  <Application>Microsoft Office PowerPoint</Application>
  <PresentationFormat>On-screen Show (4:3)</PresentationFormat>
  <Paragraphs>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Singh Rathore</dc:creator>
  <cp:lastModifiedBy>Riya Singh Rathore</cp:lastModifiedBy>
  <cp:revision>1</cp:revision>
  <dcterms:created xsi:type="dcterms:W3CDTF">2025-01-21T20:19:58Z</dcterms:created>
  <dcterms:modified xsi:type="dcterms:W3CDTF">2025-01-21T20:27:53Z</dcterms:modified>
</cp:coreProperties>
</file>