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ttritiondataanalysis/EmployeeAttritionAnalysi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79CFCFD-F1FF-493D-A130-DC9B1BEAD9E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Employee Attrition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DB5E083-8DAD-4C09-8E9C-A3EE8A5874A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8/13/2024 8:36:15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arative Study of Attrition " id="2" name="slide2">
            <a:extLst>
              <a:ext uri="{FF2B5EF4-FFF2-40B4-BE49-F238E27FC236}">
                <a16:creationId xmlns:a16="http://schemas.microsoft.com/office/drawing/2014/main" id="{64606E16-2BC7-44C4-AE25-E4A6DBFA5E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624" y="0"/>
            <a:ext cx="43907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npower Attrition Department Wise" id="3" name="slide3">
            <a:extLst>
              <a:ext uri="{FF2B5EF4-FFF2-40B4-BE49-F238E27FC236}">
                <a16:creationId xmlns:a16="http://schemas.microsoft.com/office/drawing/2014/main" id="{9E2A5589-46A2-4CD0-9721-440D0433F3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50" y="2865120"/>
            <a:ext cx="3695700" cy="112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ployee Attrition Analysis" id="4" name="slide4">
            <a:extLst>
              <a:ext uri="{FF2B5EF4-FFF2-40B4-BE49-F238E27FC236}">
                <a16:creationId xmlns:a16="http://schemas.microsoft.com/office/drawing/2014/main" id="{751A81E9-0954-4CF5-A108-6DCF341FF0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92" y="0"/>
            <a:ext cx="8574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Headquater wise Attrition" id="5" name="slide5">
            <a:extLst>
              <a:ext uri="{FF2B5EF4-FFF2-40B4-BE49-F238E27FC236}">
                <a16:creationId xmlns:a16="http://schemas.microsoft.com/office/drawing/2014/main" id="{3BA9113B-A5BD-4AEE-96A5-6EFEA328E7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229" y="0"/>
            <a:ext cx="8111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2024-08-13T08:36:16Z</dcterms:created>
  <dcterms:modified xsi:type="dcterms:W3CDTF">2024-08-13T08:36:16Z</dcterms:modified>
</cp:coreProperties>
</file>