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05"/>
  </p:normalViewPr>
  <p:slideViewPr>
    <p:cSldViewPr snapToGrid="0">
      <p:cViewPr>
        <p:scale>
          <a:sx n="80" d="100"/>
          <a:sy n="80" d="100"/>
        </p:scale>
        <p:origin x="333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0416"/>
            <a:ext cx="77724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38164"/>
            <a:ext cx="6858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65481"/>
            <a:ext cx="1971675" cy="137762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65481"/>
            <a:ext cx="5800725" cy="137762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2716"/>
            <a:ext cx="78867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878731"/>
            <a:ext cx="78867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327407"/>
            <a:ext cx="38862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327407"/>
            <a:ext cx="38862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5485"/>
            <a:ext cx="7886700" cy="3142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984979"/>
            <a:ext cx="3868340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937956"/>
            <a:ext cx="3868340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984979"/>
            <a:ext cx="3887391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937956"/>
            <a:ext cx="3887391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40567"/>
            <a:ext cx="462915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40567"/>
            <a:ext cx="4629150" cy="115522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5485"/>
            <a:ext cx="78867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327407"/>
            <a:ext cx="78867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EB1D3-903F-D94F-A77E-4BE48C7BFE47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066908"/>
            <a:ext cx="30861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CC1C7-A499-0F43-A445-1AAAB16D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4EC694-FF85-7AC8-5718-88E4E8AC8B8C}"/>
              </a:ext>
            </a:extLst>
          </p:cNvPr>
          <p:cNvSpPr/>
          <p:nvPr/>
        </p:nvSpPr>
        <p:spPr>
          <a:xfrm>
            <a:off x="3729789" y="577516"/>
            <a:ext cx="1684421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BWA-MEM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15811-8A28-42DE-C736-EF6C99500D61}"/>
              </a:ext>
            </a:extLst>
          </p:cNvPr>
          <p:cNvSpPr/>
          <p:nvPr/>
        </p:nvSpPr>
        <p:spPr>
          <a:xfrm>
            <a:off x="3445040" y="1965157"/>
            <a:ext cx="2253917" cy="67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FixMateInformation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4C53DB-21CC-E7C6-D6F5-16675F3E0750}"/>
              </a:ext>
            </a:extLst>
          </p:cNvPr>
          <p:cNvSpPr/>
          <p:nvPr/>
        </p:nvSpPr>
        <p:spPr>
          <a:xfrm>
            <a:off x="3587414" y="3352798"/>
            <a:ext cx="1969167" cy="67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MarkDuplicates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DA56-6FE3-BBBF-5B29-F59A5A1542C3}"/>
              </a:ext>
            </a:extLst>
          </p:cNvPr>
          <p:cNvSpPr/>
          <p:nvPr/>
        </p:nvSpPr>
        <p:spPr>
          <a:xfrm>
            <a:off x="1618247" y="4740439"/>
            <a:ext cx="2472490" cy="67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RealignerTargetCreator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5F60C-6FD8-53ED-5EC4-68BE30574B66}"/>
              </a:ext>
            </a:extLst>
          </p:cNvPr>
          <p:cNvSpPr/>
          <p:nvPr/>
        </p:nvSpPr>
        <p:spPr>
          <a:xfrm>
            <a:off x="3587413" y="6128080"/>
            <a:ext cx="1969167" cy="67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IndelRealigner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F36DD6-6991-06DA-0BDF-A7B45E1A6ADA}"/>
              </a:ext>
            </a:extLst>
          </p:cNvPr>
          <p:cNvSpPr/>
          <p:nvPr/>
        </p:nvSpPr>
        <p:spPr>
          <a:xfrm>
            <a:off x="1798719" y="7515721"/>
            <a:ext cx="2111545" cy="67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BaseRecalibrator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9956-41DF-F91B-EE22-04C3669A40A2}"/>
              </a:ext>
            </a:extLst>
          </p:cNvPr>
          <p:cNvSpPr/>
          <p:nvPr/>
        </p:nvSpPr>
        <p:spPr>
          <a:xfrm>
            <a:off x="3587413" y="8903362"/>
            <a:ext cx="1969167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HaplotypeCaller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DEEA5-C02A-A4F6-9903-024F67604A78}"/>
              </a:ext>
            </a:extLst>
          </p:cNvPr>
          <p:cNvSpPr/>
          <p:nvPr/>
        </p:nvSpPr>
        <p:spPr>
          <a:xfrm>
            <a:off x="3587412" y="10291003"/>
            <a:ext cx="1969167" cy="6737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CombineGVCFs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A96FF4-F9E2-8524-24AE-1825C38CA965}"/>
              </a:ext>
            </a:extLst>
          </p:cNvPr>
          <p:cNvSpPr/>
          <p:nvPr/>
        </p:nvSpPr>
        <p:spPr>
          <a:xfrm>
            <a:off x="3587411" y="11678644"/>
            <a:ext cx="1969167" cy="6737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SelectVariants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C658A-C18A-0CF9-F711-CE7F2862A512}"/>
              </a:ext>
            </a:extLst>
          </p:cNvPr>
          <p:cNvSpPr/>
          <p:nvPr/>
        </p:nvSpPr>
        <p:spPr>
          <a:xfrm>
            <a:off x="3587411" y="13066285"/>
            <a:ext cx="1969167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Alamut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708EC-A290-583C-17A9-9E8C1A273B8E}"/>
              </a:ext>
            </a:extLst>
          </p:cNvPr>
          <p:cNvSpPr/>
          <p:nvPr/>
        </p:nvSpPr>
        <p:spPr>
          <a:xfrm>
            <a:off x="6545179" y="1251284"/>
            <a:ext cx="1684421" cy="67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3BAD1-DBD1-78AD-A7B4-D1A54D67071C}"/>
              </a:ext>
            </a:extLst>
          </p:cNvPr>
          <p:cNvSpPr/>
          <p:nvPr/>
        </p:nvSpPr>
        <p:spPr>
          <a:xfrm>
            <a:off x="5698957" y="4740437"/>
            <a:ext cx="1684421" cy="67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Samtools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E1C878-AED2-9F79-A85F-5B02D0986CD2}"/>
              </a:ext>
            </a:extLst>
          </p:cNvPr>
          <p:cNvSpPr/>
          <p:nvPr/>
        </p:nvSpPr>
        <p:spPr>
          <a:xfrm>
            <a:off x="3587410" y="14453926"/>
            <a:ext cx="1969167" cy="6737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D3D78C-D993-E19F-6C99-FE53791F88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571999" y="1251284"/>
            <a:ext cx="1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82459C-1329-40A1-2950-248356D95BC1}"/>
              </a:ext>
            </a:extLst>
          </p:cNvPr>
          <p:cNvCxnSpPr/>
          <p:nvPr/>
        </p:nvCxnSpPr>
        <p:spPr>
          <a:xfrm flipH="1">
            <a:off x="4571993" y="2679030"/>
            <a:ext cx="1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697D715-34CC-83FB-A34A-F573AD54D08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3521241" y="5077323"/>
            <a:ext cx="2101514" cy="1"/>
          </a:xfrm>
          <a:prstGeom prst="curvedConnector3">
            <a:avLst>
              <a:gd name="adj1" fmla="val 4389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9C93D66-2F8E-BAFB-B3D5-2C4AFE034A96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2854492" y="3689681"/>
            <a:ext cx="732922" cy="1050757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C4CEEE3-B5AC-E83A-1EEC-E586AD26725F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695574" y="5573124"/>
            <a:ext cx="1050757" cy="732921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BE438EB-350B-4EE5-FD1E-8E5CA6919650}"/>
              </a:ext>
            </a:extLst>
          </p:cNvPr>
          <p:cNvCxnSpPr>
            <a:stCxn id="7" idx="3"/>
            <a:endCxn id="16" idx="0"/>
          </p:cNvCxnSpPr>
          <p:nvPr/>
        </p:nvCxnSpPr>
        <p:spPr>
          <a:xfrm>
            <a:off x="5556581" y="3689682"/>
            <a:ext cx="984587" cy="1050755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0D3FFEB-2BD7-A6B1-BE65-90BDDC75224A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5556580" y="5414205"/>
            <a:ext cx="984588" cy="1050759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52442-1D46-4B75-CD7A-3F7A188BF0E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571997" y="6801848"/>
            <a:ext cx="0" cy="21015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DBA8D930-42D7-A0C6-C23D-D82B2EC316E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356309" y="6300032"/>
            <a:ext cx="713873" cy="1717505"/>
          </a:xfrm>
          <a:prstGeom prst="curvedConnector3">
            <a:avLst>
              <a:gd name="adj1" fmla="val 29775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8F0A6978-B04F-5BDD-F37E-A2A433D60E11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695574" y="8348406"/>
            <a:ext cx="1050757" cy="732921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B29382-B33F-9D25-8E8A-41FFE4F4CF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571996" y="9577130"/>
            <a:ext cx="1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29F613-E694-5C31-2911-9065294D666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571995" y="10964771"/>
            <a:ext cx="1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009823-3077-5A60-7962-71CC0C50F00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571995" y="12352412"/>
            <a:ext cx="0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258D60-DB3F-286D-E67B-E9898714E00A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4571994" y="13740053"/>
            <a:ext cx="1" cy="713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B35A48A-A050-E63C-BC8B-43BD19C81001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5414210" y="914400"/>
            <a:ext cx="1973180" cy="336884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873A19A5-F8E6-0A49-D4A6-371DE3AD9426}"/>
              </a:ext>
            </a:extLst>
          </p:cNvPr>
          <p:cNvSpPr/>
          <p:nvPr/>
        </p:nvSpPr>
        <p:spPr>
          <a:xfrm>
            <a:off x="1299411" y="565477"/>
            <a:ext cx="1051751" cy="8337885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D98355-A425-3A46-2EA7-6BDCE22A9479}"/>
              </a:ext>
            </a:extLst>
          </p:cNvPr>
          <p:cNvSpPr txBox="1"/>
          <p:nvPr/>
        </p:nvSpPr>
        <p:spPr>
          <a:xfrm rot="16200000">
            <a:off x="-817859" y="4455505"/>
            <a:ext cx="31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Alignment &amp; Quality Control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AF8F35-C374-F628-4396-923EE2557A00}"/>
              </a:ext>
            </a:extLst>
          </p:cNvPr>
          <p:cNvSpPr txBox="1"/>
          <p:nvPr/>
        </p:nvSpPr>
        <p:spPr>
          <a:xfrm rot="16200000">
            <a:off x="-123662" y="10040835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Variant Calling</a:t>
            </a:r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B11A2163-7D6C-3E01-552B-0EBDDBE4934D}"/>
              </a:ext>
            </a:extLst>
          </p:cNvPr>
          <p:cNvSpPr/>
          <p:nvPr/>
        </p:nvSpPr>
        <p:spPr>
          <a:xfrm>
            <a:off x="1299411" y="9240245"/>
            <a:ext cx="1051751" cy="1844850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38BF840C-58BE-4B57-4845-1C0EACEF540E}"/>
              </a:ext>
            </a:extLst>
          </p:cNvPr>
          <p:cNvSpPr/>
          <p:nvPr/>
        </p:nvSpPr>
        <p:spPr>
          <a:xfrm>
            <a:off x="1299411" y="11321707"/>
            <a:ext cx="1051751" cy="3982461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4905E6-A591-D5F4-2E3F-A95E7D839C1A}"/>
              </a:ext>
            </a:extLst>
          </p:cNvPr>
          <p:cNvSpPr txBox="1"/>
          <p:nvPr/>
        </p:nvSpPr>
        <p:spPr>
          <a:xfrm rot="16200000">
            <a:off x="-490843" y="13218503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Filtering &amp; Annotation</a:t>
            </a:r>
          </a:p>
        </p:txBody>
      </p:sp>
    </p:spTree>
    <p:extLst>
      <p:ext uri="{BB962C8B-B14F-4D97-AF65-F5344CB8AC3E}">
        <p14:creationId xmlns:p14="http://schemas.microsoft.com/office/powerpoint/2010/main" val="135574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22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Janan, Riyad</dc:creator>
  <cp:lastModifiedBy>Janan, Riyad</cp:lastModifiedBy>
  <cp:revision>1</cp:revision>
  <cp:lastPrinted>2024-07-27T19:01:26Z</cp:lastPrinted>
  <dcterms:created xsi:type="dcterms:W3CDTF">2024-07-27T15:45:21Z</dcterms:created>
  <dcterms:modified xsi:type="dcterms:W3CDTF">2024-07-27T22:39:34Z</dcterms:modified>
</cp:coreProperties>
</file>