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79" r:id="rId2"/>
    <p:sldId id="278" r:id="rId3"/>
    <p:sldId id="280" r:id="rId4"/>
    <p:sldId id="286" r:id="rId5"/>
    <p:sldId id="281" r:id="rId6"/>
    <p:sldId id="287" r:id="rId7"/>
    <p:sldId id="291" r:id="rId8"/>
    <p:sldId id="288" r:id="rId9"/>
    <p:sldId id="306" r:id="rId10"/>
    <p:sldId id="307" r:id="rId11"/>
    <p:sldId id="311" r:id="rId12"/>
    <p:sldId id="312" r:id="rId13"/>
    <p:sldId id="313" r:id="rId14"/>
    <p:sldId id="315" r:id="rId15"/>
    <p:sldId id="314" r:id="rId16"/>
    <p:sldId id="316" r:id="rId17"/>
    <p:sldId id="299" r:id="rId18"/>
    <p:sldId id="317" r:id="rId19"/>
    <p:sldId id="318" r:id="rId20"/>
    <p:sldId id="319" r:id="rId21"/>
    <p:sldId id="320" r:id="rId22"/>
    <p:sldId id="303" r:id="rId23"/>
    <p:sldId id="297" r:id="rId24"/>
    <p:sldId id="300" r:id="rId25"/>
    <p:sldId id="301" r:id="rId26"/>
    <p:sldId id="30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ul riyadh" initials="rr" lastIdx="1" clrIdx="0">
    <p:extLst>
      <p:ext uri="{19B8F6BF-5375-455C-9EA6-DF929625EA0E}">
        <p15:presenceInfo xmlns:p15="http://schemas.microsoft.com/office/powerpoint/2012/main" userId="06853ed893f338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196" autoAdjust="0"/>
  </p:normalViewPr>
  <p:slideViewPr>
    <p:cSldViewPr>
      <p:cViewPr varScale="1">
        <p:scale>
          <a:sx n="85" d="100"/>
          <a:sy n="85" d="100"/>
        </p:scale>
        <p:origin x="581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E21DF-09A4-49F7-9ECA-4F618B0F6C3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D3656-FDD2-49D0-906D-D8D6777D0A48}">
      <dgm:prSet/>
      <dgm:spPr/>
      <dgm:t>
        <a:bodyPr/>
        <a:lstStyle/>
        <a:p>
          <a:r>
            <a:rPr lang="en-US"/>
            <a:t>Admin Dashboard</a:t>
          </a:r>
        </a:p>
      </dgm:t>
    </dgm:pt>
    <dgm:pt modelId="{505B6A3F-AA49-4A0E-A794-F4D73CCCB101}" type="parTrans" cxnId="{FDD2E4C1-F2E3-44EE-A29D-172006950DC7}">
      <dgm:prSet/>
      <dgm:spPr/>
      <dgm:t>
        <a:bodyPr/>
        <a:lstStyle/>
        <a:p>
          <a:endParaRPr lang="en-US"/>
        </a:p>
      </dgm:t>
    </dgm:pt>
    <dgm:pt modelId="{F039111E-4A11-4B40-840A-3F7907D531E9}" type="sibTrans" cxnId="{FDD2E4C1-F2E3-44EE-A29D-172006950DC7}">
      <dgm:prSet/>
      <dgm:spPr/>
      <dgm:t>
        <a:bodyPr/>
        <a:lstStyle/>
        <a:p>
          <a:endParaRPr lang="en-US"/>
        </a:p>
      </dgm:t>
    </dgm:pt>
    <dgm:pt modelId="{0A8CEF21-3E68-4786-AB06-10991FF121FC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Manage Books</a:t>
          </a:r>
        </a:p>
      </dgm:t>
    </dgm:pt>
    <dgm:pt modelId="{818EA0BF-7E5A-4724-A61A-8332410FEAB0}" type="parTrans" cxnId="{78DB80EA-0724-4606-91F9-D5E8E2F23B63}">
      <dgm:prSet/>
      <dgm:spPr/>
      <dgm:t>
        <a:bodyPr/>
        <a:lstStyle/>
        <a:p>
          <a:endParaRPr lang="en-US"/>
        </a:p>
      </dgm:t>
    </dgm:pt>
    <dgm:pt modelId="{7F566D15-74BA-4958-8AAF-ED8E501A6097}" type="sibTrans" cxnId="{78DB80EA-0724-4606-91F9-D5E8E2F23B63}">
      <dgm:prSet/>
      <dgm:spPr/>
      <dgm:t>
        <a:bodyPr/>
        <a:lstStyle/>
        <a:p>
          <a:endParaRPr lang="en-US"/>
        </a:p>
      </dgm:t>
    </dgm:pt>
    <dgm:pt modelId="{449A4C86-C38B-4410-BC08-C215371C161D}">
      <dgm:prSet/>
      <dgm:spPr/>
      <dgm:t>
        <a:bodyPr/>
        <a:lstStyle/>
        <a:p>
          <a:r>
            <a:rPr lang="en-US" dirty="0"/>
            <a:t>Add Books</a:t>
          </a:r>
        </a:p>
      </dgm:t>
    </dgm:pt>
    <dgm:pt modelId="{823DB82E-06E7-4622-9BE1-DAF72710C758}" type="parTrans" cxnId="{E2497623-C7EE-4BA0-A27D-18A7AD11A79A}">
      <dgm:prSet/>
      <dgm:spPr/>
      <dgm:t>
        <a:bodyPr/>
        <a:lstStyle/>
        <a:p>
          <a:endParaRPr lang="en-US"/>
        </a:p>
      </dgm:t>
    </dgm:pt>
    <dgm:pt modelId="{DB9683B6-48F1-47F1-BFB4-941CC4FF87F4}" type="sibTrans" cxnId="{E2497623-C7EE-4BA0-A27D-18A7AD11A79A}">
      <dgm:prSet/>
      <dgm:spPr/>
      <dgm:t>
        <a:bodyPr/>
        <a:lstStyle/>
        <a:p>
          <a:endParaRPr lang="en-US"/>
        </a:p>
      </dgm:t>
    </dgm:pt>
    <dgm:pt modelId="{B474D72C-A255-49E9-9962-F4745E851C13}">
      <dgm:prSet/>
      <dgm:spPr/>
      <dgm:t>
        <a:bodyPr/>
        <a:lstStyle/>
        <a:p>
          <a:r>
            <a:rPr lang="en-US"/>
            <a:t>Edit Books</a:t>
          </a:r>
        </a:p>
      </dgm:t>
    </dgm:pt>
    <dgm:pt modelId="{DFEAEC3C-7C82-46C4-9CC8-40E7A87276BB}" type="parTrans" cxnId="{A45A3B46-8847-4034-92EB-54E52F4523A1}">
      <dgm:prSet/>
      <dgm:spPr/>
      <dgm:t>
        <a:bodyPr/>
        <a:lstStyle/>
        <a:p>
          <a:endParaRPr lang="en-US"/>
        </a:p>
      </dgm:t>
    </dgm:pt>
    <dgm:pt modelId="{DAB39ABF-348F-487F-85FE-AD67C6BFD05B}" type="sibTrans" cxnId="{A45A3B46-8847-4034-92EB-54E52F4523A1}">
      <dgm:prSet/>
      <dgm:spPr/>
      <dgm:t>
        <a:bodyPr/>
        <a:lstStyle/>
        <a:p>
          <a:endParaRPr lang="en-US"/>
        </a:p>
      </dgm:t>
    </dgm:pt>
    <dgm:pt modelId="{0C496B73-CFED-4864-A5DE-E86509BA61B0}">
      <dgm:prSet/>
      <dgm:spPr/>
      <dgm:t>
        <a:bodyPr/>
        <a:lstStyle/>
        <a:p>
          <a:r>
            <a:rPr lang="en-US" dirty="0"/>
            <a:t>Delete Books</a:t>
          </a:r>
        </a:p>
      </dgm:t>
    </dgm:pt>
    <dgm:pt modelId="{0A414AF2-EF55-4450-B795-607D875C0BA1}" type="parTrans" cxnId="{C0E2BAF2-67FF-447F-BB46-BC12C3DD463B}">
      <dgm:prSet/>
      <dgm:spPr/>
      <dgm:t>
        <a:bodyPr/>
        <a:lstStyle/>
        <a:p>
          <a:endParaRPr lang="en-US"/>
        </a:p>
      </dgm:t>
    </dgm:pt>
    <dgm:pt modelId="{F0CE432D-47A9-455F-AB09-95A680FE9820}" type="sibTrans" cxnId="{C0E2BAF2-67FF-447F-BB46-BC12C3DD463B}">
      <dgm:prSet/>
      <dgm:spPr/>
      <dgm:t>
        <a:bodyPr/>
        <a:lstStyle/>
        <a:p>
          <a:endParaRPr lang="en-US"/>
        </a:p>
      </dgm:t>
    </dgm:pt>
    <dgm:pt modelId="{EC0C3AB1-A0EE-48DE-81D3-8C2676E5B863}">
      <dgm:prSet/>
      <dgm:spPr/>
      <dgm:t>
        <a:bodyPr/>
        <a:lstStyle/>
        <a:p>
          <a:r>
            <a:rPr lang="en-US"/>
            <a:t>Manage Authors</a:t>
          </a:r>
        </a:p>
      </dgm:t>
    </dgm:pt>
    <dgm:pt modelId="{D82D225B-35FC-4B9C-A95B-06DD289D5CE7}" type="parTrans" cxnId="{F9F694CE-9EEA-4012-ACEB-38C63F301CF6}">
      <dgm:prSet/>
      <dgm:spPr/>
      <dgm:t>
        <a:bodyPr/>
        <a:lstStyle/>
        <a:p>
          <a:endParaRPr lang="en-US"/>
        </a:p>
      </dgm:t>
    </dgm:pt>
    <dgm:pt modelId="{106EFA5C-23DC-4D2C-AFF4-A72AED0D78D1}" type="sibTrans" cxnId="{F9F694CE-9EEA-4012-ACEB-38C63F301CF6}">
      <dgm:prSet/>
      <dgm:spPr/>
      <dgm:t>
        <a:bodyPr/>
        <a:lstStyle/>
        <a:p>
          <a:endParaRPr lang="en-US"/>
        </a:p>
      </dgm:t>
    </dgm:pt>
    <dgm:pt modelId="{4AD14FDC-7BC4-4A08-8F45-A3615F464E29}">
      <dgm:prSet/>
      <dgm:spPr/>
      <dgm:t>
        <a:bodyPr/>
        <a:lstStyle/>
        <a:p>
          <a:r>
            <a:rPr lang="en-US"/>
            <a:t>Add Authors</a:t>
          </a:r>
        </a:p>
      </dgm:t>
    </dgm:pt>
    <dgm:pt modelId="{0F4C1020-6984-4F8C-9EE2-AD5BB4EBB3D6}" type="parTrans" cxnId="{F8922DAD-E750-4123-B785-F6227D01A8E7}">
      <dgm:prSet/>
      <dgm:spPr/>
      <dgm:t>
        <a:bodyPr/>
        <a:lstStyle/>
        <a:p>
          <a:endParaRPr lang="en-US"/>
        </a:p>
      </dgm:t>
    </dgm:pt>
    <dgm:pt modelId="{B5B99D5C-B0E7-4B03-B102-A17325DD4D6F}" type="sibTrans" cxnId="{F8922DAD-E750-4123-B785-F6227D01A8E7}">
      <dgm:prSet/>
      <dgm:spPr/>
      <dgm:t>
        <a:bodyPr/>
        <a:lstStyle/>
        <a:p>
          <a:endParaRPr lang="en-US"/>
        </a:p>
      </dgm:t>
    </dgm:pt>
    <dgm:pt modelId="{5A3AF082-155D-40FB-B5A9-EC5D693B962F}">
      <dgm:prSet/>
      <dgm:spPr/>
      <dgm:t>
        <a:bodyPr/>
        <a:lstStyle/>
        <a:p>
          <a:r>
            <a:rPr lang="en-US"/>
            <a:t>Edit Authors Bio</a:t>
          </a:r>
        </a:p>
      </dgm:t>
    </dgm:pt>
    <dgm:pt modelId="{8C91D717-A1A2-4D92-8302-04A99779D737}" type="parTrans" cxnId="{77E2A31C-3253-4560-905A-F9E872CA51F8}">
      <dgm:prSet/>
      <dgm:spPr/>
      <dgm:t>
        <a:bodyPr/>
        <a:lstStyle/>
        <a:p>
          <a:endParaRPr lang="en-US"/>
        </a:p>
      </dgm:t>
    </dgm:pt>
    <dgm:pt modelId="{ABB861A3-02A6-44D3-9D9D-57462A57F697}" type="sibTrans" cxnId="{77E2A31C-3253-4560-905A-F9E872CA51F8}">
      <dgm:prSet/>
      <dgm:spPr/>
      <dgm:t>
        <a:bodyPr/>
        <a:lstStyle/>
        <a:p>
          <a:endParaRPr lang="en-US"/>
        </a:p>
      </dgm:t>
    </dgm:pt>
    <dgm:pt modelId="{75DC6B6C-FF6D-49D4-8585-1F7EB003EC24}">
      <dgm:prSet/>
      <dgm:spPr/>
      <dgm:t>
        <a:bodyPr/>
        <a:lstStyle/>
        <a:p>
          <a:r>
            <a:rPr lang="en-US"/>
            <a:t>Delete Authors</a:t>
          </a:r>
        </a:p>
      </dgm:t>
    </dgm:pt>
    <dgm:pt modelId="{0E7B64EE-605D-487F-9912-575EBA111AF2}" type="parTrans" cxnId="{BA097D13-12F5-4FB8-951F-BBBED90D4E2C}">
      <dgm:prSet/>
      <dgm:spPr/>
      <dgm:t>
        <a:bodyPr/>
        <a:lstStyle/>
        <a:p>
          <a:endParaRPr lang="en-US"/>
        </a:p>
      </dgm:t>
    </dgm:pt>
    <dgm:pt modelId="{85E66840-5653-4A8F-8BED-4B99AA790B13}" type="sibTrans" cxnId="{BA097D13-12F5-4FB8-951F-BBBED90D4E2C}">
      <dgm:prSet/>
      <dgm:spPr/>
      <dgm:t>
        <a:bodyPr/>
        <a:lstStyle/>
        <a:p>
          <a:endParaRPr lang="en-US"/>
        </a:p>
      </dgm:t>
    </dgm:pt>
    <dgm:pt modelId="{20B070A9-D520-408D-A4BD-423B904EDE87}">
      <dgm:prSet/>
      <dgm:spPr/>
      <dgm:t>
        <a:bodyPr/>
        <a:lstStyle/>
        <a:p>
          <a:r>
            <a:rPr lang="en-US"/>
            <a:t>Manage Users</a:t>
          </a:r>
        </a:p>
      </dgm:t>
    </dgm:pt>
    <dgm:pt modelId="{CD1D3F58-8D60-40D1-9ABE-B99ED33F5EE1}" type="parTrans" cxnId="{B61D3649-25A9-495B-9757-C77471B17F03}">
      <dgm:prSet/>
      <dgm:spPr/>
      <dgm:t>
        <a:bodyPr/>
        <a:lstStyle/>
        <a:p>
          <a:endParaRPr lang="en-US"/>
        </a:p>
      </dgm:t>
    </dgm:pt>
    <dgm:pt modelId="{837B900C-1FD1-4046-87FB-CC72CDA47400}" type="sibTrans" cxnId="{B61D3649-25A9-495B-9757-C77471B17F03}">
      <dgm:prSet/>
      <dgm:spPr/>
      <dgm:t>
        <a:bodyPr/>
        <a:lstStyle/>
        <a:p>
          <a:endParaRPr lang="en-US"/>
        </a:p>
      </dgm:t>
    </dgm:pt>
    <dgm:pt modelId="{AD2AA59B-98D6-43B9-A9A6-33E4F4DCB3C4}">
      <dgm:prSet/>
      <dgm:spPr/>
      <dgm:t>
        <a:bodyPr/>
        <a:lstStyle/>
        <a:p>
          <a:r>
            <a:rPr lang="en-US"/>
            <a:t>Ban Users</a:t>
          </a:r>
        </a:p>
      </dgm:t>
    </dgm:pt>
    <dgm:pt modelId="{AAD1FD16-C1AB-431F-A083-7BAAA00C0FD6}" type="parTrans" cxnId="{C5601D58-E6FF-4A66-8C3B-CB18C047CF1D}">
      <dgm:prSet/>
      <dgm:spPr/>
      <dgm:t>
        <a:bodyPr/>
        <a:lstStyle/>
        <a:p>
          <a:endParaRPr lang="en-US"/>
        </a:p>
      </dgm:t>
    </dgm:pt>
    <dgm:pt modelId="{37349F7C-33D2-40DA-BC2E-3520EDA74755}" type="sibTrans" cxnId="{C5601D58-E6FF-4A66-8C3B-CB18C047CF1D}">
      <dgm:prSet/>
      <dgm:spPr/>
      <dgm:t>
        <a:bodyPr/>
        <a:lstStyle/>
        <a:p>
          <a:endParaRPr lang="en-US"/>
        </a:p>
      </dgm:t>
    </dgm:pt>
    <dgm:pt modelId="{FB076F7F-4D84-42DF-9D15-DA393BFADECC}">
      <dgm:prSet/>
      <dgm:spPr/>
      <dgm:t>
        <a:bodyPr/>
        <a:lstStyle/>
        <a:p>
          <a:r>
            <a:rPr lang="en-US"/>
            <a:t>Unban Users</a:t>
          </a:r>
        </a:p>
      </dgm:t>
    </dgm:pt>
    <dgm:pt modelId="{4E9B5D54-66D9-4C57-A82D-96AACD5E6F34}" type="parTrans" cxnId="{56B63DEA-554E-437F-8493-1D81915A0535}">
      <dgm:prSet/>
      <dgm:spPr/>
      <dgm:t>
        <a:bodyPr/>
        <a:lstStyle/>
        <a:p>
          <a:endParaRPr lang="en-US"/>
        </a:p>
      </dgm:t>
    </dgm:pt>
    <dgm:pt modelId="{5C86EE5E-14D0-40DE-BDFB-02D921FCA3F7}" type="sibTrans" cxnId="{56B63DEA-554E-437F-8493-1D81915A0535}">
      <dgm:prSet/>
      <dgm:spPr/>
      <dgm:t>
        <a:bodyPr/>
        <a:lstStyle/>
        <a:p>
          <a:endParaRPr lang="en-US"/>
        </a:p>
      </dgm:t>
    </dgm:pt>
    <dgm:pt modelId="{CB8138B2-1C31-4D44-840F-E292FD688123}" type="pres">
      <dgm:prSet presAssocID="{1B6E21DF-09A4-49F7-9ECA-4F618B0F6C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E0AFF4-5C4B-4FF5-9792-5FA41AED4AF2}" type="pres">
      <dgm:prSet presAssocID="{D0ED3656-FDD2-49D0-906D-D8D6777D0A48}" presName="hierRoot1" presStyleCnt="0">
        <dgm:presLayoutVars>
          <dgm:hierBranch val="init"/>
        </dgm:presLayoutVars>
      </dgm:prSet>
      <dgm:spPr/>
    </dgm:pt>
    <dgm:pt modelId="{8E79AC69-8E5D-485F-9DB4-85157405AC7E}" type="pres">
      <dgm:prSet presAssocID="{D0ED3656-FDD2-49D0-906D-D8D6777D0A48}" presName="rootComposite1" presStyleCnt="0"/>
      <dgm:spPr/>
    </dgm:pt>
    <dgm:pt modelId="{B2C0F9F6-D996-4BAE-B3F8-1F689F1F5AF5}" type="pres">
      <dgm:prSet presAssocID="{D0ED3656-FDD2-49D0-906D-D8D6777D0A48}" presName="rootText1" presStyleLbl="node0" presStyleIdx="0" presStyleCnt="1">
        <dgm:presLayoutVars>
          <dgm:chPref val="3"/>
        </dgm:presLayoutVars>
      </dgm:prSet>
      <dgm:spPr/>
    </dgm:pt>
    <dgm:pt modelId="{A9C38A2C-11F5-434F-B984-4C4110CABF9E}" type="pres">
      <dgm:prSet presAssocID="{D0ED3656-FDD2-49D0-906D-D8D6777D0A48}" presName="rootConnector1" presStyleLbl="node1" presStyleIdx="0" presStyleCnt="0"/>
      <dgm:spPr/>
    </dgm:pt>
    <dgm:pt modelId="{042F1990-DDB1-449B-8A14-8DBE32FEBD8F}" type="pres">
      <dgm:prSet presAssocID="{D0ED3656-FDD2-49D0-906D-D8D6777D0A48}" presName="hierChild2" presStyleCnt="0"/>
      <dgm:spPr/>
    </dgm:pt>
    <dgm:pt modelId="{07E560A7-1A42-453F-9F18-6E91FAF8AA30}" type="pres">
      <dgm:prSet presAssocID="{818EA0BF-7E5A-4724-A61A-8332410FEAB0}" presName="Name37" presStyleLbl="parChTrans1D2" presStyleIdx="0" presStyleCnt="3"/>
      <dgm:spPr/>
    </dgm:pt>
    <dgm:pt modelId="{73E3841C-F4D4-4E0B-B461-07616881DD66}" type="pres">
      <dgm:prSet presAssocID="{0A8CEF21-3E68-4786-AB06-10991FF121FC}" presName="hierRoot2" presStyleCnt="0">
        <dgm:presLayoutVars>
          <dgm:hierBranch val="init"/>
        </dgm:presLayoutVars>
      </dgm:prSet>
      <dgm:spPr/>
    </dgm:pt>
    <dgm:pt modelId="{0BEC0C9D-0E45-441B-851A-8D368A766CB9}" type="pres">
      <dgm:prSet presAssocID="{0A8CEF21-3E68-4786-AB06-10991FF121FC}" presName="rootComposite" presStyleCnt="0"/>
      <dgm:spPr/>
    </dgm:pt>
    <dgm:pt modelId="{DC087AD4-29B9-4337-8A15-D79B8DF73BCC}" type="pres">
      <dgm:prSet presAssocID="{0A8CEF21-3E68-4786-AB06-10991FF121FC}" presName="rootText" presStyleLbl="node2" presStyleIdx="0" presStyleCnt="3">
        <dgm:presLayoutVars>
          <dgm:chPref val="3"/>
        </dgm:presLayoutVars>
      </dgm:prSet>
      <dgm:spPr/>
    </dgm:pt>
    <dgm:pt modelId="{BA504DDA-FD95-4A8B-9F71-90A071238A95}" type="pres">
      <dgm:prSet presAssocID="{0A8CEF21-3E68-4786-AB06-10991FF121FC}" presName="rootConnector" presStyleLbl="node2" presStyleIdx="0" presStyleCnt="3"/>
      <dgm:spPr/>
    </dgm:pt>
    <dgm:pt modelId="{1EF1692E-354C-492E-94E1-E1189C45109E}" type="pres">
      <dgm:prSet presAssocID="{0A8CEF21-3E68-4786-AB06-10991FF121FC}" presName="hierChild4" presStyleCnt="0"/>
      <dgm:spPr/>
    </dgm:pt>
    <dgm:pt modelId="{BBC898EE-F6AF-4F52-93F3-C00B5A4AFCB4}" type="pres">
      <dgm:prSet presAssocID="{823DB82E-06E7-4622-9BE1-DAF72710C758}" presName="Name37" presStyleLbl="parChTrans1D3" presStyleIdx="0" presStyleCnt="8"/>
      <dgm:spPr/>
    </dgm:pt>
    <dgm:pt modelId="{3BA389DC-8E3E-4D3A-91C6-A0DACD775D98}" type="pres">
      <dgm:prSet presAssocID="{449A4C86-C38B-4410-BC08-C215371C161D}" presName="hierRoot2" presStyleCnt="0">
        <dgm:presLayoutVars>
          <dgm:hierBranch val="init"/>
        </dgm:presLayoutVars>
      </dgm:prSet>
      <dgm:spPr/>
    </dgm:pt>
    <dgm:pt modelId="{FCAC89E5-C5B0-4831-B634-A9AB8967FD99}" type="pres">
      <dgm:prSet presAssocID="{449A4C86-C38B-4410-BC08-C215371C161D}" presName="rootComposite" presStyleCnt="0"/>
      <dgm:spPr/>
    </dgm:pt>
    <dgm:pt modelId="{948D3E49-542C-4BC0-BCE8-8546089F965C}" type="pres">
      <dgm:prSet presAssocID="{449A4C86-C38B-4410-BC08-C215371C161D}" presName="rootText" presStyleLbl="node3" presStyleIdx="0" presStyleCnt="8">
        <dgm:presLayoutVars>
          <dgm:chPref val="3"/>
        </dgm:presLayoutVars>
      </dgm:prSet>
      <dgm:spPr/>
    </dgm:pt>
    <dgm:pt modelId="{1C005D96-6C2B-455A-A1FE-FDCDB41B1041}" type="pres">
      <dgm:prSet presAssocID="{449A4C86-C38B-4410-BC08-C215371C161D}" presName="rootConnector" presStyleLbl="node3" presStyleIdx="0" presStyleCnt="8"/>
      <dgm:spPr/>
    </dgm:pt>
    <dgm:pt modelId="{1101F228-7484-45BA-A62D-0FB8D74744C3}" type="pres">
      <dgm:prSet presAssocID="{449A4C86-C38B-4410-BC08-C215371C161D}" presName="hierChild4" presStyleCnt="0"/>
      <dgm:spPr/>
    </dgm:pt>
    <dgm:pt modelId="{65135FE9-BCFA-462A-A665-35F39CDDD5CD}" type="pres">
      <dgm:prSet presAssocID="{449A4C86-C38B-4410-BC08-C215371C161D}" presName="hierChild5" presStyleCnt="0"/>
      <dgm:spPr/>
    </dgm:pt>
    <dgm:pt modelId="{C1025569-2471-43B7-9274-56FF8D647556}" type="pres">
      <dgm:prSet presAssocID="{DFEAEC3C-7C82-46C4-9CC8-40E7A87276BB}" presName="Name37" presStyleLbl="parChTrans1D3" presStyleIdx="1" presStyleCnt="8"/>
      <dgm:spPr/>
    </dgm:pt>
    <dgm:pt modelId="{9FEF4575-D324-4C51-B616-4C44D0CD704D}" type="pres">
      <dgm:prSet presAssocID="{B474D72C-A255-49E9-9962-F4745E851C13}" presName="hierRoot2" presStyleCnt="0">
        <dgm:presLayoutVars>
          <dgm:hierBranch val="init"/>
        </dgm:presLayoutVars>
      </dgm:prSet>
      <dgm:spPr/>
    </dgm:pt>
    <dgm:pt modelId="{6DAB38FA-5513-44ED-8075-69A2E2950D53}" type="pres">
      <dgm:prSet presAssocID="{B474D72C-A255-49E9-9962-F4745E851C13}" presName="rootComposite" presStyleCnt="0"/>
      <dgm:spPr/>
    </dgm:pt>
    <dgm:pt modelId="{6C98EAF9-F1A2-41F9-B538-418B80DA5903}" type="pres">
      <dgm:prSet presAssocID="{B474D72C-A255-49E9-9962-F4745E851C13}" presName="rootText" presStyleLbl="node3" presStyleIdx="1" presStyleCnt="8">
        <dgm:presLayoutVars>
          <dgm:chPref val="3"/>
        </dgm:presLayoutVars>
      </dgm:prSet>
      <dgm:spPr/>
    </dgm:pt>
    <dgm:pt modelId="{E6A92953-A1B1-4DDA-B80E-6386531AEA85}" type="pres">
      <dgm:prSet presAssocID="{B474D72C-A255-49E9-9962-F4745E851C13}" presName="rootConnector" presStyleLbl="node3" presStyleIdx="1" presStyleCnt="8"/>
      <dgm:spPr/>
    </dgm:pt>
    <dgm:pt modelId="{CB616634-6860-4360-9C9E-EB3126123116}" type="pres">
      <dgm:prSet presAssocID="{B474D72C-A255-49E9-9962-F4745E851C13}" presName="hierChild4" presStyleCnt="0"/>
      <dgm:spPr/>
    </dgm:pt>
    <dgm:pt modelId="{C3BE7CBD-AD70-4EB7-A21D-FE59758CFBAB}" type="pres">
      <dgm:prSet presAssocID="{B474D72C-A255-49E9-9962-F4745E851C13}" presName="hierChild5" presStyleCnt="0"/>
      <dgm:spPr/>
    </dgm:pt>
    <dgm:pt modelId="{3BD3E560-803E-43B3-B249-31C892505CAA}" type="pres">
      <dgm:prSet presAssocID="{0A414AF2-EF55-4450-B795-607D875C0BA1}" presName="Name37" presStyleLbl="parChTrans1D3" presStyleIdx="2" presStyleCnt="8"/>
      <dgm:spPr/>
    </dgm:pt>
    <dgm:pt modelId="{9F7277B8-6BD6-4181-AAF4-D4E28D4376A9}" type="pres">
      <dgm:prSet presAssocID="{0C496B73-CFED-4864-A5DE-E86509BA61B0}" presName="hierRoot2" presStyleCnt="0">
        <dgm:presLayoutVars>
          <dgm:hierBranch val="init"/>
        </dgm:presLayoutVars>
      </dgm:prSet>
      <dgm:spPr/>
    </dgm:pt>
    <dgm:pt modelId="{782361FB-0AB3-4B60-AD10-461FA002A779}" type="pres">
      <dgm:prSet presAssocID="{0C496B73-CFED-4864-A5DE-E86509BA61B0}" presName="rootComposite" presStyleCnt="0"/>
      <dgm:spPr/>
    </dgm:pt>
    <dgm:pt modelId="{EE2C8439-488C-4440-BC8F-75AF9E13DD89}" type="pres">
      <dgm:prSet presAssocID="{0C496B73-CFED-4864-A5DE-E86509BA61B0}" presName="rootText" presStyleLbl="node3" presStyleIdx="2" presStyleCnt="8">
        <dgm:presLayoutVars>
          <dgm:chPref val="3"/>
        </dgm:presLayoutVars>
      </dgm:prSet>
      <dgm:spPr/>
    </dgm:pt>
    <dgm:pt modelId="{C23B54BC-35B4-4717-BE56-7041B11E9046}" type="pres">
      <dgm:prSet presAssocID="{0C496B73-CFED-4864-A5DE-E86509BA61B0}" presName="rootConnector" presStyleLbl="node3" presStyleIdx="2" presStyleCnt="8"/>
      <dgm:spPr/>
    </dgm:pt>
    <dgm:pt modelId="{1C8E2805-5196-47A3-AC0C-FC9ECE9769CE}" type="pres">
      <dgm:prSet presAssocID="{0C496B73-CFED-4864-A5DE-E86509BA61B0}" presName="hierChild4" presStyleCnt="0"/>
      <dgm:spPr/>
    </dgm:pt>
    <dgm:pt modelId="{2DF3E325-4988-49DA-93FA-6DBB3580E01C}" type="pres">
      <dgm:prSet presAssocID="{0C496B73-CFED-4864-A5DE-E86509BA61B0}" presName="hierChild5" presStyleCnt="0"/>
      <dgm:spPr/>
    </dgm:pt>
    <dgm:pt modelId="{42F79346-4B2E-4851-8030-D6464AC333B4}" type="pres">
      <dgm:prSet presAssocID="{0A8CEF21-3E68-4786-AB06-10991FF121FC}" presName="hierChild5" presStyleCnt="0"/>
      <dgm:spPr/>
    </dgm:pt>
    <dgm:pt modelId="{F79F922E-E270-46BB-9977-C36920B86B72}" type="pres">
      <dgm:prSet presAssocID="{D82D225B-35FC-4B9C-A95B-06DD289D5CE7}" presName="Name37" presStyleLbl="parChTrans1D2" presStyleIdx="1" presStyleCnt="3"/>
      <dgm:spPr/>
    </dgm:pt>
    <dgm:pt modelId="{028BB0C7-7817-4FDA-AEDC-9A31BCD77A1A}" type="pres">
      <dgm:prSet presAssocID="{EC0C3AB1-A0EE-48DE-81D3-8C2676E5B863}" presName="hierRoot2" presStyleCnt="0">
        <dgm:presLayoutVars>
          <dgm:hierBranch val="init"/>
        </dgm:presLayoutVars>
      </dgm:prSet>
      <dgm:spPr/>
    </dgm:pt>
    <dgm:pt modelId="{B02816C3-7BB0-43CA-9482-F5B292ECA9B4}" type="pres">
      <dgm:prSet presAssocID="{EC0C3AB1-A0EE-48DE-81D3-8C2676E5B863}" presName="rootComposite" presStyleCnt="0"/>
      <dgm:spPr/>
    </dgm:pt>
    <dgm:pt modelId="{DFFC8F65-F7B4-48E3-96C5-02E7C0867DCA}" type="pres">
      <dgm:prSet presAssocID="{EC0C3AB1-A0EE-48DE-81D3-8C2676E5B863}" presName="rootText" presStyleLbl="node2" presStyleIdx="1" presStyleCnt="3">
        <dgm:presLayoutVars>
          <dgm:chPref val="3"/>
        </dgm:presLayoutVars>
      </dgm:prSet>
      <dgm:spPr/>
    </dgm:pt>
    <dgm:pt modelId="{79D28993-C17A-4442-AD96-E32794148169}" type="pres">
      <dgm:prSet presAssocID="{EC0C3AB1-A0EE-48DE-81D3-8C2676E5B863}" presName="rootConnector" presStyleLbl="node2" presStyleIdx="1" presStyleCnt="3"/>
      <dgm:spPr/>
    </dgm:pt>
    <dgm:pt modelId="{60189B3B-35B1-4BBA-9B63-72FB8DADAB3D}" type="pres">
      <dgm:prSet presAssocID="{EC0C3AB1-A0EE-48DE-81D3-8C2676E5B863}" presName="hierChild4" presStyleCnt="0"/>
      <dgm:spPr/>
    </dgm:pt>
    <dgm:pt modelId="{B7363C32-9273-46D1-B6B1-38583B95B4D3}" type="pres">
      <dgm:prSet presAssocID="{0F4C1020-6984-4F8C-9EE2-AD5BB4EBB3D6}" presName="Name37" presStyleLbl="parChTrans1D3" presStyleIdx="3" presStyleCnt="8"/>
      <dgm:spPr/>
    </dgm:pt>
    <dgm:pt modelId="{8467816D-452E-4DB6-B2E6-8C1CB0D4A8DC}" type="pres">
      <dgm:prSet presAssocID="{4AD14FDC-7BC4-4A08-8F45-A3615F464E29}" presName="hierRoot2" presStyleCnt="0">
        <dgm:presLayoutVars>
          <dgm:hierBranch val="init"/>
        </dgm:presLayoutVars>
      </dgm:prSet>
      <dgm:spPr/>
    </dgm:pt>
    <dgm:pt modelId="{774BE760-3D2E-488F-AD96-254C4E48467E}" type="pres">
      <dgm:prSet presAssocID="{4AD14FDC-7BC4-4A08-8F45-A3615F464E29}" presName="rootComposite" presStyleCnt="0"/>
      <dgm:spPr/>
    </dgm:pt>
    <dgm:pt modelId="{66308726-4E57-4F9D-9891-954EAD83127F}" type="pres">
      <dgm:prSet presAssocID="{4AD14FDC-7BC4-4A08-8F45-A3615F464E29}" presName="rootText" presStyleLbl="node3" presStyleIdx="3" presStyleCnt="8">
        <dgm:presLayoutVars>
          <dgm:chPref val="3"/>
        </dgm:presLayoutVars>
      </dgm:prSet>
      <dgm:spPr/>
    </dgm:pt>
    <dgm:pt modelId="{528816A1-37F5-4745-95EE-EBF3F8BCC68B}" type="pres">
      <dgm:prSet presAssocID="{4AD14FDC-7BC4-4A08-8F45-A3615F464E29}" presName="rootConnector" presStyleLbl="node3" presStyleIdx="3" presStyleCnt="8"/>
      <dgm:spPr/>
    </dgm:pt>
    <dgm:pt modelId="{2CE23CB7-6974-4D9B-B152-CA6FC1BED99F}" type="pres">
      <dgm:prSet presAssocID="{4AD14FDC-7BC4-4A08-8F45-A3615F464E29}" presName="hierChild4" presStyleCnt="0"/>
      <dgm:spPr/>
    </dgm:pt>
    <dgm:pt modelId="{7D8B60DE-2DAA-4A7F-8CA3-DA4F4DD20DA9}" type="pres">
      <dgm:prSet presAssocID="{4AD14FDC-7BC4-4A08-8F45-A3615F464E29}" presName="hierChild5" presStyleCnt="0"/>
      <dgm:spPr/>
    </dgm:pt>
    <dgm:pt modelId="{BE808929-B84D-4A2C-8BE5-FEEF44E7259A}" type="pres">
      <dgm:prSet presAssocID="{8C91D717-A1A2-4D92-8302-04A99779D737}" presName="Name37" presStyleLbl="parChTrans1D3" presStyleIdx="4" presStyleCnt="8"/>
      <dgm:spPr/>
    </dgm:pt>
    <dgm:pt modelId="{F1366B00-20E7-4CEC-BE02-D6A48A0723CA}" type="pres">
      <dgm:prSet presAssocID="{5A3AF082-155D-40FB-B5A9-EC5D693B962F}" presName="hierRoot2" presStyleCnt="0">
        <dgm:presLayoutVars>
          <dgm:hierBranch val="init"/>
        </dgm:presLayoutVars>
      </dgm:prSet>
      <dgm:spPr/>
    </dgm:pt>
    <dgm:pt modelId="{657CA421-9C17-4C43-BF1E-CC05D2EA2292}" type="pres">
      <dgm:prSet presAssocID="{5A3AF082-155D-40FB-B5A9-EC5D693B962F}" presName="rootComposite" presStyleCnt="0"/>
      <dgm:spPr/>
    </dgm:pt>
    <dgm:pt modelId="{01F8C97D-7674-4D7F-80A3-654FE4EED88F}" type="pres">
      <dgm:prSet presAssocID="{5A3AF082-155D-40FB-B5A9-EC5D693B962F}" presName="rootText" presStyleLbl="node3" presStyleIdx="4" presStyleCnt="8">
        <dgm:presLayoutVars>
          <dgm:chPref val="3"/>
        </dgm:presLayoutVars>
      </dgm:prSet>
      <dgm:spPr/>
    </dgm:pt>
    <dgm:pt modelId="{45F85E05-D239-4EC8-B092-9C32C23A651D}" type="pres">
      <dgm:prSet presAssocID="{5A3AF082-155D-40FB-B5A9-EC5D693B962F}" presName="rootConnector" presStyleLbl="node3" presStyleIdx="4" presStyleCnt="8"/>
      <dgm:spPr/>
    </dgm:pt>
    <dgm:pt modelId="{6E193DAA-2329-4943-A0BF-D254B93C538E}" type="pres">
      <dgm:prSet presAssocID="{5A3AF082-155D-40FB-B5A9-EC5D693B962F}" presName="hierChild4" presStyleCnt="0"/>
      <dgm:spPr/>
    </dgm:pt>
    <dgm:pt modelId="{E3F266A9-9A7A-4980-AC2C-D0F6B20905AF}" type="pres">
      <dgm:prSet presAssocID="{5A3AF082-155D-40FB-B5A9-EC5D693B962F}" presName="hierChild5" presStyleCnt="0"/>
      <dgm:spPr/>
    </dgm:pt>
    <dgm:pt modelId="{25150F1B-3260-4CDE-9318-ACFF77158710}" type="pres">
      <dgm:prSet presAssocID="{0E7B64EE-605D-487F-9912-575EBA111AF2}" presName="Name37" presStyleLbl="parChTrans1D3" presStyleIdx="5" presStyleCnt="8"/>
      <dgm:spPr/>
    </dgm:pt>
    <dgm:pt modelId="{89BBA055-992E-4B40-9B4E-C7D8E5C11D72}" type="pres">
      <dgm:prSet presAssocID="{75DC6B6C-FF6D-49D4-8585-1F7EB003EC24}" presName="hierRoot2" presStyleCnt="0">
        <dgm:presLayoutVars>
          <dgm:hierBranch val="init"/>
        </dgm:presLayoutVars>
      </dgm:prSet>
      <dgm:spPr/>
    </dgm:pt>
    <dgm:pt modelId="{364F9A69-ECF6-4335-91DA-7A02547E7EF8}" type="pres">
      <dgm:prSet presAssocID="{75DC6B6C-FF6D-49D4-8585-1F7EB003EC24}" presName="rootComposite" presStyleCnt="0"/>
      <dgm:spPr/>
    </dgm:pt>
    <dgm:pt modelId="{497AB004-DFED-462B-B977-C669DC266031}" type="pres">
      <dgm:prSet presAssocID="{75DC6B6C-FF6D-49D4-8585-1F7EB003EC24}" presName="rootText" presStyleLbl="node3" presStyleIdx="5" presStyleCnt="8">
        <dgm:presLayoutVars>
          <dgm:chPref val="3"/>
        </dgm:presLayoutVars>
      </dgm:prSet>
      <dgm:spPr/>
    </dgm:pt>
    <dgm:pt modelId="{AB05EDF5-DA58-4717-AE9A-765AA0863E03}" type="pres">
      <dgm:prSet presAssocID="{75DC6B6C-FF6D-49D4-8585-1F7EB003EC24}" presName="rootConnector" presStyleLbl="node3" presStyleIdx="5" presStyleCnt="8"/>
      <dgm:spPr/>
    </dgm:pt>
    <dgm:pt modelId="{8B51B116-1CB1-4BC6-8ECA-ACD08F01131F}" type="pres">
      <dgm:prSet presAssocID="{75DC6B6C-FF6D-49D4-8585-1F7EB003EC24}" presName="hierChild4" presStyleCnt="0"/>
      <dgm:spPr/>
    </dgm:pt>
    <dgm:pt modelId="{8D1FDDD2-2C15-4F81-871A-DB163B2C1CA3}" type="pres">
      <dgm:prSet presAssocID="{75DC6B6C-FF6D-49D4-8585-1F7EB003EC24}" presName="hierChild5" presStyleCnt="0"/>
      <dgm:spPr/>
    </dgm:pt>
    <dgm:pt modelId="{FAC2A607-DDAB-462D-9705-F741D5CD0D42}" type="pres">
      <dgm:prSet presAssocID="{EC0C3AB1-A0EE-48DE-81D3-8C2676E5B863}" presName="hierChild5" presStyleCnt="0"/>
      <dgm:spPr/>
    </dgm:pt>
    <dgm:pt modelId="{DC85C420-2DDB-4691-9ACA-9CBDF2076082}" type="pres">
      <dgm:prSet presAssocID="{CD1D3F58-8D60-40D1-9ABE-B99ED33F5EE1}" presName="Name37" presStyleLbl="parChTrans1D2" presStyleIdx="2" presStyleCnt="3"/>
      <dgm:spPr/>
    </dgm:pt>
    <dgm:pt modelId="{05D097DA-14C4-4138-A19F-DC7832C749F5}" type="pres">
      <dgm:prSet presAssocID="{20B070A9-D520-408D-A4BD-423B904EDE87}" presName="hierRoot2" presStyleCnt="0">
        <dgm:presLayoutVars>
          <dgm:hierBranch val="init"/>
        </dgm:presLayoutVars>
      </dgm:prSet>
      <dgm:spPr/>
    </dgm:pt>
    <dgm:pt modelId="{2BB40F26-5371-4BBE-A8F7-770F8BFC53B4}" type="pres">
      <dgm:prSet presAssocID="{20B070A9-D520-408D-A4BD-423B904EDE87}" presName="rootComposite" presStyleCnt="0"/>
      <dgm:spPr/>
    </dgm:pt>
    <dgm:pt modelId="{327C6F4F-9EA8-4D3E-BA99-BEB95E6D96F6}" type="pres">
      <dgm:prSet presAssocID="{20B070A9-D520-408D-A4BD-423B904EDE87}" presName="rootText" presStyleLbl="node2" presStyleIdx="2" presStyleCnt="3">
        <dgm:presLayoutVars>
          <dgm:chPref val="3"/>
        </dgm:presLayoutVars>
      </dgm:prSet>
      <dgm:spPr/>
    </dgm:pt>
    <dgm:pt modelId="{A6464303-B4B9-42E8-BC8F-C3FD265ED808}" type="pres">
      <dgm:prSet presAssocID="{20B070A9-D520-408D-A4BD-423B904EDE87}" presName="rootConnector" presStyleLbl="node2" presStyleIdx="2" presStyleCnt="3"/>
      <dgm:spPr/>
    </dgm:pt>
    <dgm:pt modelId="{1B506777-1C70-4349-949E-CEDB0620E339}" type="pres">
      <dgm:prSet presAssocID="{20B070A9-D520-408D-A4BD-423B904EDE87}" presName="hierChild4" presStyleCnt="0"/>
      <dgm:spPr/>
    </dgm:pt>
    <dgm:pt modelId="{F728CE4F-7059-4078-BA8A-78566628A793}" type="pres">
      <dgm:prSet presAssocID="{AAD1FD16-C1AB-431F-A083-7BAAA00C0FD6}" presName="Name37" presStyleLbl="parChTrans1D3" presStyleIdx="6" presStyleCnt="8"/>
      <dgm:spPr/>
    </dgm:pt>
    <dgm:pt modelId="{49AED62C-E1E4-447C-A6C7-7C0BD767CA9F}" type="pres">
      <dgm:prSet presAssocID="{AD2AA59B-98D6-43B9-A9A6-33E4F4DCB3C4}" presName="hierRoot2" presStyleCnt="0">
        <dgm:presLayoutVars>
          <dgm:hierBranch val="init"/>
        </dgm:presLayoutVars>
      </dgm:prSet>
      <dgm:spPr/>
    </dgm:pt>
    <dgm:pt modelId="{8D804A28-0E76-4CE1-B2F7-09A906163883}" type="pres">
      <dgm:prSet presAssocID="{AD2AA59B-98D6-43B9-A9A6-33E4F4DCB3C4}" presName="rootComposite" presStyleCnt="0"/>
      <dgm:spPr/>
    </dgm:pt>
    <dgm:pt modelId="{E25999D0-40CE-4770-A0C5-4226CF05B27D}" type="pres">
      <dgm:prSet presAssocID="{AD2AA59B-98D6-43B9-A9A6-33E4F4DCB3C4}" presName="rootText" presStyleLbl="node3" presStyleIdx="6" presStyleCnt="8">
        <dgm:presLayoutVars>
          <dgm:chPref val="3"/>
        </dgm:presLayoutVars>
      </dgm:prSet>
      <dgm:spPr/>
    </dgm:pt>
    <dgm:pt modelId="{DC225DC3-9487-42F5-B132-94851D5FC96D}" type="pres">
      <dgm:prSet presAssocID="{AD2AA59B-98D6-43B9-A9A6-33E4F4DCB3C4}" presName="rootConnector" presStyleLbl="node3" presStyleIdx="6" presStyleCnt="8"/>
      <dgm:spPr/>
    </dgm:pt>
    <dgm:pt modelId="{0E53CE66-1759-4B26-89B5-5BC592530D5E}" type="pres">
      <dgm:prSet presAssocID="{AD2AA59B-98D6-43B9-A9A6-33E4F4DCB3C4}" presName="hierChild4" presStyleCnt="0"/>
      <dgm:spPr/>
    </dgm:pt>
    <dgm:pt modelId="{49B58B05-C6E5-4A21-A8B9-3D750A6D58EC}" type="pres">
      <dgm:prSet presAssocID="{AD2AA59B-98D6-43B9-A9A6-33E4F4DCB3C4}" presName="hierChild5" presStyleCnt="0"/>
      <dgm:spPr/>
    </dgm:pt>
    <dgm:pt modelId="{4A40F4E0-3986-4E1C-84F9-AB0C0E3B4BC5}" type="pres">
      <dgm:prSet presAssocID="{4E9B5D54-66D9-4C57-A82D-96AACD5E6F34}" presName="Name37" presStyleLbl="parChTrans1D3" presStyleIdx="7" presStyleCnt="8"/>
      <dgm:spPr/>
    </dgm:pt>
    <dgm:pt modelId="{B802345B-E15A-492C-A0A1-3BA92B507098}" type="pres">
      <dgm:prSet presAssocID="{FB076F7F-4D84-42DF-9D15-DA393BFADECC}" presName="hierRoot2" presStyleCnt="0">
        <dgm:presLayoutVars>
          <dgm:hierBranch val="init"/>
        </dgm:presLayoutVars>
      </dgm:prSet>
      <dgm:spPr/>
    </dgm:pt>
    <dgm:pt modelId="{994B229E-0334-4EDB-9BD8-DBA4CE42F9EC}" type="pres">
      <dgm:prSet presAssocID="{FB076F7F-4D84-42DF-9D15-DA393BFADECC}" presName="rootComposite" presStyleCnt="0"/>
      <dgm:spPr/>
    </dgm:pt>
    <dgm:pt modelId="{4D089119-0AEA-4621-B0E9-6199B34FA4E4}" type="pres">
      <dgm:prSet presAssocID="{FB076F7F-4D84-42DF-9D15-DA393BFADECC}" presName="rootText" presStyleLbl="node3" presStyleIdx="7" presStyleCnt="8">
        <dgm:presLayoutVars>
          <dgm:chPref val="3"/>
        </dgm:presLayoutVars>
      </dgm:prSet>
      <dgm:spPr/>
    </dgm:pt>
    <dgm:pt modelId="{233DF3A1-AE70-4F39-A151-CD23E4DB6124}" type="pres">
      <dgm:prSet presAssocID="{FB076F7F-4D84-42DF-9D15-DA393BFADECC}" presName="rootConnector" presStyleLbl="node3" presStyleIdx="7" presStyleCnt="8"/>
      <dgm:spPr/>
    </dgm:pt>
    <dgm:pt modelId="{496C35E7-B00C-4A1E-845D-AE2F218B994F}" type="pres">
      <dgm:prSet presAssocID="{FB076F7F-4D84-42DF-9D15-DA393BFADECC}" presName="hierChild4" presStyleCnt="0"/>
      <dgm:spPr/>
    </dgm:pt>
    <dgm:pt modelId="{D89FB0A8-0210-4219-B4B7-0D02327AFCF0}" type="pres">
      <dgm:prSet presAssocID="{FB076F7F-4D84-42DF-9D15-DA393BFADECC}" presName="hierChild5" presStyleCnt="0"/>
      <dgm:spPr/>
    </dgm:pt>
    <dgm:pt modelId="{683C1656-0B24-4FC0-B9B2-2B5088A000B8}" type="pres">
      <dgm:prSet presAssocID="{20B070A9-D520-408D-A4BD-423B904EDE87}" presName="hierChild5" presStyleCnt="0"/>
      <dgm:spPr/>
    </dgm:pt>
    <dgm:pt modelId="{A2F84D80-E2A1-47EE-AD5E-39A5A4C8263C}" type="pres">
      <dgm:prSet presAssocID="{D0ED3656-FDD2-49D0-906D-D8D6777D0A48}" presName="hierChild3" presStyleCnt="0"/>
      <dgm:spPr/>
    </dgm:pt>
  </dgm:ptLst>
  <dgm:cxnLst>
    <dgm:cxn modelId="{6E5D6100-7B92-4F36-9F61-244BDBB28CE8}" type="presOf" srcId="{D82D225B-35FC-4B9C-A95B-06DD289D5CE7}" destId="{F79F922E-E270-46BB-9977-C36920B86B72}" srcOrd="0" destOrd="0" presId="urn:microsoft.com/office/officeart/2005/8/layout/orgChart1"/>
    <dgm:cxn modelId="{B06A8F01-A6D8-4978-B650-8B6082AED854}" type="presOf" srcId="{0A414AF2-EF55-4450-B795-607D875C0BA1}" destId="{3BD3E560-803E-43B3-B249-31C892505CAA}" srcOrd="0" destOrd="0" presId="urn:microsoft.com/office/officeart/2005/8/layout/orgChart1"/>
    <dgm:cxn modelId="{0BFC0708-C3AE-4492-8415-450FAAE300AA}" type="presOf" srcId="{75DC6B6C-FF6D-49D4-8585-1F7EB003EC24}" destId="{AB05EDF5-DA58-4717-AE9A-765AA0863E03}" srcOrd="1" destOrd="0" presId="urn:microsoft.com/office/officeart/2005/8/layout/orgChart1"/>
    <dgm:cxn modelId="{C0846D0B-9139-42D3-9F83-43D1FC67CCD8}" type="presOf" srcId="{AD2AA59B-98D6-43B9-A9A6-33E4F4DCB3C4}" destId="{DC225DC3-9487-42F5-B132-94851D5FC96D}" srcOrd="1" destOrd="0" presId="urn:microsoft.com/office/officeart/2005/8/layout/orgChart1"/>
    <dgm:cxn modelId="{BA097D13-12F5-4FB8-951F-BBBED90D4E2C}" srcId="{EC0C3AB1-A0EE-48DE-81D3-8C2676E5B863}" destId="{75DC6B6C-FF6D-49D4-8585-1F7EB003EC24}" srcOrd="2" destOrd="0" parTransId="{0E7B64EE-605D-487F-9912-575EBA111AF2}" sibTransId="{85E66840-5653-4A8F-8BED-4B99AA790B13}"/>
    <dgm:cxn modelId="{77E2A31C-3253-4560-905A-F9E872CA51F8}" srcId="{EC0C3AB1-A0EE-48DE-81D3-8C2676E5B863}" destId="{5A3AF082-155D-40FB-B5A9-EC5D693B962F}" srcOrd="1" destOrd="0" parTransId="{8C91D717-A1A2-4D92-8302-04A99779D737}" sibTransId="{ABB861A3-02A6-44D3-9D9D-57462A57F697}"/>
    <dgm:cxn modelId="{06A12F22-3D28-447B-8030-89BFDB65FB0B}" type="presOf" srcId="{4AD14FDC-7BC4-4A08-8F45-A3615F464E29}" destId="{66308726-4E57-4F9D-9891-954EAD83127F}" srcOrd="0" destOrd="0" presId="urn:microsoft.com/office/officeart/2005/8/layout/orgChart1"/>
    <dgm:cxn modelId="{E2497623-C7EE-4BA0-A27D-18A7AD11A79A}" srcId="{0A8CEF21-3E68-4786-AB06-10991FF121FC}" destId="{449A4C86-C38B-4410-BC08-C215371C161D}" srcOrd="0" destOrd="0" parTransId="{823DB82E-06E7-4622-9BE1-DAF72710C758}" sibTransId="{DB9683B6-48F1-47F1-BFB4-941CC4FF87F4}"/>
    <dgm:cxn modelId="{106AFA26-1EC8-434F-BFD7-BE65E62D1ABB}" type="presOf" srcId="{AD2AA59B-98D6-43B9-A9A6-33E4F4DCB3C4}" destId="{E25999D0-40CE-4770-A0C5-4226CF05B27D}" srcOrd="0" destOrd="0" presId="urn:microsoft.com/office/officeart/2005/8/layout/orgChart1"/>
    <dgm:cxn modelId="{7C882529-77E4-4208-8C40-7367DA3A7859}" type="presOf" srcId="{DFEAEC3C-7C82-46C4-9CC8-40E7A87276BB}" destId="{C1025569-2471-43B7-9274-56FF8D647556}" srcOrd="0" destOrd="0" presId="urn:microsoft.com/office/officeart/2005/8/layout/orgChart1"/>
    <dgm:cxn modelId="{AECF5330-A922-48E8-B381-6012573FC4E4}" type="presOf" srcId="{449A4C86-C38B-4410-BC08-C215371C161D}" destId="{1C005D96-6C2B-455A-A1FE-FDCDB41B1041}" srcOrd="1" destOrd="0" presId="urn:microsoft.com/office/officeart/2005/8/layout/orgChart1"/>
    <dgm:cxn modelId="{5241613A-58EF-4735-8D73-FC53441E81FE}" type="presOf" srcId="{75DC6B6C-FF6D-49D4-8585-1F7EB003EC24}" destId="{497AB004-DFED-462B-B977-C669DC266031}" srcOrd="0" destOrd="0" presId="urn:microsoft.com/office/officeart/2005/8/layout/orgChart1"/>
    <dgm:cxn modelId="{2567DE40-9DC2-440B-B0F9-90EA3F48F331}" type="presOf" srcId="{823DB82E-06E7-4622-9BE1-DAF72710C758}" destId="{BBC898EE-F6AF-4F52-93F3-C00B5A4AFCB4}" srcOrd="0" destOrd="0" presId="urn:microsoft.com/office/officeart/2005/8/layout/orgChart1"/>
    <dgm:cxn modelId="{8E50D361-E88C-4700-AC4F-C13F2A15AB97}" type="presOf" srcId="{0C496B73-CFED-4864-A5DE-E86509BA61B0}" destId="{C23B54BC-35B4-4717-BE56-7041B11E9046}" srcOrd="1" destOrd="0" presId="urn:microsoft.com/office/officeart/2005/8/layout/orgChart1"/>
    <dgm:cxn modelId="{68B29562-141C-4E6F-9942-E6A01C0992F4}" type="presOf" srcId="{5A3AF082-155D-40FB-B5A9-EC5D693B962F}" destId="{01F8C97D-7674-4D7F-80A3-654FE4EED88F}" srcOrd="0" destOrd="0" presId="urn:microsoft.com/office/officeart/2005/8/layout/orgChart1"/>
    <dgm:cxn modelId="{511A2A64-EAFD-4C77-94D0-274DA0418802}" type="presOf" srcId="{20B070A9-D520-408D-A4BD-423B904EDE87}" destId="{327C6F4F-9EA8-4D3E-BA99-BEB95E6D96F6}" srcOrd="0" destOrd="0" presId="urn:microsoft.com/office/officeart/2005/8/layout/orgChart1"/>
    <dgm:cxn modelId="{A45A3B46-8847-4034-92EB-54E52F4523A1}" srcId="{0A8CEF21-3E68-4786-AB06-10991FF121FC}" destId="{B474D72C-A255-49E9-9962-F4745E851C13}" srcOrd="1" destOrd="0" parTransId="{DFEAEC3C-7C82-46C4-9CC8-40E7A87276BB}" sibTransId="{DAB39ABF-348F-487F-85FE-AD67C6BFD05B}"/>
    <dgm:cxn modelId="{B61D3649-25A9-495B-9757-C77471B17F03}" srcId="{D0ED3656-FDD2-49D0-906D-D8D6777D0A48}" destId="{20B070A9-D520-408D-A4BD-423B904EDE87}" srcOrd="2" destOrd="0" parTransId="{CD1D3F58-8D60-40D1-9ABE-B99ED33F5EE1}" sibTransId="{837B900C-1FD1-4046-87FB-CC72CDA47400}"/>
    <dgm:cxn modelId="{167BAC6A-B5DA-4824-A60F-29AA96A47D01}" type="presOf" srcId="{EC0C3AB1-A0EE-48DE-81D3-8C2676E5B863}" destId="{79D28993-C17A-4442-AD96-E32794148169}" srcOrd="1" destOrd="0" presId="urn:microsoft.com/office/officeart/2005/8/layout/orgChart1"/>
    <dgm:cxn modelId="{E135AE71-FA64-4A63-BFE4-8A3522F8D359}" type="presOf" srcId="{0F4C1020-6984-4F8C-9EE2-AD5BB4EBB3D6}" destId="{B7363C32-9273-46D1-B6B1-38583B95B4D3}" srcOrd="0" destOrd="0" presId="urn:microsoft.com/office/officeart/2005/8/layout/orgChart1"/>
    <dgm:cxn modelId="{C8901455-E245-4D5B-9B90-6EE61F525549}" type="presOf" srcId="{449A4C86-C38B-4410-BC08-C215371C161D}" destId="{948D3E49-542C-4BC0-BCE8-8546089F965C}" srcOrd="0" destOrd="0" presId="urn:microsoft.com/office/officeart/2005/8/layout/orgChart1"/>
    <dgm:cxn modelId="{C5601D58-E6FF-4A66-8C3B-CB18C047CF1D}" srcId="{20B070A9-D520-408D-A4BD-423B904EDE87}" destId="{AD2AA59B-98D6-43B9-A9A6-33E4F4DCB3C4}" srcOrd="0" destOrd="0" parTransId="{AAD1FD16-C1AB-431F-A083-7BAAA00C0FD6}" sibTransId="{37349F7C-33D2-40DA-BC2E-3520EDA74755}"/>
    <dgm:cxn modelId="{21EC607F-64BD-40F8-A1E2-A19BA6AD0F08}" type="presOf" srcId="{FB076F7F-4D84-42DF-9D15-DA393BFADECC}" destId="{233DF3A1-AE70-4F39-A151-CD23E4DB6124}" srcOrd="1" destOrd="0" presId="urn:microsoft.com/office/officeart/2005/8/layout/orgChart1"/>
    <dgm:cxn modelId="{BED02486-67E0-4ABA-96EC-49493D0A2A06}" type="presOf" srcId="{CD1D3F58-8D60-40D1-9ABE-B99ED33F5EE1}" destId="{DC85C420-2DDB-4691-9ACA-9CBDF2076082}" srcOrd="0" destOrd="0" presId="urn:microsoft.com/office/officeart/2005/8/layout/orgChart1"/>
    <dgm:cxn modelId="{2C17FC8B-CD8C-47D5-BAFD-C5C26DD35F24}" type="presOf" srcId="{818EA0BF-7E5A-4724-A61A-8332410FEAB0}" destId="{07E560A7-1A42-453F-9F18-6E91FAF8AA30}" srcOrd="0" destOrd="0" presId="urn:microsoft.com/office/officeart/2005/8/layout/orgChart1"/>
    <dgm:cxn modelId="{15E7608F-E449-474E-8127-FCFBC2D9409A}" type="presOf" srcId="{8C91D717-A1A2-4D92-8302-04A99779D737}" destId="{BE808929-B84D-4A2C-8BE5-FEEF44E7259A}" srcOrd="0" destOrd="0" presId="urn:microsoft.com/office/officeart/2005/8/layout/orgChart1"/>
    <dgm:cxn modelId="{AFE31698-5849-4F63-A703-C247F9B1873E}" type="presOf" srcId="{5A3AF082-155D-40FB-B5A9-EC5D693B962F}" destId="{45F85E05-D239-4EC8-B092-9C32C23A651D}" srcOrd="1" destOrd="0" presId="urn:microsoft.com/office/officeart/2005/8/layout/orgChart1"/>
    <dgm:cxn modelId="{5B004298-3F8C-4E60-A10A-BF1C599C34B4}" type="presOf" srcId="{D0ED3656-FDD2-49D0-906D-D8D6777D0A48}" destId="{A9C38A2C-11F5-434F-B984-4C4110CABF9E}" srcOrd="1" destOrd="0" presId="urn:microsoft.com/office/officeart/2005/8/layout/orgChart1"/>
    <dgm:cxn modelId="{4F7E6299-9611-49AF-B826-598E885E10BF}" type="presOf" srcId="{0A8CEF21-3E68-4786-AB06-10991FF121FC}" destId="{DC087AD4-29B9-4337-8A15-D79B8DF73BCC}" srcOrd="0" destOrd="0" presId="urn:microsoft.com/office/officeart/2005/8/layout/orgChart1"/>
    <dgm:cxn modelId="{6ED7A6A6-3031-40BC-8E20-6C366A0A3BF2}" type="presOf" srcId="{D0ED3656-FDD2-49D0-906D-D8D6777D0A48}" destId="{B2C0F9F6-D996-4BAE-B3F8-1F689F1F5AF5}" srcOrd="0" destOrd="0" presId="urn:microsoft.com/office/officeart/2005/8/layout/orgChart1"/>
    <dgm:cxn modelId="{7F4985A7-F45C-4532-8F08-4B867F3DFDFE}" type="presOf" srcId="{B474D72C-A255-49E9-9962-F4745E851C13}" destId="{E6A92953-A1B1-4DDA-B80E-6386531AEA85}" srcOrd="1" destOrd="0" presId="urn:microsoft.com/office/officeart/2005/8/layout/orgChart1"/>
    <dgm:cxn modelId="{835603AA-F985-4739-B31E-BCD05649AB07}" type="presOf" srcId="{1B6E21DF-09A4-49F7-9ECA-4F618B0F6C34}" destId="{CB8138B2-1C31-4D44-840F-E292FD688123}" srcOrd="0" destOrd="0" presId="urn:microsoft.com/office/officeart/2005/8/layout/orgChart1"/>
    <dgm:cxn modelId="{563443AA-6E00-40F4-BAF2-AD9A9616EAD3}" type="presOf" srcId="{0C496B73-CFED-4864-A5DE-E86509BA61B0}" destId="{EE2C8439-488C-4440-BC8F-75AF9E13DD89}" srcOrd="0" destOrd="0" presId="urn:microsoft.com/office/officeart/2005/8/layout/orgChart1"/>
    <dgm:cxn modelId="{F8922DAD-E750-4123-B785-F6227D01A8E7}" srcId="{EC0C3AB1-A0EE-48DE-81D3-8C2676E5B863}" destId="{4AD14FDC-7BC4-4A08-8F45-A3615F464E29}" srcOrd="0" destOrd="0" parTransId="{0F4C1020-6984-4F8C-9EE2-AD5BB4EBB3D6}" sibTransId="{B5B99D5C-B0E7-4B03-B102-A17325DD4D6F}"/>
    <dgm:cxn modelId="{1D4FC5B2-224E-46B6-885B-4817A0BB6527}" type="presOf" srcId="{AAD1FD16-C1AB-431F-A083-7BAAA00C0FD6}" destId="{F728CE4F-7059-4078-BA8A-78566628A793}" srcOrd="0" destOrd="0" presId="urn:microsoft.com/office/officeart/2005/8/layout/orgChart1"/>
    <dgm:cxn modelId="{D37FE0B4-9657-4792-8E48-80989F3BCDF8}" type="presOf" srcId="{0A8CEF21-3E68-4786-AB06-10991FF121FC}" destId="{BA504DDA-FD95-4A8B-9F71-90A071238A95}" srcOrd="1" destOrd="0" presId="urn:microsoft.com/office/officeart/2005/8/layout/orgChart1"/>
    <dgm:cxn modelId="{6CD360BB-10BC-4E12-8F2C-E38834F2C394}" type="presOf" srcId="{B474D72C-A255-49E9-9962-F4745E851C13}" destId="{6C98EAF9-F1A2-41F9-B538-418B80DA5903}" srcOrd="0" destOrd="0" presId="urn:microsoft.com/office/officeart/2005/8/layout/orgChart1"/>
    <dgm:cxn modelId="{FDD2E4C1-F2E3-44EE-A29D-172006950DC7}" srcId="{1B6E21DF-09A4-49F7-9ECA-4F618B0F6C34}" destId="{D0ED3656-FDD2-49D0-906D-D8D6777D0A48}" srcOrd="0" destOrd="0" parTransId="{505B6A3F-AA49-4A0E-A794-F4D73CCCB101}" sibTransId="{F039111E-4A11-4B40-840A-3F7907D531E9}"/>
    <dgm:cxn modelId="{566EDCC5-6515-4077-9EF2-47EE7676439F}" type="presOf" srcId="{FB076F7F-4D84-42DF-9D15-DA393BFADECC}" destId="{4D089119-0AEA-4621-B0E9-6199B34FA4E4}" srcOrd="0" destOrd="0" presId="urn:microsoft.com/office/officeart/2005/8/layout/orgChart1"/>
    <dgm:cxn modelId="{93623BCE-5186-4661-A9F9-8D8D39089186}" type="presOf" srcId="{0E7B64EE-605D-487F-9912-575EBA111AF2}" destId="{25150F1B-3260-4CDE-9318-ACFF77158710}" srcOrd="0" destOrd="0" presId="urn:microsoft.com/office/officeart/2005/8/layout/orgChart1"/>
    <dgm:cxn modelId="{F9F694CE-9EEA-4012-ACEB-38C63F301CF6}" srcId="{D0ED3656-FDD2-49D0-906D-D8D6777D0A48}" destId="{EC0C3AB1-A0EE-48DE-81D3-8C2676E5B863}" srcOrd="1" destOrd="0" parTransId="{D82D225B-35FC-4B9C-A95B-06DD289D5CE7}" sibTransId="{106EFA5C-23DC-4D2C-AFF4-A72AED0D78D1}"/>
    <dgm:cxn modelId="{8F533AD4-FA5F-481D-A29C-9794A39FFDD6}" type="presOf" srcId="{4E9B5D54-66D9-4C57-A82D-96AACD5E6F34}" destId="{4A40F4E0-3986-4E1C-84F9-AB0C0E3B4BC5}" srcOrd="0" destOrd="0" presId="urn:microsoft.com/office/officeart/2005/8/layout/orgChart1"/>
    <dgm:cxn modelId="{56B63DEA-554E-437F-8493-1D81915A0535}" srcId="{20B070A9-D520-408D-A4BD-423B904EDE87}" destId="{FB076F7F-4D84-42DF-9D15-DA393BFADECC}" srcOrd="1" destOrd="0" parTransId="{4E9B5D54-66D9-4C57-A82D-96AACD5E6F34}" sibTransId="{5C86EE5E-14D0-40DE-BDFB-02D921FCA3F7}"/>
    <dgm:cxn modelId="{78DB80EA-0724-4606-91F9-D5E8E2F23B63}" srcId="{D0ED3656-FDD2-49D0-906D-D8D6777D0A48}" destId="{0A8CEF21-3E68-4786-AB06-10991FF121FC}" srcOrd="0" destOrd="0" parTransId="{818EA0BF-7E5A-4724-A61A-8332410FEAB0}" sibTransId="{7F566D15-74BA-4958-8AAF-ED8E501A6097}"/>
    <dgm:cxn modelId="{A078E9F1-4ED7-4FB3-B095-813F9C778E19}" type="presOf" srcId="{EC0C3AB1-A0EE-48DE-81D3-8C2676E5B863}" destId="{DFFC8F65-F7B4-48E3-96C5-02E7C0867DCA}" srcOrd="0" destOrd="0" presId="urn:microsoft.com/office/officeart/2005/8/layout/orgChart1"/>
    <dgm:cxn modelId="{C0E2BAF2-67FF-447F-BB46-BC12C3DD463B}" srcId="{0A8CEF21-3E68-4786-AB06-10991FF121FC}" destId="{0C496B73-CFED-4864-A5DE-E86509BA61B0}" srcOrd="2" destOrd="0" parTransId="{0A414AF2-EF55-4450-B795-607D875C0BA1}" sibTransId="{F0CE432D-47A9-455F-AB09-95A680FE9820}"/>
    <dgm:cxn modelId="{8CC825FD-11CE-49D3-9C6A-E21192977441}" type="presOf" srcId="{4AD14FDC-7BC4-4A08-8F45-A3615F464E29}" destId="{528816A1-37F5-4745-95EE-EBF3F8BCC68B}" srcOrd="1" destOrd="0" presId="urn:microsoft.com/office/officeart/2005/8/layout/orgChart1"/>
    <dgm:cxn modelId="{61D647FE-78BD-423B-8C1A-E103C502C6FF}" type="presOf" srcId="{20B070A9-D520-408D-A4BD-423B904EDE87}" destId="{A6464303-B4B9-42E8-BC8F-C3FD265ED808}" srcOrd="1" destOrd="0" presId="urn:microsoft.com/office/officeart/2005/8/layout/orgChart1"/>
    <dgm:cxn modelId="{84750392-5EE2-44E7-AF69-E489A80A795A}" type="presParOf" srcId="{CB8138B2-1C31-4D44-840F-E292FD688123}" destId="{A4E0AFF4-5C4B-4FF5-9792-5FA41AED4AF2}" srcOrd="0" destOrd="0" presId="urn:microsoft.com/office/officeart/2005/8/layout/orgChart1"/>
    <dgm:cxn modelId="{C4539E42-9F95-4F09-BFFC-FFCA2BF74931}" type="presParOf" srcId="{A4E0AFF4-5C4B-4FF5-9792-5FA41AED4AF2}" destId="{8E79AC69-8E5D-485F-9DB4-85157405AC7E}" srcOrd="0" destOrd="0" presId="urn:microsoft.com/office/officeart/2005/8/layout/orgChart1"/>
    <dgm:cxn modelId="{C0705EAC-AFC5-45B6-82D3-405DA5FE6038}" type="presParOf" srcId="{8E79AC69-8E5D-485F-9DB4-85157405AC7E}" destId="{B2C0F9F6-D996-4BAE-B3F8-1F689F1F5AF5}" srcOrd="0" destOrd="0" presId="urn:microsoft.com/office/officeart/2005/8/layout/orgChart1"/>
    <dgm:cxn modelId="{8F04247B-67D9-4359-B6A6-212AED9061E8}" type="presParOf" srcId="{8E79AC69-8E5D-485F-9DB4-85157405AC7E}" destId="{A9C38A2C-11F5-434F-B984-4C4110CABF9E}" srcOrd="1" destOrd="0" presId="urn:microsoft.com/office/officeart/2005/8/layout/orgChart1"/>
    <dgm:cxn modelId="{302BCF7A-77C1-423C-A284-ECDF2A8FD920}" type="presParOf" srcId="{A4E0AFF4-5C4B-4FF5-9792-5FA41AED4AF2}" destId="{042F1990-DDB1-449B-8A14-8DBE32FEBD8F}" srcOrd="1" destOrd="0" presId="urn:microsoft.com/office/officeart/2005/8/layout/orgChart1"/>
    <dgm:cxn modelId="{E4801AD2-366B-4C15-9598-9EAA9243670A}" type="presParOf" srcId="{042F1990-DDB1-449B-8A14-8DBE32FEBD8F}" destId="{07E560A7-1A42-453F-9F18-6E91FAF8AA30}" srcOrd="0" destOrd="0" presId="urn:microsoft.com/office/officeart/2005/8/layout/orgChart1"/>
    <dgm:cxn modelId="{752BC935-9446-46C0-A9C3-38E50B5E149B}" type="presParOf" srcId="{042F1990-DDB1-449B-8A14-8DBE32FEBD8F}" destId="{73E3841C-F4D4-4E0B-B461-07616881DD66}" srcOrd="1" destOrd="0" presId="urn:microsoft.com/office/officeart/2005/8/layout/orgChart1"/>
    <dgm:cxn modelId="{FA332129-0F41-4499-A9AA-7F830A26D1E8}" type="presParOf" srcId="{73E3841C-F4D4-4E0B-B461-07616881DD66}" destId="{0BEC0C9D-0E45-441B-851A-8D368A766CB9}" srcOrd="0" destOrd="0" presId="urn:microsoft.com/office/officeart/2005/8/layout/orgChart1"/>
    <dgm:cxn modelId="{A5FFC2B1-8E48-490A-8F9C-2AC5E7C9201E}" type="presParOf" srcId="{0BEC0C9D-0E45-441B-851A-8D368A766CB9}" destId="{DC087AD4-29B9-4337-8A15-D79B8DF73BCC}" srcOrd="0" destOrd="0" presId="urn:microsoft.com/office/officeart/2005/8/layout/orgChart1"/>
    <dgm:cxn modelId="{64E4FDA3-DA76-4F70-A01F-844AE17F4CF5}" type="presParOf" srcId="{0BEC0C9D-0E45-441B-851A-8D368A766CB9}" destId="{BA504DDA-FD95-4A8B-9F71-90A071238A95}" srcOrd="1" destOrd="0" presId="urn:microsoft.com/office/officeart/2005/8/layout/orgChart1"/>
    <dgm:cxn modelId="{70A4BE4C-6600-4EEA-912B-18C57AA593EF}" type="presParOf" srcId="{73E3841C-F4D4-4E0B-B461-07616881DD66}" destId="{1EF1692E-354C-492E-94E1-E1189C45109E}" srcOrd="1" destOrd="0" presId="urn:microsoft.com/office/officeart/2005/8/layout/orgChart1"/>
    <dgm:cxn modelId="{D6B516AE-08CB-4041-AAD8-35D1C85EF2C4}" type="presParOf" srcId="{1EF1692E-354C-492E-94E1-E1189C45109E}" destId="{BBC898EE-F6AF-4F52-93F3-C00B5A4AFCB4}" srcOrd="0" destOrd="0" presId="urn:microsoft.com/office/officeart/2005/8/layout/orgChart1"/>
    <dgm:cxn modelId="{7AE911B8-8F09-44EB-8FCF-93A9029AD0C5}" type="presParOf" srcId="{1EF1692E-354C-492E-94E1-E1189C45109E}" destId="{3BA389DC-8E3E-4D3A-91C6-A0DACD775D98}" srcOrd="1" destOrd="0" presId="urn:microsoft.com/office/officeart/2005/8/layout/orgChart1"/>
    <dgm:cxn modelId="{69191B85-84CC-4F1A-B83F-D0EADA1FEBC2}" type="presParOf" srcId="{3BA389DC-8E3E-4D3A-91C6-A0DACD775D98}" destId="{FCAC89E5-C5B0-4831-B634-A9AB8967FD99}" srcOrd="0" destOrd="0" presId="urn:microsoft.com/office/officeart/2005/8/layout/orgChart1"/>
    <dgm:cxn modelId="{669F2DD8-8053-4D14-A72D-AB2EF96E48E1}" type="presParOf" srcId="{FCAC89E5-C5B0-4831-B634-A9AB8967FD99}" destId="{948D3E49-542C-4BC0-BCE8-8546089F965C}" srcOrd="0" destOrd="0" presId="urn:microsoft.com/office/officeart/2005/8/layout/orgChart1"/>
    <dgm:cxn modelId="{DFF21F0B-4AB7-4D17-9F5A-7885E1BC757A}" type="presParOf" srcId="{FCAC89E5-C5B0-4831-B634-A9AB8967FD99}" destId="{1C005D96-6C2B-455A-A1FE-FDCDB41B1041}" srcOrd="1" destOrd="0" presId="urn:microsoft.com/office/officeart/2005/8/layout/orgChart1"/>
    <dgm:cxn modelId="{D610A1E7-57BD-4FE0-AEA3-41EE82BC034A}" type="presParOf" srcId="{3BA389DC-8E3E-4D3A-91C6-A0DACD775D98}" destId="{1101F228-7484-45BA-A62D-0FB8D74744C3}" srcOrd="1" destOrd="0" presId="urn:microsoft.com/office/officeart/2005/8/layout/orgChart1"/>
    <dgm:cxn modelId="{A053A906-47D0-4635-818A-EA7C7748DBA3}" type="presParOf" srcId="{3BA389DC-8E3E-4D3A-91C6-A0DACD775D98}" destId="{65135FE9-BCFA-462A-A665-35F39CDDD5CD}" srcOrd="2" destOrd="0" presId="urn:microsoft.com/office/officeart/2005/8/layout/orgChart1"/>
    <dgm:cxn modelId="{30E0D324-14C1-4384-977D-6DFE2471E555}" type="presParOf" srcId="{1EF1692E-354C-492E-94E1-E1189C45109E}" destId="{C1025569-2471-43B7-9274-56FF8D647556}" srcOrd="2" destOrd="0" presId="urn:microsoft.com/office/officeart/2005/8/layout/orgChart1"/>
    <dgm:cxn modelId="{C052C3FD-B25D-4FEE-84F5-68EE7B485A85}" type="presParOf" srcId="{1EF1692E-354C-492E-94E1-E1189C45109E}" destId="{9FEF4575-D324-4C51-B616-4C44D0CD704D}" srcOrd="3" destOrd="0" presId="urn:microsoft.com/office/officeart/2005/8/layout/orgChart1"/>
    <dgm:cxn modelId="{A419885D-80F7-41EC-A6F6-BA357F9399EB}" type="presParOf" srcId="{9FEF4575-D324-4C51-B616-4C44D0CD704D}" destId="{6DAB38FA-5513-44ED-8075-69A2E2950D53}" srcOrd="0" destOrd="0" presId="urn:microsoft.com/office/officeart/2005/8/layout/orgChart1"/>
    <dgm:cxn modelId="{9E99A3BF-D00F-4E21-88B2-9AA2CCDA6B4C}" type="presParOf" srcId="{6DAB38FA-5513-44ED-8075-69A2E2950D53}" destId="{6C98EAF9-F1A2-41F9-B538-418B80DA5903}" srcOrd="0" destOrd="0" presId="urn:microsoft.com/office/officeart/2005/8/layout/orgChart1"/>
    <dgm:cxn modelId="{4A178D77-D7CE-4A99-ACD7-2AA46963FD1E}" type="presParOf" srcId="{6DAB38FA-5513-44ED-8075-69A2E2950D53}" destId="{E6A92953-A1B1-4DDA-B80E-6386531AEA85}" srcOrd="1" destOrd="0" presId="urn:microsoft.com/office/officeart/2005/8/layout/orgChart1"/>
    <dgm:cxn modelId="{05282685-D592-40D4-9BFE-F010739D64B9}" type="presParOf" srcId="{9FEF4575-D324-4C51-B616-4C44D0CD704D}" destId="{CB616634-6860-4360-9C9E-EB3126123116}" srcOrd="1" destOrd="0" presId="urn:microsoft.com/office/officeart/2005/8/layout/orgChart1"/>
    <dgm:cxn modelId="{F3A2792E-284A-4B6D-9E69-C2CA9AEF4E62}" type="presParOf" srcId="{9FEF4575-D324-4C51-B616-4C44D0CD704D}" destId="{C3BE7CBD-AD70-4EB7-A21D-FE59758CFBAB}" srcOrd="2" destOrd="0" presId="urn:microsoft.com/office/officeart/2005/8/layout/orgChart1"/>
    <dgm:cxn modelId="{05497453-B096-45C1-8D14-E38DA84D7C3B}" type="presParOf" srcId="{1EF1692E-354C-492E-94E1-E1189C45109E}" destId="{3BD3E560-803E-43B3-B249-31C892505CAA}" srcOrd="4" destOrd="0" presId="urn:microsoft.com/office/officeart/2005/8/layout/orgChart1"/>
    <dgm:cxn modelId="{F137A61C-7BFE-4D1E-ADFC-F890214E54F1}" type="presParOf" srcId="{1EF1692E-354C-492E-94E1-E1189C45109E}" destId="{9F7277B8-6BD6-4181-AAF4-D4E28D4376A9}" srcOrd="5" destOrd="0" presId="urn:microsoft.com/office/officeart/2005/8/layout/orgChart1"/>
    <dgm:cxn modelId="{98CE9BDC-8B56-4467-BF5B-D5FC78757EE6}" type="presParOf" srcId="{9F7277B8-6BD6-4181-AAF4-D4E28D4376A9}" destId="{782361FB-0AB3-4B60-AD10-461FA002A779}" srcOrd="0" destOrd="0" presId="urn:microsoft.com/office/officeart/2005/8/layout/orgChart1"/>
    <dgm:cxn modelId="{0478102F-539F-41D2-893E-17480BD50999}" type="presParOf" srcId="{782361FB-0AB3-4B60-AD10-461FA002A779}" destId="{EE2C8439-488C-4440-BC8F-75AF9E13DD89}" srcOrd="0" destOrd="0" presId="urn:microsoft.com/office/officeart/2005/8/layout/orgChart1"/>
    <dgm:cxn modelId="{1918E6E5-54AD-4011-9A90-2B933234DE64}" type="presParOf" srcId="{782361FB-0AB3-4B60-AD10-461FA002A779}" destId="{C23B54BC-35B4-4717-BE56-7041B11E9046}" srcOrd="1" destOrd="0" presId="urn:microsoft.com/office/officeart/2005/8/layout/orgChart1"/>
    <dgm:cxn modelId="{BAF66473-BAD3-42FB-A192-CB81AA545F58}" type="presParOf" srcId="{9F7277B8-6BD6-4181-AAF4-D4E28D4376A9}" destId="{1C8E2805-5196-47A3-AC0C-FC9ECE9769CE}" srcOrd="1" destOrd="0" presId="urn:microsoft.com/office/officeart/2005/8/layout/orgChart1"/>
    <dgm:cxn modelId="{4572431A-8397-4176-8443-9A97B6C6C6B8}" type="presParOf" srcId="{9F7277B8-6BD6-4181-AAF4-D4E28D4376A9}" destId="{2DF3E325-4988-49DA-93FA-6DBB3580E01C}" srcOrd="2" destOrd="0" presId="urn:microsoft.com/office/officeart/2005/8/layout/orgChart1"/>
    <dgm:cxn modelId="{0F33C0FA-1BB9-4F9D-869A-B1216DA322EB}" type="presParOf" srcId="{73E3841C-F4D4-4E0B-B461-07616881DD66}" destId="{42F79346-4B2E-4851-8030-D6464AC333B4}" srcOrd="2" destOrd="0" presId="urn:microsoft.com/office/officeart/2005/8/layout/orgChart1"/>
    <dgm:cxn modelId="{C59883C2-3886-4650-AA83-C35914AE4594}" type="presParOf" srcId="{042F1990-DDB1-449B-8A14-8DBE32FEBD8F}" destId="{F79F922E-E270-46BB-9977-C36920B86B72}" srcOrd="2" destOrd="0" presId="urn:microsoft.com/office/officeart/2005/8/layout/orgChart1"/>
    <dgm:cxn modelId="{B07C1AA1-F75A-4860-9A76-9695A14F47BA}" type="presParOf" srcId="{042F1990-DDB1-449B-8A14-8DBE32FEBD8F}" destId="{028BB0C7-7817-4FDA-AEDC-9A31BCD77A1A}" srcOrd="3" destOrd="0" presId="urn:microsoft.com/office/officeart/2005/8/layout/orgChart1"/>
    <dgm:cxn modelId="{B3FD6162-D760-484B-AEF0-A76D1DB25D61}" type="presParOf" srcId="{028BB0C7-7817-4FDA-AEDC-9A31BCD77A1A}" destId="{B02816C3-7BB0-43CA-9482-F5B292ECA9B4}" srcOrd="0" destOrd="0" presId="urn:microsoft.com/office/officeart/2005/8/layout/orgChart1"/>
    <dgm:cxn modelId="{7B436A9F-A11C-4C7A-8BCD-16CE290663D4}" type="presParOf" srcId="{B02816C3-7BB0-43CA-9482-F5B292ECA9B4}" destId="{DFFC8F65-F7B4-48E3-96C5-02E7C0867DCA}" srcOrd="0" destOrd="0" presId="urn:microsoft.com/office/officeart/2005/8/layout/orgChart1"/>
    <dgm:cxn modelId="{ECE00D00-787A-4C94-99E4-79C5FE3D18F5}" type="presParOf" srcId="{B02816C3-7BB0-43CA-9482-F5B292ECA9B4}" destId="{79D28993-C17A-4442-AD96-E32794148169}" srcOrd="1" destOrd="0" presId="urn:microsoft.com/office/officeart/2005/8/layout/orgChart1"/>
    <dgm:cxn modelId="{B16E0A59-4960-4E38-A3A9-698E42162030}" type="presParOf" srcId="{028BB0C7-7817-4FDA-AEDC-9A31BCD77A1A}" destId="{60189B3B-35B1-4BBA-9B63-72FB8DADAB3D}" srcOrd="1" destOrd="0" presId="urn:microsoft.com/office/officeart/2005/8/layout/orgChart1"/>
    <dgm:cxn modelId="{D2DFC90A-F18C-40B1-B7B3-E6DA53652027}" type="presParOf" srcId="{60189B3B-35B1-4BBA-9B63-72FB8DADAB3D}" destId="{B7363C32-9273-46D1-B6B1-38583B95B4D3}" srcOrd="0" destOrd="0" presId="urn:microsoft.com/office/officeart/2005/8/layout/orgChart1"/>
    <dgm:cxn modelId="{E1F5AC3B-EEC4-4F02-9401-094C6576CB47}" type="presParOf" srcId="{60189B3B-35B1-4BBA-9B63-72FB8DADAB3D}" destId="{8467816D-452E-4DB6-B2E6-8C1CB0D4A8DC}" srcOrd="1" destOrd="0" presId="urn:microsoft.com/office/officeart/2005/8/layout/orgChart1"/>
    <dgm:cxn modelId="{1FEF8986-2238-4C00-A4E0-CF0F400BFC98}" type="presParOf" srcId="{8467816D-452E-4DB6-B2E6-8C1CB0D4A8DC}" destId="{774BE760-3D2E-488F-AD96-254C4E48467E}" srcOrd="0" destOrd="0" presId="urn:microsoft.com/office/officeart/2005/8/layout/orgChart1"/>
    <dgm:cxn modelId="{C9814AB4-E801-481E-B1F8-BABC8915039A}" type="presParOf" srcId="{774BE760-3D2E-488F-AD96-254C4E48467E}" destId="{66308726-4E57-4F9D-9891-954EAD83127F}" srcOrd="0" destOrd="0" presId="urn:microsoft.com/office/officeart/2005/8/layout/orgChart1"/>
    <dgm:cxn modelId="{181D8D3A-A9ED-4FAB-845F-0AE5561B1C3C}" type="presParOf" srcId="{774BE760-3D2E-488F-AD96-254C4E48467E}" destId="{528816A1-37F5-4745-95EE-EBF3F8BCC68B}" srcOrd="1" destOrd="0" presId="urn:microsoft.com/office/officeart/2005/8/layout/orgChart1"/>
    <dgm:cxn modelId="{3314C536-3F93-47BB-AAA7-18FCCB39A6B7}" type="presParOf" srcId="{8467816D-452E-4DB6-B2E6-8C1CB0D4A8DC}" destId="{2CE23CB7-6974-4D9B-B152-CA6FC1BED99F}" srcOrd="1" destOrd="0" presId="urn:microsoft.com/office/officeart/2005/8/layout/orgChart1"/>
    <dgm:cxn modelId="{0781E01D-108A-4C9E-A309-ED86AEC45A48}" type="presParOf" srcId="{8467816D-452E-4DB6-B2E6-8C1CB0D4A8DC}" destId="{7D8B60DE-2DAA-4A7F-8CA3-DA4F4DD20DA9}" srcOrd="2" destOrd="0" presId="urn:microsoft.com/office/officeart/2005/8/layout/orgChart1"/>
    <dgm:cxn modelId="{BAE1E085-FE5F-496C-9C80-7AF61531C2B0}" type="presParOf" srcId="{60189B3B-35B1-4BBA-9B63-72FB8DADAB3D}" destId="{BE808929-B84D-4A2C-8BE5-FEEF44E7259A}" srcOrd="2" destOrd="0" presId="urn:microsoft.com/office/officeart/2005/8/layout/orgChart1"/>
    <dgm:cxn modelId="{45BE924B-97AE-40CF-BA00-1C55E5771EE0}" type="presParOf" srcId="{60189B3B-35B1-4BBA-9B63-72FB8DADAB3D}" destId="{F1366B00-20E7-4CEC-BE02-D6A48A0723CA}" srcOrd="3" destOrd="0" presId="urn:microsoft.com/office/officeart/2005/8/layout/orgChart1"/>
    <dgm:cxn modelId="{E64D797A-724B-4A55-9E72-F35C2A87DD75}" type="presParOf" srcId="{F1366B00-20E7-4CEC-BE02-D6A48A0723CA}" destId="{657CA421-9C17-4C43-BF1E-CC05D2EA2292}" srcOrd="0" destOrd="0" presId="urn:microsoft.com/office/officeart/2005/8/layout/orgChart1"/>
    <dgm:cxn modelId="{0DBE1EEB-9748-4662-B92E-EB6190942FE2}" type="presParOf" srcId="{657CA421-9C17-4C43-BF1E-CC05D2EA2292}" destId="{01F8C97D-7674-4D7F-80A3-654FE4EED88F}" srcOrd="0" destOrd="0" presId="urn:microsoft.com/office/officeart/2005/8/layout/orgChart1"/>
    <dgm:cxn modelId="{EAFB4033-859C-4616-B25E-E79FA0888AE6}" type="presParOf" srcId="{657CA421-9C17-4C43-BF1E-CC05D2EA2292}" destId="{45F85E05-D239-4EC8-B092-9C32C23A651D}" srcOrd="1" destOrd="0" presId="urn:microsoft.com/office/officeart/2005/8/layout/orgChart1"/>
    <dgm:cxn modelId="{42B34B75-7C3C-4567-A2E0-276F9F49E61F}" type="presParOf" srcId="{F1366B00-20E7-4CEC-BE02-D6A48A0723CA}" destId="{6E193DAA-2329-4943-A0BF-D254B93C538E}" srcOrd="1" destOrd="0" presId="urn:microsoft.com/office/officeart/2005/8/layout/orgChart1"/>
    <dgm:cxn modelId="{390121D3-3CD6-4C52-9B69-9BCEA994FE34}" type="presParOf" srcId="{F1366B00-20E7-4CEC-BE02-D6A48A0723CA}" destId="{E3F266A9-9A7A-4980-AC2C-D0F6B20905AF}" srcOrd="2" destOrd="0" presId="urn:microsoft.com/office/officeart/2005/8/layout/orgChart1"/>
    <dgm:cxn modelId="{0CDA32B6-26D3-401C-A203-DE1BAC3A90BD}" type="presParOf" srcId="{60189B3B-35B1-4BBA-9B63-72FB8DADAB3D}" destId="{25150F1B-3260-4CDE-9318-ACFF77158710}" srcOrd="4" destOrd="0" presId="urn:microsoft.com/office/officeart/2005/8/layout/orgChart1"/>
    <dgm:cxn modelId="{FAC3D9D4-421C-4B93-9879-448CE1473691}" type="presParOf" srcId="{60189B3B-35B1-4BBA-9B63-72FB8DADAB3D}" destId="{89BBA055-992E-4B40-9B4E-C7D8E5C11D72}" srcOrd="5" destOrd="0" presId="urn:microsoft.com/office/officeart/2005/8/layout/orgChart1"/>
    <dgm:cxn modelId="{42A4D8F9-A178-42C7-BF02-5A4CBCC65F87}" type="presParOf" srcId="{89BBA055-992E-4B40-9B4E-C7D8E5C11D72}" destId="{364F9A69-ECF6-4335-91DA-7A02547E7EF8}" srcOrd="0" destOrd="0" presId="urn:microsoft.com/office/officeart/2005/8/layout/orgChart1"/>
    <dgm:cxn modelId="{75BAC566-51F4-4140-A413-7435BB984F64}" type="presParOf" srcId="{364F9A69-ECF6-4335-91DA-7A02547E7EF8}" destId="{497AB004-DFED-462B-B977-C669DC266031}" srcOrd="0" destOrd="0" presId="urn:microsoft.com/office/officeart/2005/8/layout/orgChart1"/>
    <dgm:cxn modelId="{DFBBDFC5-2E35-4CE7-AA60-E188442D31EF}" type="presParOf" srcId="{364F9A69-ECF6-4335-91DA-7A02547E7EF8}" destId="{AB05EDF5-DA58-4717-AE9A-765AA0863E03}" srcOrd="1" destOrd="0" presId="urn:microsoft.com/office/officeart/2005/8/layout/orgChart1"/>
    <dgm:cxn modelId="{B50DEF36-F85E-4874-9B98-1278DD521EBA}" type="presParOf" srcId="{89BBA055-992E-4B40-9B4E-C7D8E5C11D72}" destId="{8B51B116-1CB1-4BC6-8ECA-ACD08F01131F}" srcOrd="1" destOrd="0" presId="urn:microsoft.com/office/officeart/2005/8/layout/orgChart1"/>
    <dgm:cxn modelId="{AFB1E329-FA9A-4F7B-A4B6-28C05CC591E7}" type="presParOf" srcId="{89BBA055-992E-4B40-9B4E-C7D8E5C11D72}" destId="{8D1FDDD2-2C15-4F81-871A-DB163B2C1CA3}" srcOrd="2" destOrd="0" presId="urn:microsoft.com/office/officeart/2005/8/layout/orgChart1"/>
    <dgm:cxn modelId="{FD20CDE4-389D-4347-A4C8-659AD2B7EAA6}" type="presParOf" srcId="{028BB0C7-7817-4FDA-AEDC-9A31BCD77A1A}" destId="{FAC2A607-DDAB-462D-9705-F741D5CD0D42}" srcOrd="2" destOrd="0" presId="urn:microsoft.com/office/officeart/2005/8/layout/orgChart1"/>
    <dgm:cxn modelId="{9940EDB4-68F7-4B99-9982-7EBD283C79B2}" type="presParOf" srcId="{042F1990-DDB1-449B-8A14-8DBE32FEBD8F}" destId="{DC85C420-2DDB-4691-9ACA-9CBDF2076082}" srcOrd="4" destOrd="0" presId="urn:microsoft.com/office/officeart/2005/8/layout/orgChart1"/>
    <dgm:cxn modelId="{3138A732-8E33-4EF5-8DF0-7514EE94BCA1}" type="presParOf" srcId="{042F1990-DDB1-449B-8A14-8DBE32FEBD8F}" destId="{05D097DA-14C4-4138-A19F-DC7832C749F5}" srcOrd="5" destOrd="0" presId="urn:microsoft.com/office/officeart/2005/8/layout/orgChart1"/>
    <dgm:cxn modelId="{C6191E04-C086-4EE5-8A56-65BF6BF7282D}" type="presParOf" srcId="{05D097DA-14C4-4138-A19F-DC7832C749F5}" destId="{2BB40F26-5371-4BBE-A8F7-770F8BFC53B4}" srcOrd="0" destOrd="0" presId="urn:microsoft.com/office/officeart/2005/8/layout/orgChart1"/>
    <dgm:cxn modelId="{EAD75903-2F7A-4B6A-8041-8373687095DD}" type="presParOf" srcId="{2BB40F26-5371-4BBE-A8F7-770F8BFC53B4}" destId="{327C6F4F-9EA8-4D3E-BA99-BEB95E6D96F6}" srcOrd="0" destOrd="0" presId="urn:microsoft.com/office/officeart/2005/8/layout/orgChart1"/>
    <dgm:cxn modelId="{728CFAB9-0072-44C0-AE63-DC1567F10320}" type="presParOf" srcId="{2BB40F26-5371-4BBE-A8F7-770F8BFC53B4}" destId="{A6464303-B4B9-42E8-BC8F-C3FD265ED808}" srcOrd="1" destOrd="0" presId="urn:microsoft.com/office/officeart/2005/8/layout/orgChart1"/>
    <dgm:cxn modelId="{852CEEC8-1ADB-4EF8-84E7-C93F8DE230D0}" type="presParOf" srcId="{05D097DA-14C4-4138-A19F-DC7832C749F5}" destId="{1B506777-1C70-4349-949E-CEDB0620E339}" srcOrd="1" destOrd="0" presId="urn:microsoft.com/office/officeart/2005/8/layout/orgChart1"/>
    <dgm:cxn modelId="{609B6ABE-253C-4C1B-AE46-3DA9D817BB77}" type="presParOf" srcId="{1B506777-1C70-4349-949E-CEDB0620E339}" destId="{F728CE4F-7059-4078-BA8A-78566628A793}" srcOrd="0" destOrd="0" presId="urn:microsoft.com/office/officeart/2005/8/layout/orgChart1"/>
    <dgm:cxn modelId="{F9C657BE-7912-44D7-9C58-9D1AF635C224}" type="presParOf" srcId="{1B506777-1C70-4349-949E-CEDB0620E339}" destId="{49AED62C-E1E4-447C-A6C7-7C0BD767CA9F}" srcOrd="1" destOrd="0" presId="urn:microsoft.com/office/officeart/2005/8/layout/orgChart1"/>
    <dgm:cxn modelId="{098BEDA3-BCD1-40D5-A715-7E5C5062E2E9}" type="presParOf" srcId="{49AED62C-E1E4-447C-A6C7-7C0BD767CA9F}" destId="{8D804A28-0E76-4CE1-B2F7-09A906163883}" srcOrd="0" destOrd="0" presId="urn:microsoft.com/office/officeart/2005/8/layout/orgChart1"/>
    <dgm:cxn modelId="{28FFB1D0-0496-42C8-A705-685F8CC2FAA2}" type="presParOf" srcId="{8D804A28-0E76-4CE1-B2F7-09A906163883}" destId="{E25999D0-40CE-4770-A0C5-4226CF05B27D}" srcOrd="0" destOrd="0" presId="urn:microsoft.com/office/officeart/2005/8/layout/orgChart1"/>
    <dgm:cxn modelId="{5B6CC304-BA03-4D5B-94B2-F093879149BF}" type="presParOf" srcId="{8D804A28-0E76-4CE1-B2F7-09A906163883}" destId="{DC225DC3-9487-42F5-B132-94851D5FC96D}" srcOrd="1" destOrd="0" presId="urn:microsoft.com/office/officeart/2005/8/layout/orgChart1"/>
    <dgm:cxn modelId="{FCE4ED00-CB00-4943-9BC2-B5CBDDDB7663}" type="presParOf" srcId="{49AED62C-E1E4-447C-A6C7-7C0BD767CA9F}" destId="{0E53CE66-1759-4B26-89B5-5BC592530D5E}" srcOrd="1" destOrd="0" presId="urn:microsoft.com/office/officeart/2005/8/layout/orgChart1"/>
    <dgm:cxn modelId="{77EBD717-1745-43C7-ACEC-4779399162A7}" type="presParOf" srcId="{49AED62C-E1E4-447C-A6C7-7C0BD767CA9F}" destId="{49B58B05-C6E5-4A21-A8B9-3D750A6D58EC}" srcOrd="2" destOrd="0" presId="urn:microsoft.com/office/officeart/2005/8/layout/orgChart1"/>
    <dgm:cxn modelId="{C14B203E-9ACE-4205-B6DD-4AD03A5276A8}" type="presParOf" srcId="{1B506777-1C70-4349-949E-CEDB0620E339}" destId="{4A40F4E0-3986-4E1C-84F9-AB0C0E3B4BC5}" srcOrd="2" destOrd="0" presId="urn:microsoft.com/office/officeart/2005/8/layout/orgChart1"/>
    <dgm:cxn modelId="{ED7DE5B4-4A7F-422D-B84F-1AB94478BF26}" type="presParOf" srcId="{1B506777-1C70-4349-949E-CEDB0620E339}" destId="{B802345B-E15A-492C-A0A1-3BA92B507098}" srcOrd="3" destOrd="0" presId="urn:microsoft.com/office/officeart/2005/8/layout/orgChart1"/>
    <dgm:cxn modelId="{AB4E6724-3B7F-4A2D-89E6-2A3106931D23}" type="presParOf" srcId="{B802345B-E15A-492C-A0A1-3BA92B507098}" destId="{994B229E-0334-4EDB-9BD8-DBA4CE42F9EC}" srcOrd="0" destOrd="0" presId="urn:microsoft.com/office/officeart/2005/8/layout/orgChart1"/>
    <dgm:cxn modelId="{0FC368A5-F36B-4FCC-957A-695BB5E0A527}" type="presParOf" srcId="{994B229E-0334-4EDB-9BD8-DBA4CE42F9EC}" destId="{4D089119-0AEA-4621-B0E9-6199B34FA4E4}" srcOrd="0" destOrd="0" presId="urn:microsoft.com/office/officeart/2005/8/layout/orgChart1"/>
    <dgm:cxn modelId="{6FCC45BF-BCCB-4443-AE76-15909C332BC9}" type="presParOf" srcId="{994B229E-0334-4EDB-9BD8-DBA4CE42F9EC}" destId="{233DF3A1-AE70-4F39-A151-CD23E4DB6124}" srcOrd="1" destOrd="0" presId="urn:microsoft.com/office/officeart/2005/8/layout/orgChart1"/>
    <dgm:cxn modelId="{76169F1D-EE4F-486D-9647-016096BC2991}" type="presParOf" srcId="{B802345B-E15A-492C-A0A1-3BA92B507098}" destId="{496C35E7-B00C-4A1E-845D-AE2F218B994F}" srcOrd="1" destOrd="0" presId="urn:microsoft.com/office/officeart/2005/8/layout/orgChart1"/>
    <dgm:cxn modelId="{94C3B871-5D6B-4D1B-A392-D6456C9CADFC}" type="presParOf" srcId="{B802345B-E15A-492C-A0A1-3BA92B507098}" destId="{D89FB0A8-0210-4219-B4B7-0D02327AFCF0}" srcOrd="2" destOrd="0" presId="urn:microsoft.com/office/officeart/2005/8/layout/orgChart1"/>
    <dgm:cxn modelId="{32209DA0-0A7F-47B6-918B-4777566EE941}" type="presParOf" srcId="{05D097DA-14C4-4138-A19F-DC7832C749F5}" destId="{683C1656-0B24-4FC0-B9B2-2B5088A000B8}" srcOrd="2" destOrd="0" presId="urn:microsoft.com/office/officeart/2005/8/layout/orgChart1"/>
    <dgm:cxn modelId="{FE06536E-9EA7-4C2D-8713-8C16EC287718}" type="presParOf" srcId="{A4E0AFF4-5C4B-4FF5-9792-5FA41AED4AF2}" destId="{A2F84D80-E2A1-47EE-AD5E-39A5A4C826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0F4E0-3986-4E1C-84F9-AB0C0E3B4BC5}">
      <dsp:nvSpPr>
        <dsp:cNvPr id="0" name=""/>
        <dsp:cNvSpPr/>
      </dsp:nvSpPr>
      <dsp:spPr>
        <a:xfrm>
          <a:off x="6819499" y="1766869"/>
          <a:ext cx="218977" cy="170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022"/>
              </a:lnTo>
              <a:lnTo>
                <a:pt x="218977" y="1708022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8CE4F-7059-4078-BA8A-78566628A793}">
      <dsp:nvSpPr>
        <dsp:cNvPr id="0" name=""/>
        <dsp:cNvSpPr/>
      </dsp:nvSpPr>
      <dsp:spPr>
        <a:xfrm>
          <a:off x="6819499" y="1766869"/>
          <a:ext cx="218977" cy="67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30"/>
              </a:lnTo>
              <a:lnTo>
                <a:pt x="218977" y="67153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5C420-2DDB-4691-9ACA-9CBDF2076082}">
      <dsp:nvSpPr>
        <dsp:cNvPr id="0" name=""/>
        <dsp:cNvSpPr/>
      </dsp:nvSpPr>
      <dsp:spPr>
        <a:xfrm>
          <a:off x="5637022" y="730377"/>
          <a:ext cx="1766416" cy="306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84"/>
              </a:lnTo>
              <a:lnTo>
                <a:pt x="1766416" y="153284"/>
              </a:lnTo>
              <a:lnTo>
                <a:pt x="1766416" y="30656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50F1B-3260-4CDE-9318-ACFF77158710}">
      <dsp:nvSpPr>
        <dsp:cNvPr id="0" name=""/>
        <dsp:cNvSpPr/>
      </dsp:nvSpPr>
      <dsp:spPr>
        <a:xfrm>
          <a:off x="5053082" y="1766869"/>
          <a:ext cx="218977" cy="274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515"/>
              </a:lnTo>
              <a:lnTo>
                <a:pt x="218977" y="2744515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08929-B84D-4A2C-8BE5-FEEF44E7259A}">
      <dsp:nvSpPr>
        <dsp:cNvPr id="0" name=""/>
        <dsp:cNvSpPr/>
      </dsp:nvSpPr>
      <dsp:spPr>
        <a:xfrm>
          <a:off x="5053082" y="1766869"/>
          <a:ext cx="218977" cy="170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022"/>
              </a:lnTo>
              <a:lnTo>
                <a:pt x="218977" y="1708022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63C32-9273-46D1-B6B1-38583B95B4D3}">
      <dsp:nvSpPr>
        <dsp:cNvPr id="0" name=""/>
        <dsp:cNvSpPr/>
      </dsp:nvSpPr>
      <dsp:spPr>
        <a:xfrm>
          <a:off x="5053082" y="1766869"/>
          <a:ext cx="218977" cy="67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30"/>
              </a:lnTo>
              <a:lnTo>
                <a:pt x="218977" y="67153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F922E-E270-46BB-9977-C36920B86B72}">
      <dsp:nvSpPr>
        <dsp:cNvPr id="0" name=""/>
        <dsp:cNvSpPr/>
      </dsp:nvSpPr>
      <dsp:spPr>
        <a:xfrm>
          <a:off x="5591302" y="730377"/>
          <a:ext cx="91440" cy="306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56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3E560-803E-43B3-B249-31C892505CAA}">
      <dsp:nvSpPr>
        <dsp:cNvPr id="0" name=""/>
        <dsp:cNvSpPr/>
      </dsp:nvSpPr>
      <dsp:spPr>
        <a:xfrm>
          <a:off x="3286666" y="1766869"/>
          <a:ext cx="218977" cy="274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515"/>
              </a:lnTo>
              <a:lnTo>
                <a:pt x="218977" y="2744515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25569-2471-43B7-9274-56FF8D647556}">
      <dsp:nvSpPr>
        <dsp:cNvPr id="0" name=""/>
        <dsp:cNvSpPr/>
      </dsp:nvSpPr>
      <dsp:spPr>
        <a:xfrm>
          <a:off x="3286666" y="1766869"/>
          <a:ext cx="218977" cy="170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022"/>
              </a:lnTo>
              <a:lnTo>
                <a:pt x="218977" y="1708022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898EE-F6AF-4F52-93F3-C00B5A4AFCB4}">
      <dsp:nvSpPr>
        <dsp:cNvPr id="0" name=""/>
        <dsp:cNvSpPr/>
      </dsp:nvSpPr>
      <dsp:spPr>
        <a:xfrm>
          <a:off x="3286666" y="1766869"/>
          <a:ext cx="218977" cy="67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30"/>
              </a:lnTo>
              <a:lnTo>
                <a:pt x="218977" y="67153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560A7-1A42-453F-9F18-6E91FAF8AA30}">
      <dsp:nvSpPr>
        <dsp:cNvPr id="0" name=""/>
        <dsp:cNvSpPr/>
      </dsp:nvSpPr>
      <dsp:spPr>
        <a:xfrm>
          <a:off x="3870605" y="730377"/>
          <a:ext cx="1766416" cy="306568"/>
        </a:xfrm>
        <a:custGeom>
          <a:avLst/>
          <a:gdLst/>
          <a:ahLst/>
          <a:cxnLst/>
          <a:rect l="0" t="0" r="0" b="0"/>
          <a:pathLst>
            <a:path>
              <a:moveTo>
                <a:pt x="1766416" y="0"/>
              </a:moveTo>
              <a:lnTo>
                <a:pt x="1766416" y="153284"/>
              </a:lnTo>
              <a:lnTo>
                <a:pt x="0" y="153284"/>
              </a:lnTo>
              <a:lnTo>
                <a:pt x="0" y="30656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0F9F6-D996-4BAE-B3F8-1F689F1F5AF5}">
      <dsp:nvSpPr>
        <dsp:cNvPr id="0" name=""/>
        <dsp:cNvSpPr/>
      </dsp:nvSpPr>
      <dsp:spPr>
        <a:xfrm>
          <a:off x="4907098" y="452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Admin Dashboard</a:t>
          </a:r>
        </a:p>
      </dsp:txBody>
      <dsp:txXfrm>
        <a:off x="4907098" y="452"/>
        <a:ext cx="1459848" cy="729924"/>
      </dsp:txXfrm>
    </dsp:sp>
    <dsp:sp modelId="{DC087AD4-29B9-4337-8A15-D79B8DF73BCC}">
      <dsp:nvSpPr>
        <dsp:cNvPr id="0" name=""/>
        <dsp:cNvSpPr/>
      </dsp:nvSpPr>
      <dsp:spPr>
        <a:xfrm>
          <a:off x="3140681" y="1036945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Manage Books</a:t>
          </a:r>
        </a:p>
      </dsp:txBody>
      <dsp:txXfrm>
        <a:off x="3140681" y="1036945"/>
        <a:ext cx="1459848" cy="729924"/>
      </dsp:txXfrm>
    </dsp:sp>
    <dsp:sp modelId="{948D3E49-542C-4BC0-BCE8-8546089F965C}">
      <dsp:nvSpPr>
        <dsp:cNvPr id="0" name=""/>
        <dsp:cNvSpPr/>
      </dsp:nvSpPr>
      <dsp:spPr>
        <a:xfrm>
          <a:off x="3505643" y="2073437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Books</a:t>
          </a:r>
        </a:p>
      </dsp:txBody>
      <dsp:txXfrm>
        <a:off x="3505643" y="2073437"/>
        <a:ext cx="1459848" cy="729924"/>
      </dsp:txXfrm>
    </dsp:sp>
    <dsp:sp modelId="{6C98EAF9-F1A2-41F9-B538-418B80DA5903}">
      <dsp:nvSpPr>
        <dsp:cNvPr id="0" name=""/>
        <dsp:cNvSpPr/>
      </dsp:nvSpPr>
      <dsp:spPr>
        <a:xfrm>
          <a:off x="3505643" y="3109930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Edit Books</a:t>
          </a:r>
        </a:p>
      </dsp:txBody>
      <dsp:txXfrm>
        <a:off x="3505643" y="3109930"/>
        <a:ext cx="1459848" cy="729924"/>
      </dsp:txXfrm>
    </dsp:sp>
    <dsp:sp modelId="{EE2C8439-488C-4440-BC8F-75AF9E13DD89}">
      <dsp:nvSpPr>
        <dsp:cNvPr id="0" name=""/>
        <dsp:cNvSpPr/>
      </dsp:nvSpPr>
      <dsp:spPr>
        <a:xfrm>
          <a:off x="3505643" y="4146422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Books</a:t>
          </a:r>
        </a:p>
      </dsp:txBody>
      <dsp:txXfrm>
        <a:off x="3505643" y="4146422"/>
        <a:ext cx="1459848" cy="729924"/>
      </dsp:txXfrm>
    </dsp:sp>
    <dsp:sp modelId="{DFFC8F65-F7B4-48E3-96C5-02E7C0867DCA}">
      <dsp:nvSpPr>
        <dsp:cNvPr id="0" name=""/>
        <dsp:cNvSpPr/>
      </dsp:nvSpPr>
      <dsp:spPr>
        <a:xfrm>
          <a:off x="4907098" y="1036945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Manage Authors</a:t>
          </a:r>
        </a:p>
      </dsp:txBody>
      <dsp:txXfrm>
        <a:off x="4907098" y="1036945"/>
        <a:ext cx="1459848" cy="729924"/>
      </dsp:txXfrm>
    </dsp:sp>
    <dsp:sp modelId="{66308726-4E57-4F9D-9891-954EAD83127F}">
      <dsp:nvSpPr>
        <dsp:cNvPr id="0" name=""/>
        <dsp:cNvSpPr/>
      </dsp:nvSpPr>
      <dsp:spPr>
        <a:xfrm>
          <a:off x="5272060" y="2073437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 Authors</a:t>
          </a:r>
        </a:p>
      </dsp:txBody>
      <dsp:txXfrm>
        <a:off x="5272060" y="2073437"/>
        <a:ext cx="1459848" cy="729924"/>
      </dsp:txXfrm>
    </dsp:sp>
    <dsp:sp modelId="{01F8C97D-7674-4D7F-80A3-654FE4EED88F}">
      <dsp:nvSpPr>
        <dsp:cNvPr id="0" name=""/>
        <dsp:cNvSpPr/>
      </dsp:nvSpPr>
      <dsp:spPr>
        <a:xfrm>
          <a:off x="5272060" y="3109930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Edit Authors Bio</a:t>
          </a:r>
        </a:p>
      </dsp:txBody>
      <dsp:txXfrm>
        <a:off x="5272060" y="3109930"/>
        <a:ext cx="1459848" cy="729924"/>
      </dsp:txXfrm>
    </dsp:sp>
    <dsp:sp modelId="{497AB004-DFED-462B-B977-C669DC266031}">
      <dsp:nvSpPr>
        <dsp:cNvPr id="0" name=""/>
        <dsp:cNvSpPr/>
      </dsp:nvSpPr>
      <dsp:spPr>
        <a:xfrm>
          <a:off x="5272060" y="4146422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Delete Authors</a:t>
          </a:r>
        </a:p>
      </dsp:txBody>
      <dsp:txXfrm>
        <a:off x="5272060" y="4146422"/>
        <a:ext cx="1459848" cy="729924"/>
      </dsp:txXfrm>
    </dsp:sp>
    <dsp:sp modelId="{327C6F4F-9EA8-4D3E-BA99-BEB95E6D96F6}">
      <dsp:nvSpPr>
        <dsp:cNvPr id="0" name=""/>
        <dsp:cNvSpPr/>
      </dsp:nvSpPr>
      <dsp:spPr>
        <a:xfrm>
          <a:off x="6673514" y="1036945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Manage Users</a:t>
          </a:r>
        </a:p>
      </dsp:txBody>
      <dsp:txXfrm>
        <a:off x="6673514" y="1036945"/>
        <a:ext cx="1459848" cy="729924"/>
      </dsp:txXfrm>
    </dsp:sp>
    <dsp:sp modelId="{E25999D0-40CE-4770-A0C5-4226CF05B27D}">
      <dsp:nvSpPr>
        <dsp:cNvPr id="0" name=""/>
        <dsp:cNvSpPr/>
      </dsp:nvSpPr>
      <dsp:spPr>
        <a:xfrm>
          <a:off x="7038477" y="2073437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Ban Users</a:t>
          </a:r>
        </a:p>
      </dsp:txBody>
      <dsp:txXfrm>
        <a:off x="7038477" y="2073437"/>
        <a:ext cx="1459848" cy="729924"/>
      </dsp:txXfrm>
    </dsp:sp>
    <dsp:sp modelId="{4D089119-0AEA-4621-B0E9-6199B34FA4E4}">
      <dsp:nvSpPr>
        <dsp:cNvPr id="0" name=""/>
        <dsp:cNvSpPr/>
      </dsp:nvSpPr>
      <dsp:spPr>
        <a:xfrm>
          <a:off x="7038477" y="3109930"/>
          <a:ext cx="1459848" cy="729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Unban Users</a:t>
          </a:r>
        </a:p>
      </dsp:txBody>
      <dsp:txXfrm>
        <a:off x="7038477" y="3109930"/>
        <a:ext cx="1459848" cy="729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A1297-E9DE-47A3-B0E9-F950A6F24AC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3DAD-87B2-499C-ADC9-FFF2C2AF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3DAD-87B2-499C-ADC9-FFF2C2AF1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3DAD-87B2-499C-ADC9-FFF2C2AF10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D20523-553A-4FE0-B964-8468563BFF71}" type="slidenum">
              <a:rPr lang="en-US"/>
              <a:pPr eaLnBrk="1" hangingPunct="1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86000">
              <a:schemeClr val="tx1">
                <a:lumMod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23085"/>
            <a:ext cx="12191999" cy="36490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63" y="920497"/>
            <a:ext cx="11204501" cy="2122933"/>
          </a:xfrm>
        </p:spPr>
        <p:txBody>
          <a:bodyPr vert="horz" lIns="91440" tIns="0" rIns="45720" bIns="0" rtlCol="0" anchor="b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48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714" y="3832061"/>
            <a:ext cx="9933049" cy="2644938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C0F-4910-4CDD-B458-AD56032ADBCA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1151205" cy="274320"/>
          </a:xfrm>
        </p:spPr>
        <p:txBody>
          <a:bodyPr/>
          <a:lstStyle/>
          <a:p>
            <a:fld id="{302755A7-14C3-4271-9743-D1DE7E0E674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3729228"/>
            <a:ext cx="12192000" cy="457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7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619E-C660-41D9-8BF2-4778C7CAC87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DF29-DA9D-4B31-914E-9D354B509C9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3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7774-F306-425A-A00C-924D4B05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A6FA-B7B1-4120-A7FA-011A46D4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B14E-F475-45D0-A9E8-18876BDBB73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57B09-FADC-4712-B6A5-AF6D9CCB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AEB9-AED3-472F-9D09-32ECD89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8674" y="1214847"/>
            <a:ext cx="11639007" cy="5338353"/>
          </a:xfrm>
        </p:spPr>
        <p:txBody>
          <a:bodyPr/>
          <a:lstStyle>
            <a:lvl1pPr>
              <a:defRPr sz="28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2686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7774-F306-425A-A00C-924D4B05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A6FA-B7B1-4120-A7FA-011A46D4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816-1D31-48D4-92DC-78941CBD607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57B09-FADC-4712-B6A5-AF6D9CCB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AEB9-AED3-472F-9D09-32ECD89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8674" y="1214847"/>
            <a:ext cx="11639007" cy="5338353"/>
          </a:xfrm>
        </p:spPr>
        <p:txBody>
          <a:bodyPr/>
          <a:lstStyle>
            <a:lvl1pPr>
              <a:defRPr sz="28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576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000"/>
            <a:ext cx="10769600" cy="37004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5789"/>
            <a:ext cx="10972800" cy="512731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600" b="1"/>
            </a:lvl4pPr>
            <a:lvl5pPr>
              <a:defRPr sz="14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026400" y="6188076"/>
            <a:ext cx="28448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‹#›</a:t>
            </a:fld>
            <a:endParaRPr lang="en-US" sz="2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600" y="274640"/>
            <a:ext cx="10972800" cy="598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 userDrawn="1"/>
        </p:nvSpPr>
        <p:spPr>
          <a:xfrm>
            <a:off x="10107827" y="6096001"/>
            <a:ext cx="956741" cy="618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noFill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329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7774-F306-425A-A00C-924D4B05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A6FA-B7B1-4120-A7FA-011A46D4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0B08-7AAD-4B73-9F57-A29F35ADE54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57B09-FADC-4712-B6A5-AF6D9CCB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AEB9-AED3-472F-9D09-32ECD89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8674" y="1214847"/>
            <a:ext cx="11639007" cy="5338353"/>
          </a:xfrm>
        </p:spPr>
        <p:txBody>
          <a:bodyPr/>
          <a:lstStyle>
            <a:lvl1pPr>
              <a:defRPr sz="28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95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FC90-27E5-43E0-9DB1-FB52C7F2A292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3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60F-3C0D-4BF8-BFFD-887E62A01B2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F1D-6B44-42E1-BB87-B0DF7893BFE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F59-4E16-4075-93DF-8612750134E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1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4A3E-3869-4ED9-BD37-73376CDB5E2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9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C0-E6A6-4273-AE09-DD6F9D06703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1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CBCB0AB0-5EA5-4C3C-B346-F9E5F12F569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71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97282"/>
            <a:ext cx="12192000" cy="91440"/>
          </a:xfrm>
          <a:prstGeom prst="rect">
            <a:avLst/>
          </a:prstGeom>
          <a:blipFill>
            <a:blip r:embed="rId16"/>
            <a:tile tx="0" ty="0" sx="100000" sy="100000" flip="none" algn="tl"/>
          </a:blip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-1" y="0"/>
            <a:ext cx="12191999" cy="1077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74" y="68582"/>
            <a:ext cx="11639007" cy="963384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08320"/>
            <a:ext cx="11673840" cy="5375360"/>
          </a:xfrm>
          <a:prstGeom prst="rect">
            <a:avLst/>
          </a:prstGeom>
          <a:noFill/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63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A61D06-FF70-4614-8B66-BFDA956B49BA}" type="datetime1">
              <a:rPr lang="en-US" smtClean="0">
                <a:solidFill>
                  <a:prstClr val="black">
                    <a:tint val="95000"/>
                  </a:prstClr>
                </a:solidFill>
                <a:latin typeface="Arial" charset="0"/>
                <a:cs typeface="Arial" charset="0"/>
              </a:rPr>
              <a:t>8/9/2025</a:t>
            </a:fld>
            <a:endParaRPr lang="en-US">
              <a:solidFill>
                <a:prstClr val="black">
                  <a:tint val="9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458" y="6583680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9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7315" y="6583680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2000" b="1">
                <a:solidFill>
                  <a:srgbClr val="002060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2755A7-14C3-4271-9743-D1DE7E0E674B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anose="020F0502020204030204" pitchFamily="34" charset="0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4099" y="2087370"/>
            <a:ext cx="11204501" cy="1752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</a:rPr>
              <a:t>PATHOK PRANTOR: A Bangla Book Recommendation System </a:t>
            </a:r>
            <a:br>
              <a:rPr lang="en-US" dirty="0">
                <a:latin typeface="Times New Roman" panose="02020603050405020304" pitchFamily="18" charset="0"/>
              </a:rPr>
            </a:br>
            <a:endParaRPr lang="en-US" b="0" dirty="0">
              <a:latin typeface="Times New Roman" panose="02020603050405020304" pitchFamily="18" charset="0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7608570" y="4237135"/>
            <a:ext cx="3634740" cy="2068971"/>
          </a:xfrm>
          <a:prstGeom prst="rect">
            <a:avLst/>
          </a:prstGeom>
          <a:noFill/>
        </p:spPr>
        <p:txBody>
          <a:bodyPr vert="horz" lIns="118872" tIns="0" rIns="45720" bIns="0" rtlCol="0" anchor="t" anchorCtr="0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solidFill>
                  <a:srgbClr val="002060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Robiul Islam Riyadh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Roll: 2007008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Md. Umar Faruk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Roll: 2007016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50CED-B42B-41BE-851E-1AE208A9E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61522"/>
            <a:ext cx="652129" cy="7621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2600" y="137847"/>
            <a:ext cx="11176000" cy="73866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3200: System Development Project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August 2025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79EE2-3FF8-BB6F-F9CB-9B8A5A11EE8B}"/>
              </a:ext>
            </a:extLst>
          </p:cNvPr>
          <p:cNvCxnSpPr/>
          <p:nvPr/>
        </p:nvCxnSpPr>
        <p:spPr>
          <a:xfrm>
            <a:off x="8290560" y="11353800"/>
            <a:ext cx="113538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btitle 5">
            <a:extLst>
              <a:ext uri="{FF2B5EF4-FFF2-40B4-BE49-F238E27FC236}">
                <a16:creationId xmlns:a16="http://schemas.microsoft.com/office/drawing/2014/main" id="{10066C9A-C9FF-C8FE-1225-6C0725310FA7}"/>
              </a:ext>
            </a:extLst>
          </p:cNvPr>
          <p:cNvSpPr txBox="1">
            <a:spLocks/>
          </p:cNvSpPr>
          <p:nvPr/>
        </p:nvSpPr>
        <p:spPr>
          <a:xfrm>
            <a:off x="326684" y="4038428"/>
            <a:ext cx="7503160" cy="2628814"/>
          </a:xfrm>
          <a:prstGeom prst="rect">
            <a:avLst/>
          </a:prstGeom>
          <a:noFill/>
        </p:spPr>
        <p:txBody>
          <a:bodyPr vert="horz" lIns="118872" tIns="0" rIns="45720" bIns="0" rtlCol="0" anchor="t" anchorCtr="0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solidFill>
                  <a:srgbClr val="002060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Supervised By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Md Mehrab Hossain Opi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Lecturer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Department of Computer Science and Engineering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Khulna University of Engineering &amp; Technology, KUET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332E8A-1813-54B9-2471-0A2B9E48A04A}"/>
              </a:ext>
            </a:extLst>
          </p:cNvPr>
          <p:cNvCxnSpPr>
            <a:cxnSpLocks/>
          </p:cNvCxnSpPr>
          <p:nvPr/>
        </p:nvCxnSpPr>
        <p:spPr>
          <a:xfrm>
            <a:off x="7391400" y="4038600"/>
            <a:ext cx="0" cy="24660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9"/>
    </mc:Choice>
    <mc:Fallback xmlns="">
      <p:transition spd="slow" advTm="19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FB7E3-565D-02C7-B0B3-D23153A8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4DB5-3103-0E51-458D-348CA4C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4ED78-E288-EEE1-22B1-9D2099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DF7AC-9A34-1704-A10D-A7878F9C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186239"/>
            <a:ext cx="3180182" cy="5062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90C9F-FC07-7371-DAF8-EEF0549F2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86239"/>
            <a:ext cx="2972091" cy="5062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83336-F38A-D22C-76C6-925AFEBC107A}"/>
              </a:ext>
            </a:extLst>
          </p:cNvPr>
          <p:cNvSpPr txBox="1"/>
          <p:nvPr/>
        </p:nvSpPr>
        <p:spPr>
          <a:xfrm>
            <a:off x="152400" y="1905000"/>
            <a:ext cx="49791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Form-based Login &amp; Sign Up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Navigate as guest user</a:t>
            </a:r>
          </a:p>
          <a:p>
            <a:endParaRPr lang="en-US" sz="2800" dirty="0"/>
          </a:p>
          <a:p>
            <a:r>
              <a:rPr lang="en-US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F55F1-A7BA-3CF9-D433-DBF76E334378}"/>
              </a:ext>
            </a:extLst>
          </p:cNvPr>
          <p:cNvSpPr txBox="1"/>
          <p:nvPr/>
        </p:nvSpPr>
        <p:spPr>
          <a:xfrm>
            <a:off x="6794369" y="64008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5:</a:t>
            </a:r>
            <a:r>
              <a:rPr lang="en-US" dirty="0"/>
              <a:t> Login &amp; Sign Up page</a:t>
            </a:r>
          </a:p>
        </p:txBody>
      </p:sp>
    </p:spTree>
    <p:extLst>
      <p:ext uri="{BB962C8B-B14F-4D97-AF65-F5344CB8AC3E}">
        <p14:creationId xmlns:p14="http://schemas.microsoft.com/office/powerpoint/2010/main" val="279855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FBEE3-2950-C235-21CF-5A2D32250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3175-21AD-E19B-9A0A-0B5FD6E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Contd.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C99E4-146F-67A3-DF43-181598C5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FE63E-D93A-B4EE-40A2-C33987C2A5CD}"/>
              </a:ext>
            </a:extLst>
          </p:cNvPr>
          <p:cNvSpPr txBox="1"/>
          <p:nvPr/>
        </p:nvSpPr>
        <p:spPr>
          <a:xfrm>
            <a:off x="152400" y="1524000"/>
            <a:ext cx="5410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Most recent reviews of followed authors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Most popular books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Newly released books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72612-3B47-E6EF-C8FF-60280848F4B4}"/>
              </a:ext>
            </a:extLst>
          </p:cNvPr>
          <p:cNvSpPr txBox="1"/>
          <p:nvPr/>
        </p:nvSpPr>
        <p:spPr>
          <a:xfrm>
            <a:off x="6503089" y="6420086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6</a:t>
            </a:r>
            <a:r>
              <a:rPr lang="en-US" dirty="0"/>
              <a:t>: Home page of </a:t>
            </a:r>
            <a:r>
              <a:rPr lang="en-US" dirty="0" err="1"/>
              <a:t>Pathok</a:t>
            </a:r>
            <a:r>
              <a:rPr lang="en-US" dirty="0"/>
              <a:t> </a:t>
            </a:r>
            <a:r>
              <a:rPr lang="en-US" dirty="0" err="1"/>
              <a:t>Prantor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10639-00F0-25A7-1633-D2BDDB098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195560"/>
            <a:ext cx="6431281" cy="50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8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BA648-339E-4844-C219-3D941FE2F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F4CA-5014-A27B-EE7E-FEC1DE98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Contd. 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B51DA-F6C4-4E84-8B8F-F43BDF7B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5B801-D977-0457-D597-45C4A865B026}"/>
              </a:ext>
            </a:extLst>
          </p:cNvPr>
          <p:cNvSpPr txBox="1"/>
          <p:nvPr/>
        </p:nvSpPr>
        <p:spPr>
          <a:xfrm>
            <a:off x="200321" y="1600199"/>
            <a:ext cx="5867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Trending searches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Search by book, author, genres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Shows Top Searches books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5E40A-FF38-BF34-86E1-85C94BF32DE0}"/>
              </a:ext>
            </a:extLst>
          </p:cNvPr>
          <p:cNvSpPr txBox="1"/>
          <p:nvPr/>
        </p:nvSpPr>
        <p:spPr>
          <a:xfrm>
            <a:off x="8001000" y="6400800"/>
            <a:ext cx="365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7</a:t>
            </a:r>
            <a:r>
              <a:rPr lang="en-US" sz="2000" dirty="0"/>
              <a:t>: Discover page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C5F45D-1A96-0929-97A6-F4ADE3BC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66298"/>
            <a:ext cx="6355080" cy="53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F5ADC-63F1-380F-87F8-157AC09C0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921F-AE38-D54A-F645-1E10A868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Contd.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BEFE7C-66ED-B540-D6CC-DCB45861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82409-2E60-3F84-669A-1F480C07D5DA}"/>
              </a:ext>
            </a:extLst>
          </p:cNvPr>
          <p:cNvSpPr txBox="1"/>
          <p:nvPr/>
        </p:nvSpPr>
        <p:spPr>
          <a:xfrm>
            <a:off x="278674" y="1371600"/>
            <a:ext cx="5969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Recommended books by author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Recommended books by books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Recommended books by genres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ED393-2CEF-85FD-196A-3CE15784ABFB}"/>
              </a:ext>
            </a:extLst>
          </p:cNvPr>
          <p:cNvSpPr txBox="1"/>
          <p:nvPr/>
        </p:nvSpPr>
        <p:spPr>
          <a:xfrm>
            <a:off x="8077200" y="6409764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8</a:t>
            </a:r>
            <a:r>
              <a:rPr lang="en-US" dirty="0"/>
              <a:t>: Book Bot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89A-6701-D90E-EE92-3A92E35F0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6350726" cy="50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DCB0-70FC-530B-C975-A4A0C2EB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2706-6253-39D5-4BD4-634CA2AE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Contd.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17D8-2209-D906-3B35-A1B2F308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9D0CC-472A-8001-7533-0B4A7891E31A}"/>
              </a:ext>
            </a:extLst>
          </p:cNvPr>
          <p:cNvSpPr txBox="1"/>
          <p:nvPr/>
        </p:nvSpPr>
        <p:spPr>
          <a:xfrm>
            <a:off x="278674" y="1524000"/>
            <a:ext cx="543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submit as well as edit review and ratings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buy books from </a:t>
            </a:r>
            <a:r>
              <a:rPr lang="en-US" sz="2800" dirty="0" err="1"/>
              <a:t>rokomari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get book meta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update current reading status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B8E2C-3358-97B8-1FFC-457E6E4A47A4}"/>
              </a:ext>
            </a:extLst>
          </p:cNvPr>
          <p:cNvSpPr txBox="1"/>
          <p:nvPr/>
        </p:nvSpPr>
        <p:spPr>
          <a:xfrm>
            <a:off x="8077200" y="6400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9</a:t>
            </a:r>
            <a:r>
              <a:rPr lang="en-US" dirty="0"/>
              <a:t>: Book Profile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D4BB6-5FDD-B69B-40EF-315770172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89202"/>
            <a:ext cx="5630888" cy="50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BE132-C8FE-3774-868C-90196C1B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C5EF-C9C2-AC6D-0F03-0939BA04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Contd. 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EE0C8-164E-A5C9-D471-92752165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86E78-8A58-5FCF-264B-4BA2D7141554}"/>
              </a:ext>
            </a:extLst>
          </p:cNvPr>
          <p:cNvSpPr txBox="1"/>
          <p:nvPr/>
        </p:nvSpPr>
        <p:spPr>
          <a:xfrm>
            <a:off x="152400" y="1447800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update profile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view his own reviews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view his reading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BF18C-B516-C832-B1AF-25155E1A1818}"/>
              </a:ext>
            </a:extLst>
          </p:cNvPr>
          <p:cNvSpPr txBox="1"/>
          <p:nvPr/>
        </p:nvSpPr>
        <p:spPr>
          <a:xfrm>
            <a:off x="8229600" y="6400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10</a:t>
            </a:r>
            <a:r>
              <a:rPr lang="en-US" dirty="0"/>
              <a:t>: User Profile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DC0583-5FC5-D34C-1C75-9A86A8215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67260"/>
            <a:ext cx="6396318" cy="52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4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B9983-DF4D-1EAD-0905-0AC7C90F7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D791-ABE1-57B0-6B80-246A59DC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 Contd.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3D7D3-0BA3-A5B9-19F4-A57DA083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1519F-5379-0440-1981-5089B82FC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162112"/>
            <a:ext cx="4568072" cy="5162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611C3-A689-F3BD-C208-1EA4DE04E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162112"/>
            <a:ext cx="4191000" cy="5162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99C9FF-3334-D5E1-C605-F19E7FFA5E9E}"/>
              </a:ext>
            </a:extLst>
          </p:cNvPr>
          <p:cNvSpPr txBox="1"/>
          <p:nvPr/>
        </p:nvSpPr>
        <p:spPr>
          <a:xfrm>
            <a:off x="152400" y="1447800"/>
            <a:ext cx="297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perform CRUD operations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Can ban users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DCE12-0CBC-FB33-20F2-FA07C66C57FE}"/>
              </a:ext>
            </a:extLst>
          </p:cNvPr>
          <p:cNvSpPr txBox="1"/>
          <p:nvPr/>
        </p:nvSpPr>
        <p:spPr>
          <a:xfrm>
            <a:off x="6553200" y="6454746"/>
            <a:ext cx="353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11</a:t>
            </a:r>
            <a:r>
              <a:rPr lang="en-US" dirty="0"/>
              <a:t>: Admin panel</a:t>
            </a:r>
          </a:p>
        </p:txBody>
      </p:sp>
    </p:spTree>
    <p:extLst>
      <p:ext uri="{BB962C8B-B14F-4D97-AF65-F5344CB8AC3E}">
        <p14:creationId xmlns:p14="http://schemas.microsoft.com/office/powerpoint/2010/main" val="168451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D38E-0898-2874-BE96-669307A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3B447-7EA8-003F-7DCB-3743DDB0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5A55C-2E5B-F3F8-414C-0A3D77D16F6E}"/>
              </a:ext>
            </a:extLst>
          </p:cNvPr>
          <p:cNvSpPr txBox="1"/>
          <p:nvPr/>
        </p:nvSpPr>
        <p:spPr>
          <a:xfrm>
            <a:off x="278674" y="1524000"/>
            <a:ext cx="112275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Django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Jupyter</a:t>
            </a:r>
            <a:r>
              <a:rPr lang="en-US" sz="2800" dirty="0"/>
              <a:t> Notebook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VS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SQLite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HTML, CSS, 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C6BA-B680-F128-00D3-16DA9E24A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05CF-69E8-3C4D-DF89-4C370418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E588B-7118-56C8-D8B2-D6B5BB8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38780-DAB9-1746-D1A6-37A3AD3933F0}"/>
              </a:ext>
            </a:extLst>
          </p:cNvPr>
          <p:cNvSpPr txBox="1"/>
          <p:nvPr/>
        </p:nvSpPr>
        <p:spPr>
          <a:xfrm>
            <a:off x="13447" y="2222773"/>
            <a:ext cx="90939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Dataset Collection</a:t>
            </a:r>
          </a:p>
          <a:p>
            <a:pPr lvl="1"/>
            <a:r>
              <a:rPr lang="en-US" sz="4000" dirty="0"/>
              <a:t>	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Model Implementation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Web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2828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A2680-D5DB-EB69-82FB-D65039D8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2737-AF99-671F-FE38-3831F4E3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Collections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99BFB-10F6-96C3-C18C-6E06A9BF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159D2-D60E-8227-398A-89EE6DAF6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19198"/>
            <a:ext cx="8552331" cy="5257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2C580-39F4-02F2-3861-DE9BF40B95E8}"/>
              </a:ext>
            </a:extLst>
          </p:cNvPr>
          <p:cNvSpPr txBox="1"/>
          <p:nvPr/>
        </p:nvSpPr>
        <p:spPr>
          <a:xfrm>
            <a:off x="76200" y="1371600"/>
            <a:ext cx="3733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Collect Bangla writers from Wikipedia.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Scrapping Users and Book meta data from Goodreads.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Process Raw data &amp; handle outliers.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922F8-8609-3819-C88E-E33DE5CB39B3}"/>
              </a:ext>
            </a:extLst>
          </p:cNvPr>
          <p:cNvSpPr txBox="1"/>
          <p:nvPr/>
        </p:nvSpPr>
        <p:spPr>
          <a:xfrm>
            <a:off x="5181600" y="6380343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12</a:t>
            </a:r>
            <a:r>
              <a:rPr lang="en-US" dirty="0"/>
              <a:t>: Taxonomy of book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417848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4" y="0"/>
            <a:ext cx="11639007" cy="963384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EC291-DDF5-834D-8787-A3192D21F753}"/>
              </a:ext>
            </a:extLst>
          </p:cNvPr>
          <p:cNvSpPr txBox="1"/>
          <p:nvPr/>
        </p:nvSpPr>
        <p:spPr>
          <a:xfrm>
            <a:off x="457200" y="1524000"/>
            <a:ext cx="11049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Related works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System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Methodology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Conclusions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3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7"/>
    </mc:Choice>
    <mc:Fallback xmlns="">
      <p:transition spd="slow" advTm="658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DCB2B-D930-235A-5DDE-E8BFF0AC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5805-1187-D187-D356-32D5BFA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 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09427-B230-28B7-7606-F94BD18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C132E-0E56-00BF-A737-63AC86238B87}"/>
              </a:ext>
            </a:extLst>
          </p:cNvPr>
          <p:cNvSpPr txBox="1"/>
          <p:nvPr/>
        </p:nvSpPr>
        <p:spPr>
          <a:xfrm>
            <a:off x="278674" y="1447800"/>
            <a:ext cx="10770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Content-Based Filtering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Using Book meta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Collaborative Filtering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Using analysis of user behavior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Hybrid 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By combining content and collaborative filtering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Chatbot Integration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Hybrid model is integrated on 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1024A-1BF6-2210-B1FC-C82B5952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FAF0-9042-85C4-EC82-D3416471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Implementation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2CE39-4AF6-90DF-C799-31AD30C8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AA937-9480-CA3E-96D6-610F72F20F90}"/>
              </a:ext>
            </a:extLst>
          </p:cNvPr>
          <p:cNvSpPr txBox="1"/>
          <p:nvPr/>
        </p:nvSpPr>
        <p:spPr>
          <a:xfrm>
            <a:off x="278674" y="1447800"/>
            <a:ext cx="1163900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Backend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Django MVT design pattern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Database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SQLite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Frontend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HTML, CSS &amp;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7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71E9-0034-D30D-FECF-4BF473D0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Implementation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16EE2-C6BB-B530-B5E3-37CA015A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669A4-6106-C050-9B14-555C46100F97}"/>
              </a:ext>
            </a:extLst>
          </p:cNvPr>
          <p:cNvGrpSpPr/>
          <p:nvPr/>
        </p:nvGrpSpPr>
        <p:grpSpPr>
          <a:xfrm>
            <a:off x="914400" y="1827509"/>
            <a:ext cx="9753600" cy="3582691"/>
            <a:chOff x="914400" y="1458920"/>
            <a:chExt cx="9753600" cy="35826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207BB2-4249-E49C-63DC-B4BD5911AAE6}"/>
                </a:ext>
              </a:extLst>
            </p:cNvPr>
            <p:cNvGrpSpPr/>
            <p:nvPr/>
          </p:nvGrpSpPr>
          <p:grpSpPr>
            <a:xfrm>
              <a:off x="914400" y="3129895"/>
              <a:ext cx="533400" cy="1084587"/>
              <a:chOff x="5870892" y="2998470"/>
              <a:chExt cx="450215" cy="861060"/>
            </a:xfrm>
            <a:solidFill>
              <a:schemeClr val="bg1"/>
            </a:solidFill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7453484-AE43-9921-AE09-26F6977BE7D3}"/>
                  </a:ext>
                </a:extLst>
              </p:cNvPr>
              <p:cNvCxnSpPr/>
              <p:nvPr/>
            </p:nvCxnSpPr>
            <p:spPr>
              <a:xfrm>
                <a:off x="6086792" y="3242945"/>
                <a:ext cx="0" cy="4483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66D39D2-596A-32FB-2871-E241212DB80D}"/>
                  </a:ext>
                </a:extLst>
              </p:cNvPr>
              <p:cNvCxnSpPr/>
              <p:nvPr/>
            </p:nvCxnSpPr>
            <p:spPr>
              <a:xfrm flipV="1">
                <a:off x="5870892" y="3679190"/>
                <a:ext cx="219075" cy="17653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52F3CB8-66D2-F76D-1F1F-303738FB2AA7}"/>
                  </a:ext>
                </a:extLst>
              </p:cNvPr>
              <p:cNvCxnSpPr/>
              <p:nvPr/>
            </p:nvCxnSpPr>
            <p:spPr>
              <a:xfrm>
                <a:off x="6086792" y="3666490"/>
                <a:ext cx="151765" cy="19304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82B9EDE6-E3CB-B6A2-1ADC-E35D06C830A4}"/>
                  </a:ext>
                </a:extLst>
              </p:cNvPr>
              <p:cNvSpPr/>
              <p:nvPr/>
            </p:nvSpPr>
            <p:spPr>
              <a:xfrm>
                <a:off x="5964237" y="2998470"/>
                <a:ext cx="236220" cy="244475"/>
              </a:xfrm>
              <a:prstGeom prst="flowChartConnecto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A439DDE-6071-5C9D-5644-C1197244789E}"/>
                  </a:ext>
                </a:extLst>
              </p:cNvPr>
              <p:cNvCxnSpPr/>
              <p:nvPr/>
            </p:nvCxnSpPr>
            <p:spPr>
              <a:xfrm flipH="1" flipV="1">
                <a:off x="5881687" y="3252470"/>
                <a:ext cx="439420" cy="635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AC4997-CB0A-1512-EBD7-F38308F980E5}"/>
                </a:ext>
              </a:extLst>
            </p:cNvPr>
            <p:cNvSpPr/>
            <p:nvPr/>
          </p:nvSpPr>
          <p:spPr>
            <a:xfrm>
              <a:off x="1907536" y="3467098"/>
              <a:ext cx="1978664" cy="6477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Django Framework</a:t>
              </a:r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24C3BD-6507-3F31-C496-501D2DC1727F}"/>
                </a:ext>
              </a:extLst>
            </p:cNvPr>
            <p:cNvSpPr/>
            <p:nvPr/>
          </p:nvSpPr>
          <p:spPr>
            <a:xfrm>
              <a:off x="6080410" y="3390898"/>
              <a:ext cx="1249088" cy="6477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View</a:t>
              </a:r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39ADE7-1206-3EA3-E655-05842226E1AA}"/>
                </a:ext>
              </a:extLst>
            </p:cNvPr>
            <p:cNvSpPr/>
            <p:nvPr/>
          </p:nvSpPr>
          <p:spPr>
            <a:xfrm>
              <a:off x="4336478" y="3416590"/>
              <a:ext cx="1249087" cy="62201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444BB-6660-C6B1-8D58-E33DE40B54F8}"/>
                </a:ext>
              </a:extLst>
            </p:cNvPr>
            <p:cNvSpPr/>
            <p:nvPr/>
          </p:nvSpPr>
          <p:spPr>
            <a:xfrm>
              <a:off x="7161421" y="2502189"/>
              <a:ext cx="1601579" cy="6220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23DEF-6455-8B04-8C16-80F106D31C06}"/>
                </a:ext>
              </a:extLst>
            </p:cNvPr>
            <p:cNvSpPr/>
            <p:nvPr/>
          </p:nvSpPr>
          <p:spPr>
            <a:xfrm>
              <a:off x="7010400" y="4419600"/>
              <a:ext cx="1981200" cy="6220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</a:t>
              </a:r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515A9385-A042-C16C-A5E5-D2F3FF1E7913}"/>
                </a:ext>
              </a:extLst>
            </p:cNvPr>
            <p:cNvSpPr/>
            <p:nvPr/>
          </p:nvSpPr>
          <p:spPr>
            <a:xfrm>
              <a:off x="9067800" y="1458920"/>
              <a:ext cx="1600200" cy="1244021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C7AD1-EDA7-2147-4881-0AC2463C007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7800" y="3797589"/>
            <a:ext cx="459736" cy="361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FC2CCF-7831-B10E-0469-B88345CE154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86200" y="4159538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2D6DC8-0700-7CC2-C42A-9A46E54E0B10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5585565" y="4083338"/>
            <a:ext cx="494845" cy="12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D6957-0F00-2290-2BB2-515F4534D01F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>
            <a:off x="6704954" y="4407189"/>
            <a:ext cx="305446" cy="692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40772-62FE-5A3A-0208-C77D57524BE2}"/>
              </a:ext>
            </a:extLst>
          </p:cNvPr>
          <p:cNvCxnSpPr>
            <a:cxnSpLocks/>
            <a:stCxn id="12" idx="0"/>
            <a:endCxn id="14" idx="1"/>
          </p:cNvCxnSpPr>
          <p:nvPr/>
        </p:nvCxnSpPr>
        <p:spPr>
          <a:xfrm flipV="1">
            <a:off x="6704954" y="3181784"/>
            <a:ext cx="456467" cy="577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F03DA5-9003-C5FF-1AB6-E25AF8F1E0A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001000" y="2449520"/>
            <a:ext cx="1071764" cy="357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7871C0-25B9-838E-DBCC-5CFDA47A5E88}"/>
              </a:ext>
            </a:extLst>
          </p:cNvPr>
          <p:cNvSpPr txBox="1"/>
          <p:nvPr/>
        </p:nvSpPr>
        <p:spPr>
          <a:xfrm>
            <a:off x="800100" y="478626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E0433-073A-310F-E94D-88A46B334EFD}"/>
              </a:ext>
            </a:extLst>
          </p:cNvPr>
          <p:cNvSpPr txBox="1"/>
          <p:nvPr/>
        </p:nvSpPr>
        <p:spPr>
          <a:xfrm>
            <a:off x="381000" y="1371600"/>
            <a:ext cx="342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Architecture: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A5DAD-5382-171C-5188-C8674E09FA14}"/>
              </a:ext>
            </a:extLst>
          </p:cNvPr>
          <p:cNvSpPr txBox="1"/>
          <p:nvPr/>
        </p:nvSpPr>
        <p:spPr>
          <a:xfrm>
            <a:off x="3810000" y="6229069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13</a:t>
            </a:r>
            <a:r>
              <a:rPr lang="en-US" sz="2000" dirty="0"/>
              <a:t>: MVT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1278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FA60-E862-E659-7EFF-37C07D85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E7E54-EBB5-6EDC-EB9F-1A58F8DA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449CD4-AB0F-703D-4C2A-7CF329F9E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7310487" cy="518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A63D9-35C0-5605-F2DE-35693A831204}"/>
              </a:ext>
            </a:extLst>
          </p:cNvPr>
          <p:cNvSpPr txBox="1"/>
          <p:nvPr/>
        </p:nvSpPr>
        <p:spPr>
          <a:xfrm>
            <a:off x="0" y="1295400"/>
            <a:ext cx="4572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Content-Based: </a:t>
            </a:r>
            <a:r>
              <a:rPr lang="en-US" sz="2400" dirty="0"/>
              <a:t>Lower accuracy, higher error.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Collaborative</a:t>
            </a:r>
            <a:r>
              <a:rPr lang="en-US" sz="2400" dirty="0"/>
              <a:t>: Strong precision-recall balance.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Hybrid</a:t>
            </a:r>
            <a:r>
              <a:rPr lang="en-US" sz="2400" dirty="0"/>
              <a:t>: Best overall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Baseline</a:t>
            </a:r>
            <a:r>
              <a:rPr lang="en-US" sz="2400" dirty="0"/>
              <a:t>: Weakest, lacks personalization.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E53E3-12BC-593B-1939-0F2A9BE6E952}"/>
              </a:ext>
            </a:extLst>
          </p:cNvPr>
          <p:cNvSpPr txBox="1"/>
          <p:nvPr/>
        </p:nvSpPr>
        <p:spPr>
          <a:xfrm>
            <a:off x="6826393" y="64578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Table 1</a:t>
            </a:r>
            <a:r>
              <a:rPr lang="en-US" dirty="0"/>
              <a:t>: Model evaluations</a:t>
            </a:r>
          </a:p>
        </p:txBody>
      </p:sp>
    </p:spTree>
    <p:extLst>
      <p:ext uri="{BB962C8B-B14F-4D97-AF65-F5344CB8AC3E}">
        <p14:creationId xmlns:p14="http://schemas.microsoft.com/office/powerpoint/2010/main" val="387749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318B-69A6-26D7-BC73-8F3AE557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9E428-5F03-2641-0B9B-EDE82EDC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D20-A892-F8AA-6786-B58F1EFD0652}"/>
              </a:ext>
            </a:extLst>
          </p:cNvPr>
          <p:cNvSpPr txBox="1"/>
          <p:nvPr/>
        </p:nvSpPr>
        <p:spPr>
          <a:xfrm>
            <a:off x="76200" y="1905000"/>
            <a:ext cx="1112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AI-powered Bengali book recommendations for personalized reading.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Social features like reading status, reviews, and chatbot.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Robust admin tools for smooth management and community safety</a:t>
            </a:r>
          </a:p>
        </p:txBody>
      </p:sp>
    </p:spTree>
    <p:extLst>
      <p:ext uri="{BB962C8B-B14F-4D97-AF65-F5344CB8AC3E}">
        <p14:creationId xmlns:p14="http://schemas.microsoft.com/office/powerpoint/2010/main" val="427291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007F-A293-F54D-2BAF-60A1B1FB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Study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F452D-3353-2EDA-7815-821B8646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CDB4D-92BB-B6F7-E6D3-C75E00292956}"/>
              </a:ext>
            </a:extLst>
          </p:cNvPr>
          <p:cNvSpPr txBox="1"/>
          <p:nvPr/>
        </p:nvSpPr>
        <p:spPr>
          <a:xfrm>
            <a:off x="278674" y="1676400"/>
            <a:ext cx="113603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Boost recommendation accuracy using deep learning and richer datasets.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Add multilingual support for broader audience engagement.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Integrate sentiment analysis to enhance personalization.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Launch mobile app for wider accessibility.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924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D19-82E4-97A0-BF32-4D21FD85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36341-A38D-B89A-9CFF-D0DC460C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951CA-8861-8CFC-AA19-850C88D8D4CA}"/>
              </a:ext>
            </a:extLst>
          </p:cNvPr>
          <p:cNvSpPr txBox="1"/>
          <p:nvPr/>
        </p:nvSpPr>
        <p:spPr>
          <a:xfrm>
            <a:off x="278674" y="1524000"/>
            <a:ext cx="11303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[1] G. Behera, S. K. Panda, and M.-Y. Hsieh, “Optimizing Recommendation Systems by Fusion of K-NN, Singular Value Decomposition, and </a:t>
            </a:r>
            <a:r>
              <a:rPr lang="en-US" sz="2400" dirty="0" err="1"/>
              <a:t>XGBoost</a:t>
            </a:r>
            <a:r>
              <a:rPr lang="en-US" sz="2400" dirty="0"/>
              <a:t> for Enhanced Performance,” Computer Standards &amp; Interfaces, vol. 89, 2024.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[2] K. V. </a:t>
            </a:r>
            <a:r>
              <a:rPr lang="en-US" sz="2400" dirty="0" err="1"/>
              <a:t>Rodpysh</a:t>
            </a:r>
            <a:r>
              <a:rPr lang="en-US" sz="2400" dirty="0"/>
              <a:t>, S. J. </a:t>
            </a:r>
            <a:r>
              <a:rPr lang="en-US" sz="2400" dirty="0" err="1"/>
              <a:t>Mirabedini</a:t>
            </a:r>
            <a:r>
              <a:rPr lang="en-US" sz="2400" dirty="0"/>
              <a:t>, and T. </a:t>
            </a:r>
            <a:r>
              <a:rPr lang="en-US" sz="2400" dirty="0" err="1"/>
              <a:t>Banirostam</a:t>
            </a:r>
            <a:r>
              <a:rPr lang="en-US" sz="2400" dirty="0"/>
              <a:t>, “Employing singular value decomposition and similarity criteria for alleviating cold start and sparse data in context-aware recommender systems,” Electronic Commerce Research, 2021.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[3] “Tourist Places Recommender System Using Cosine Similarity and Singular Value Decomposition Methods,” Knowledge-Based Systems, 2021.  30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[4] E. Frolov and I. </a:t>
            </a:r>
            <a:r>
              <a:rPr lang="en-US" sz="2400" dirty="0" err="1"/>
              <a:t>Oseledets</a:t>
            </a:r>
            <a:r>
              <a:rPr lang="en-US" sz="2400" dirty="0"/>
              <a:t>, “HybridSVD: When Collaborative Information is Not Enough,” </a:t>
            </a:r>
            <a:r>
              <a:rPr lang="en-US" sz="2400" dirty="0" err="1"/>
              <a:t>arXiv</a:t>
            </a:r>
            <a:r>
              <a:rPr lang="en-US" sz="2400" dirty="0"/>
              <a:t> preprint, 2018.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[5] Mohsin Mushtaq, “Scraping Book Data from Goodreads Using Python,” Medium, Mar. 2024. </a:t>
            </a:r>
          </a:p>
        </p:txBody>
      </p:sp>
    </p:spTree>
    <p:extLst>
      <p:ext uri="{BB962C8B-B14F-4D97-AF65-F5344CB8AC3E}">
        <p14:creationId xmlns:p14="http://schemas.microsoft.com/office/powerpoint/2010/main" val="2368585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0770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D7526-7B68-EDB1-901C-CFAB42C228BB}"/>
              </a:ext>
            </a:extLst>
          </p:cNvPr>
          <p:cNvSpPr txBox="1"/>
          <p:nvPr/>
        </p:nvSpPr>
        <p:spPr>
          <a:xfrm>
            <a:off x="381000" y="1807285"/>
            <a:ext cx="11049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Pathok</a:t>
            </a:r>
            <a:r>
              <a:rPr lang="en-US" sz="2800" dirty="0"/>
              <a:t> </a:t>
            </a:r>
            <a:r>
              <a:rPr lang="en-US" sz="2800" dirty="0" err="1"/>
              <a:t>Prantor</a:t>
            </a:r>
            <a:r>
              <a:rPr lang="en-US" sz="2800" dirty="0"/>
              <a:t> is an AI-driven social platform where book lovers connect, share reviews.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combines collaborative filtering and content-based methods to enhance recommendation accuracy.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The system also offers user profile management, social interactions, and an intelligent chatbot for personalized recommendations [5].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48765-B606-452F-CA1B-DE9D92C7ECE6}"/>
              </a:ext>
            </a:extLst>
          </p:cNvPr>
          <p:cNvSpPr txBox="1"/>
          <p:nvPr/>
        </p:nvSpPr>
        <p:spPr>
          <a:xfrm>
            <a:off x="1600200" y="5029199"/>
            <a:ext cx="10960826" cy="133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94040-B1DB-E3C9-438B-9F57E8DE0F14}"/>
              </a:ext>
            </a:extLst>
          </p:cNvPr>
          <p:cNvSpPr txBox="1"/>
          <p:nvPr/>
        </p:nvSpPr>
        <p:spPr>
          <a:xfrm>
            <a:off x="4419600" y="64040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1</a:t>
            </a:r>
            <a:r>
              <a:rPr lang="en-US" dirty="0"/>
              <a:t>: Welcome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DC1DA3-D881-561E-E4AC-C1898C713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7" y="2052005"/>
            <a:ext cx="11037026" cy="43475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0622C8-1AD5-4DF4-434A-FCF37C558EA3}"/>
              </a:ext>
            </a:extLst>
          </p:cNvPr>
          <p:cNvSpPr txBox="1"/>
          <p:nvPr/>
        </p:nvSpPr>
        <p:spPr>
          <a:xfrm>
            <a:off x="457200" y="1371600"/>
            <a:ext cx="1096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Offers trending books, author follows, and reading progress tracking.</a:t>
            </a:r>
          </a:p>
        </p:txBody>
      </p:sp>
    </p:spTree>
    <p:extLst>
      <p:ext uri="{BB962C8B-B14F-4D97-AF65-F5344CB8AC3E}">
        <p14:creationId xmlns:p14="http://schemas.microsoft.com/office/powerpoint/2010/main" val="11548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BA4A9-124E-1B14-DF27-01792817741F}"/>
              </a:ext>
            </a:extLst>
          </p:cNvPr>
          <p:cNvSpPr txBox="1"/>
          <p:nvPr/>
        </p:nvSpPr>
        <p:spPr>
          <a:xfrm>
            <a:off x="457200" y="1752600"/>
            <a:ext cx="1097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Goodreads: </a:t>
            </a:r>
            <a:r>
              <a:rPr lang="en-US" sz="2800" dirty="0"/>
              <a:t>Social reading platform with basic book recommendations and user reviews.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Difference with the existing solutions: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Bengali Literature Focus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Chatbot Integration</a:t>
            </a:r>
          </a:p>
        </p:txBody>
      </p:sp>
    </p:spTree>
    <p:extLst>
      <p:ext uri="{BB962C8B-B14F-4D97-AF65-F5344CB8AC3E}">
        <p14:creationId xmlns:p14="http://schemas.microsoft.com/office/powerpoint/2010/main" val="323855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F62-539A-1BBD-55B7-9F36A9B2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18F2E-E254-77EA-8E99-DAD11179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3B086-8295-20C5-5C93-9AA3A4AF9AAF}"/>
              </a:ext>
            </a:extLst>
          </p:cNvPr>
          <p:cNvSpPr txBox="1"/>
          <p:nvPr/>
        </p:nvSpPr>
        <p:spPr>
          <a:xfrm>
            <a:off x="457200" y="1524000"/>
            <a:ext cx="1089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Develop a Bengali-Friendly Interactive Web Platform.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Deliver Personalized Book Suggestions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Implement Hybrid Filtering Techniques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Integrate AI-Powered, Explainable Chatbot</a:t>
            </a:r>
          </a:p>
        </p:txBody>
      </p:sp>
    </p:spTree>
    <p:extLst>
      <p:ext uri="{BB962C8B-B14F-4D97-AF65-F5344CB8AC3E}">
        <p14:creationId xmlns:p14="http://schemas.microsoft.com/office/powerpoint/2010/main" val="339525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20E3-0262-7F7E-43B1-5B3C4A90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87861-A3E6-F023-ED46-EA87B562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0E0DDFC-AEDC-C822-F3FA-24FC81A68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163843"/>
              </p:ext>
            </p:extLst>
          </p:nvPr>
        </p:nvGraphicFramePr>
        <p:xfrm>
          <a:off x="278674" y="1219200"/>
          <a:ext cx="11639007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AC694C-ACE4-39AC-1D29-E47C4CCD2FD2}"/>
              </a:ext>
            </a:extLst>
          </p:cNvPr>
          <p:cNvSpPr txBox="1"/>
          <p:nvPr/>
        </p:nvSpPr>
        <p:spPr>
          <a:xfrm>
            <a:off x="381000" y="15240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Flow Diagram</a:t>
            </a:r>
            <a:r>
              <a:rPr lang="en-US" dirty="0"/>
              <a:t>: (Admin)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79C8D-EE49-4717-2BE4-BEDAE296C4AF}"/>
              </a:ext>
            </a:extLst>
          </p:cNvPr>
          <p:cNvSpPr txBox="1"/>
          <p:nvPr/>
        </p:nvSpPr>
        <p:spPr>
          <a:xfrm>
            <a:off x="3657600" y="618357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2</a:t>
            </a:r>
            <a:r>
              <a:rPr lang="en-US" sz="2000" dirty="0"/>
              <a:t>: Admin flow diagram</a:t>
            </a:r>
          </a:p>
        </p:txBody>
      </p:sp>
    </p:spTree>
    <p:extLst>
      <p:ext uri="{BB962C8B-B14F-4D97-AF65-F5344CB8AC3E}">
        <p14:creationId xmlns:p14="http://schemas.microsoft.com/office/powerpoint/2010/main" val="84816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952C-DD40-2E65-D1ED-0074E8F8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B13E8-69B3-3ECB-00CC-E8F81BA7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CC15614-BBEA-0CF3-1F0C-9CFD6F00D170}"/>
              </a:ext>
            </a:extLst>
          </p:cNvPr>
          <p:cNvSpPr txBox="1"/>
          <p:nvPr/>
        </p:nvSpPr>
        <p:spPr>
          <a:xfrm>
            <a:off x="458889" y="1521517"/>
            <a:ext cx="393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(User)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6964574C-4AA4-D48D-7DF3-3BB053AB8646}"/>
              </a:ext>
            </a:extLst>
          </p:cNvPr>
          <p:cNvSpPr/>
          <p:nvPr/>
        </p:nvSpPr>
        <p:spPr>
          <a:xfrm>
            <a:off x="278673" y="3505200"/>
            <a:ext cx="1203273" cy="395652"/>
          </a:xfrm>
          <a:prstGeom prst="roundRect">
            <a:avLst/>
          </a:prstGeom>
          <a:solidFill>
            <a:srgbClr val="FAFA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0510BA98-96EF-876B-B247-FD20691D3AE6}"/>
              </a:ext>
            </a:extLst>
          </p:cNvPr>
          <p:cNvSpPr/>
          <p:nvPr/>
        </p:nvSpPr>
        <p:spPr>
          <a:xfrm>
            <a:off x="6150329" y="2008187"/>
            <a:ext cx="1447800" cy="5296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Discover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6502B9C4-BC72-0A94-FD81-DE1831712C29}"/>
              </a:ext>
            </a:extLst>
          </p:cNvPr>
          <p:cNvSpPr/>
          <p:nvPr/>
        </p:nvSpPr>
        <p:spPr>
          <a:xfrm>
            <a:off x="6172200" y="3100289"/>
            <a:ext cx="1524000" cy="5296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EAC1A4EB-D557-99AF-81FA-2FBCF40D4DEE}"/>
              </a:ext>
            </a:extLst>
          </p:cNvPr>
          <p:cNvSpPr/>
          <p:nvPr/>
        </p:nvSpPr>
        <p:spPr>
          <a:xfrm>
            <a:off x="6200071" y="4145228"/>
            <a:ext cx="1447800" cy="7349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Personal Profile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9F61631-C85A-EC7A-BB64-0BFF69E7EA1F}"/>
              </a:ext>
            </a:extLst>
          </p:cNvPr>
          <p:cNvSpPr/>
          <p:nvPr/>
        </p:nvSpPr>
        <p:spPr>
          <a:xfrm>
            <a:off x="6172200" y="5187868"/>
            <a:ext cx="1524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Reading Status</a:t>
            </a:r>
          </a:p>
        </p:txBody>
      </p:sp>
      <p:sp>
        <p:nvSpPr>
          <p:cNvPr id="160" name="Diamond 159">
            <a:extLst>
              <a:ext uri="{FF2B5EF4-FFF2-40B4-BE49-F238E27FC236}">
                <a16:creationId xmlns:a16="http://schemas.microsoft.com/office/drawing/2014/main" id="{6997F98A-74D9-372D-842B-5BB08BE7423F}"/>
              </a:ext>
            </a:extLst>
          </p:cNvPr>
          <p:cNvSpPr/>
          <p:nvPr/>
        </p:nvSpPr>
        <p:spPr>
          <a:xfrm>
            <a:off x="2024874" y="3310121"/>
            <a:ext cx="1447800" cy="81209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Registered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55EE46A-95E4-C262-744F-5E32129B3452}"/>
              </a:ext>
            </a:extLst>
          </p:cNvPr>
          <p:cNvSpPr/>
          <p:nvPr/>
        </p:nvSpPr>
        <p:spPr>
          <a:xfrm>
            <a:off x="4047751" y="3382282"/>
            <a:ext cx="1219200" cy="6344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B33E903-4800-2DA0-A4BD-0B1FDC2452BA}"/>
              </a:ext>
            </a:extLst>
          </p:cNvPr>
          <p:cNvSpPr/>
          <p:nvPr/>
        </p:nvSpPr>
        <p:spPr>
          <a:xfrm>
            <a:off x="2573445" y="5287932"/>
            <a:ext cx="2667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7A0C24-9205-17FA-B770-547F5D33F2E0}"/>
              </a:ext>
            </a:extLst>
          </p:cNvPr>
          <p:cNvSpPr/>
          <p:nvPr/>
        </p:nvSpPr>
        <p:spPr>
          <a:xfrm>
            <a:off x="4037539" y="5183682"/>
            <a:ext cx="1306642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9B60F8-42F5-7F27-5E88-A418524B553F}"/>
              </a:ext>
            </a:extLst>
          </p:cNvPr>
          <p:cNvSpPr/>
          <p:nvPr/>
        </p:nvSpPr>
        <p:spPr>
          <a:xfrm>
            <a:off x="8256764" y="1458303"/>
            <a:ext cx="1219200" cy="5858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Author Profile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B5C2F89-73E1-D2AD-5BB1-074F93C572A6}"/>
              </a:ext>
            </a:extLst>
          </p:cNvPr>
          <p:cNvSpPr/>
          <p:nvPr/>
        </p:nvSpPr>
        <p:spPr>
          <a:xfrm>
            <a:off x="8266755" y="2195092"/>
            <a:ext cx="1295400" cy="5409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Profile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FBEE5EE-D0B3-A75C-7C4C-9506C6D9EDCB}"/>
              </a:ext>
            </a:extLst>
          </p:cNvPr>
          <p:cNvSpPr/>
          <p:nvPr/>
        </p:nvSpPr>
        <p:spPr>
          <a:xfrm>
            <a:off x="8261256" y="4223297"/>
            <a:ext cx="1447800" cy="627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Profile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CACE0C7-D024-623C-4122-7B507C9471D5}"/>
              </a:ext>
            </a:extLst>
          </p:cNvPr>
          <p:cNvSpPr/>
          <p:nvPr/>
        </p:nvSpPr>
        <p:spPr>
          <a:xfrm>
            <a:off x="8261256" y="5185631"/>
            <a:ext cx="1447800" cy="529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Status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3A51D15-6421-6CFA-9288-8A686837F262}"/>
              </a:ext>
            </a:extLst>
          </p:cNvPr>
          <p:cNvCxnSpPr>
            <a:cxnSpLocks/>
            <a:stCxn id="160" idx="3"/>
            <a:endCxn id="161" idx="1"/>
          </p:cNvCxnSpPr>
          <p:nvPr/>
        </p:nvCxnSpPr>
        <p:spPr>
          <a:xfrm flipV="1">
            <a:off x="3472674" y="3699494"/>
            <a:ext cx="575077" cy="1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F0B88AD-6C37-11EB-05F8-5B38C0FC6057}"/>
              </a:ext>
            </a:extLst>
          </p:cNvPr>
          <p:cNvCxnSpPr>
            <a:cxnSpLocks/>
            <a:stCxn id="160" idx="2"/>
            <a:endCxn id="162" idx="0"/>
          </p:cNvCxnSpPr>
          <p:nvPr/>
        </p:nvCxnSpPr>
        <p:spPr>
          <a:xfrm flipH="1">
            <a:off x="2706795" y="4122218"/>
            <a:ext cx="41979" cy="1165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AFE5213-6912-B597-0315-55159F541B2A}"/>
              </a:ext>
            </a:extLst>
          </p:cNvPr>
          <p:cNvCxnSpPr>
            <a:cxnSpLocks/>
            <a:stCxn id="162" idx="7"/>
          </p:cNvCxnSpPr>
          <p:nvPr/>
        </p:nvCxnSpPr>
        <p:spPr>
          <a:xfrm flipV="1">
            <a:off x="2801088" y="3994574"/>
            <a:ext cx="1266370" cy="134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232A7EB-35EC-C00A-53C3-F41A109BD042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2819353" y="5450382"/>
            <a:ext cx="1218186" cy="10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E1517A9-0567-B83B-0B95-D0A3486EDCDE}"/>
              </a:ext>
            </a:extLst>
          </p:cNvPr>
          <p:cNvCxnSpPr>
            <a:cxnSpLocks/>
            <a:stCxn id="163" idx="0"/>
            <a:endCxn id="161" idx="2"/>
          </p:cNvCxnSpPr>
          <p:nvPr/>
        </p:nvCxnSpPr>
        <p:spPr>
          <a:xfrm flipH="1" flipV="1">
            <a:off x="4657351" y="4016705"/>
            <a:ext cx="33509" cy="116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96EE667-1984-2CE8-F365-ED173523AD8E}"/>
              </a:ext>
            </a:extLst>
          </p:cNvPr>
          <p:cNvCxnSpPr>
            <a:cxnSpLocks/>
            <a:stCxn id="161" idx="3"/>
            <a:endCxn id="154" idx="1"/>
          </p:cNvCxnSpPr>
          <p:nvPr/>
        </p:nvCxnSpPr>
        <p:spPr>
          <a:xfrm flipV="1">
            <a:off x="5266951" y="2272990"/>
            <a:ext cx="883378" cy="1426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277C628-F4D0-C006-2BE4-CCD14336D3AC}"/>
              </a:ext>
            </a:extLst>
          </p:cNvPr>
          <p:cNvCxnSpPr>
            <a:stCxn id="161" idx="3"/>
            <a:endCxn id="157" idx="1"/>
          </p:cNvCxnSpPr>
          <p:nvPr/>
        </p:nvCxnSpPr>
        <p:spPr>
          <a:xfrm flipV="1">
            <a:off x="5266951" y="3365092"/>
            <a:ext cx="905249" cy="33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A55A68B-293E-67ED-C6B8-840B596BF449}"/>
              </a:ext>
            </a:extLst>
          </p:cNvPr>
          <p:cNvCxnSpPr>
            <a:cxnSpLocks/>
            <a:stCxn id="154" idx="3"/>
            <a:endCxn id="164" idx="1"/>
          </p:cNvCxnSpPr>
          <p:nvPr/>
        </p:nvCxnSpPr>
        <p:spPr>
          <a:xfrm flipV="1">
            <a:off x="7598129" y="1751204"/>
            <a:ext cx="658635" cy="52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D4607E-0EB2-82F5-CF38-C45E6B1C45C0}"/>
              </a:ext>
            </a:extLst>
          </p:cNvPr>
          <p:cNvCxnSpPr>
            <a:cxnSpLocks/>
            <a:stCxn id="154" idx="3"/>
            <a:endCxn id="165" idx="1"/>
          </p:cNvCxnSpPr>
          <p:nvPr/>
        </p:nvCxnSpPr>
        <p:spPr>
          <a:xfrm>
            <a:off x="7598129" y="2272990"/>
            <a:ext cx="668626" cy="192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F96F34A-D446-77FD-025B-322351DE1D3D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>
            <a:off x="7647871" y="4512688"/>
            <a:ext cx="613385" cy="24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700CFAF-6055-4E78-6438-29B75CF4F896}"/>
              </a:ext>
            </a:extLst>
          </p:cNvPr>
          <p:cNvCxnSpPr>
            <a:stCxn id="159" idx="3"/>
            <a:endCxn id="167" idx="1"/>
          </p:cNvCxnSpPr>
          <p:nvPr/>
        </p:nvCxnSpPr>
        <p:spPr>
          <a:xfrm flipV="1">
            <a:off x="7696200" y="5450434"/>
            <a:ext cx="565056" cy="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904CB20-CC81-7E31-FD42-24EDA1664CC4}"/>
              </a:ext>
            </a:extLst>
          </p:cNvPr>
          <p:cNvSpPr txBox="1"/>
          <p:nvPr/>
        </p:nvSpPr>
        <p:spPr>
          <a:xfrm>
            <a:off x="3472674" y="3272335"/>
            <a:ext cx="52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1805FC8-C675-24FA-2843-AB1A5E3C5C40}"/>
              </a:ext>
            </a:extLst>
          </p:cNvPr>
          <p:cNvSpPr txBox="1"/>
          <p:nvPr/>
        </p:nvSpPr>
        <p:spPr>
          <a:xfrm>
            <a:off x="2187413" y="4326592"/>
            <a:ext cx="4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A01307D-E74C-D579-D218-C13B09487F1A}"/>
              </a:ext>
            </a:extLst>
          </p:cNvPr>
          <p:cNvCxnSpPr>
            <a:cxnSpLocks/>
            <a:stCxn id="161" idx="3"/>
            <a:endCxn id="33" idx="1"/>
          </p:cNvCxnSpPr>
          <p:nvPr/>
        </p:nvCxnSpPr>
        <p:spPr>
          <a:xfrm>
            <a:off x="5266951" y="3699494"/>
            <a:ext cx="335322" cy="1130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76620B-B3DA-3A70-6483-96B3B01A369B}"/>
              </a:ext>
            </a:extLst>
          </p:cNvPr>
          <p:cNvSpPr txBox="1"/>
          <p:nvPr/>
        </p:nvSpPr>
        <p:spPr>
          <a:xfrm rot="19055366">
            <a:off x="2933091" y="4564958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user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7F7EE8-6960-E2F0-3263-532DF2DCDA80}"/>
              </a:ext>
            </a:extLst>
          </p:cNvPr>
          <p:cNvSpPr/>
          <p:nvPr/>
        </p:nvSpPr>
        <p:spPr>
          <a:xfrm>
            <a:off x="5577549" y="4791596"/>
            <a:ext cx="168828" cy="258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FAC390-40E3-C362-A325-6D0E06D3E79F}"/>
              </a:ext>
            </a:extLst>
          </p:cNvPr>
          <p:cNvSpPr txBox="1"/>
          <p:nvPr/>
        </p:nvSpPr>
        <p:spPr>
          <a:xfrm rot="4661111">
            <a:off x="5148733" y="4064283"/>
            <a:ext cx="10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user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260FC8-2142-6A95-5221-D135C63C7F93}"/>
              </a:ext>
            </a:extLst>
          </p:cNvPr>
          <p:cNvCxnSpPr>
            <a:cxnSpLocks/>
          </p:cNvCxnSpPr>
          <p:nvPr/>
        </p:nvCxnSpPr>
        <p:spPr>
          <a:xfrm flipV="1">
            <a:off x="5746377" y="4539890"/>
            <a:ext cx="466056" cy="39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BC1566-14BA-B085-178D-3C62F860E365}"/>
              </a:ext>
            </a:extLst>
          </p:cNvPr>
          <p:cNvCxnSpPr>
            <a:cxnSpLocks/>
          </p:cNvCxnSpPr>
          <p:nvPr/>
        </p:nvCxnSpPr>
        <p:spPr>
          <a:xfrm>
            <a:off x="5746377" y="4962186"/>
            <a:ext cx="466056" cy="280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3E70C8A-CA42-B401-A3B9-3A7B9BBB3451}"/>
              </a:ext>
            </a:extLst>
          </p:cNvPr>
          <p:cNvSpPr/>
          <p:nvPr/>
        </p:nvSpPr>
        <p:spPr>
          <a:xfrm>
            <a:off x="10438261" y="1470395"/>
            <a:ext cx="1219200" cy="5441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Follow Author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4DFED55-53C0-6BB9-9124-5D61C3D4DD46}"/>
              </a:ext>
            </a:extLst>
          </p:cNvPr>
          <p:cNvSpPr/>
          <p:nvPr/>
        </p:nvSpPr>
        <p:spPr>
          <a:xfrm>
            <a:off x="10517112" y="2272990"/>
            <a:ext cx="1295400" cy="6025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 &amp; 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DF4539-A0CB-9829-286D-DDFB528392B6}"/>
              </a:ext>
            </a:extLst>
          </p:cNvPr>
          <p:cNvSpPr/>
          <p:nvPr/>
        </p:nvSpPr>
        <p:spPr>
          <a:xfrm>
            <a:off x="10999419" y="3679607"/>
            <a:ext cx="330785" cy="2212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9E8F93-4B77-5681-4566-B870C15D46CE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9562155" y="2736068"/>
            <a:ext cx="1485706" cy="975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34B29E-9BB1-EC06-9CCE-4ACCAB066EEA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1164812" y="2875505"/>
            <a:ext cx="0" cy="804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495594F-A3F2-A2EB-374A-06597FE56E66}"/>
              </a:ext>
            </a:extLst>
          </p:cNvPr>
          <p:cNvCxnSpPr>
            <a:cxnSpLocks/>
            <a:stCxn id="87" idx="4"/>
          </p:cNvCxnSpPr>
          <p:nvPr/>
        </p:nvCxnSpPr>
        <p:spPr>
          <a:xfrm flipH="1">
            <a:off x="9709056" y="3900852"/>
            <a:ext cx="1455756" cy="1310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2200FAB-C5A6-FF87-6FDD-BFDCA5BAB0AF}"/>
              </a:ext>
            </a:extLst>
          </p:cNvPr>
          <p:cNvCxnSpPr>
            <a:stCxn id="164" idx="3"/>
            <a:endCxn id="83" idx="1"/>
          </p:cNvCxnSpPr>
          <p:nvPr/>
        </p:nvCxnSpPr>
        <p:spPr>
          <a:xfrm flipV="1">
            <a:off x="9475964" y="1742495"/>
            <a:ext cx="962297" cy="8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82DE165-156F-B3E3-6EE7-DFE14DE924E5}"/>
              </a:ext>
            </a:extLst>
          </p:cNvPr>
          <p:cNvSpPr txBox="1"/>
          <p:nvPr/>
        </p:nvSpPr>
        <p:spPr>
          <a:xfrm rot="1940188">
            <a:off x="9597635" y="317198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 user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CFF2EA-DD10-11AD-AD37-C00319FB97A3}"/>
              </a:ext>
            </a:extLst>
          </p:cNvPr>
          <p:cNvSpPr txBox="1"/>
          <p:nvPr/>
        </p:nvSpPr>
        <p:spPr>
          <a:xfrm>
            <a:off x="9567813" y="1175065"/>
            <a:ext cx="72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user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910A3-8472-73F2-839B-F6D8852D3ED9}"/>
              </a:ext>
            </a:extLst>
          </p:cNvPr>
          <p:cNvCxnSpPr>
            <a:cxnSpLocks/>
          </p:cNvCxnSpPr>
          <p:nvPr/>
        </p:nvCxnSpPr>
        <p:spPr>
          <a:xfrm>
            <a:off x="1463118" y="3716169"/>
            <a:ext cx="542927" cy="13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BDE1CF-6BA1-B2DD-98B0-4B674042C171}"/>
              </a:ext>
            </a:extLst>
          </p:cNvPr>
          <p:cNvSpPr txBox="1"/>
          <p:nvPr/>
        </p:nvSpPr>
        <p:spPr>
          <a:xfrm>
            <a:off x="4207677" y="6320999"/>
            <a:ext cx="688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3</a:t>
            </a:r>
            <a:r>
              <a:rPr lang="en-US" sz="2000" dirty="0"/>
              <a:t>: User flow diagram</a:t>
            </a:r>
          </a:p>
        </p:txBody>
      </p:sp>
    </p:spTree>
    <p:extLst>
      <p:ext uri="{BB962C8B-B14F-4D97-AF65-F5344CB8AC3E}">
        <p14:creationId xmlns:p14="http://schemas.microsoft.com/office/powerpoint/2010/main" val="65371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6CD94-8D1A-ACE0-9FCC-4E82337E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078-C070-BFEB-FB48-A3F641A0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A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C1B97-28FE-DF68-D8BE-EBB61A52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C109-DB8F-9876-51F2-C4AF798B4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1"/>
            <a:ext cx="12192000" cy="4743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D5D1B-4209-5D62-234E-635519AAE429}"/>
              </a:ext>
            </a:extLst>
          </p:cNvPr>
          <p:cNvSpPr txBox="1"/>
          <p:nvPr/>
        </p:nvSpPr>
        <p:spPr>
          <a:xfrm>
            <a:off x="5181600" y="117111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ER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2DA46-5AB5-651D-241E-D8123A792459}"/>
              </a:ext>
            </a:extLst>
          </p:cNvPr>
          <p:cNvSpPr txBox="1"/>
          <p:nvPr/>
        </p:nvSpPr>
        <p:spPr>
          <a:xfrm>
            <a:off x="4724400" y="6420183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4</a:t>
            </a:r>
            <a:r>
              <a:rPr lang="en-US" dirty="0"/>
              <a:t>: ER diagram of the system</a:t>
            </a:r>
          </a:p>
        </p:txBody>
      </p:sp>
    </p:spTree>
    <p:extLst>
      <p:ext uri="{BB962C8B-B14F-4D97-AF65-F5344CB8AC3E}">
        <p14:creationId xmlns:p14="http://schemas.microsoft.com/office/powerpoint/2010/main" val="62647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852</Words>
  <Application>Microsoft Office PowerPoint</Application>
  <PresentationFormat>Widescreen</PresentationFormat>
  <Paragraphs>253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Wingdings</vt:lpstr>
      <vt:lpstr>Wingdings 2</vt:lpstr>
      <vt:lpstr>Wingdings 3</vt:lpstr>
      <vt:lpstr>Module</vt:lpstr>
      <vt:lpstr>PATHOK PRANTOR: A Bangla Book Recommendation System  </vt:lpstr>
      <vt:lpstr>Contents</vt:lpstr>
      <vt:lpstr>Introduction</vt:lpstr>
      <vt:lpstr>Introduction</vt:lpstr>
      <vt:lpstr>Related Works</vt:lpstr>
      <vt:lpstr>Objectives</vt:lpstr>
      <vt:lpstr>System Architecture </vt:lpstr>
      <vt:lpstr>System Architecture </vt:lpstr>
      <vt:lpstr>System Architecture </vt:lpstr>
      <vt:lpstr>UI Design </vt:lpstr>
      <vt:lpstr>UI Design Contd. </vt:lpstr>
      <vt:lpstr>UI Design Contd.  </vt:lpstr>
      <vt:lpstr>UI Design Contd. </vt:lpstr>
      <vt:lpstr>UI Design Contd. </vt:lpstr>
      <vt:lpstr>UI Design Contd.  </vt:lpstr>
      <vt:lpstr>UI Design Contd. </vt:lpstr>
      <vt:lpstr>Tools Used </vt:lpstr>
      <vt:lpstr>Methodology </vt:lpstr>
      <vt:lpstr>Dataset Collections</vt:lpstr>
      <vt:lpstr>Model Implementation  </vt:lpstr>
      <vt:lpstr>Web Implementation </vt:lpstr>
      <vt:lpstr>Web Implementation</vt:lpstr>
      <vt:lpstr>Results</vt:lpstr>
      <vt:lpstr>Conclusion </vt:lpstr>
      <vt:lpstr>Future Study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robiul riyadh</cp:lastModifiedBy>
  <cp:revision>102</cp:revision>
  <dcterms:created xsi:type="dcterms:W3CDTF">2006-08-16T00:00:00Z</dcterms:created>
  <dcterms:modified xsi:type="dcterms:W3CDTF">2025-08-09T01:33:24Z</dcterms:modified>
</cp:coreProperties>
</file>