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42AED-4B8D-4703-86DF-FA6371A0B37D}" v="4" dt="2024-03-08T15:55:41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FE475EB-C2A5-CAD7-650D-974A93E44277}"/>
              </a:ext>
            </a:extLst>
          </p:cNvPr>
          <p:cNvSpPr txBox="1"/>
          <p:nvPr/>
        </p:nvSpPr>
        <p:spPr>
          <a:xfrm>
            <a:off x="2313709" y="1859339"/>
            <a:ext cx="72043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dirty="0"/>
              <a:t>Simple Calculator GUI Using </a:t>
            </a:r>
            <a:r>
              <a:rPr lang="en-IN" sz="6600" dirty="0" err="1"/>
              <a:t>Tkinter</a:t>
            </a:r>
            <a:r>
              <a:rPr lang="en-IN" sz="6600" dirty="0"/>
              <a:t> in Python</a:t>
            </a:r>
          </a:p>
        </p:txBody>
      </p:sp>
      <p:pic>
        <p:nvPicPr>
          <p:cNvPr id="1026" name="Picture 2" descr="The Zen of Python: A guide to Python's design principles ...">
            <a:extLst>
              <a:ext uri="{FF2B5EF4-FFF2-40B4-BE49-F238E27FC236}">
                <a16:creationId xmlns:a16="http://schemas.microsoft.com/office/drawing/2014/main" id="{D2AA6696-64CB-AF91-5473-A44AA3577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39" y="154747"/>
            <a:ext cx="2916693" cy="1264660"/>
          </a:xfrm>
          <a:prstGeom prst="rect">
            <a:avLst/>
          </a:prstGeom>
          <a:noFill/>
          <a:effectLst>
            <a:reflection blurRad="25400" endPos="0" dist="50800" dir="5400000" sy="-100000" algn="bl" rotWithShape="0"/>
            <a:softEdge rad="431800"/>
          </a:effectLst>
          <a:scene3d>
            <a:camera prst="orthographicFront"/>
            <a:lightRig rig="threePt" dir="t"/>
          </a:scene3d>
          <a:sp3d>
            <a:bevelB w="0" h="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01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F76FC2-E2B7-C2CA-D78E-8A9A6B64A348}"/>
              </a:ext>
            </a:extLst>
          </p:cNvPr>
          <p:cNvSpPr txBox="1"/>
          <p:nvPr/>
        </p:nvSpPr>
        <p:spPr>
          <a:xfrm>
            <a:off x="6086622" y="476516"/>
            <a:ext cx="61053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Presented by : </a:t>
            </a:r>
          </a:p>
          <a:p>
            <a:r>
              <a:rPr lang="en-IN" sz="4800" dirty="0"/>
              <a:t>Riya Gadia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94B22-D6C0-35CF-8539-4D4DE25967D9}"/>
              </a:ext>
            </a:extLst>
          </p:cNvPr>
          <p:cNvSpPr txBox="1"/>
          <p:nvPr/>
        </p:nvSpPr>
        <p:spPr>
          <a:xfrm>
            <a:off x="6096000" y="3909033"/>
            <a:ext cx="61053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Affiliated by :</a:t>
            </a:r>
            <a:r>
              <a:rPr lang="en-IN" sz="4800" dirty="0" err="1"/>
              <a:t>DigiCrome</a:t>
            </a:r>
            <a:r>
              <a:rPr lang="en-IN" sz="4800" dirty="0"/>
              <a:t> Academy</a:t>
            </a:r>
          </a:p>
        </p:txBody>
      </p:sp>
    </p:spTree>
    <p:extLst>
      <p:ext uri="{BB962C8B-B14F-4D97-AF65-F5344CB8AC3E}">
        <p14:creationId xmlns:p14="http://schemas.microsoft.com/office/powerpoint/2010/main" val="306750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5316A-2F40-4AD8-FC79-0A75DDA1247B}"/>
              </a:ext>
            </a:extLst>
          </p:cNvPr>
          <p:cNvSpPr txBox="1"/>
          <p:nvPr/>
        </p:nvSpPr>
        <p:spPr>
          <a:xfrm>
            <a:off x="4164036" y="279569"/>
            <a:ext cx="61053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7FC25-BAED-2169-923B-E2AD1C105CC8}"/>
              </a:ext>
            </a:extLst>
          </p:cNvPr>
          <p:cNvSpPr txBox="1"/>
          <p:nvPr/>
        </p:nvSpPr>
        <p:spPr>
          <a:xfrm>
            <a:off x="1330036" y="1828800"/>
            <a:ext cx="985058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Welcome to our presentation on building a simple calculator GUI using </a:t>
            </a:r>
            <a:r>
              <a:rPr lang="en-IN" sz="2400" dirty="0" err="1"/>
              <a:t>Tkinter</a:t>
            </a:r>
            <a:r>
              <a:rPr lang="en-IN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Tkinter</a:t>
            </a:r>
            <a:r>
              <a:rPr lang="en-IN" sz="2400" dirty="0"/>
              <a:t> is a popular Python library for creating graphical user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I'll walk you through the process of creating a basic calculator interface using </a:t>
            </a:r>
            <a:r>
              <a:rPr lang="en-IN" sz="2400" dirty="0" err="1"/>
              <a:t>Tkinter</a:t>
            </a:r>
            <a:r>
              <a:rPr lang="en-IN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Graphical User Interface(GUI)</a:t>
            </a:r>
            <a:r>
              <a:rPr lang="en-US" sz="2400" b="0" i="0" dirty="0">
                <a:effectLst/>
              </a:rPr>
              <a:t> is a form of user interface which allows users to interact with computers through visual indicators using items such as icons, menus, windows, etc.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9405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CD0B07-4A44-0ED7-D5D2-2F0C7C993F7F}"/>
              </a:ext>
            </a:extLst>
          </p:cNvPr>
          <p:cNvSpPr txBox="1"/>
          <p:nvPr/>
        </p:nvSpPr>
        <p:spPr>
          <a:xfrm>
            <a:off x="1828800" y="168624"/>
            <a:ext cx="89500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chemeClr val="accent2">
                    <a:lumMod val="75000"/>
                  </a:schemeClr>
                </a:solidFill>
              </a:rPr>
              <a:t>Problem or Challenge Project Aims to Solve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FC024-4413-299D-7116-CCF40276BE52}"/>
              </a:ext>
            </a:extLst>
          </p:cNvPr>
          <p:cNvSpPr txBox="1"/>
          <p:nvPr/>
        </p:nvSpPr>
        <p:spPr>
          <a:xfrm>
            <a:off x="110836" y="2357965"/>
            <a:ext cx="118733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Our project aims to address the need for a simple and user-friendly calculator interface that can perform basic arithmetic operations.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Many users require a calculator for everyday tasks, and providing a clear and intuitive interface can enhance their productivity and user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By building this calculator GUI with </a:t>
            </a:r>
            <a:r>
              <a:rPr lang="en-IN" sz="2800" dirty="0" err="1"/>
              <a:t>Tkinter</a:t>
            </a:r>
            <a:r>
              <a:rPr lang="en-IN" sz="2800" dirty="0"/>
              <a:t>, we aim to simplify the process of performing calculations for users of all levels, from beginners to experienced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373053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C91B62-A0F7-353F-0F5C-0D52BC60B327}"/>
              </a:ext>
            </a:extLst>
          </p:cNvPr>
          <p:cNvSpPr txBox="1"/>
          <p:nvPr/>
        </p:nvSpPr>
        <p:spPr>
          <a:xfrm>
            <a:off x="1622714" y="0"/>
            <a:ext cx="89465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</a:rPr>
              <a:t>Designing the Calculator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56CB5A-5E75-D546-1F5B-EE73F854D656}"/>
              </a:ext>
            </a:extLst>
          </p:cNvPr>
          <p:cNvSpPr txBox="1"/>
          <p:nvPr/>
        </p:nvSpPr>
        <p:spPr>
          <a:xfrm>
            <a:off x="498764" y="1841242"/>
            <a:ext cx="1144385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Create a simple interface with buttons arithmetic operations, and result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 err="1"/>
              <a:t>Tkinter</a:t>
            </a:r>
            <a:r>
              <a:rPr lang="en-IN" sz="4000" dirty="0"/>
              <a:t> provides widgets such as Label, Button, and Entry.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We'll arrange these widgets using grid layout for simplicity.</a:t>
            </a:r>
          </a:p>
        </p:txBody>
      </p:sp>
    </p:spTree>
    <p:extLst>
      <p:ext uri="{BB962C8B-B14F-4D97-AF65-F5344CB8AC3E}">
        <p14:creationId xmlns:p14="http://schemas.microsoft.com/office/powerpoint/2010/main" val="424301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03E80-171F-7BBA-F98E-EAF3A9F6C241}"/>
              </a:ext>
            </a:extLst>
          </p:cNvPr>
          <p:cNvSpPr txBox="1"/>
          <p:nvPr/>
        </p:nvSpPr>
        <p:spPr>
          <a:xfrm>
            <a:off x="729096" y="1015663"/>
            <a:ext cx="1098319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First of all, Import the </a:t>
            </a:r>
            <a:r>
              <a:rPr lang="en-IN" sz="3600" dirty="0" err="1"/>
              <a:t>Tkinter</a:t>
            </a:r>
            <a:r>
              <a:rPr lang="en-IN" sz="3600" dirty="0"/>
              <a:t> and math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After that, Using Entry, Button, Label widgets to create a structure of the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For result and output, gave command to widget and defined that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For square root which is the function of maths, we imported math library and defined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Than packed the widgets in grid </a:t>
            </a:r>
            <a:r>
              <a:rPr lang="en-IN" sz="3600" dirty="0" err="1"/>
              <a:t>Tkinter's</a:t>
            </a:r>
            <a:r>
              <a:rPr lang="en-IN" sz="3600" dirty="0"/>
              <a:t> </a:t>
            </a:r>
            <a:r>
              <a:rPr lang="en-IN" sz="3600" dirty="0" err="1"/>
              <a:t>mainloop</a:t>
            </a:r>
            <a:r>
              <a:rPr lang="en-IN" sz="3600" dirty="0"/>
              <a:t>() function will be used to run the application and handle events.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DE634-6FCC-CFCA-9236-557666247378}"/>
              </a:ext>
            </a:extLst>
          </p:cNvPr>
          <p:cNvSpPr txBox="1"/>
          <p:nvPr/>
        </p:nvSpPr>
        <p:spPr>
          <a:xfrm>
            <a:off x="2923309" y="0"/>
            <a:ext cx="8447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chemeClr val="accent2">
                    <a:lumMod val="75000"/>
                  </a:schemeClr>
                </a:solidFill>
              </a:rPr>
              <a:t>My Approach </a:t>
            </a:r>
          </a:p>
        </p:txBody>
      </p:sp>
    </p:spTree>
    <p:extLst>
      <p:ext uri="{BB962C8B-B14F-4D97-AF65-F5344CB8AC3E}">
        <p14:creationId xmlns:p14="http://schemas.microsoft.com/office/powerpoint/2010/main" val="182104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BB1D93-9352-CA79-FAB3-F091DEAF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8" y="1627498"/>
            <a:ext cx="5190452" cy="3603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490BCD-1A25-7134-4364-92C4292C3DC3}"/>
              </a:ext>
            </a:extLst>
          </p:cNvPr>
          <p:cNvSpPr txBox="1"/>
          <p:nvPr/>
        </p:nvSpPr>
        <p:spPr>
          <a:xfrm>
            <a:off x="3768437" y="374072"/>
            <a:ext cx="3768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Calculator GUI</a:t>
            </a:r>
            <a:endParaRPr lang="en-IN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A4DAF0-816B-BA75-8FF7-0FE0F9130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041" y="1627498"/>
            <a:ext cx="4982631" cy="360300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7BDB34B-3A8E-D083-C425-766C7490E113}"/>
              </a:ext>
            </a:extLst>
          </p:cNvPr>
          <p:cNvSpPr/>
          <p:nvPr/>
        </p:nvSpPr>
        <p:spPr>
          <a:xfrm>
            <a:off x="5834686" y="3029405"/>
            <a:ext cx="954040" cy="3048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7123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FA53F-86A5-75CF-EDC6-84A133BD6499}"/>
              </a:ext>
            </a:extLst>
          </p:cNvPr>
          <p:cNvSpPr txBox="1"/>
          <p:nvPr/>
        </p:nvSpPr>
        <p:spPr>
          <a:xfrm>
            <a:off x="3799609" y="237899"/>
            <a:ext cx="61029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chemeClr val="accent2">
                    <a:lumMod val="75000"/>
                  </a:schemeClr>
                </a:solidFill>
              </a:rPr>
              <a:t>Conclusion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E5A7A-BE5B-863F-0B86-5B4AD803CF75}"/>
              </a:ext>
            </a:extLst>
          </p:cNvPr>
          <p:cNvSpPr txBox="1"/>
          <p:nvPr/>
        </p:nvSpPr>
        <p:spPr>
          <a:xfrm>
            <a:off x="332509" y="1603343"/>
            <a:ext cx="117347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Building a simple calculator GUI with </a:t>
            </a:r>
            <a:r>
              <a:rPr lang="en-IN" sz="4000" dirty="0" err="1"/>
              <a:t>Tkinter</a:t>
            </a:r>
            <a:r>
              <a:rPr lang="en-IN" sz="4000" dirty="0"/>
              <a:t> is a great way to learn about GUI programming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With </a:t>
            </a:r>
            <a:r>
              <a:rPr lang="en-IN" sz="4000" dirty="0" err="1"/>
              <a:t>Tkinter's</a:t>
            </a:r>
            <a:r>
              <a:rPr lang="en-IN" sz="4000" dirty="0"/>
              <a:t> ease of use and flexibility, you can create a variety of GUI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Customize the calculator or create own GUI projects using </a:t>
            </a:r>
            <a:r>
              <a:rPr lang="en-IN" sz="4000" dirty="0" err="1"/>
              <a:t>Tkinter</a:t>
            </a:r>
            <a:r>
              <a:rPr lang="en-IN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177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210B0-9A91-41F4-58A5-BA0861332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155" y="2000050"/>
            <a:ext cx="4229690" cy="285789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614E68-4919-79F1-E4BF-631C3B7E9ED7}"/>
              </a:ext>
            </a:extLst>
          </p:cNvPr>
          <p:cNvCxnSpPr>
            <a:cxnSpLocks/>
          </p:cNvCxnSpPr>
          <p:nvPr/>
        </p:nvCxnSpPr>
        <p:spPr>
          <a:xfrm rot="10800000">
            <a:off x="7952509" y="2472397"/>
            <a:ext cx="58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83351D-8F90-C86C-EA79-F708FF760D58}"/>
              </a:ext>
            </a:extLst>
          </p:cNvPr>
          <p:cNvCxnSpPr>
            <a:cxnSpLocks/>
          </p:cNvCxnSpPr>
          <p:nvPr/>
        </p:nvCxnSpPr>
        <p:spPr>
          <a:xfrm rot="10800000">
            <a:off x="8210845" y="3567332"/>
            <a:ext cx="58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31D21E-3C83-1822-4FBB-D1217A7A9467}"/>
              </a:ext>
            </a:extLst>
          </p:cNvPr>
          <p:cNvSpPr txBox="1"/>
          <p:nvPr/>
        </p:nvSpPr>
        <p:spPr>
          <a:xfrm>
            <a:off x="8750105" y="2276716"/>
            <a:ext cx="2335236" cy="40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Entry Widget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DCE0E-4F51-76AB-F336-B42F152D0C8D}"/>
              </a:ext>
            </a:extLst>
          </p:cNvPr>
          <p:cNvSpPr txBox="1"/>
          <p:nvPr/>
        </p:nvSpPr>
        <p:spPr>
          <a:xfrm>
            <a:off x="8933412" y="3290668"/>
            <a:ext cx="21519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GUI : Used </a:t>
            </a:r>
            <a:r>
              <a:rPr lang="en-US" sz="2000" dirty="0" err="1"/>
              <a:t>Tkinter</a:t>
            </a:r>
            <a:r>
              <a:rPr lang="en-US" sz="2000" dirty="0"/>
              <a:t>, </a:t>
            </a:r>
            <a:r>
              <a:rPr lang="en-US" sz="2000" dirty="0" err="1"/>
              <a:t>mainloop</a:t>
            </a:r>
            <a:r>
              <a:rPr lang="en-US" sz="2000" dirty="0"/>
              <a:t> ()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49128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</TotalTime>
  <Words>354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 Gadia</dc:creator>
  <cp:lastModifiedBy>Riya Gadia</cp:lastModifiedBy>
  <cp:revision>2</cp:revision>
  <dcterms:created xsi:type="dcterms:W3CDTF">2024-03-08T15:08:47Z</dcterms:created>
  <dcterms:modified xsi:type="dcterms:W3CDTF">2024-03-10T06:00:25Z</dcterms:modified>
</cp:coreProperties>
</file>