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7907-498E-9782-2CC8-498A20D2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2A2CD-F4E9-AF94-7345-CCDF67045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C4D9-7DC4-0CCD-4AD2-7D8249F3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F3B-CFFA-1B83-9D88-135C6214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85D0-6BD7-BA75-A4C7-DC849C29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AEDA-B3E3-9ECE-6132-6BDFE6C7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6663-590E-5454-645A-2A7C5E8F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0E65-F107-05EF-F44D-F9855610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61DC-A44E-8ED1-FD2F-EB4B2C7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FFA4-DCED-42DC-1F27-60E418BE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F013-2546-8413-66A4-6285479E1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36B1-B8D2-B7A1-7882-81D592B1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C537-87F6-ADF0-EB7E-5FE31B2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99A0-EAD5-3C00-BB33-02C35708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A0FE-8D29-CF75-D616-1E3B849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9A48-74CA-C29B-90E8-30327EFE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BD7C-32D9-8B9A-FB6D-993343AE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A9D8-FD37-2633-E01C-928F9953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6FCD-8BED-EF17-41C6-589AB23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1DF0-B201-C9B6-2BF1-F825E6D1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862E-CABB-7D45-3759-A3192F5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B9E4-F87B-9470-810F-220C665F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0F81-242F-8468-5DB8-3D5C5685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D006-9299-9CC2-8045-FBA6263E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BC2B-B496-65AA-7818-84C982C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2F69-B3C2-C87C-4341-B5560B89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2349-1B82-2512-EDCB-894690A3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B3318-3688-FEF8-C696-1575580E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C283-44E8-E9D4-375F-9649F24D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581C-E42B-8F65-DC38-2D6C098D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ED0D-8402-7922-D55D-87B0937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4267-A6E0-8513-342D-F81EC7A7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210D-222E-97FF-6BF9-7EBE082D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4EA83-F2FE-733B-4AFD-CBC2E123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1ED3B-82AD-20AE-EF9A-26C4B627C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0617A-B334-37EF-39F5-BA1AFF4B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68EF8-773A-E35D-7E7F-BF4FBC56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F3908-CB84-505C-28E0-3ADD5642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F6E8F-D014-88AE-F1D9-3D31D414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D6D7-9EEA-483D-9C57-72907508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DDF54-0C30-416D-8991-5B9600B8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A94E-DA1D-93A3-45D7-50A21C20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82623-A45F-7ADE-E8FA-1D99AE4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2D0A-223B-B31E-02F7-17194F5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2F2C9-18FC-09A6-88CC-F9F7073B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24A8B-E1FD-7080-71E5-51D2B408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86AE-30BF-EAE6-1A67-332BC9D7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16EA-7FCD-DFD3-B870-C07ACFE8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9E79-F2D1-C2DB-D163-122FE83A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C223-0064-5E85-DC69-1EB1312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744A-D730-8B0C-677B-DE9B3AA3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CB52-BFB5-655A-5F2B-AF9AC71D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D75C-50A3-152F-E37F-24E5CD4B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E4A78-D535-0BD8-7BA9-4F4B74523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D6A39-EF0E-9778-CDDF-B2D1B076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90AA-B6BF-0501-ABD2-D41E56D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2B39-3445-A9EE-7421-B6AB8F7D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B4E0-5293-86C1-B8CA-23CC292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2EBD0-164E-4D00-BA6F-3740722B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E258-0B9B-60F7-CB3D-67B395D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5C8E-C633-ECA1-6137-BA895AAD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86FF-49FB-4215-9483-92FD7495E33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275-F7FB-65C1-E9F1-49061C7C9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194F-7AB1-70DA-0318-48DD5FEA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9D4D-2898-42F6-8498-40A726733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ala_(programming_language)" TargetMode="External"/><Relationship Id="rId13" Type="http://schemas.openxmlformats.org/officeDocument/2006/relationships/hyperlink" Target="https://en.wikipedia.org/wiki/Heroku#cite_note-3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Node.js" TargetMode="External"/><Relationship Id="rId12" Type="http://schemas.openxmlformats.org/officeDocument/2006/relationships/hyperlink" Target="https://en.wikipedia.org/wiki/Go_(programming_language)" TargetMode="External"/><Relationship Id="rId17" Type="http://schemas.openxmlformats.org/officeDocument/2006/relationships/hyperlink" Target="https://en.wikipedia.org/wiki/Heroku#cite_note-4" TargetMode="External"/><Relationship Id="rId2" Type="http://schemas.openxmlformats.org/officeDocument/2006/relationships/hyperlink" Target="https://en.wikipedia.org/wiki/Platform_as_a_service" TargetMode="External"/><Relationship Id="rId16" Type="http://schemas.openxmlformats.org/officeDocument/2006/relationships/hyperlink" Target="https://en.wikipedia.org/wiki/Sales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(programming_language)" TargetMode="External"/><Relationship Id="rId11" Type="http://schemas.openxmlformats.org/officeDocument/2006/relationships/hyperlink" Target="https://en.wikipedia.org/wiki/PHP" TargetMode="External"/><Relationship Id="rId5" Type="http://schemas.openxmlformats.org/officeDocument/2006/relationships/hyperlink" Target="https://en.wikipedia.org/wiki/Ruby_(programming_language)" TargetMode="External"/><Relationship Id="rId15" Type="http://schemas.openxmlformats.org/officeDocument/2006/relationships/hyperlink" Target="https://en.wikipedia.org/wiki/Software_developer" TargetMode="External"/><Relationship Id="rId10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Cloud_computing" TargetMode="External"/><Relationship Id="rId9" Type="http://schemas.openxmlformats.org/officeDocument/2006/relationships/hyperlink" Target="https://en.wikipedia.org/wiki/Clojure" TargetMode="External"/><Relationship Id="rId14" Type="http://schemas.openxmlformats.org/officeDocument/2006/relationships/hyperlink" Target="https://en.wikipedia.org/wiki/Polyglot_(computing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amond-price--prediction--app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2782-4016-0662-0FA2-F2F16E71D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DIAMOND PRICE PREDICTION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2CF6-4441-8117-11D6-3023A8A6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Bahnschrift SemiBold" panose="020B0502040204020203" pitchFamily="34" charset="0"/>
              </a:rPr>
              <a:t>STEPS FOR DEPLOYING APPLICATION ON HERUKO CLOUD PLATFORM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1383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A791-E997-0CE1-2350-775776AF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   INTRODUCTION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05A7-9B17-07D2-6E55-7F6B6C36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Heroku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cloud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latform as a service"/>
              </a:rPr>
              <a:t>platform as a service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(PaaS) supporting several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gramming language"/>
              </a:rPr>
              <a:t>programming languages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 of the first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loud computing"/>
              </a:rPr>
              <a:t>cloud platforms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Heroku has been in development since June 2007, when it supported only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Ruby (programming language)"/>
              </a:rPr>
              <a:t>Ruby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programming language, but now supports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ava (programming language)"/>
              </a:rPr>
              <a:t>Java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Node.js"/>
              </a:rPr>
              <a:t>Node.js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Scala (programming language)"/>
              </a:rPr>
              <a:t>Scala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Clojure"/>
              </a:rPr>
              <a:t>Clojure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PHP"/>
              </a:rPr>
              <a:t>PHP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Go (programming language)"/>
              </a:rPr>
              <a:t>Go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this reason, Heroku is said to be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Polyglot (computing)"/>
              </a:rPr>
              <a:t>polyglot platform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it has features for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Software developer"/>
              </a:rPr>
              <a:t>developer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build, run and scale applications in a similar manner across most languages. Heroku was acquired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Salesforce"/>
              </a:rPr>
              <a:t>Salesforce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2010 for $212 million.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/>
              </a:rPr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1EBB-76CF-DDDD-80CE-13EA7FD8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                                     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8290-B830-1608-D934-EA09806C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your application files you need to take care of below mentioned steps:</a:t>
            </a:r>
          </a:p>
          <a:p>
            <a:pPr marL="0" indent="0">
              <a:buNone/>
            </a:pPr>
            <a:r>
              <a:rPr lang="en-US" dirty="0"/>
              <a:t>1 You need all below mentioned files for deployment:</a:t>
            </a:r>
          </a:p>
          <a:p>
            <a:pPr marL="0" indent="0">
              <a:buNone/>
            </a:pPr>
            <a:r>
              <a:rPr lang="en-US" dirty="0"/>
              <a:t>         a. requirements.txt</a:t>
            </a:r>
          </a:p>
          <a:p>
            <a:pPr marL="0" indent="0">
              <a:buNone/>
            </a:pPr>
            <a:r>
              <a:rPr lang="en-US" dirty="0"/>
              <a:t>         b. Procfile</a:t>
            </a:r>
          </a:p>
          <a:p>
            <a:pPr marL="0" indent="0">
              <a:buNone/>
            </a:pPr>
            <a:r>
              <a:rPr lang="en-US" dirty="0"/>
              <a:t>         c. setup.sh(You need setup.sh only for streamlit)</a:t>
            </a:r>
          </a:p>
          <a:p>
            <a:pPr marL="0" indent="0">
              <a:buNone/>
            </a:pPr>
            <a:r>
              <a:rPr lang="en-US" dirty="0"/>
              <a:t>2 Auto detect the app type.</a:t>
            </a:r>
          </a:p>
          <a:p>
            <a:pPr marL="0" indent="0">
              <a:buNone/>
            </a:pPr>
            <a:r>
              <a:rPr lang="en-US" dirty="0"/>
              <a:t>3 git push &amp; start running. </a:t>
            </a:r>
          </a:p>
        </p:txBody>
      </p:sp>
    </p:spTree>
    <p:extLst>
      <p:ext uri="{BB962C8B-B14F-4D97-AF65-F5344CB8AC3E}">
        <p14:creationId xmlns:p14="http://schemas.microsoft.com/office/powerpoint/2010/main" val="7365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216D-BC73-98F9-B896-676D7630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                             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41A2-BAB0-2914-80FC-7A6D9C67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Python Virtual environment in command prompt.</a:t>
            </a:r>
          </a:p>
          <a:p>
            <a:pPr marL="514350" indent="-514350">
              <a:buAutoNum type="alphaLcPeriod"/>
            </a:pPr>
            <a:r>
              <a:rPr lang="en-US" dirty="0"/>
              <a:t>pip list</a:t>
            </a:r>
          </a:p>
          <a:p>
            <a:pPr marL="514350" indent="-514350">
              <a:buAutoNum type="alphaLcPeriod"/>
            </a:pPr>
            <a:r>
              <a:rPr lang="en-US" dirty="0"/>
              <a:t>Python –m venv\my_env</a:t>
            </a:r>
          </a:p>
          <a:p>
            <a:pPr marL="514350" indent="-514350">
              <a:buAutoNum type="alphaLcPeriod"/>
            </a:pPr>
            <a:r>
              <a:rPr lang="en-US" dirty="0"/>
              <a:t>.\my_env\Scripts\activate (Activate virtual environment in windows)</a:t>
            </a:r>
          </a:p>
          <a:p>
            <a:pPr marL="514350" indent="-514350">
              <a:buAutoNum type="alphaLcPeriod"/>
            </a:pPr>
            <a:r>
              <a:rPr lang="en-US" dirty="0"/>
              <a:t>Deactivate</a:t>
            </a:r>
          </a:p>
          <a:p>
            <a:r>
              <a:rPr lang="en-US" dirty="0"/>
              <a:t>Install these packages in virtual environment: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pip install matplotlib seaborn plotly sklearn nltk WordCloud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Create requirement.txt file using below mentioned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   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pip freeze &gt; requirements.txt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FEB5-3336-4ADB-8BC0-3EB217E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00B050"/>
                </a:solidFill>
              </a:rPr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FDF8-D032-3F2C-70D1-8FD5736F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This part is required for NLP Projects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import nltk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nltk.download(‘stopwords’}</a:t>
            </a:r>
            <a:br>
              <a:rPr lang="en-US" dirty="0"/>
            </a:br>
            <a:r>
              <a:rPr lang="en-US" dirty="0"/>
              <a:t>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nltk.download('wordnet’)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Procfile(For Flask):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   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web: gunicorn app:project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 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web - Create a Web Dynos</a:t>
            </a: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gunicorn app - I want to run a gunicorn app. If multiple people use      my app, gunicorn make sure of multi threading and processing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app - code is in app.py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Procfile(For streamlit):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web: sh setup.sh &amp;&amp; streamlit run project.py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5119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57B-E10E-AD84-8572-FCD2497B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>
                <a:solidFill>
                  <a:srgbClr val="00B050"/>
                </a:solidFill>
              </a:rPr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87E1-95DB-69C3-E95F-E8346727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First of all you have to create an account on Heroku.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Successfully creating account on Heroku, create new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9C2A1-63E9-A831-6E88-96A2F7361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57" y="3342214"/>
            <a:ext cx="6739144" cy="3150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F0FA7-169C-D622-AB1E-59AEF9742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1" y="3429000"/>
            <a:ext cx="3039035" cy="23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1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DE0-83AF-04BC-4540-24DEB344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5764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rgbClr val="00B050"/>
                </a:solidFill>
              </a:rPr>
              <a:t>STEP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7F2B-E169-6016-8D8C-8E47840F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1"/>
            <a:ext cx="10515600" cy="472468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After creating new app go to command prompt and follow the commands given: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Install Heroku CLI and Git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heroku login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endParaRPr lang="en-US" sz="2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Create a git repo and commit it locally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  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 git init.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   git add*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   git commit –m “My First Commit”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endParaRPr lang="en-US" sz="2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 heroku git:remote –a diamond-price--prediction—app (This IS NAME OF MY APP THAT I BUILT ON HEROKU)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git push heroku master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endParaRPr lang="en-US" sz="2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RUN: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heroku run bash -a diamond-price--prediction—app </a:t>
            </a:r>
          </a:p>
          <a:p>
            <a:pPr marL="0" indent="0">
              <a:buNone/>
            </a:pPr>
            <a:endParaRPr lang="en-US" sz="2800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STOP: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heroku ps:scale web=0 -a diamond-price--prediction—app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04A2-CEE9-E755-977C-0E688AC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rgbClr val="00B050"/>
                </a:solidFill>
              </a:rPr>
              <a:t>STEP 6: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FD72-F42F-A0CB-DDFF-AA44D2A9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will run and the link of your app will be generated:</a:t>
            </a:r>
          </a:p>
          <a:p>
            <a:pPr marL="0" indent="0">
              <a:buNone/>
            </a:pPr>
            <a:r>
              <a:rPr lang="en-US" dirty="0"/>
              <a:t> My Application Link: </a:t>
            </a:r>
            <a:r>
              <a:rPr lang="en-US" dirty="0">
                <a:hlinkClick r:id="rId2"/>
              </a:rPr>
              <a:t>https://diamond-price--prediction--app.herokuapp.com/</a:t>
            </a:r>
            <a:endParaRPr lang="en-US" dirty="0"/>
          </a:p>
          <a:p>
            <a:r>
              <a:rPr lang="en-US" dirty="0"/>
              <a:t> Successfully deployed on heroku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07098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EBDE-4968-6388-EF49-B0C22887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web app looks like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50B79-B6C0-96BC-B3D3-433514A3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269070" cy="4667250"/>
          </a:xfrm>
        </p:spPr>
      </p:pic>
    </p:spTree>
    <p:extLst>
      <p:ext uri="{BB962C8B-B14F-4D97-AF65-F5344CB8AC3E}">
        <p14:creationId xmlns:p14="http://schemas.microsoft.com/office/powerpoint/2010/main" val="400511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Bahnschrift SemiBold</vt:lpstr>
      <vt:lpstr>Calibri</vt:lpstr>
      <vt:lpstr>Calibri Light</vt:lpstr>
      <vt:lpstr>ui-monospace</vt:lpstr>
      <vt:lpstr>Wingdings</vt:lpstr>
      <vt:lpstr>Office Theme</vt:lpstr>
      <vt:lpstr>DIAMOND PRICE PREDICTION APPLICATION</vt:lpstr>
      <vt:lpstr>          INTRODUCTION TO HEROKU</vt:lpstr>
      <vt:lpstr>                                      STEP 1:</vt:lpstr>
      <vt:lpstr>                              STEP 2:</vt:lpstr>
      <vt:lpstr>                               STEP 3:</vt:lpstr>
      <vt:lpstr>                          STEP 4:</vt:lpstr>
      <vt:lpstr>                             STEP 5:</vt:lpstr>
      <vt:lpstr>                             STEP 6:</vt:lpstr>
      <vt:lpstr>My web app looks like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 APPLICATION</dc:title>
  <dc:creator>hp</dc:creator>
  <cp:lastModifiedBy>hp</cp:lastModifiedBy>
  <cp:revision>1</cp:revision>
  <dcterms:created xsi:type="dcterms:W3CDTF">2022-09-21T14:27:16Z</dcterms:created>
  <dcterms:modified xsi:type="dcterms:W3CDTF">2022-09-21T15:06:06Z</dcterms:modified>
</cp:coreProperties>
</file>