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0B370-2BC7-497E-8DC7-419BFDE8B553}" v="16" dt="2024-04-05T07:28:12.2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21" Type="http://schemas.microsoft.com/office/2015/10/relationships/revisionInfo" Target="revisionInfo.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upathy T" userId="504d9330ea6c6571" providerId="LiveId" clId="{7350B370-2BC7-497E-8DC7-419BFDE8B553}"/>
    <pc:docChg chg="undo custSel addSld delSld modSld">
      <pc:chgData name="Pasupathy T" userId="504d9330ea6c6571" providerId="LiveId" clId="{7350B370-2BC7-497E-8DC7-419BFDE8B553}" dt="2024-04-05T07:29:06.301" v="654" actId="1076"/>
      <pc:docMkLst>
        <pc:docMk/>
      </pc:docMkLst>
      <pc:sldChg chg="addSp delSp modSp mod">
        <pc:chgData name="Pasupathy T" userId="504d9330ea6c6571" providerId="LiveId" clId="{7350B370-2BC7-497E-8DC7-419BFDE8B553}" dt="2024-04-05T07:07:30.202" v="256" actId="20577"/>
        <pc:sldMkLst>
          <pc:docMk/>
          <pc:sldMk cId="0" sldId="256"/>
        </pc:sldMkLst>
        <pc:spChg chg="del mod">
          <ac:chgData name="Pasupathy T" userId="504d9330ea6c6571" providerId="LiveId" clId="{7350B370-2BC7-497E-8DC7-419BFDE8B553}" dt="2024-04-05T07:03:47.284" v="85" actId="478"/>
          <ac:spMkLst>
            <pc:docMk/>
            <pc:sldMk cId="0" sldId="256"/>
            <ac:spMk id="7" creationId="{00000000-0000-0000-0000-000000000000}"/>
          </ac:spMkLst>
        </pc:spChg>
        <pc:spChg chg="mod">
          <ac:chgData name="Pasupathy T" userId="504d9330ea6c6571" providerId="LiveId" clId="{7350B370-2BC7-497E-8DC7-419BFDE8B553}" dt="2024-04-05T07:04:35.255" v="91" actId="1076"/>
          <ac:spMkLst>
            <pc:docMk/>
            <pc:sldMk cId="0" sldId="256"/>
            <ac:spMk id="8" creationId="{00000000-0000-0000-0000-000000000000}"/>
          </ac:spMkLst>
        </pc:spChg>
        <pc:spChg chg="add mod">
          <ac:chgData name="Pasupathy T" userId="504d9330ea6c6571" providerId="LiveId" clId="{7350B370-2BC7-497E-8DC7-419BFDE8B553}" dt="2024-04-05T07:07:30.202" v="256" actId="20577"/>
          <ac:spMkLst>
            <pc:docMk/>
            <pc:sldMk cId="0" sldId="256"/>
            <ac:spMk id="12" creationId="{BAF96711-FB87-0FB2-C0E3-6F335E58F81B}"/>
          </ac:spMkLst>
        </pc:spChg>
      </pc:sldChg>
      <pc:sldChg chg="addSp modSp mod">
        <pc:chgData name="Pasupathy T" userId="504d9330ea6c6571" providerId="LiveId" clId="{7350B370-2BC7-497E-8DC7-419BFDE8B553}" dt="2024-04-05T07:08:46.215" v="307" actId="1076"/>
        <pc:sldMkLst>
          <pc:docMk/>
          <pc:sldMk cId="0" sldId="257"/>
        </pc:sldMkLst>
        <pc:spChg chg="mod">
          <ac:chgData name="Pasupathy T" userId="504d9330ea6c6571" providerId="LiveId" clId="{7350B370-2BC7-497E-8DC7-419BFDE8B553}" dt="2024-04-05T07:08:39.186" v="306" actId="1076"/>
          <ac:spMkLst>
            <pc:docMk/>
            <pc:sldMk cId="0" sldId="257"/>
            <ac:spMk id="2" creationId="{00000000-0000-0000-0000-000000000000}"/>
          </ac:spMkLst>
        </pc:spChg>
        <pc:spChg chg="mod">
          <ac:chgData name="Pasupathy T" userId="504d9330ea6c6571" providerId="LiveId" clId="{7350B370-2BC7-497E-8DC7-419BFDE8B553}" dt="2024-04-05T07:07:42.154" v="257" actId="20577"/>
          <ac:spMkLst>
            <pc:docMk/>
            <pc:sldMk cId="0" sldId="257"/>
            <ac:spMk id="17" creationId="{00000000-0000-0000-0000-000000000000}"/>
          </ac:spMkLst>
        </pc:spChg>
        <pc:spChg chg="add mod">
          <ac:chgData name="Pasupathy T" userId="504d9330ea6c6571" providerId="LiveId" clId="{7350B370-2BC7-497E-8DC7-419BFDE8B553}" dt="2024-04-05T07:08:46.215" v="307" actId="1076"/>
          <ac:spMkLst>
            <pc:docMk/>
            <pc:sldMk cId="0" sldId="257"/>
            <ac:spMk id="23" creationId="{20EF9D3E-4FCB-AB72-E043-468DE8DEDBF3}"/>
          </ac:spMkLst>
        </pc:spChg>
      </pc:sldChg>
      <pc:sldChg chg="addSp delSp modSp mod">
        <pc:chgData name="Pasupathy T" userId="504d9330ea6c6571" providerId="LiveId" clId="{7350B370-2BC7-497E-8DC7-419BFDE8B553}" dt="2024-04-05T07:13:02.239" v="475" actId="255"/>
        <pc:sldMkLst>
          <pc:docMk/>
          <pc:sldMk cId="0" sldId="258"/>
        </pc:sldMkLst>
        <pc:spChg chg="mod">
          <ac:chgData name="Pasupathy T" userId="504d9330ea6c6571" providerId="LiveId" clId="{7350B370-2BC7-497E-8DC7-419BFDE8B553}" dt="2024-04-05T07:12:47.591" v="473" actId="1076"/>
          <ac:spMkLst>
            <pc:docMk/>
            <pc:sldMk cId="0" sldId="258"/>
            <ac:spMk id="2" creationId="{00000000-0000-0000-0000-000000000000}"/>
          </ac:spMkLst>
        </pc:spChg>
        <pc:spChg chg="add del mod">
          <ac:chgData name="Pasupathy T" userId="504d9330ea6c6571" providerId="LiveId" clId="{7350B370-2BC7-497E-8DC7-419BFDE8B553}" dt="2024-04-05T07:03:30.493" v="72" actId="47"/>
          <ac:spMkLst>
            <pc:docMk/>
            <pc:sldMk cId="0" sldId="258"/>
            <ac:spMk id="23" creationId="{DCCF8E2F-BADB-A452-1987-B283DE74D0D4}"/>
          </ac:spMkLst>
        </pc:spChg>
        <pc:spChg chg="add mod">
          <ac:chgData name="Pasupathy T" userId="504d9330ea6c6571" providerId="LiveId" clId="{7350B370-2BC7-497E-8DC7-419BFDE8B553}" dt="2024-04-05T07:03:29.913" v="71" actId="20577"/>
          <ac:spMkLst>
            <pc:docMk/>
            <pc:sldMk cId="0" sldId="258"/>
            <ac:spMk id="24" creationId="{A091EF3B-EBC1-5B7A-825F-41B9E68C9C5C}"/>
          </ac:spMkLst>
        </pc:spChg>
        <pc:spChg chg="add mod">
          <ac:chgData name="Pasupathy T" userId="504d9330ea6c6571" providerId="LiveId" clId="{7350B370-2BC7-497E-8DC7-419BFDE8B553}" dt="2024-04-05T07:13:02.239" v="475" actId="255"/>
          <ac:spMkLst>
            <pc:docMk/>
            <pc:sldMk cId="0" sldId="258"/>
            <ac:spMk id="25" creationId="{824F332C-2AA6-5E93-7FD6-DB1C733E4FFD}"/>
          </ac:spMkLst>
        </pc:spChg>
      </pc:sldChg>
      <pc:sldChg chg="addSp delSp modSp mod">
        <pc:chgData name="Pasupathy T" userId="504d9330ea6c6571" providerId="LiveId" clId="{7350B370-2BC7-497E-8DC7-419BFDE8B553}" dt="2024-04-05T07:14:56.543" v="498" actId="478"/>
        <pc:sldMkLst>
          <pc:docMk/>
          <pc:sldMk cId="0" sldId="259"/>
        </pc:sldMkLst>
        <pc:spChg chg="mod">
          <ac:chgData name="Pasupathy T" userId="504d9330ea6c6571" providerId="LiveId" clId="{7350B370-2BC7-497E-8DC7-419BFDE8B553}" dt="2024-04-05T07:13:51.532" v="490" actId="20577"/>
          <ac:spMkLst>
            <pc:docMk/>
            <pc:sldMk cId="0" sldId="259"/>
            <ac:spMk id="7" creationId="{00000000-0000-0000-0000-000000000000}"/>
          </ac:spMkLst>
        </pc:spChg>
        <pc:spChg chg="add mod">
          <ac:chgData name="Pasupathy T" userId="504d9330ea6c6571" providerId="LiveId" clId="{7350B370-2BC7-497E-8DC7-419BFDE8B553}" dt="2024-04-05T07:14:54.542" v="497" actId="14100"/>
          <ac:spMkLst>
            <pc:docMk/>
            <pc:sldMk cId="0" sldId="259"/>
            <ac:spMk id="11" creationId="{5736D030-E488-D4FF-6A6E-02CA2C5FFFFE}"/>
          </ac:spMkLst>
        </pc:spChg>
        <pc:grpChg chg="del">
          <ac:chgData name="Pasupathy T" userId="504d9330ea6c6571" providerId="LiveId" clId="{7350B370-2BC7-497E-8DC7-419BFDE8B553}" dt="2024-04-05T07:14:56.543" v="498" actId="478"/>
          <ac:grpSpMkLst>
            <pc:docMk/>
            <pc:sldMk cId="0" sldId="259"/>
            <ac:grpSpMk id="2" creationId="{00000000-0000-0000-0000-000000000000}"/>
          </ac:grpSpMkLst>
        </pc:grpChg>
      </pc:sldChg>
      <pc:sldChg chg="addSp modSp mod">
        <pc:chgData name="Pasupathy T" userId="504d9330ea6c6571" providerId="LiveId" clId="{7350B370-2BC7-497E-8DC7-419BFDE8B553}" dt="2024-04-05T07:17:29.152" v="512" actId="14100"/>
        <pc:sldMkLst>
          <pc:docMk/>
          <pc:sldMk cId="0" sldId="260"/>
        </pc:sldMkLst>
        <pc:spChg chg="add mod">
          <ac:chgData name="Pasupathy T" userId="504d9330ea6c6571" providerId="LiveId" clId="{7350B370-2BC7-497E-8DC7-419BFDE8B553}" dt="2024-04-05T07:17:29.152" v="512" actId="14100"/>
          <ac:spMkLst>
            <pc:docMk/>
            <pc:sldMk cId="0" sldId="260"/>
            <ac:spMk id="11" creationId="{5222509E-CD9A-5D2E-8033-5D6697D70073}"/>
          </ac:spMkLst>
        </pc:spChg>
      </pc:sldChg>
      <pc:sldChg chg="addSp modSp mod">
        <pc:chgData name="Pasupathy T" userId="504d9330ea6c6571" providerId="LiveId" clId="{7350B370-2BC7-497E-8DC7-419BFDE8B553}" dt="2024-04-05T07:18:30.637" v="517" actId="14100"/>
        <pc:sldMkLst>
          <pc:docMk/>
          <pc:sldMk cId="0" sldId="261"/>
        </pc:sldMkLst>
        <pc:spChg chg="add mod">
          <ac:chgData name="Pasupathy T" userId="504d9330ea6c6571" providerId="LiveId" clId="{7350B370-2BC7-497E-8DC7-419BFDE8B553}" dt="2024-04-05T07:18:30.637" v="517" actId="14100"/>
          <ac:spMkLst>
            <pc:docMk/>
            <pc:sldMk cId="0" sldId="261"/>
            <ac:spMk id="9" creationId="{1C34FC4F-134A-867A-7FDF-6E4FFB13D81D}"/>
          </ac:spMkLst>
        </pc:spChg>
      </pc:sldChg>
      <pc:sldChg chg="addSp modSp mod">
        <pc:chgData name="Pasupathy T" userId="504d9330ea6c6571" providerId="LiveId" clId="{7350B370-2BC7-497E-8DC7-419BFDE8B553}" dt="2024-04-05T07:21:37.663" v="521" actId="14100"/>
        <pc:sldMkLst>
          <pc:docMk/>
          <pc:sldMk cId="0" sldId="262"/>
        </pc:sldMkLst>
        <pc:spChg chg="add mod">
          <ac:chgData name="Pasupathy T" userId="504d9330ea6c6571" providerId="LiveId" clId="{7350B370-2BC7-497E-8DC7-419BFDE8B553}" dt="2024-04-05T07:21:37.663" v="521" actId="14100"/>
          <ac:spMkLst>
            <pc:docMk/>
            <pc:sldMk cId="0" sldId="262"/>
            <ac:spMk id="10" creationId="{E0C74868-9058-AE41-3EE3-92F20A7AF0A8}"/>
          </ac:spMkLst>
        </pc:spChg>
      </pc:sldChg>
      <pc:sldChg chg="addSp modSp mod">
        <pc:chgData name="Pasupathy T" userId="504d9330ea6c6571" providerId="LiveId" clId="{7350B370-2BC7-497E-8DC7-419BFDE8B553}" dt="2024-04-05T07:23:12.397" v="529" actId="14100"/>
        <pc:sldMkLst>
          <pc:docMk/>
          <pc:sldMk cId="0" sldId="263"/>
        </pc:sldMkLst>
        <pc:spChg chg="add mod">
          <ac:chgData name="Pasupathy T" userId="504d9330ea6c6571" providerId="LiveId" clId="{7350B370-2BC7-497E-8DC7-419BFDE8B553}" dt="2024-04-05T07:23:12.397" v="529" actId="14100"/>
          <ac:spMkLst>
            <pc:docMk/>
            <pc:sldMk cId="0" sldId="263"/>
            <ac:spMk id="9" creationId="{824C5774-15D9-C2C1-25C1-F47274883F50}"/>
          </ac:spMkLst>
        </pc:spChg>
      </pc:sldChg>
      <pc:sldChg chg="addSp delSp modSp mod">
        <pc:chgData name="Pasupathy T" userId="504d9330ea6c6571" providerId="LiveId" clId="{7350B370-2BC7-497E-8DC7-419BFDE8B553}" dt="2024-04-05T07:25:06.633" v="565" actId="14100"/>
        <pc:sldMkLst>
          <pc:docMk/>
          <pc:sldMk cId="0" sldId="264"/>
        </pc:sldMkLst>
        <pc:spChg chg="del mod">
          <ac:chgData name="Pasupathy T" userId="504d9330ea6c6571" providerId="LiveId" clId="{7350B370-2BC7-497E-8DC7-419BFDE8B553}" dt="2024-04-05T07:23:37.171" v="548" actId="478"/>
          <ac:spMkLst>
            <pc:docMk/>
            <pc:sldMk cId="0" sldId="264"/>
            <ac:spMk id="7" creationId="{00000000-0000-0000-0000-000000000000}"/>
          </ac:spMkLst>
        </pc:spChg>
        <pc:spChg chg="add del">
          <ac:chgData name="Pasupathy T" userId="504d9330ea6c6571" providerId="LiveId" clId="{7350B370-2BC7-497E-8DC7-419BFDE8B553}" dt="2024-04-05T07:23:07.356" v="527" actId="22"/>
          <ac:spMkLst>
            <pc:docMk/>
            <pc:sldMk cId="0" sldId="264"/>
            <ac:spMk id="11" creationId="{8DCCE3CA-2D03-A39E-8D91-7B24A99DBED3}"/>
          </ac:spMkLst>
        </pc:spChg>
        <pc:spChg chg="add mod">
          <ac:chgData name="Pasupathy T" userId="504d9330ea6c6571" providerId="LiveId" clId="{7350B370-2BC7-497E-8DC7-419BFDE8B553}" dt="2024-04-05T07:25:06.633" v="565" actId="14100"/>
          <ac:spMkLst>
            <pc:docMk/>
            <pc:sldMk cId="0" sldId="264"/>
            <ac:spMk id="12" creationId="{BEF68D9C-F9E0-9D16-5D12-3431D0380795}"/>
          </ac:spMkLst>
        </pc:spChg>
      </pc:sldChg>
      <pc:sldChg chg="addSp modSp add del mod">
        <pc:chgData name="Pasupathy T" userId="504d9330ea6c6571" providerId="LiveId" clId="{7350B370-2BC7-497E-8DC7-419BFDE8B553}" dt="2024-04-05T07:26:16.050" v="580" actId="2696"/>
        <pc:sldMkLst>
          <pc:docMk/>
          <pc:sldMk cId="0" sldId="265"/>
        </pc:sldMkLst>
        <pc:spChg chg="mod">
          <ac:chgData name="Pasupathy T" userId="504d9330ea6c6571" providerId="LiveId" clId="{7350B370-2BC7-497E-8DC7-419BFDE8B553}" dt="2024-04-05T07:26:04.195" v="578" actId="14100"/>
          <ac:spMkLst>
            <pc:docMk/>
            <pc:sldMk cId="0" sldId="265"/>
            <ac:spMk id="8" creationId="{00000000-0000-0000-0000-000000000000}"/>
          </ac:spMkLst>
        </pc:spChg>
        <pc:spChg chg="add mod">
          <ac:chgData name="Pasupathy T" userId="504d9330ea6c6571" providerId="LiveId" clId="{7350B370-2BC7-497E-8DC7-419BFDE8B553}" dt="2024-04-05T07:25:43.454" v="569" actId="14100"/>
          <ac:spMkLst>
            <pc:docMk/>
            <pc:sldMk cId="0" sldId="265"/>
            <ac:spMk id="10" creationId="{AF91CBF9-69B4-3D3A-7700-B6F606EF920D}"/>
          </ac:spMkLst>
        </pc:spChg>
      </pc:sldChg>
      <pc:sldChg chg="addSp delSp modSp add mod">
        <pc:chgData name="Pasupathy T" userId="504d9330ea6c6571" providerId="LiveId" clId="{7350B370-2BC7-497E-8DC7-419BFDE8B553}" dt="2024-04-05T07:16:28.985" v="505" actId="478"/>
        <pc:sldMkLst>
          <pc:docMk/>
          <pc:sldMk cId="1270909059" sldId="266"/>
        </pc:sldMkLst>
        <pc:spChg chg="del mod">
          <ac:chgData name="Pasupathy T" userId="504d9330ea6c6571" providerId="LiveId" clId="{7350B370-2BC7-497E-8DC7-419BFDE8B553}" dt="2024-04-05T07:15:48.779" v="500" actId="478"/>
          <ac:spMkLst>
            <pc:docMk/>
            <pc:sldMk cId="1270909059" sldId="266"/>
            <ac:spMk id="6" creationId="{00000000-0000-0000-0000-000000000000}"/>
          </ac:spMkLst>
        </pc:spChg>
        <pc:spChg chg="add mod">
          <ac:chgData name="Pasupathy T" userId="504d9330ea6c6571" providerId="LiveId" clId="{7350B370-2BC7-497E-8DC7-419BFDE8B553}" dt="2024-04-05T07:16:26.071" v="504" actId="14100"/>
          <ac:spMkLst>
            <pc:docMk/>
            <pc:sldMk cId="1270909059" sldId="266"/>
            <ac:spMk id="11" creationId="{7065E6CA-64FF-F473-9F2C-0E12C2DD6EEE}"/>
          </ac:spMkLst>
        </pc:spChg>
        <pc:grpChg chg="del">
          <ac:chgData name="Pasupathy T" userId="504d9330ea6c6571" providerId="LiveId" clId="{7350B370-2BC7-497E-8DC7-419BFDE8B553}" dt="2024-04-05T07:16:28.985" v="505" actId="478"/>
          <ac:grpSpMkLst>
            <pc:docMk/>
            <pc:sldMk cId="1270909059" sldId="266"/>
            <ac:grpSpMk id="2" creationId="{00000000-0000-0000-0000-000000000000}"/>
          </ac:grpSpMkLst>
        </pc:grpChg>
      </pc:sldChg>
      <pc:sldChg chg="addSp modSp new mod">
        <pc:chgData name="Pasupathy T" userId="504d9330ea6c6571" providerId="LiveId" clId="{7350B370-2BC7-497E-8DC7-419BFDE8B553}" dt="2024-04-05T07:27:25.187" v="611" actId="14100"/>
        <pc:sldMkLst>
          <pc:docMk/>
          <pc:sldMk cId="1374022802" sldId="267"/>
        </pc:sldMkLst>
        <pc:spChg chg="mod">
          <ac:chgData name="Pasupathy T" userId="504d9330ea6c6571" providerId="LiveId" clId="{7350B370-2BC7-497E-8DC7-419BFDE8B553}" dt="2024-04-05T07:26:31.798" v="608" actId="20577"/>
          <ac:spMkLst>
            <pc:docMk/>
            <pc:sldMk cId="1374022802" sldId="267"/>
            <ac:spMk id="2" creationId="{63E63665-6D77-3F55-5146-149CF2454BB8}"/>
          </ac:spMkLst>
        </pc:spChg>
        <pc:picChg chg="add mod">
          <ac:chgData name="Pasupathy T" userId="504d9330ea6c6571" providerId="LiveId" clId="{7350B370-2BC7-497E-8DC7-419BFDE8B553}" dt="2024-04-05T07:27:25.187" v="611" actId="14100"/>
          <ac:picMkLst>
            <pc:docMk/>
            <pc:sldMk cId="1374022802" sldId="267"/>
            <ac:picMk id="4" creationId="{C3F6FE0C-0A10-37BA-922D-A5C651EC4FB5}"/>
          </ac:picMkLst>
        </pc:picChg>
      </pc:sldChg>
      <pc:sldChg chg="addSp modSp new mod">
        <pc:chgData name="Pasupathy T" userId="504d9330ea6c6571" providerId="LiveId" clId="{7350B370-2BC7-497E-8DC7-419BFDE8B553}" dt="2024-04-05T07:28:30.281" v="629" actId="20577"/>
        <pc:sldMkLst>
          <pc:docMk/>
          <pc:sldMk cId="3321804420" sldId="268"/>
        </pc:sldMkLst>
        <pc:spChg chg="mod">
          <ac:chgData name="Pasupathy T" userId="504d9330ea6c6571" providerId="LiveId" clId="{7350B370-2BC7-497E-8DC7-419BFDE8B553}" dt="2024-04-05T07:27:52.865" v="623" actId="20577"/>
          <ac:spMkLst>
            <pc:docMk/>
            <pc:sldMk cId="3321804420" sldId="268"/>
            <ac:spMk id="2" creationId="{76B73212-8327-3B43-B908-66556C657D4F}"/>
          </ac:spMkLst>
        </pc:spChg>
        <pc:spChg chg="add mod">
          <ac:chgData name="Pasupathy T" userId="504d9330ea6c6571" providerId="LiveId" clId="{7350B370-2BC7-497E-8DC7-419BFDE8B553}" dt="2024-04-05T07:28:30.281" v="629" actId="20577"/>
          <ac:spMkLst>
            <pc:docMk/>
            <pc:sldMk cId="3321804420" sldId="268"/>
            <ac:spMk id="3" creationId="{D5E82C93-2CA6-4C79-C46F-C0A68FA11602}"/>
          </ac:spMkLst>
        </pc:spChg>
      </pc:sldChg>
      <pc:sldChg chg="modSp new mod">
        <pc:chgData name="Pasupathy T" userId="504d9330ea6c6571" providerId="LiveId" clId="{7350B370-2BC7-497E-8DC7-419BFDE8B553}" dt="2024-04-05T07:29:06.301" v="654" actId="1076"/>
        <pc:sldMkLst>
          <pc:docMk/>
          <pc:sldMk cId="3470516973" sldId="269"/>
        </pc:sldMkLst>
        <pc:spChg chg="mod">
          <ac:chgData name="Pasupathy T" userId="504d9330ea6c6571" providerId="LiveId" clId="{7350B370-2BC7-497E-8DC7-419BFDE8B553}" dt="2024-04-05T07:29:06.301" v="654" actId="1076"/>
          <ac:spMkLst>
            <pc:docMk/>
            <pc:sldMk cId="3470516973" sldId="269"/>
            <ac:spMk id="2" creationId="{8B4D8F14-9C04-B918-7410-99B6009E4C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Rahul </a:t>
            </a:r>
            <a:r>
              <a:rPr lang="en-IN" sz="3200" dirty="0" err="1">
                <a:latin typeface="Times New Roman" panose="02020603050405020304" pitchFamily="18" charset="0"/>
                <a:cs typeface="Times New Roman" panose="02020603050405020304" pitchFamily="18" charset="0"/>
              </a:rPr>
              <a:t>Sekar</a:t>
            </a:r>
            <a:r>
              <a:rPr lang="en-IN" sz="3200" dirty="0">
                <a:latin typeface="Times New Roman" panose="02020603050405020304" pitchFamily="18" charset="0"/>
                <a:cs typeface="Times New Roman" panose="02020603050405020304" pitchFamily="18" charset="0"/>
              </a:rPr>
              <a:t> S</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9628211040</a:t>
            </a:r>
            <a:r>
              <a:rPr lang="en-IN" sz="3200" dirty="0">
                <a:latin typeface="Times New Roman" panose="02020603050405020304" pitchFamily="18" charset="0"/>
                <a:cs typeface="Times New Roman" panose="02020603050405020304" pitchFamily="18" charset="0"/>
              </a:rPr>
              <a:t>71</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a:t>
            </a:r>
            <a:r>
              <a:rPr lang="en-IN" sz="3200">
                <a:latin typeface="Times New Roman" panose="02020603050405020304" pitchFamily="18" charset="0"/>
                <a:cs typeface="Times New Roman" panose="02020603050405020304" pitchFamily="18" charset="0"/>
              </a:rPr>
              <a:t>r7708722430@gmail.com</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MARKET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wow in our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642</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Ruban S</cp:lastModifiedBy>
  <cp:revision>3</cp:revision>
  <dcterms:created xsi:type="dcterms:W3CDTF">2024-04-03T13:21:13Z</dcterms:created>
  <dcterms:modified xsi:type="dcterms:W3CDTF">2024-04-05T09:33:17Z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