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8" r:id="rId4"/>
    <p:sldId id="290" r:id="rId5"/>
    <p:sldId id="260" r:id="rId6"/>
    <p:sldId id="289" r:id="rId7"/>
    <p:sldId id="296" r:id="rId8"/>
    <p:sldId id="293" r:id="rId9"/>
    <p:sldId id="300" r:id="rId10"/>
    <p:sldId id="299" r:id="rId11"/>
    <p:sldId id="273" r:id="rId12"/>
    <p:sldId id="259" r:id="rId13"/>
    <p:sldId id="297" r:id="rId14"/>
    <p:sldId id="298" r:id="rId15"/>
    <p:sldId id="261" r:id="rId16"/>
    <p:sldId id="294" r:id="rId17"/>
    <p:sldId id="301" r:id="rId18"/>
    <p:sldId id="30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5" roundtripDataSignature="AMtx7mhxPkskSMus9mT58aNMkq6yuVd3F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vansh sanghavi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169"/>
    <a:srgbClr val="01675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EE79E8-94B3-4940-A685-CCD6E0ECAC7B}" v="19" dt="2023-12-20T04:53:27.390"/>
    <p1510:client id="{8F3B9B61-16BD-3154-0613-1E2D9AE343FC}" v="1" dt="2023-12-21T00:59:46.351"/>
  </p1510:revLst>
</p1510:revInfo>
</file>

<file path=ppt/tableStyles.xml><?xml version="1.0" encoding="utf-8"?>
<a:tblStyleLst xmlns:a="http://schemas.openxmlformats.org/drawingml/2006/main" def="{188F1523-D490-4C4D-9112-2E54E4AD8166}">
  <a:tblStyle styleId="{188F1523-D490-4C4D-9112-2E54E4AD816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ta, Riya" userId="S::riya_mehta@student.uml.edu::7c92d4b2-6787-46c4-88f7-b442df9ac895" providerId="AD" clId="Web-{8F3B9B61-16BD-3154-0613-1E2D9AE343FC}"/>
    <pc:docChg chg="modSld">
      <pc:chgData name="Mehta, Riya" userId="S::riya_mehta@student.uml.edu::7c92d4b2-6787-46c4-88f7-b442df9ac895" providerId="AD" clId="Web-{8F3B9B61-16BD-3154-0613-1E2D9AE343FC}" dt="2023-12-21T00:59:46.351" v="8"/>
      <pc:docMkLst>
        <pc:docMk/>
      </pc:docMkLst>
      <pc:sldChg chg="delSp">
        <pc:chgData name="Mehta, Riya" userId="S::riya_mehta@student.uml.edu::7c92d4b2-6787-46c4-88f7-b442df9ac895" providerId="AD" clId="Web-{8F3B9B61-16BD-3154-0613-1E2D9AE343FC}" dt="2023-12-21T00:59:46.351" v="8"/>
        <pc:sldMkLst>
          <pc:docMk/>
          <pc:sldMk cId="0" sldId="260"/>
        </pc:sldMkLst>
        <pc:spChg chg="del">
          <ac:chgData name="Mehta, Riya" userId="S::riya_mehta@student.uml.edu::7c92d4b2-6787-46c4-88f7-b442df9ac895" providerId="AD" clId="Web-{8F3B9B61-16BD-3154-0613-1E2D9AE343FC}" dt="2023-12-21T00:59:46.351" v="8"/>
          <ac:spMkLst>
            <pc:docMk/>
            <pc:sldMk cId="0" sldId="260"/>
            <ac:spMk id="14" creationId="{EEF18D19-4F50-FB4D-65C3-F7E9D7F91F49}"/>
          </ac:spMkLst>
        </pc:spChg>
      </pc:sldChg>
      <pc:sldChg chg="modSp">
        <pc:chgData name="Mehta, Riya" userId="S::riya_mehta@student.uml.edu::7c92d4b2-6787-46c4-88f7-b442df9ac895" providerId="AD" clId="Web-{8F3B9B61-16BD-3154-0613-1E2D9AE343FC}" dt="2023-12-15T19:56:12.114" v="1" actId="20577"/>
        <pc:sldMkLst>
          <pc:docMk/>
          <pc:sldMk cId="1431398537" sldId="290"/>
        </pc:sldMkLst>
        <pc:spChg chg="mod">
          <ac:chgData name="Mehta, Riya" userId="S::riya_mehta@student.uml.edu::7c92d4b2-6787-46c4-88f7-b442df9ac895" providerId="AD" clId="Web-{8F3B9B61-16BD-3154-0613-1E2D9AE343FC}" dt="2023-12-15T19:56:12.114" v="1" actId="20577"/>
          <ac:spMkLst>
            <pc:docMk/>
            <pc:sldMk cId="1431398537" sldId="290"/>
            <ac:spMk id="9" creationId="{334FA2C3-495D-CAB6-91F6-1AAF23AB5FAC}"/>
          </ac:spMkLst>
        </pc:spChg>
      </pc:sldChg>
      <pc:sldChg chg="modSp">
        <pc:chgData name="Mehta, Riya" userId="S::riya_mehta@student.uml.edu::7c92d4b2-6787-46c4-88f7-b442df9ac895" providerId="AD" clId="Web-{8F3B9B61-16BD-3154-0613-1E2D9AE343FC}" dt="2023-12-15T19:57:15.788" v="7" actId="1076"/>
        <pc:sldMkLst>
          <pc:docMk/>
          <pc:sldMk cId="734091807" sldId="299"/>
        </pc:sldMkLst>
        <pc:spChg chg="mod">
          <ac:chgData name="Mehta, Riya" userId="S::riya_mehta@student.uml.edu::7c92d4b2-6787-46c4-88f7-b442df9ac895" providerId="AD" clId="Web-{8F3B9B61-16BD-3154-0613-1E2D9AE343FC}" dt="2023-12-15T19:57:15.788" v="7" actId="1076"/>
          <ac:spMkLst>
            <pc:docMk/>
            <pc:sldMk cId="734091807" sldId="299"/>
            <ac:spMk id="2" creationId="{A0ACCBF9-5531-A59F-A938-3819E53E4219}"/>
          </ac:spMkLst>
        </pc:spChg>
      </pc:sldChg>
      <pc:sldChg chg="modSp">
        <pc:chgData name="Mehta, Riya" userId="S::riya_mehta@student.uml.edu::7c92d4b2-6787-46c4-88f7-b442df9ac895" providerId="AD" clId="Web-{8F3B9B61-16BD-3154-0613-1E2D9AE343FC}" dt="2023-12-15T19:56:38.740" v="3" actId="14100"/>
        <pc:sldMkLst>
          <pc:docMk/>
          <pc:sldMk cId="443536802" sldId="300"/>
        </pc:sldMkLst>
        <pc:spChg chg="mod">
          <ac:chgData name="Mehta, Riya" userId="S::riya_mehta@student.uml.edu::7c92d4b2-6787-46c4-88f7-b442df9ac895" providerId="AD" clId="Web-{8F3B9B61-16BD-3154-0613-1E2D9AE343FC}" dt="2023-12-15T19:56:38.740" v="3" actId="14100"/>
          <ac:spMkLst>
            <pc:docMk/>
            <pc:sldMk cId="443536802" sldId="300"/>
            <ac:spMk id="2" creationId="{A0ACCBF9-5531-A59F-A938-3819E53E4219}"/>
          </ac:spMkLst>
        </pc:spChg>
      </pc:sldChg>
    </pc:docChg>
  </pc:docChgLst>
  <pc:docChgLst>
    <pc:chgData name="Shah, Shashwat R" userId="S::shashwat_shah@student.uml.edu::521ccb46-2727-40a6-ac58-7e52acd2fcc8" providerId="AD" clId="Web-{6A8714E2-38D2-6F67-5991-6EBD540BEEFC}"/>
    <pc:docChg chg="modSld">
      <pc:chgData name="Shah, Shashwat R" userId="S::shashwat_shah@student.uml.edu::521ccb46-2727-40a6-ac58-7e52acd2fcc8" providerId="AD" clId="Web-{6A8714E2-38D2-6F67-5991-6EBD540BEEFC}" dt="2023-12-05T20:51:16.248" v="3" actId="1076"/>
      <pc:docMkLst>
        <pc:docMk/>
      </pc:docMkLst>
      <pc:sldChg chg="modSp">
        <pc:chgData name="Shah, Shashwat R" userId="S::shashwat_shah@student.uml.edu::521ccb46-2727-40a6-ac58-7e52acd2fcc8" providerId="AD" clId="Web-{6A8714E2-38D2-6F67-5991-6EBD540BEEFC}" dt="2023-12-05T20:51:16.248" v="3" actId="1076"/>
        <pc:sldMkLst>
          <pc:docMk/>
          <pc:sldMk cId="1431398537" sldId="290"/>
        </pc:sldMkLst>
        <pc:picChg chg="mod">
          <ac:chgData name="Shah, Shashwat R" userId="S::shashwat_shah@student.uml.edu::521ccb46-2727-40a6-ac58-7e52acd2fcc8" providerId="AD" clId="Web-{6A8714E2-38D2-6F67-5991-6EBD540BEEFC}" dt="2023-12-05T20:51:16.248" v="3" actId="1076"/>
          <ac:picMkLst>
            <pc:docMk/>
            <pc:sldMk cId="1431398537" sldId="290"/>
            <ac:picMk id="35" creationId="{CBAAC32B-D3BF-DC4F-5BE5-5CC9433C5A93}"/>
          </ac:picMkLst>
        </pc:picChg>
      </pc:sldChg>
    </pc:docChg>
  </pc:docChgLst>
  <pc:docChgLst>
    <pc:chgData name="Mehta, Riya" userId="S::riya_mehta@student.uml.edu::7c92d4b2-6787-46c4-88f7-b442df9ac895" providerId="AD" clId="Web-{54F4E4EF-F07F-B471-0443-1AAB6CD263AB}"/>
    <pc:docChg chg="modSld">
      <pc:chgData name="Mehta, Riya" userId="S::riya_mehta@student.uml.edu::7c92d4b2-6787-46c4-88f7-b442df9ac895" providerId="AD" clId="Web-{54F4E4EF-F07F-B471-0443-1AAB6CD263AB}" dt="2023-12-12T20:36:32.755" v="69" actId="1076"/>
      <pc:docMkLst>
        <pc:docMk/>
      </pc:docMkLst>
      <pc:sldChg chg="addSp delSp modSp">
        <pc:chgData name="Mehta, Riya" userId="S::riya_mehta@student.uml.edu::7c92d4b2-6787-46c4-88f7-b442df9ac895" providerId="AD" clId="Web-{54F4E4EF-F07F-B471-0443-1AAB6CD263AB}" dt="2023-12-12T20:10:56.970" v="22" actId="1076"/>
        <pc:sldMkLst>
          <pc:docMk/>
          <pc:sldMk cId="0" sldId="256"/>
        </pc:sldMkLst>
        <pc:spChg chg="add del mod">
          <ac:chgData name="Mehta, Riya" userId="S::riya_mehta@student.uml.edu::7c92d4b2-6787-46c4-88f7-b442df9ac895" providerId="AD" clId="Web-{54F4E4EF-F07F-B471-0443-1AAB6CD263AB}" dt="2023-12-12T20:10:56.970" v="22" actId="1076"/>
          <ac:spMkLst>
            <pc:docMk/>
            <pc:sldMk cId="0" sldId="256"/>
            <ac:spMk id="2" creationId="{524BD715-A687-0430-CCEB-3C79D8FB2C51}"/>
          </ac:spMkLst>
        </pc:spChg>
        <pc:spChg chg="mod">
          <ac:chgData name="Mehta, Riya" userId="S::riya_mehta@student.uml.edu::7c92d4b2-6787-46c4-88f7-b442df9ac895" providerId="AD" clId="Web-{54F4E4EF-F07F-B471-0443-1AAB6CD263AB}" dt="2023-12-12T20:10:51.751" v="21" actId="1076"/>
          <ac:spMkLst>
            <pc:docMk/>
            <pc:sldMk cId="0" sldId="256"/>
            <ac:spMk id="3" creationId="{591F8B8F-1F50-C7BE-8E1C-0A4F785588C4}"/>
          </ac:spMkLst>
        </pc:spChg>
      </pc:sldChg>
      <pc:sldChg chg="modSp">
        <pc:chgData name="Mehta, Riya" userId="S::riya_mehta@student.uml.edu::7c92d4b2-6787-46c4-88f7-b442df9ac895" providerId="AD" clId="Web-{54F4E4EF-F07F-B471-0443-1AAB6CD263AB}" dt="2023-12-12T20:13:50.770" v="24" actId="20577"/>
        <pc:sldMkLst>
          <pc:docMk/>
          <pc:sldMk cId="0" sldId="257"/>
        </pc:sldMkLst>
        <pc:spChg chg="mod">
          <ac:chgData name="Mehta, Riya" userId="S::riya_mehta@student.uml.edu::7c92d4b2-6787-46c4-88f7-b442df9ac895" providerId="AD" clId="Web-{54F4E4EF-F07F-B471-0443-1AAB6CD263AB}" dt="2023-12-12T20:13:50.770" v="24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Mehta, Riya" userId="S::riya_mehta@student.uml.edu::7c92d4b2-6787-46c4-88f7-b442df9ac895" providerId="AD" clId="Web-{54F4E4EF-F07F-B471-0443-1AAB6CD263AB}" dt="2023-12-12T20:23:46.769" v="61"/>
        <pc:sldMkLst>
          <pc:docMk/>
          <pc:sldMk cId="3222799056" sldId="289"/>
        </pc:sldMkLst>
        <pc:graphicFrameChg chg="mod modGraphic">
          <ac:chgData name="Mehta, Riya" userId="S::riya_mehta@student.uml.edu::7c92d4b2-6787-46c4-88f7-b442df9ac895" providerId="AD" clId="Web-{54F4E4EF-F07F-B471-0443-1AAB6CD263AB}" dt="2023-12-12T20:23:46.769" v="61"/>
          <ac:graphicFrameMkLst>
            <pc:docMk/>
            <pc:sldMk cId="3222799056" sldId="289"/>
            <ac:graphicFrameMk id="5" creationId="{4F8F386E-466B-1B58-4CBD-6D6A151A5E8F}"/>
          </ac:graphicFrameMkLst>
        </pc:graphicFrameChg>
      </pc:sldChg>
      <pc:sldChg chg="modSp">
        <pc:chgData name="Mehta, Riya" userId="S::riya_mehta@student.uml.edu::7c92d4b2-6787-46c4-88f7-b442df9ac895" providerId="AD" clId="Web-{54F4E4EF-F07F-B471-0443-1AAB6CD263AB}" dt="2023-12-12T20:20:05.639" v="53" actId="20577"/>
        <pc:sldMkLst>
          <pc:docMk/>
          <pc:sldMk cId="1431398537" sldId="290"/>
        </pc:sldMkLst>
        <pc:spChg chg="mod">
          <ac:chgData name="Mehta, Riya" userId="S::riya_mehta@student.uml.edu::7c92d4b2-6787-46c4-88f7-b442df9ac895" providerId="AD" clId="Web-{54F4E4EF-F07F-B471-0443-1AAB6CD263AB}" dt="2023-12-12T20:16:25.587" v="35" actId="20577"/>
          <ac:spMkLst>
            <pc:docMk/>
            <pc:sldMk cId="1431398537" sldId="290"/>
            <ac:spMk id="4" creationId="{EF3036C1-91BF-AEFC-8122-BFA64BDEC657}"/>
          </ac:spMkLst>
        </pc:spChg>
        <pc:spChg chg="mod">
          <ac:chgData name="Mehta, Riya" userId="S::riya_mehta@student.uml.edu::7c92d4b2-6787-46c4-88f7-b442df9ac895" providerId="AD" clId="Web-{54F4E4EF-F07F-B471-0443-1AAB6CD263AB}" dt="2023-12-12T20:16:33.290" v="43" actId="20577"/>
          <ac:spMkLst>
            <pc:docMk/>
            <pc:sldMk cId="1431398537" sldId="290"/>
            <ac:spMk id="5" creationId="{E7D95EB8-4D2C-AF0F-D3FD-820FADB92F91}"/>
          </ac:spMkLst>
        </pc:spChg>
        <pc:spChg chg="mod">
          <ac:chgData name="Mehta, Riya" userId="S::riya_mehta@student.uml.edu::7c92d4b2-6787-46c4-88f7-b442df9ac895" providerId="AD" clId="Web-{54F4E4EF-F07F-B471-0443-1AAB6CD263AB}" dt="2023-12-12T20:20:05.639" v="53" actId="20577"/>
          <ac:spMkLst>
            <pc:docMk/>
            <pc:sldMk cId="1431398537" sldId="290"/>
            <ac:spMk id="12" creationId="{8BCD3E66-9139-83A1-AE35-F3C5986063D3}"/>
          </ac:spMkLst>
        </pc:spChg>
      </pc:sldChg>
      <pc:sldChg chg="delSp modSp mod modClrScheme chgLayout">
        <pc:chgData name="Mehta, Riya" userId="S::riya_mehta@student.uml.edu::7c92d4b2-6787-46c4-88f7-b442df9ac895" providerId="AD" clId="Web-{54F4E4EF-F07F-B471-0443-1AAB6CD263AB}" dt="2023-12-12T20:36:32.755" v="69" actId="1076"/>
        <pc:sldMkLst>
          <pc:docMk/>
          <pc:sldMk cId="1138773440" sldId="293"/>
        </pc:sldMkLst>
        <pc:spChg chg="mod ord">
          <ac:chgData name="Mehta, Riya" userId="S::riya_mehta@student.uml.edu::7c92d4b2-6787-46c4-88f7-b442df9ac895" providerId="AD" clId="Web-{54F4E4EF-F07F-B471-0443-1AAB6CD263AB}" dt="2023-12-12T20:36:19.864" v="67"/>
          <ac:spMkLst>
            <pc:docMk/>
            <pc:sldMk cId="1138773440" sldId="293"/>
            <ac:spMk id="4" creationId="{FBF15405-64B1-BBE0-5B6A-7FB565368449}"/>
          </ac:spMkLst>
        </pc:spChg>
        <pc:spChg chg="mod ord">
          <ac:chgData name="Mehta, Riya" userId="S::riya_mehta@student.uml.edu::7c92d4b2-6787-46c4-88f7-b442df9ac895" providerId="AD" clId="Web-{54F4E4EF-F07F-B471-0443-1AAB6CD263AB}" dt="2023-12-12T20:36:19.864" v="67"/>
          <ac:spMkLst>
            <pc:docMk/>
            <pc:sldMk cId="1138773440" sldId="293"/>
            <ac:spMk id="8" creationId="{00000000-0000-0000-0000-000000000000}"/>
          </ac:spMkLst>
        </pc:spChg>
        <pc:graphicFrameChg chg="del">
          <ac:chgData name="Mehta, Riya" userId="S::riya_mehta@student.uml.edu::7c92d4b2-6787-46c4-88f7-b442df9ac895" providerId="AD" clId="Web-{54F4E4EF-F07F-B471-0443-1AAB6CD263AB}" dt="2023-12-12T20:33:39.533" v="62"/>
          <ac:graphicFrameMkLst>
            <pc:docMk/>
            <pc:sldMk cId="1138773440" sldId="293"/>
            <ac:graphicFrameMk id="12" creationId="{2AF0CA42-800E-CC1D-F02E-BFAACED6B630}"/>
          </ac:graphicFrameMkLst>
        </pc:graphicFrameChg>
        <pc:graphicFrameChg chg="mod">
          <ac:chgData name="Mehta, Riya" userId="S::riya_mehta@student.uml.edu::7c92d4b2-6787-46c4-88f7-b442df9ac895" providerId="AD" clId="Web-{54F4E4EF-F07F-B471-0443-1AAB6CD263AB}" dt="2023-12-12T20:36:32.755" v="69" actId="1076"/>
          <ac:graphicFrameMkLst>
            <pc:docMk/>
            <pc:sldMk cId="1138773440" sldId="293"/>
            <ac:graphicFrameMk id="13" creationId="{813E7F7F-F3A3-E59D-D98C-898FCB783822}"/>
          </ac:graphicFrameMkLst>
        </pc:graphicFrameChg>
      </pc:sldChg>
    </pc:docChg>
  </pc:docChgLst>
  <pc:docChgLst>
    <pc:chgData name="Mehta, ViharRakesh" userId="S::viharrakesh_mehta@student.uml.edu::1616d51c-c33f-4860-85d8-b4cede187cb7" providerId="AD" clId="Web-{4B2B620B-9668-E3D5-C4DB-1D2D303B0D8F}"/>
    <pc:docChg chg="addSld delSld modSld">
      <pc:chgData name="Mehta, ViharRakesh" userId="S::viharrakesh_mehta@student.uml.edu::1616d51c-c33f-4860-85d8-b4cede187cb7" providerId="AD" clId="Web-{4B2B620B-9668-E3D5-C4DB-1D2D303B0D8F}" dt="2023-12-04T02:58:08.047" v="46"/>
      <pc:docMkLst>
        <pc:docMk/>
      </pc:docMkLst>
      <pc:sldChg chg="addSp delSp modSp">
        <pc:chgData name="Mehta, ViharRakesh" userId="S::viharrakesh_mehta@student.uml.edu::1616d51c-c33f-4860-85d8-b4cede187cb7" providerId="AD" clId="Web-{4B2B620B-9668-E3D5-C4DB-1D2D303B0D8F}" dt="2023-12-04T02:53:33.791" v="2"/>
        <pc:sldMkLst>
          <pc:docMk/>
          <pc:sldMk cId="3249327528" sldId="298"/>
        </pc:sldMkLst>
        <pc:picChg chg="add del mod">
          <ac:chgData name="Mehta, ViharRakesh" userId="S::viharrakesh_mehta@student.uml.edu::1616d51c-c33f-4860-85d8-b4cede187cb7" providerId="AD" clId="Web-{4B2B620B-9668-E3D5-C4DB-1D2D303B0D8F}" dt="2023-12-04T02:53:33.791" v="2"/>
          <ac:picMkLst>
            <pc:docMk/>
            <pc:sldMk cId="3249327528" sldId="298"/>
            <ac:picMk id="4" creationId="{9D4241EF-3FC2-2F7C-ADDF-E9222A7DA4D7}"/>
          </ac:picMkLst>
        </pc:picChg>
      </pc:sldChg>
      <pc:sldChg chg="modSp new del">
        <pc:chgData name="Mehta, ViharRakesh" userId="S::viharrakesh_mehta@student.uml.edu::1616d51c-c33f-4860-85d8-b4cede187cb7" providerId="AD" clId="Web-{4B2B620B-9668-E3D5-C4DB-1D2D303B0D8F}" dt="2023-12-04T02:58:08.047" v="46"/>
        <pc:sldMkLst>
          <pc:docMk/>
          <pc:sldMk cId="351415952" sldId="299"/>
        </pc:sldMkLst>
        <pc:spChg chg="mod">
          <ac:chgData name="Mehta, ViharRakesh" userId="S::viharrakesh_mehta@student.uml.edu::1616d51c-c33f-4860-85d8-b4cede187cb7" providerId="AD" clId="Web-{4B2B620B-9668-E3D5-C4DB-1D2D303B0D8F}" dt="2023-12-04T02:57:06.264" v="43" actId="20577"/>
          <ac:spMkLst>
            <pc:docMk/>
            <pc:sldMk cId="351415952" sldId="299"/>
            <ac:spMk id="2" creationId="{3F9F168B-8A46-C5D1-58C3-3AB3372A93A7}"/>
          </ac:spMkLst>
        </pc:spChg>
        <pc:spChg chg="mod">
          <ac:chgData name="Mehta, ViharRakesh" userId="S::viharrakesh_mehta@student.uml.edu::1616d51c-c33f-4860-85d8-b4cede187cb7" providerId="AD" clId="Web-{4B2B620B-9668-E3D5-C4DB-1D2D303B0D8F}" dt="2023-12-04T02:57:51.265" v="45" actId="1076"/>
          <ac:spMkLst>
            <pc:docMk/>
            <pc:sldMk cId="351415952" sldId="299"/>
            <ac:spMk id="3" creationId="{2973D098-6F39-6522-35E6-A32DC4BF8993}"/>
          </ac:spMkLst>
        </pc:spChg>
      </pc:sldChg>
      <pc:sldChg chg="new del">
        <pc:chgData name="Mehta, ViharRakesh" userId="S::viharrakesh_mehta@student.uml.edu::1616d51c-c33f-4860-85d8-b4cede187cb7" providerId="AD" clId="Web-{4B2B620B-9668-E3D5-C4DB-1D2D303B0D8F}" dt="2023-12-04T02:53:58.995" v="4"/>
        <pc:sldMkLst>
          <pc:docMk/>
          <pc:sldMk cId="4164569814" sldId="299"/>
        </pc:sldMkLst>
      </pc:sldChg>
    </pc:docChg>
  </pc:docChgLst>
  <pc:docChgLst>
    <pc:chgData name="Mehta, ViharRakesh" userId="S::viharrakesh_mehta@student.uml.edu::1616d51c-c33f-4860-85d8-b4cede187cb7" providerId="AD" clId="Web-{A05ACB2C-63F7-3189-5AAF-DB5BAC3A33D8}"/>
    <pc:docChg chg="modSld">
      <pc:chgData name="Mehta, ViharRakesh" userId="S::viharrakesh_mehta@student.uml.edu::1616d51c-c33f-4860-85d8-b4cede187cb7" providerId="AD" clId="Web-{A05ACB2C-63F7-3189-5AAF-DB5BAC3A33D8}" dt="2023-12-04T20:58:18.557" v="8"/>
      <pc:docMkLst>
        <pc:docMk/>
      </pc:docMkLst>
      <pc:sldChg chg="addSp delSp">
        <pc:chgData name="Mehta, ViharRakesh" userId="S::viharrakesh_mehta@student.uml.edu::1616d51c-c33f-4860-85d8-b4cede187cb7" providerId="AD" clId="Web-{A05ACB2C-63F7-3189-5AAF-DB5BAC3A33D8}" dt="2023-12-04T20:58:18.557" v="8"/>
        <pc:sldMkLst>
          <pc:docMk/>
          <pc:sldMk cId="1638487953" sldId="259"/>
        </pc:sldMkLst>
        <pc:spChg chg="add del">
          <ac:chgData name="Mehta, ViharRakesh" userId="S::viharrakesh_mehta@student.uml.edu::1616d51c-c33f-4860-85d8-b4cede187cb7" providerId="AD" clId="Web-{A05ACB2C-63F7-3189-5AAF-DB5BAC3A33D8}" dt="2023-12-04T20:58:18.557" v="8"/>
          <ac:spMkLst>
            <pc:docMk/>
            <pc:sldMk cId="1638487953" sldId="259"/>
            <ac:spMk id="3" creationId="{B2D58848-6151-EAF1-74F5-85DE62D880E3}"/>
          </ac:spMkLst>
        </pc:spChg>
        <pc:spChg chg="add del">
          <ac:chgData name="Mehta, ViharRakesh" userId="S::viharrakesh_mehta@student.uml.edu::1616d51c-c33f-4860-85d8-b4cede187cb7" providerId="AD" clId="Web-{A05ACB2C-63F7-3189-5AAF-DB5BAC3A33D8}" dt="2023-12-04T20:57:16.805" v="6"/>
          <ac:spMkLst>
            <pc:docMk/>
            <pc:sldMk cId="1638487953" sldId="259"/>
            <ac:spMk id="10" creationId="{739D6B37-CFE6-35D9-5387-C603BE5D8483}"/>
          </ac:spMkLst>
        </pc:spChg>
      </pc:sldChg>
      <pc:sldChg chg="delSp modSp">
        <pc:chgData name="Mehta, ViharRakesh" userId="S::viharrakesh_mehta@student.uml.edu::1616d51c-c33f-4860-85d8-b4cede187cb7" providerId="AD" clId="Web-{A05ACB2C-63F7-3189-5AAF-DB5BAC3A33D8}" dt="2023-12-04T20:36:56.861" v="2"/>
        <pc:sldMkLst>
          <pc:docMk/>
          <pc:sldMk cId="3249327528" sldId="298"/>
        </pc:sldMkLst>
        <pc:spChg chg="del mod">
          <ac:chgData name="Mehta, ViharRakesh" userId="S::viharrakesh_mehta@student.uml.edu::1616d51c-c33f-4860-85d8-b4cede187cb7" providerId="AD" clId="Web-{A05ACB2C-63F7-3189-5AAF-DB5BAC3A33D8}" dt="2023-12-04T20:36:56.861" v="2"/>
          <ac:spMkLst>
            <pc:docMk/>
            <pc:sldMk cId="3249327528" sldId="298"/>
            <ac:spMk id="3" creationId="{9C2BEE82-B762-DD94-1073-2BF777AC6916}"/>
          </ac:spMkLst>
        </pc:spChg>
      </pc:sldChg>
    </pc:docChg>
  </pc:docChgLst>
  <pc:docChgLst>
    <pc:chgData name="Mehta, ViharRakesh" userId="1616d51c-c33f-4860-85d8-b4cede187cb7" providerId="ADAL" clId="{1F6A4AAE-87C4-42C7-8D6D-3990C6015CB6}"/>
    <pc:docChg chg="custSel modSld">
      <pc:chgData name="Mehta, ViharRakesh" userId="1616d51c-c33f-4860-85d8-b4cede187cb7" providerId="ADAL" clId="{1F6A4AAE-87C4-42C7-8D6D-3990C6015CB6}" dt="2023-12-15T01:44:28.183" v="4" actId="14100"/>
      <pc:docMkLst>
        <pc:docMk/>
      </pc:docMkLst>
      <pc:sldChg chg="delSp modSp mod">
        <pc:chgData name="Mehta, ViharRakesh" userId="1616d51c-c33f-4860-85d8-b4cede187cb7" providerId="ADAL" clId="{1F6A4AAE-87C4-42C7-8D6D-3990C6015CB6}" dt="2023-12-15T01:44:28.183" v="4" actId="14100"/>
        <pc:sldMkLst>
          <pc:docMk/>
          <pc:sldMk cId="1138773440" sldId="293"/>
        </pc:sldMkLst>
        <pc:graphicFrameChg chg="mod">
          <ac:chgData name="Mehta, ViharRakesh" userId="1616d51c-c33f-4860-85d8-b4cede187cb7" providerId="ADAL" clId="{1F6A4AAE-87C4-42C7-8D6D-3990C6015CB6}" dt="2023-12-15T01:44:28.183" v="4" actId="14100"/>
          <ac:graphicFrameMkLst>
            <pc:docMk/>
            <pc:sldMk cId="1138773440" sldId="293"/>
            <ac:graphicFrameMk id="13" creationId="{813E7F7F-F3A3-E59D-D98C-898FCB783822}"/>
          </ac:graphicFrameMkLst>
        </pc:graphicFrameChg>
        <pc:cxnChg chg="del">
          <ac:chgData name="Mehta, ViharRakesh" userId="1616d51c-c33f-4860-85d8-b4cede187cb7" providerId="ADAL" clId="{1F6A4AAE-87C4-42C7-8D6D-3990C6015CB6}" dt="2023-12-15T01:44:07.930" v="0" actId="478"/>
          <ac:cxnSpMkLst>
            <pc:docMk/>
            <pc:sldMk cId="1138773440" sldId="293"/>
            <ac:cxnSpMk id="9" creationId="{9B1A899F-E83F-0B59-078F-A9E061A8E33F}"/>
          </ac:cxnSpMkLst>
        </pc:cxnChg>
      </pc:sldChg>
    </pc:docChg>
  </pc:docChgLst>
  <pc:docChgLst>
    <pc:chgData name="Ganjawalla, Praachi R" userId="19058569-74d3-4903-9b6a-5191b26c4e01" providerId="ADAL" clId="{6DEE79E8-94B3-4940-A685-CCD6E0ECAC7B}"/>
    <pc:docChg chg="undo custSel addSld delSld modSld sldOrd">
      <pc:chgData name="Ganjawalla, Praachi R" userId="19058569-74d3-4903-9b6a-5191b26c4e01" providerId="ADAL" clId="{6DEE79E8-94B3-4940-A685-CCD6E0ECAC7B}" dt="2023-12-21T02:46:30.143" v="232" actId="1076"/>
      <pc:docMkLst>
        <pc:docMk/>
      </pc:docMkLst>
      <pc:sldChg chg="modSp mod">
        <pc:chgData name="Ganjawalla, Praachi R" userId="19058569-74d3-4903-9b6a-5191b26c4e01" providerId="ADAL" clId="{6DEE79E8-94B3-4940-A685-CCD6E0ECAC7B}" dt="2023-12-19T23:54:41.565" v="192" actId="20577"/>
        <pc:sldMkLst>
          <pc:docMk/>
          <pc:sldMk cId="1138773440" sldId="293"/>
        </pc:sldMkLst>
        <pc:spChg chg="mod">
          <ac:chgData name="Ganjawalla, Praachi R" userId="19058569-74d3-4903-9b6a-5191b26c4e01" providerId="ADAL" clId="{6DEE79E8-94B3-4940-A685-CCD6E0ECAC7B}" dt="2023-12-19T23:54:41.565" v="192" actId="20577"/>
          <ac:spMkLst>
            <pc:docMk/>
            <pc:sldMk cId="1138773440" sldId="293"/>
            <ac:spMk id="8" creationId="{00000000-0000-0000-0000-000000000000}"/>
          </ac:spMkLst>
        </pc:spChg>
      </pc:sldChg>
      <pc:sldChg chg="ord">
        <pc:chgData name="Ganjawalla, Praachi R" userId="19058569-74d3-4903-9b6a-5191b26c4e01" providerId="ADAL" clId="{6DEE79E8-94B3-4940-A685-CCD6E0ECAC7B}" dt="2023-12-15T18:00:44.731" v="147"/>
        <pc:sldMkLst>
          <pc:docMk/>
          <pc:sldMk cId="1083984323" sldId="294"/>
        </pc:sldMkLst>
      </pc:sldChg>
      <pc:sldChg chg="modSp mod">
        <pc:chgData name="Ganjawalla, Praachi R" userId="19058569-74d3-4903-9b6a-5191b26c4e01" providerId="ADAL" clId="{6DEE79E8-94B3-4940-A685-CCD6E0ECAC7B}" dt="2023-12-04T02:59:41.661" v="10" actId="113"/>
        <pc:sldMkLst>
          <pc:docMk/>
          <pc:sldMk cId="711385775" sldId="297"/>
        </pc:sldMkLst>
        <pc:spChg chg="mod">
          <ac:chgData name="Ganjawalla, Praachi R" userId="19058569-74d3-4903-9b6a-5191b26c4e01" providerId="ADAL" clId="{6DEE79E8-94B3-4940-A685-CCD6E0ECAC7B}" dt="2023-12-04T02:59:31.538" v="9" actId="113"/>
          <ac:spMkLst>
            <pc:docMk/>
            <pc:sldMk cId="711385775" sldId="297"/>
            <ac:spMk id="926" creationId="{3AE47C92-FE32-DF22-AC12-BA02358F4CC9}"/>
          </ac:spMkLst>
        </pc:spChg>
        <pc:spChg chg="mod">
          <ac:chgData name="Ganjawalla, Praachi R" userId="19058569-74d3-4903-9b6a-5191b26c4e01" providerId="ADAL" clId="{6DEE79E8-94B3-4940-A685-CCD6E0ECAC7B}" dt="2023-12-04T02:59:41.661" v="10" actId="113"/>
          <ac:spMkLst>
            <pc:docMk/>
            <pc:sldMk cId="711385775" sldId="297"/>
            <ac:spMk id="928" creationId="{8EF078C1-D830-693A-4C8A-A87C40DE65BA}"/>
          </ac:spMkLst>
        </pc:spChg>
      </pc:sldChg>
      <pc:sldChg chg="modSp mod">
        <pc:chgData name="Ganjawalla, Praachi R" userId="19058569-74d3-4903-9b6a-5191b26c4e01" providerId="ADAL" clId="{6DEE79E8-94B3-4940-A685-CCD6E0ECAC7B}" dt="2023-12-20T04:53:27.390" v="226" actId="113"/>
        <pc:sldMkLst>
          <pc:docMk/>
          <pc:sldMk cId="3249327528" sldId="298"/>
        </pc:sldMkLst>
        <pc:spChg chg="mod">
          <ac:chgData name="Ganjawalla, Praachi R" userId="19058569-74d3-4903-9b6a-5191b26c4e01" providerId="ADAL" clId="{6DEE79E8-94B3-4940-A685-CCD6E0ECAC7B}" dt="2023-12-20T04:53:27.390" v="226" actId="113"/>
          <ac:spMkLst>
            <pc:docMk/>
            <pc:sldMk cId="3249327528" sldId="298"/>
            <ac:spMk id="8" creationId="{2AC57B1B-1C95-4842-F4D4-CEBC3CA1BB04}"/>
          </ac:spMkLst>
        </pc:spChg>
      </pc:sldChg>
      <pc:sldChg chg="addSp delSp modSp new mod ord">
        <pc:chgData name="Ganjawalla, Praachi R" userId="19058569-74d3-4903-9b6a-5191b26c4e01" providerId="ADAL" clId="{6DEE79E8-94B3-4940-A685-CCD6E0ECAC7B}" dt="2023-12-21T02:46:30.143" v="232" actId="1076"/>
        <pc:sldMkLst>
          <pc:docMk/>
          <pc:sldMk cId="734091807" sldId="299"/>
        </pc:sldMkLst>
        <pc:spChg chg="mod">
          <ac:chgData name="Ganjawalla, Praachi R" userId="19058569-74d3-4903-9b6a-5191b26c4e01" providerId="ADAL" clId="{6DEE79E8-94B3-4940-A685-CCD6E0ECAC7B}" dt="2023-12-15T17:47:16.912" v="85" actId="20577"/>
          <ac:spMkLst>
            <pc:docMk/>
            <pc:sldMk cId="734091807" sldId="299"/>
            <ac:spMk id="2" creationId="{A0ACCBF9-5531-A59F-A938-3819E53E4219}"/>
          </ac:spMkLst>
        </pc:spChg>
        <pc:graphicFrameChg chg="add del mod modGraphic">
          <ac:chgData name="Ganjawalla, Praachi R" userId="19058569-74d3-4903-9b6a-5191b26c4e01" providerId="ADAL" clId="{6DEE79E8-94B3-4940-A685-CCD6E0ECAC7B}" dt="2023-12-15T17:47:40.847" v="100" actId="478"/>
          <ac:graphicFrameMkLst>
            <pc:docMk/>
            <pc:sldMk cId="734091807" sldId="299"/>
            <ac:graphicFrameMk id="4" creationId="{F61AED90-6440-4DBA-9E9B-952A092DF8CD}"/>
          </ac:graphicFrameMkLst>
        </pc:graphicFrameChg>
        <pc:graphicFrameChg chg="add mod modGraphic">
          <ac:chgData name="Ganjawalla, Praachi R" userId="19058569-74d3-4903-9b6a-5191b26c4e01" providerId="ADAL" clId="{6DEE79E8-94B3-4940-A685-CCD6E0ECAC7B}" dt="2023-12-21T02:46:30.143" v="232" actId="1076"/>
          <ac:graphicFrameMkLst>
            <pc:docMk/>
            <pc:sldMk cId="734091807" sldId="299"/>
            <ac:graphicFrameMk id="5" creationId="{DAE1CB8A-2851-4618-8E0A-EA7CBE210CA7}"/>
          </ac:graphicFrameMkLst>
        </pc:graphicFrameChg>
      </pc:sldChg>
      <pc:sldChg chg="modSp add mod">
        <pc:chgData name="Ganjawalla, Praachi R" userId="19058569-74d3-4903-9b6a-5191b26c4e01" providerId="ADAL" clId="{6DEE79E8-94B3-4940-A685-CCD6E0ECAC7B}" dt="2023-12-21T02:45:32.407" v="229" actId="1076"/>
        <pc:sldMkLst>
          <pc:docMk/>
          <pc:sldMk cId="443536802" sldId="300"/>
        </pc:sldMkLst>
        <pc:graphicFrameChg chg="mod modGraphic">
          <ac:chgData name="Ganjawalla, Praachi R" userId="19058569-74d3-4903-9b6a-5191b26c4e01" providerId="ADAL" clId="{6DEE79E8-94B3-4940-A685-CCD6E0ECAC7B}" dt="2023-12-21T02:45:32.407" v="229" actId="1076"/>
          <ac:graphicFrameMkLst>
            <pc:docMk/>
            <pc:sldMk cId="443536802" sldId="300"/>
            <ac:graphicFrameMk id="4" creationId="{F61AED90-6440-4DBA-9E9B-952A092DF8CD}"/>
          </ac:graphicFrameMkLst>
        </pc:graphicFrameChg>
      </pc:sldChg>
      <pc:sldChg chg="addSp delSp modSp add mod ord">
        <pc:chgData name="Ganjawalla, Praachi R" userId="19058569-74d3-4903-9b6a-5191b26c4e01" providerId="ADAL" clId="{6DEE79E8-94B3-4940-A685-CCD6E0ECAC7B}" dt="2023-12-20T00:24:43.308" v="201" actId="313"/>
        <pc:sldMkLst>
          <pc:docMk/>
          <pc:sldMk cId="2441774027" sldId="301"/>
        </pc:sldMkLst>
        <pc:spChg chg="mod">
          <ac:chgData name="Ganjawalla, Praachi R" userId="19058569-74d3-4903-9b6a-5191b26c4e01" providerId="ADAL" clId="{6DEE79E8-94B3-4940-A685-CCD6E0ECAC7B}" dt="2023-12-20T00:24:43.308" v="201" actId="313"/>
          <ac:spMkLst>
            <pc:docMk/>
            <pc:sldMk cId="2441774027" sldId="301"/>
            <ac:spMk id="2" creationId="{DB451F1A-5198-1227-B0F3-B8BBAEB99042}"/>
          </ac:spMkLst>
        </pc:spChg>
        <pc:spChg chg="mod">
          <ac:chgData name="Ganjawalla, Praachi R" userId="19058569-74d3-4903-9b6a-5191b26c4e01" providerId="ADAL" clId="{6DEE79E8-94B3-4940-A685-CCD6E0ECAC7B}" dt="2023-12-15T18:00:58.906" v="169" actId="20577"/>
          <ac:spMkLst>
            <pc:docMk/>
            <pc:sldMk cId="2441774027" sldId="301"/>
            <ac:spMk id="3" creationId="{9B0D60D6-46B3-B74D-590F-6295E98189DD}"/>
          </ac:spMkLst>
        </pc:spChg>
        <pc:picChg chg="del">
          <ac:chgData name="Ganjawalla, Praachi R" userId="19058569-74d3-4903-9b6a-5191b26c4e01" providerId="ADAL" clId="{6DEE79E8-94B3-4940-A685-CCD6E0ECAC7B}" dt="2023-12-15T18:01:01.310" v="170" actId="478"/>
          <ac:picMkLst>
            <pc:docMk/>
            <pc:sldMk cId="2441774027" sldId="301"/>
            <ac:picMk id="6" creationId="{8F40FED4-7E2A-5004-7894-475593A6A410}"/>
          </ac:picMkLst>
        </pc:picChg>
        <pc:picChg chg="del">
          <ac:chgData name="Ganjawalla, Praachi R" userId="19058569-74d3-4903-9b6a-5191b26c4e01" providerId="ADAL" clId="{6DEE79E8-94B3-4940-A685-CCD6E0ECAC7B}" dt="2023-12-15T18:01:04.166" v="173" actId="478"/>
          <ac:picMkLst>
            <pc:docMk/>
            <pc:sldMk cId="2441774027" sldId="301"/>
            <ac:picMk id="7" creationId="{A190830C-695A-48D4-D6AE-6A943C15B56E}"/>
          </ac:picMkLst>
        </pc:picChg>
        <pc:picChg chg="del">
          <ac:chgData name="Ganjawalla, Praachi R" userId="19058569-74d3-4903-9b6a-5191b26c4e01" providerId="ADAL" clId="{6DEE79E8-94B3-4940-A685-CCD6E0ECAC7B}" dt="2023-12-15T18:01:02.630" v="171" actId="478"/>
          <ac:picMkLst>
            <pc:docMk/>
            <pc:sldMk cId="2441774027" sldId="301"/>
            <ac:picMk id="8" creationId="{C00E2333-6330-5D39-5AC9-C565607F1DA2}"/>
          </ac:picMkLst>
        </pc:picChg>
        <pc:picChg chg="del">
          <ac:chgData name="Ganjawalla, Praachi R" userId="19058569-74d3-4903-9b6a-5191b26c4e01" providerId="ADAL" clId="{6DEE79E8-94B3-4940-A685-CCD6E0ECAC7B}" dt="2023-12-15T18:01:03.340" v="172" actId="478"/>
          <ac:picMkLst>
            <pc:docMk/>
            <pc:sldMk cId="2441774027" sldId="301"/>
            <ac:picMk id="9" creationId="{197C4B93-F1DB-E481-3069-CEB94A8781E4}"/>
          </ac:picMkLst>
        </pc:picChg>
        <pc:picChg chg="add mod modCrop">
          <ac:chgData name="Ganjawalla, Praachi R" userId="19058569-74d3-4903-9b6a-5191b26c4e01" providerId="ADAL" clId="{6DEE79E8-94B3-4940-A685-CCD6E0ECAC7B}" dt="2023-12-15T18:01:42.496" v="178" actId="1076"/>
          <ac:picMkLst>
            <pc:docMk/>
            <pc:sldMk cId="2441774027" sldId="301"/>
            <ac:picMk id="11" creationId="{707481D0-5099-ADFB-2572-87BBA1AD42EC}"/>
          </ac:picMkLst>
        </pc:picChg>
      </pc:sldChg>
      <pc:sldChg chg="new del">
        <pc:chgData name="Ganjawalla, Praachi R" userId="19058569-74d3-4903-9b6a-5191b26c4e01" providerId="ADAL" clId="{6DEE79E8-94B3-4940-A685-CCD6E0ECAC7B}" dt="2023-12-15T18:00:36.506" v="142" actId="47"/>
        <pc:sldMkLst>
          <pc:docMk/>
          <pc:sldMk cId="2928176925" sldId="301"/>
        </pc:sldMkLst>
      </pc:sldChg>
      <pc:sldChg chg="addSp delSp modSp add mod">
        <pc:chgData name="Ganjawalla, Praachi R" userId="19058569-74d3-4903-9b6a-5191b26c4e01" providerId="ADAL" clId="{6DEE79E8-94B3-4940-A685-CCD6E0ECAC7B}" dt="2023-12-20T00:27:55.355" v="212" actId="20577"/>
        <pc:sldMkLst>
          <pc:docMk/>
          <pc:sldMk cId="3228227921" sldId="302"/>
        </pc:sldMkLst>
        <pc:spChg chg="mod">
          <ac:chgData name="Ganjawalla, Praachi R" userId="19058569-74d3-4903-9b6a-5191b26c4e01" providerId="ADAL" clId="{6DEE79E8-94B3-4940-A685-CCD6E0ECAC7B}" dt="2023-12-20T00:27:55.355" v="212" actId="20577"/>
          <ac:spMkLst>
            <pc:docMk/>
            <pc:sldMk cId="3228227921" sldId="302"/>
            <ac:spMk id="2" creationId="{DB451F1A-5198-1227-B0F3-B8BBAEB99042}"/>
          </ac:spMkLst>
        </pc:spChg>
        <pc:picChg chg="add mod">
          <ac:chgData name="Ganjawalla, Praachi R" userId="19058569-74d3-4903-9b6a-5191b26c4e01" providerId="ADAL" clId="{6DEE79E8-94B3-4940-A685-CCD6E0ECAC7B}" dt="2023-12-15T18:02:40.506" v="185" actId="1076"/>
          <ac:picMkLst>
            <pc:docMk/>
            <pc:sldMk cId="3228227921" sldId="302"/>
            <ac:picMk id="6" creationId="{2C9434BA-721E-1EA1-5393-0A2D9D30C528}"/>
          </ac:picMkLst>
        </pc:picChg>
        <pc:picChg chg="del">
          <ac:chgData name="Ganjawalla, Praachi R" userId="19058569-74d3-4903-9b6a-5191b26c4e01" providerId="ADAL" clId="{6DEE79E8-94B3-4940-A685-CCD6E0ECAC7B}" dt="2023-12-15T18:02:11.556" v="180" actId="478"/>
          <ac:picMkLst>
            <pc:docMk/>
            <pc:sldMk cId="3228227921" sldId="302"/>
            <ac:picMk id="11" creationId="{707481D0-5099-ADFB-2572-87BBA1AD42EC}"/>
          </ac:picMkLst>
        </pc:picChg>
      </pc:sldChg>
    </pc:docChg>
  </pc:docChgLst>
  <pc:docChgLst>
    <pc:chgData name="Mehta, Riya" userId="S::riya_mehta@student.uml.edu::7c92d4b2-6787-46c4-88f7-b442df9ac895" providerId="AD" clId="Web-{29FDDBD7-DC21-B1D2-155B-A3F9C857A0F1}"/>
    <pc:docChg chg="modSld">
      <pc:chgData name="Mehta, Riya" userId="S::riya_mehta@student.uml.edu::7c92d4b2-6787-46c4-88f7-b442df9ac895" providerId="AD" clId="Web-{29FDDBD7-DC21-B1D2-155B-A3F9C857A0F1}" dt="2023-12-05T20:36:50.410" v="5"/>
      <pc:docMkLst>
        <pc:docMk/>
      </pc:docMkLst>
      <pc:sldChg chg="addSp delSp">
        <pc:chgData name="Mehta, Riya" userId="S::riya_mehta@student.uml.edu::7c92d4b2-6787-46c4-88f7-b442df9ac895" providerId="AD" clId="Web-{29FDDBD7-DC21-B1D2-155B-A3F9C857A0F1}" dt="2023-12-05T20:36:50.410" v="5"/>
        <pc:sldMkLst>
          <pc:docMk/>
          <pc:sldMk cId="1638487953" sldId="259"/>
        </pc:sldMkLst>
        <pc:spChg chg="add del">
          <ac:chgData name="Mehta, Riya" userId="S::riya_mehta@student.uml.edu::7c92d4b2-6787-46c4-88f7-b442df9ac895" providerId="AD" clId="Web-{29FDDBD7-DC21-B1D2-155B-A3F9C857A0F1}" dt="2023-12-05T20:36:50.410" v="5"/>
          <ac:spMkLst>
            <pc:docMk/>
            <pc:sldMk cId="1638487953" sldId="259"/>
            <ac:spMk id="3" creationId="{B2D58848-6151-EAF1-74F5-85DE62D880E3}"/>
          </ac:spMkLst>
        </pc:spChg>
        <pc:spChg chg="add del">
          <ac:chgData name="Mehta, Riya" userId="S::riya_mehta@student.uml.edu::7c92d4b2-6787-46c4-88f7-b442df9ac895" providerId="AD" clId="Web-{29FDDBD7-DC21-B1D2-155B-A3F9C857A0F1}" dt="2023-12-05T20:32:38.776" v="3"/>
          <ac:spMkLst>
            <pc:docMk/>
            <pc:sldMk cId="1638487953" sldId="259"/>
            <ac:spMk id="10" creationId="{739D6B37-CFE6-35D9-5387-C603BE5D848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studentuml-my.sharepoint.com/personal/praachi_ganjawalla_student_uml_edu/Documents/DCU%20Capstone%20Project%201%20Team%203/New_trial(AutoRecovered)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https://studentuml-my.sharepoint.com/personal/praachi_ganjawalla_student_uml_edu/Documents/DCU%20Capstone%20Project%201%20Team%203/New_trial(AutoRecover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701948393891519E-2"/>
          <c:y val="0.13358789220310002"/>
          <c:w val="0.85595170271962451"/>
          <c:h val="0.794851996021129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OF DEFAULTS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bg1"/>
                    </a:solidFill>
                    <a:effectLst>
                      <a:glow rad="12700">
                        <a:schemeClr val="accent1">
                          <a:alpha val="40000"/>
                        </a:schemeClr>
                      </a:glo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NE 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0.63119999999999998</c:v>
                </c:pt>
                <c:pt idx="1">
                  <c:v>0.36880000000000002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A4-4E37-852F-0325ECFFCF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43888784"/>
        <c:axId val="760202160"/>
      </c:barChart>
      <c:catAx>
        <c:axId val="54388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16759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effectLst>
                  <a:glow rad="127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202160"/>
        <c:crossesAt val="0"/>
        <c:auto val="1"/>
        <c:lblAlgn val="ctr"/>
        <c:lblOffset val="100"/>
        <c:noMultiLvlLbl val="0"/>
      </c:catAx>
      <c:valAx>
        <c:axId val="760202160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low"/>
        <c:spPr>
          <a:noFill/>
          <a:ln>
            <a:solidFill>
              <a:schemeClr val="bg1">
                <a:alpha val="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effectLst>
                  <a:glow rad="127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88784"/>
        <c:crosses val="autoZero"/>
        <c:crossBetween val="between"/>
      </c:valAx>
      <c:spPr>
        <a:noFill/>
        <a:ln>
          <a:solidFill>
            <a:schemeClr val="tx1"/>
          </a:solidFill>
        </a:ln>
        <a:effectLst>
          <a:outerShdw blurRad="50800" dist="50800" dir="5400000" algn="ctr" rotWithShape="0">
            <a:srgbClr val="000000"/>
          </a:outerShd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50000"/>
      </a:schemeClr>
    </a:solidFill>
    <a:ln>
      <a:solidFill>
        <a:schemeClr val="tx1"/>
      </a:solidFill>
    </a:ln>
    <a:effectLst/>
  </c:spPr>
  <c:txPr>
    <a:bodyPr/>
    <a:lstStyle/>
    <a:p>
      <a:pPr>
        <a:defRPr>
          <a:solidFill>
            <a:schemeClr val="bg1"/>
          </a:solidFill>
          <a:effectLst>
            <a:glow rad="12700">
              <a:schemeClr val="accent1">
                <a:alpha val="40000"/>
              </a:schemeClr>
            </a:glow>
          </a:effectLst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37388068426934"/>
          <c:y val="0.16623550313730034"/>
          <c:w val="0.58781974833790929"/>
          <c:h val="0.7624018430149206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Raw Data</c:v>
                </c:pt>
              </c:strCache>
            </c:strRef>
          </c:tx>
          <c:spPr>
            <a:ln w="1905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08B-427C-BC08-9E3FD2D8A71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08B-427C-BC08-9E3FD2D8A717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08B-427C-BC08-9E3FD2D8A717}"/>
              </c:ext>
            </c:extLst>
          </c:dPt>
          <c:dLbls>
            <c:dLbl>
              <c:idx val="0"/>
              <c:layout>
                <c:manualLayout>
                  <c:x val="0.10104011887072793"/>
                  <c:y val="5.5215554786981836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D7BFB0D6-A643-4168-9212-61193BCF77C4}" type="CATEGORYNAME">
                      <a:rPr lang="en-US" smtClean="0"/>
                      <a:pPr>
                        <a:defRPr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defRPr>
                      </a:pPr>
                      <a:t>[CATEGORY NAME]</a:t>
                    </a:fld>
                    <a:r>
                      <a:rPr lang="en-US"/>
                      <a:t>,</a:t>
                    </a:r>
                    <a:endParaRPr lang="en-US" baseline="0"/>
                  </a:p>
                  <a:p>
                    <a:pPr>
                      <a:defRPr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defRPr>
                    </a:pPr>
                    <a:r>
                      <a:rPr lang="en-US" baseline="0"/>
                      <a:t> </a:t>
                    </a:r>
                    <a:fld id="{88463107-EA1C-4349-B272-BEED688F24DE}" type="VALUE">
                      <a:rPr lang="en-US" baseline="0" smtClean="0"/>
                      <a:pPr>
                        <a:defRPr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defRPr>
                      </a:pPr>
                      <a:t>[VALUE]</a:t>
                    </a:fld>
                    <a:endParaRPr lang="en-US" baseline="0"/>
                  </a:p>
                </c:rich>
              </c:tx>
              <c:spPr>
                <a:solidFill>
                  <a:srgbClr val="FFFFFF">
                    <a:lumMod val="85000"/>
                  </a:srgbClr>
                </a:solidFill>
                <a:ln w="9525" cap="flat" cmpd="sng" algn="ctr">
                  <a:solidFill>
                    <a:srgbClr val="3A3A3A">
                      <a:lumMod val="25000"/>
                      <a:lumOff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ln>
                        <a:noFill/>
                      </a:ln>
                      <a:solidFill>
                        <a:schemeClr val="tx2">
                          <a:lumMod val="1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42202"/>
                        <a:gd name="adj2" fmla="val 172909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08B-427C-BC08-9E3FD2D8A717}"/>
                </c:ext>
              </c:extLst>
            </c:dLbl>
            <c:dLbl>
              <c:idx val="1"/>
              <c:layout>
                <c:manualLayout>
                  <c:x val="7.3063548038442255E-2"/>
                  <c:y val="-0.1530759515752599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65706C84-4DBF-45C5-A561-24E2C69AB140}" type="CATEGORYNAME">
                      <a:rPr lang="en-US" smtClean="0"/>
                      <a:pPr>
                        <a:defRPr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defRPr>
                      </a:pPr>
                      <a:t>[CATEGORY NAME]</a:t>
                    </a:fld>
                    <a:r>
                      <a:rPr lang="en-US" baseline="0"/>
                      <a:t> </a:t>
                    </a:r>
                    <a:fld id="{D8586CA3-0571-42A1-8F12-F420D80F0966}" type="VALUE">
                      <a:rPr lang="en-US" baseline="0" smtClean="0"/>
                      <a:pPr>
                        <a:defRPr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defRPr>
                      </a:pPr>
                      <a:t>[VALUE]</a:t>
                    </a:fld>
                    <a:endParaRPr lang="en-US" baseline="0"/>
                  </a:p>
                </c:rich>
              </c:tx>
              <c:spPr>
                <a:solidFill>
                  <a:srgbClr val="FFFFFF">
                    <a:lumMod val="85000"/>
                  </a:srgbClr>
                </a:solidFill>
                <a:ln w="9525" cap="flat" cmpd="sng" algn="ctr">
                  <a:solidFill>
                    <a:srgbClr val="3A3A3A">
                      <a:lumMod val="25000"/>
                      <a:lumOff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ln>
                        <a:noFill/>
                      </a:ln>
                      <a:solidFill>
                        <a:schemeClr val="tx2">
                          <a:lumMod val="1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05152"/>
                        <a:gd name="adj2" fmla="val 7598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08B-427C-BC08-9E3FD2D8A717}"/>
                </c:ext>
              </c:extLst>
            </c:dLbl>
            <c:dLbl>
              <c:idx val="2"/>
              <c:layout>
                <c:manualLayout>
                  <c:x val="7.9642192844687473E-2"/>
                  <c:y val="0.3047356313568557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6EB40967-C158-4A74-93EE-B28D203DA9F7}" type="CATEGORYNAME">
                      <a:rPr lang="en-US" smtClean="0"/>
                      <a:pPr>
                        <a:defRPr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defRPr>
                      </a:pPr>
                      <a:t>[CATEGORY NAME]</a:t>
                    </a:fld>
                    <a:endParaRPr lang="en-US" baseline="0"/>
                  </a:p>
                  <a:p>
                    <a:pPr>
                      <a:defRPr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defRPr>
                    </a:pPr>
                    <a:r>
                      <a:rPr lang="en-US" baseline="0"/>
                      <a:t> </a:t>
                    </a:r>
                    <a:fld id="{1E006629-D0BD-49C0-9B1F-76826007A0A0}" type="VALUE">
                      <a:rPr lang="en-US" baseline="0" smtClean="0"/>
                      <a:pPr>
                        <a:defRPr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defRPr>
                      </a:pPr>
                      <a:t>[VALUE]</a:t>
                    </a:fld>
                    <a:endParaRPr lang="en-US" baseline="0"/>
                  </a:p>
                </c:rich>
              </c:tx>
              <c:spPr>
                <a:xfrm>
                  <a:off x="735340" y="3950036"/>
                  <a:ext cx="1294622" cy="404070"/>
                </a:xfrm>
                <a:solidFill>
                  <a:srgbClr val="FFFFFF">
                    <a:lumMod val="85000"/>
                  </a:srgbClr>
                </a:solidFill>
                <a:ln w="9525" cap="flat" cmpd="sng" algn="ctr">
                  <a:solidFill>
                    <a:srgbClr val="3A3A3A">
                      <a:lumMod val="25000"/>
                      <a:lumOff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ln>
                        <a:noFill/>
                      </a:ln>
                      <a:solidFill>
                        <a:schemeClr val="tx2">
                          <a:lumMod val="1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49619"/>
                        <a:gd name="adj2" fmla="val -149541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9912697520301414"/>
                      <c:h val="8.4518335367356923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08B-427C-BC08-9E3FD2D8A717}"/>
                </c:ext>
              </c:extLst>
            </c:dLbl>
            <c:spPr>
              <a:solidFill>
                <a:srgbClr val="FFFFFF">
                  <a:lumMod val="85000"/>
                </a:srgbClr>
              </a:solidFill>
              <a:ln>
                <a:solidFill>
                  <a:srgbClr val="3A3A3A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Plus</c:v>
                </c:pt>
                <c:pt idx="1">
                  <c:v>Relationship</c:v>
                </c:pt>
                <c:pt idx="2">
                  <c:v>Member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0.1744</c:v>
                </c:pt>
                <c:pt idx="1">
                  <c:v>0.3337</c:v>
                </c:pt>
                <c:pt idx="2">
                  <c:v>0.4919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08B-427C-BC08-9E3FD2D8A71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'[New_trial(AutoRecovered).xlsx]Edit 2'!$I$2:$I$22169</cx:f>
        <cx:lvl ptCount="22168" formatCode="General">
          <cx:pt idx="0">12649.67</cx:pt>
          <cx:pt idx="1">8198.2099999999991</cx:pt>
          <cx:pt idx="2">5779.6999999999998</cx:pt>
          <cx:pt idx="3">1995.3099999999999</cx:pt>
          <cx:pt idx="4">1818.4100000000001</cx:pt>
          <cx:pt idx="5">3951.48</cx:pt>
          <cx:pt idx="6">2499.8200000000002</cx:pt>
          <cx:pt idx="7">4051.21</cx:pt>
          <cx:pt idx="8">13629.74</cx:pt>
          <cx:pt idx="9">24499.290000000001</cx:pt>
          <cx:pt idx="10">10000</cx:pt>
          <cx:pt idx="11">8090.7299999999996</cx:pt>
          <cx:pt idx="12">22533.459999999999</cx:pt>
          <cx:pt idx="13">999.87</cx:pt>
          <cx:pt idx="14">11396.389999999999</cx:pt>
          <cx:pt idx="15">2462.0700000000002</cx:pt>
          <cx:pt idx="16">1428.1900000000001</cx:pt>
          <cx:pt idx="17">5419.6099999999997</cx:pt>
          <cx:pt idx="18">2539.1999999999998</cx:pt>
          <cx:pt idx="19">13946.290000000001</cx:pt>
          <cx:pt idx="20">9164.9500000000007</cx:pt>
          <cx:pt idx="21">1762.25</cx:pt>
          <cx:pt idx="22">494.38999999999999</cx:pt>
          <cx:pt idx="23">25266.880000000001</cx:pt>
          <cx:pt idx="24">2922.6100000000001</cx:pt>
          <cx:pt idx="25">15689.25</cx:pt>
          <cx:pt idx="26">3693.6999999999998</cx:pt>
          <cx:pt idx="27">5959.3000000000002</cx:pt>
          <cx:pt idx="28">6357.04</cx:pt>
          <cx:pt idx="29">8881.3299999999999</cx:pt>
          <cx:pt idx="30">1439.6400000000001</cx:pt>
          <cx:pt idx="31">18624.830000000002</cx:pt>
          <cx:pt idx="32">35989.669999999998</cx:pt>
          <cx:pt idx="33">4846.0699999999997</cx:pt>
          <cx:pt idx="34">3592.8200000000002</cx:pt>
          <cx:pt idx="35">5857.46</cx:pt>
          <cx:pt idx="36">5426.7700000000004</cx:pt>
          <cx:pt idx="37">694</cx:pt>
          <cx:pt idx="38">15453.68</cx:pt>
          <cx:pt idx="39">12731.389999999999</cx:pt>
          <cx:pt idx="40">932.62</cx:pt>
          <cx:pt idx="41">2337.6300000000001</cx:pt>
          <cx:pt idx="42">9999.0599999999995</cx:pt>
          <cx:pt idx="43">5221.8100000000004</cx:pt>
          <cx:pt idx="44">1350.77</cx:pt>
          <cx:pt idx="45">18227.709999999999</cx:pt>
          <cx:pt idx="46">2256.6399999999999</cx:pt>
          <cx:pt idx="47">3211.0999999999999</cx:pt>
          <cx:pt idx="48">17834.25</cx:pt>
          <cx:pt idx="49">7586.3500000000004</cx:pt>
          <cx:pt idx="50">9995.3700000000008</cx:pt>
          <cx:pt idx="51">4846.4899999999998</cx:pt>
          <cx:pt idx="52">8650.6000000000004</cx:pt>
          <cx:pt idx="53">851.5</cx:pt>
          <cx:pt idx="54">2699.1500000000001</cx:pt>
          <cx:pt idx="55">4321.96</cx:pt>
          <cx:pt idx="56">4728.3500000000004</cx:pt>
          <cx:pt idx="57">816.89999999999998</cx:pt>
          <cx:pt idx="58">16997.889999999999</cx:pt>
          <cx:pt idx="59">4999.8299999999999</cx:pt>
          <cx:pt idx="60">7743.7399999999998</cx:pt>
          <cx:pt idx="61">553.04999999999995</cx:pt>
          <cx:pt idx="62">15587.860000000001</cx:pt>
          <cx:pt idx="63">485.45999999999998</cx:pt>
          <cx:pt idx="64">6700.0100000000002</cx:pt>
          <cx:pt idx="65">3741.9899999999998</cx:pt>
          <cx:pt idx="66">27043</cx:pt>
          <cx:pt idx="67">3587.3499999999999</cx:pt>
          <cx:pt idx="68">9173.9699999999993</cx:pt>
          <cx:pt idx="69">8662.3799999999992</cx:pt>
          <cx:pt idx="70">22393.43</cx:pt>
          <cx:pt idx="71">2038.6500000000001</cx:pt>
          <cx:pt idx="72">5345.9200000000001</cx:pt>
          <cx:pt idx="73">9111.0200000000004</cx:pt>
          <cx:pt idx="74">4524.4799999999996</cx:pt>
          <cx:pt idx="75">1755.22</cx:pt>
          <cx:pt idx="76">9833.5499999999993</cx:pt>
          <cx:pt idx="77">16669.380000000001</cx:pt>
          <cx:pt idx="78">3285.9299999999998</cx:pt>
          <cx:pt idx="79">7786.1700000000001</cx:pt>
          <cx:pt idx="80">9326.3099999999995</cx:pt>
          <cx:pt idx="81">8958.1800000000003</cx:pt>
          <cx:pt idx="82">4490.4300000000003</cx:pt>
          <cx:pt idx="83">384.64999999999998</cx:pt>
          <cx:pt idx="84">18101.950000000001</cx:pt>
          <cx:pt idx="85">13638.66</cx:pt>
          <cx:pt idx="86">1446.3</cx:pt>
          <cx:pt idx="87">5387.8699999999999</cx:pt>
          <cx:pt idx="88">1363.4200000000001</cx:pt>
          <cx:pt idx="89">7500</cx:pt>
          <cx:pt idx="90">8743.0900000000001</cx:pt>
          <cx:pt idx="91">10000</cx:pt>
          <cx:pt idx="92">4990.5699999999997</cx:pt>
          <cx:pt idx="93">9998.8999999999996</cx:pt>
          <cx:pt idx="94">15989.59</cx:pt>
          <cx:pt idx="95">7958.8699999999999</cx:pt>
          <cx:pt idx="96">9832.1000000000004</cx:pt>
          <cx:pt idx="97">2008.99</cx:pt>
          <cx:pt idx="98">12167.17</cx:pt>
          <cx:pt idx="99">1687.6099999999999</cx:pt>
          <cx:pt idx="100">10076.35</cx:pt>
          <cx:pt idx="101">9788.7800000000007</cx:pt>
          <cx:pt idx="102">4909.3100000000004</cx:pt>
          <cx:pt idx="103">1172.6700000000001</cx:pt>
          <cx:pt idx="104">19536.450000000001</cx:pt>
          <cx:pt idx="105">4996.2200000000003</cx:pt>
          <cx:pt idx="106">18994.380000000001</cx:pt>
          <cx:pt idx="107">2712.77</cx:pt>
          <cx:pt idx="108">1999.8299999999999</cx:pt>
          <cx:pt idx="109">7420.1700000000001</cx:pt>
          <cx:pt idx="110">3836.0500000000002</cx:pt>
          <cx:pt idx="111">3855.2800000000002</cx:pt>
          <cx:pt idx="112">10384.16</cx:pt>
          <cx:pt idx="113">6016.3800000000001</cx:pt>
          <cx:pt idx="114">2000</cx:pt>
          <cx:pt idx="115">5586.8500000000004</cx:pt>
          <cx:pt idx="116">2440.27</cx:pt>
          <cx:pt idx="117">1316.5899999999999</cx:pt>
          <cx:pt idx="118">205.41999999999999</cx:pt>
          <cx:pt idx="119">24317.400000000001</cx:pt>
          <cx:pt idx="120">3578.1599999999999</cx:pt>
          <cx:pt idx="121">9985</cx:pt>
          <cx:pt idx="122">999.99000000000001</cx:pt>
          <cx:pt idx="123">1649.9300000000001</cx:pt>
          <cx:pt idx="124">4815.9700000000003</cx:pt>
          <cx:pt idx="125">4033.1300000000001</cx:pt>
          <cx:pt idx="126">7356.4399999999996</cx:pt>
          <cx:pt idx="127">4697.5900000000001</cx:pt>
          <cx:pt idx="128">24749.330000000002</cx:pt>
          <cx:pt idx="129">8636.6499999999996</cx:pt>
          <cx:pt idx="130">13935.27</cx:pt>
          <cx:pt idx="131">4144.2200000000003</cx:pt>
          <cx:pt idx="132">14193.139999999999</cx:pt>
          <cx:pt idx="133">788.44000000000005</cx:pt>
          <cx:pt idx="134">4988.1499999999996</cx:pt>
          <cx:pt idx="135">23644.099999999999</cx:pt>
          <cx:pt idx="136">4823.5299999999997</cx:pt>
          <cx:pt idx="137">7589.0200000000004</cx:pt>
          <cx:pt idx="138">7443.8000000000002</cx:pt>
          <cx:pt idx="139">9975.5200000000004</cx:pt>
          <cx:pt idx="140">9998.5599999999995</cx:pt>
          <cx:pt idx="141">3573.3499999999999</cx:pt>
          <cx:pt idx="142">6977.5799999999999</cx:pt>
          <cx:pt idx="143">7403.1099999999997</cx:pt>
          <cx:pt idx="144">3512.3699999999999</cx:pt>
          <cx:pt idx="145">1743.6600000000001</cx:pt>
          <cx:pt idx="146">10079.51</cx:pt>
          <cx:pt idx="147">969.94000000000005</cx:pt>
          <cx:pt idx="148">5480.1099999999997</cx:pt>
          <cx:pt idx="149">6000</cx:pt>
          <cx:pt idx="150">20923.18</cx:pt>
          <cx:pt idx="151">5336.0799999999999</cx:pt>
          <cx:pt idx="152">4395.9799999999996</cx:pt>
          <cx:pt idx="153">1674.0899999999999</cx:pt>
          <cx:pt idx="154">2416.3400000000001</cx:pt>
          <cx:pt idx="155">5999.9099999999999</cx:pt>
          <cx:pt idx="156">6829.1199999999999</cx:pt>
          <cx:pt idx="157">995.37</cx:pt>
          <cx:pt idx="158">115.51000000000001</cx:pt>
          <cx:pt idx="159">4875.2399999999998</cx:pt>
          <cx:pt idx="160">4898.1099999999997</cx:pt>
          <cx:pt idx="161">14980.139999999999</cx:pt>
          <cx:pt idx="162">10877.379999999999</cx:pt>
          <cx:pt idx="163">1962.2</cx:pt>
          <cx:pt idx="164">9460.0200000000004</cx:pt>
          <cx:pt idx="165">2500</cx:pt>
          <cx:pt idx="166">13091.98</cx:pt>
          <cx:pt idx="167">10384.93</cx:pt>
          <cx:pt idx="168">2835.3499999999999</cx:pt>
          <cx:pt idx="169">3547.2399999999998</cx:pt>
          <cx:pt idx="170">4941.8999999999996</cx:pt>
          <cx:pt idx="171">6167.4300000000003</cx:pt>
          <cx:pt idx="172">7292.8699999999999</cx:pt>
          <cx:pt idx="173">4661.1000000000004</cx:pt>
          <cx:pt idx="174">770.37</cx:pt>
          <cx:pt idx="175">10000</cx:pt>
          <cx:pt idx="176">3626.6900000000001</cx:pt>
          <cx:pt idx="177">1954.9000000000001</cx:pt>
          <cx:pt idx="178">9983.4899999999998</cx:pt>
          <cx:pt idx="179">10415.27</cx:pt>
          <cx:pt idx="180">4357.2799999999997</cx:pt>
          <cx:pt idx="181">8706.3600000000006</cx:pt>
          <cx:pt idx="182">3641.79</cx:pt>
          <cx:pt idx="183">2682.8600000000001</cx:pt>
          <cx:pt idx="184">6558.0500000000002</cx:pt>
          <cx:pt idx="185">7798.2299999999996</cx:pt>
          <cx:pt idx="186">995.55999999999995</cx:pt>
          <cx:pt idx="187">7988.1499999999996</cx:pt>
          <cx:pt idx="188">4066.4499999999998</cx:pt>
          <cx:pt idx="189">2454.8000000000002</cx:pt>
          <cx:pt idx="190">1422.5799999999999</cx:pt>
          <cx:pt idx="191">888.01999999999998</cx:pt>
          <cx:pt idx="192">3566.5100000000002</cx:pt>
          <cx:pt idx="193">8727.7999999999993</cx:pt>
          <cx:pt idx="194">9670.2199999999993</cx:pt>
          <cx:pt idx="195">9978.9300000000003</cx:pt>
          <cx:pt idx="196">11998.23</cx:pt>
          <cx:pt idx="197">2365.02</cx:pt>
          <cx:pt idx="198">1191.3199999999999</cx:pt>
          <cx:pt idx="199">24552.639999999999</cx:pt>
          <cx:pt idx="200">7500</cx:pt>
          <cx:pt idx="201">1725.95</cx:pt>
          <cx:pt idx="202">9564.2999999999993</cx:pt>
          <cx:pt idx="203">1887.01</cx:pt>
          <cx:pt idx="204">7150.2299999999996</cx:pt>
          <cx:pt idx="205">2701.1900000000001</cx:pt>
          <cx:pt idx="206">1018.35</cx:pt>
          <cx:pt idx="207">9999.0900000000001</cx:pt>
          <cx:pt idx="208">10024.940000000001</cx:pt>
          <cx:pt idx="209">2891.73</cx:pt>
          <cx:pt idx="210">9500.5100000000002</cx:pt>
          <cx:pt idx="211">999.22000000000003</cx:pt>
          <cx:pt idx="212">10000</cx:pt>
          <cx:pt idx="213">9798.0900000000001</cx:pt>
          <cx:pt idx="214">5008.9399999999996</cx:pt>
          <cx:pt idx="215">4988.21</cx:pt>
          <cx:pt idx="216">2378.3099999999999</cx:pt>
          <cx:pt idx="217">87.359999999999999</cx:pt>
          <cx:pt idx="218">9228.6299999999992</cx:pt>
          <cx:pt idx="219">2267.0500000000002</cx:pt>
          <cx:pt idx="220">9920.6399999999994</cx:pt>
          <cx:pt idx="221">4667.8299999999999</cx:pt>
          <cx:pt idx="222">2294.5</cx:pt>
          <cx:pt idx="223">30991.48</cx:pt>
          <cx:pt idx="224">32391.59</cx:pt>
          <cx:pt idx="225">16871.099999999999</cx:pt>
          <cx:pt idx="226">15629.540000000001</cx:pt>
          <cx:pt idx="227">430.92000000000002</cx:pt>
          <cx:pt idx="228">14067.52</cx:pt>
          <cx:pt idx="229">6524.04</cx:pt>
          <cx:pt idx="230">13996.34</cx:pt>
          <cx:pt idx="231">24266.290000000001</cx:pt>
          <cx:pt idx="232">31185.860000000001</cx:pt>
          <cx:pt idx="233">12545.1</cx:pt>
          <cx:pt idx="234">12779.15</cx:pt>
          <cx:pt idx="235">1122.9000000000001</cx:pt>
          <cx:pt idx="236">5349.71</cx:pt>
          <cx:pt idx="237">20992.869999999999</cx:pt>
          <cx:pt idx="238">140949.16</cx:pt>
          <cx:pt idx="239">3629.6500000000001</cx:pt>
          <cx:pt idx="240">6198.1300000000001</cx:pt>
          <cx:pt idx="241">2554.0100000000002</cx:pt>
          <cx:pt idx="242">27153.169999999998</cx:pt>
          <cx:pt idx="243">4097.1599999999999</cx:pt>
          <cx:pt idx="244">7244.9899999999998</cx:pt>
          <cx:pt idx="245">2006.8599999999999</cx:pt>
          <cx:pt idx="246">29393.810000000001</cx:pt>
          <cx:pt idx="247">6329.6700000000001</cx:pt>
          <cx:pt idx="248">12329.91</cx:pt>
          <cx:pt idx="249">37965.099999999999</cx:pt>
          <cx:pt idx="250">3042.7800000000002</cx:pt>
          <cx:pt idx="251">18992.779999999999</cx:pt>
          <cx:pt idx="252">4345.9399999999996</cx:pt>
          <cx:pt idx="253">29859.459999999999</cx:pt>
          <cx:pt idx="254">34971.419999999998</cx:pt>
          <cx:pt idx="255">3734.7199999999998</cx:pt>
          <cx:pt idx="256">20650.16</cx:pt>
          <cx:pt idx="257">9432.3799999999992</cx:pt>
          <cx:pt idx="258">4917.0200000000004</cx:pt>
          <cx:pt idx="259">3580.6599999999999</cx:pt>
          <cx:pt idx="260">492.02999999999997</cx:pt>
          <cx:pt idx="261">10100.4</cx:pt>
          <cx:pt idx="262">16758.220000000001</cx:pt>
          <cx:pt idx="263">7161.1199999999999</cx:pt>
          <cx:pt idx="264">5973.3100000000004</cx:pt>
          <cx:pt idx="265">10713.58</cx:pt>
          <cx:pt idx="266">11178.18</cx:pt>
          <cx:pt idx="267">9389.8400000000001</cx:pt>
          <cx:pt idx="268">6940.1300000000001</cx:pt>
          <cx:pt idx="269">10071.469999999999</cx:pt>
          <cx:pt idx="270">1493.71</cx:pt>
          <cx:pt idx="271">7725.71</cx:pt>
          <cx:pt idx="272">25213.919999999998</cx:pt>
          <cx:pt idx="273">6588.1999999999998</cx:pt>
          <cx:pt idx="274">2783.5799999999999</cx:pt>
          <cx:pt idx="275">16380.799999999999</cx:pt>
          <cx:pt idx="276">2819.8899999999999</cx:pt>
          <cx:pt idx="277">29659.369999999999</cx:pt>
          <cx:pt idx="278">2913.5799999999999</cx:pt>
          <cx:pt idx="279">24497.84</cx:pt>
          <cx:pt idx="280">26787.610000000001</cx:pt>
          <cx:pt idx="281">34222.010000000002</cx:pt>
          <cx:pt idx="282">13466.09</cx:pt>
          <cx:pt idx="283">12682.370000000001</cx:pt>
          <cx:pt idx="284">10561.059999999999</cx:pt>
          <cx:pt idx="285">2162.5799999999999</cx:pt>
          <cx:pt idx="286">21429.299999999999</cx:pt>
          <cx:pt idx="287">2289.6799999999998</cx:pt>
          <cx:pt idx="288">1114.5</cx:pt>
          <cx:pt idx="289">7908.2399999999998</cx:pt>
          <cx:pt idx="290">53.289999999999999</cx:pt>
          <cx:pt idx="291">7436.2700000000004</cx:pt>
          <cx:pt idx="292">4627.8500000000004</cx:pt>
          <cx:pt idx="293">5047.2399999999998</cx:pt>
          <cx:pt idx="294">3363.3600000000001</cx:pt>
          <cx:pt idx="295">7970.6000000000004</cx:pt>
          <cx:pt idx="296">9611.5</cx:pt>
          <cx:pt idx="297">15715.08</cx:pt>
          <cx:pt idx="298">26.460000000000001</cx:pt>
          <cx:pt idx="299">1783.1400000000001</cx:pt>
          <cx:pt idx="300">140.08000000000001</cx:pt>
          <cx:pt idx="301">8119.7399999999998</cx:pt>
          <cx:pt idx="302">4418.6599999999999</cx:pt>
          <cx:pt idx="303">15679.02</cx:pt>
          <cx:pt idx="304">4069.8899999999999</cx:pt>
          <cx:pt idx="305">360.92000000000002</cx:pt>
          <cx:pt idx="306">9095.8799999999992</cx:pt>
          <cx:pt idx="307">1005.35</cx:pt>
          <cx:pt idx="308">6855.4200000000001</cx:pt>
          <cx:pt idx="309">1353</cx:pt>
          <cx:pt idx="310">8468.3400000000001</cx:pt>
          <cx:pt idx="311">20546.82</cx:pt>
          <cx:pt idx="312">12407.25</cx:pt>
          <cx:pt idx="313">11013.43</cx:pt>
          <cx:pt idx="314">2015.47</cx:pt>
          <cx:pt idx="315">19671.330000000002</cx:pt>
          <cx:pt idx="316">215.59999999999999</cx:pt>
          <cx:pt idx="317">14609.15</cx:pt>
          <cx:pt idx="318">4811.3699999999999</cx:pt>
          <cx:pt idx="319">127.48999999999999</cx:pt>
          <cx:pt idx="320">2785.4299999999998</cx:pt>
          <cx:pt idx="321">37194.269999999997</cx:pt>
          <cx:pt idx="322">5951.7700000000004</cx:pt>
          <cx:pt idx="323">738.61000000000001</cx:pt>
          <cx:pt idx="324">4780.0799999999999</cx:pt>
          <cx:pt idx="325">19961.240000000002</cx:pt>
          <cx:pt idx="326">22650.150000000001</cx:pt>
          <cx:pt idx="327">2563.4000000000001</cx:pt>
          <cx:pt idx="328">1274.6900000000001</cx:pt>
          <cx:pt idx="329">4482.4300000000003</cx:pt>
          <cx:pt idx="330">7997.4099999999999</cx:pt>
          <cx:pt idx="331">4985.0699999999997</cx:pt>
          <cx:pt idx="332">14532.99</cx:pt>
          <cx:pt idx="333">9042.0100000000002</cx:pt>
          <cx:pt idx="334">9637.0300000000007</cx:pt>
          <cx:pt idx="335">1000</cx:pt>
          <cx:pt idx="336">12735.530000000001</cx:pt>
          <cx:pt idx="337">4972.8500000000004</cx:pt>
          <cx:pt idx="338">2607.9299999999998</cx:pt>
          <cx:pt idx="339">2985.5900000000001</cx:pt>
          <cx:pt idx="340">7000</cx:pt>
          <cx:pt idx="341">12499.950000000001</cx:pt>
          <cx:pt idx="342">11093.01</cx:pt>
          <cx:pt idx="343">13340.99</cx:pt>
          <cx:pt idx="344">6924.9700000000003</cx:pt>
          <cx:pt idx="345">24861.099999999999</cx:pt>
          <cx:pt idx="346">7377.3199999999997</cx:pt>
          <cx:pt idx="347">3390.77</cx:pt>
          <cx:pt idx="348">536.33000000000004</cx:pt>
          <cx:pt idx="349">7918.29</cx:pt>
          <cx:pt idx="350">10000</cx:pt>
          <cx:pt idx="351">931.78999999999996</cx:pt>
          <cx:pt idx="352">3935.1100000000001</cx:pt>
          <cx:pt idx="353">466.94999999999999</cx:pt>
          <cx:pt idx="354">23813.73</cx:pt>
          <cx:pt idx="355">20269.970000000001</cx:pt>
          <cx:pt idx="356">9480.7900000000009</cx:pt>
          <cx:pt idx="357">13568.120000000001</cx:pt>
          <cx:pt idx="358">4981.0200000000004</cx:pt>
          <cx:pt idx="359">7193.9300000000003</cx:pt>
          <cx:pt idx="360">94.700000000000003</cx:pt>
          <cx:pt idx="361">4841</cx:pt>
          <cx:pt idx="362">12851.16</cx:pt>
          <cx:pt idx="363">14905.379999999999</cx:pt>
          <cx:pt idx="364">27265.099999999999</cx:pt>
          <cx:pt idx="365">14833.02</cx:pt>
          <cx:pt idx="366">1170.7</cx:pt>
          <cx:pt idx="367">17068.169999999998</cx:pt>
          <cx:pt idx="368">10587.9</cx:pt>
          <cx:pt idx="369">17092.330000000002</cx:pt>
          <cx:pt idx="370">14236.450000000001</cx:pt>
          <cx:pt idx="371">15285.969999999999</cx:pt>
          <cx:pt idx="372">3478.1100000000001</cx:pt>
          <cx:pt idx="373">2854.6799999999998</cx:pt>
          <cx:pt idx="374">1772.3599999999999</cx:pt>
          <cx:pt idx="375">2694.4099999999999</cx:pt>
          <cx:pt idx="376">1229.8199999999999</cx:pt>
          <cx:pt idx="377">6996.46</cx:pt>
          <cx:pt idx="378">14873.26</cx:pt>
          <cx:pt idx="379">7522.6099999999997</cx:pt>
          <cx:pt idx="380">9741.1200000000008</cx:pt>
          <cx:pt idx="381">18599.759999999998</cx:pt>
          <cx:pt idx="382">35698.589999999997</cx:pt>
          <cx:pt idx="383">14681.709999999999</cx:pt>
          <cx:pt idx="384">11149.84</cx:pt>
          <cx:pt idx="385">4813.9099999999999</cx:pt>
          <cx:pt idx="386">8500</cx:pt>
          <cx:pt idx="387">10592.75</cx:pt>
          <cx:pt idx="388">8597.5300000000007</cx:pt>
          <cx:pt idx="389">26837.709999999999</cx:pt>
          <cx:pt idx="390">17215.150000000001</cx:pt>
          <cx:pt idx="391">20049.139999999999</cx:pt>
          <cx:pt idx="392">8650</cx:pt>
          <cx:pt idx="393">603.29999999999995</cx:pt>
          <cx:pt idx="394">22352.25</cx:pt>
          <cx:pt idx="395">11687.700000000001</cx:pt>
          <cx:pt idx="396">1772.73</cx:pt>
          <cx:pt idx="397">2061.9899999999998</cx:pt>
          <cx:pt idx="398">10577.360000000001</cx:pt>
          <cx:pt idx="399">15511.23</cx:pt>
          <cx:pt idx="400">11511.889999999999</cx:pt>
          <cx:pt idx="401">9462.8199999999997</cx:pt>
          <cx:pt idx="402">25995.720000000001</cx:pt>
          <cx:pt idx="403">7346.7299999999996</cx:pt>
          <cx:pt idx="404">17896.02</cx:pt>
          <cx:pt idx="405">16920.810000000001</cx:pt>
          <cx:pt idx="406">2828.73</cx:pt>
          <cx:pt idx="407">2912.8400000000001</cx:pt>
          <cx:pt idx="408">4798.8999999999996</cx:pt>
          <cx:pt idx="409">23002.779999999999</cx:pt>
          <cx:pt idx="410">15095.379999999999</cx:pt>
          <cx:pt idx="411">4053.2800000000002</cx:pt>
          <cx:pt idx="412">7126.4499999999998</cx:pt>
          <cx:pt idx="413">11863.15</cx:pt>
          <cx:pt idx="414">9384.4899999999998</cx:pt>
          <cx:pt idx="415">8258.0900000000001</cx:pt>
          <cx:pt idx="416">18179.98</cx:pt>
          <cx:pt idx="417">13892.6</cx:pt>
          <cx:pt idx="418">482.49000000000001</cx:pt>
          <cx:pt idx="419">15682.450000000001</cx:pt>
          <cx:pt idx="420">21347.52</cx:pt>
          <cx:pt idx="421">833.89999999999998</cx:pt>
          <cx:pt idx="422">11283.309999999999</cx:pt>
          <cx:pt idx="423">11700.940000000001</cx:pt>
          <cx:pt idx="424">12166.33</cx:pt>
          <cx:pt idx="425">54243.389999999999</cx:pt>
          <cx:pt idx="426">12557.200000000001</cx:pt>
          <cx:pt idx="427">29654.389999999999</cx:pt>
          <cx:pt idx="428">9938.5799999999999</cx:pt>
          <cx:pt idx="429">13496.59</cx:pt>
          <cx:pt idx="430">18999.959999999999</cx:pt>
          <cx:pt idx="431">4556.9099999999999</cx:pt>
          <cx:pt idx="432">16420.669999999998</cx:pt>
          <cx:pt idx="433">18282.209999999999</cx:pt>
          <cx:pt idx="434">16284.24</cx:pt>
          <cx:pt idx="435">4657.6499999999996</cx:pt>
          <cx:pt idx="436">144.84</cx:pt>
          <cx:pt idx="437">2176.4000000000001</cx:pt>
          <cx:pt idx="438">13676.549999999999</cx:pt>
          <cx:pt idx="439">5255.7299999999996</cx:pt>
          <cx:pt idx="440">16134.209999999999</cx:pt>
          <cx:pt idx="441">6251.9200000000001</cx:pt>
          <cx:pt idx="442">5678.8400000000001</cx:pt>
          <cx:pt idx="443">19427.810000000001</cx:pt>
          <cx:pt idx="444">5924.2700000000004</cx:pt>
          <cx:pt idx="445">4656.96</cx:pt>
          <cx:pt idx="446">28629.73</cx:pt>
          <cx:pt idx="447">29140.720000000001</cx:pt>
          <cx:pt idx="448">783.5</cx:pt>
          <cx:pt idx="449">38000</cx:pt>
          <cx:pt idx="450">2204.0599999999999</cx:pt>
          <cx:pt idx="451">4290.9300000000003</cx:pt>
          <cx:pt idx="452">7999.8400000000001</cx:pt>
          <cx:pt idx="453">961.25</cx:pt>
          <cx:pt idx="454">1032.27</cx:pt>
          <cx:pt idx="455">3898.8000000000002</cx:pt>
          <cx:pt idx="456">7701.0299999999997</cx:pt>
          <cx:pt idx="457">16999.560000000001</cx:pt>
          <cx:pt idx="458">9797.2399999999998</cx:pt>
          <cx:pt idx="459">16989.810000000001</cx:pt>
          <cx:pt idx="460">13319.469999999999</cx:pt>
          <cx:pt idx="461">2412.3800000000001</cx:pt>
          <cx:pt idx="462">7581.8199999999997</cx:pt>
          <cx:pt idx="463">3790.1900000000001</cx:pt>
          <cx:pt idx="464">9092.7900000000009</cx:pt>
          <cx:pt idx="465">22152.240000000002</cx:pt>
          <cx:pt idx="466">4876.5600000000004</cx:pt>
          <cx:pt idx="467">9447.5</cx:pt>
          <cx:pt idx="468">3230.5</cx:pt>
          <cx:pt idx="469">11944.57</cx:pt>
          <cx:pt idx="470">5071.9300000000003</cx:pt>
          <cx:pt idx="471">25902.23</cx:pt>
          <cx:pt idx="472">13657.98</cx:pt>
          <cx:pt idx="473">1831.1500000000001</cx:pt>
          <cx:pt idx="474">26000.099999999999</cx:pt>
          <cx:pt idx="475">2705.5</cx:pt>
          <cx:pt idx="476">28748.869999999999</cx:pt>
          <cx:pt idx="477">14749.84</cx:pt>
          <cx:pt idx="478">7049.4300000000003</cx:pt>
          <cx:pt idx="479">3261.2600000000002</cx:pt>
          <cx:pt idx="480">17558.27</cx:pt>
          <cx:pt idx="481">3566.2600000000002</cx:pt>
          <cx:pt idx="482">2921.6500000000001</cx:pt>
          <cx:pt idx="483">16286.67</cx:pt>
          <cx:pt idx="484">14859.67</cx:pt>
          <cx:pt idx="485">14416.969999999999</cx:pt>
          <cx:pt idx="486">17138.41</cx:pt>
          <cx:pt idx="487">25000</cx:pt>
          <cx:pt idx="488">9990.3799999999992</cx:pt>
          <cx:pt idx="489">4250.71</cx:pt>
          <cx:pt idx="490">14961.76</cx:pt>
          <cx:pt idx="491">2496.29</cx:pt>
          <cx:pt idx="492">20335.939999999999</cx:pt>
          <cx:pt idx="493">2514.6900000000001</cx:pt>
          <cx:pt idx="494">7848.4700000000003</cx:pt>
          <cx:pt idx="495">66</cx:pt>
          <cx:pt idx="496">10293.120000000001</cx:pt>
          <cx:pt idx="497">11544.209999999999</cx:pt>
          <cx:pt idx="498">1680.9300000000001</cx:pt>
          <cx:pt idx="499">318.20999999999998</cx:pt>
          <cx:pt idx="500">8597.0100000000002</cx:pt>
          <cx:pt idx="501">5802.8800000000001</cx:pt>
          <cx:pt idx="502">4978.6700000000001</cx:pt>
          <cx:pt idx="503">20558.939999999999</cx:pt>
          <cx:pt idx="504">7509</cx:pt>
          <cx:pt idx="505">4861.2299999999996</cx:pt>
          <cx:pt idx="506">19634.82</cx:pt>
          <cx:pt idx="507">6544.5100000000002</cx:pt>
          <cx:pt idx="508">6459.5299999999997</cx:pt>
          <cx:pt idx="509">4322.6599999999999</cx:pt>
          <cx:pt idx="510">92.299999999999997</cx:pt>
          <cx:pt idx="511">6167.9799999999996</cx:pt>
          <cx:pt idx="512">1252.53</cx:pt>
          <cx:pt idx="513">4983.8900000000003</cx:pt>
          <cx:pt idx="514">12790.209999999999</cx:pt>
          <cx:pt idx="515">895</cx:pt>
          <cx:pt idx="516">6581.8699999999999</cx:pt>
          <cx:pt idx="517">2976</cx:pt>
          <cx:pt idx="518">3464.48</cx:pt>
          <cx:pt idx="519">1785.03</cx:pt>
          <cx:pt idx="520">2508.5100000000002</cx:pt>
          <cx:pt idx="521">2734.4099999999999</cx:pt>
          <cx:pt idx="522">1987.5999999999999</cx:pt>
          <cx:pt idx="523">24080.759999999998</cx:pt>
          <cx:pt idx="524">190.43000000000001</cx:pt>
          <cx:pt idx="525">3249.8600000000001</cx:pt>
          <cx:pt idx="526">2438.8000000000002</cx:pt>
          <cx:pt idx="527">1728.78</cx:pt>
          <cx:pt idx="528">9324.2600000000002</cx:pt>
          <cx:pt idx="529">14999.66</cx:pt>
          <cx:pt idx="530">9378.8099999999995</cx:pt>
          <cx:pt idx="531">2470.5700000000002</cx:pt>
          <cx:pt idx="532">4787.3000000000002</cx:pt>
          <cx:pt idx="533">2268.48</cx:pt>
          <cx:pt idx="534">182.93000000000001</cx:pt>
          <cx:pt idx="535">6415.1899999999996</cx:pt>
          <cx:pt idx="536">17000</cx:pt>
          <cx:pt idx="537">1403.8800000000001</cx:pt>
          <cx:pt idx="538">3437.1300000000001</cx:pt>
          <cx:pt idx="539">2138.1399999999999</cx:pt>
          <cx:pt idx="540">1760.9100000000001</cx:pt>
          <cx:pt idx="541">7490.21</cx:pt>
          <cx:pt idx="542">2252.1199999999999</cx:pt>
          <cx:pt idx="543">1062.3</cx:pt>
          <cx:pt idx="544">22357.470000000001</cx:pt>
          <cx:pt idx="545">20568.740000000002</cx:pt>
          <cx:pt idx="546">665.03999999999996</cx:pt>
          <cx:pt idx="547">15701.620000000001</cx:pt>
          <cx:pt idx="548">3640.8800000000001</cx:pt>
          <cx:pt idx="549">8949.7399999999998</cx:pt>
          <cx:pt idx="550">1309.6700000000001</cx:pt>
          <cx:pt idx="551">2294.5999999999999</cx:pt>
          <cx:pt idx="552">9773.5400000000009</cx:pt>
          <cx:pt idx="553">3903.0599999999999</cx:pt>
          <cx:pt idx="554">5000</cx:pt>
          <cx:pt idx="555">3648.9200000000001</cx:pt>
          <cx:pt idx="556">3990.5100000000002</cx:pt>
          <cx:pt idx="557">4256.9700000000003</cx:pt>
          <cx:pt idx="558">16500</cx:pt>
          <cx:pt idx="559">9924.9300000000003</cx:pt>
          <cx:pt idx="560">22835.419999999998</cx:pt>
          <cx:pt idx="561">12918.25</cx:pt>
          <cx:pt idx="562">7858.7399999999998</cx:pt>
          <cx:pt idx="563">1633.1600000000001</cx:pt>
          <cx:pt idx="564">2018.8199999999999</cx:pt>
          <cx:pt idx="565">8501.0100000000002</cx:pt>
          <cx:pt idx="566">1902.75</cx:pt>
          <cx:pt idx="567">1031.72</cx:pt>
          <cx:pt idx="568">9809.0699999999997</cx:pt>
          <cx:pt idx="569">3996.9699999999998</cx:pt>
          <cx:pt idx="570">13880.889999999999</cx:pt>
          <cx:pt idx="571">9647.3999999999996</cx:pt>
          <cx:pt idx="572">6992.5</cx:pt>
          <cx:pt idx="573">2447.8200000000002</cx:pt>
          <cx:pt idx="574">898.35000000000002</cx:pt>
          <cx:pt idx="575">1695.5799999999999</cx:pt>
          <cx:pt idx="576">5739.6300000000001</cx:pt>
          <cx:pt idx="577">3959.1999999999998</cx:pt>
          <cx:pt idx="578">2026.6700000000001</cx:pt>
          <cx:pt idx="579">3296.3699999999999</cx:pt>
          <cx:pt idx="580">3197.2800000000002</cx:pt>
          <cx:pt idx="581">1140.02</cx:pt>
          <cx:pt idx="582">1904.9100000000001</cx:pt>
          <cx:pt idx="583">2789.8600000000001</cx:pt>
          <cx:pt idx="584">14373</cx:pt>
          <cx:pt idx="585">14629.76</cx:pt>
          <cx:pt idx="586">479.99000000000001</cx:pt>
          <cx:pt idx="587">2045.03</cx:pt>
          <cx:pt idx="588">5489.8699999999999</cx:pt>
          <cx:pt idx="589">18362.900000000001</cx:pt>
          <cx:pt idx="590">4914.3800000000001</cx:pt>
          <cx:pt idx="591">9256.4500000000007</cx:pt>
          <cx:pt idx="592">4014.5500000000002</cx:pt>
          <cx:pt idx="593">1724.55</cx:pt>
          <cx:pt idx="594">3399.8200000000002</cx:pt>
          <cx:pt idx="595">7997.4099999999999</cx:pt>
          <cx:pt idx="596">4035.79</cx:pt>
          <cx:pt idx="597">2505.7800000000002</cx:pt>
          <cx:pt idx="598">1711.2</cx:pt>
          <cx:pt idx="599">861.27999999999997</cx:pt>
          <cx:pt idx="600">9898.7000000000007</cx:pt>
          <cx:pt idx="601">217.15000000000001</cx:pt>
          <cx:pt idx="602">20643.689999999999</cx:pt>
          <cx:pt idx="603">5963.6099999999997</cx:pt>
          <cx:pt idx="604">5438.7299999999996</cx:pt>
          <cx:pt idx="605">11642.450000000001</cx:pt>
          <cx:pt idx="606">407.75</cx:pt>
          <cx:pt idx="607">11375.540000000001</cx:pt>
          <cx:pt idx="608">3514.75</cx:pt>
          <cx:pt idx="609">9470.25</cx:pt>
          <cx:pt idx="610">962.83000000000004</cx:pt>
          <cx:pt idx="611">26999.849999999999</cx:pt>
          <cx:pt idx="612">4544.04</cx:pt>
          <cx:pt idx="613">3678.6100000000001</cx:pt>
          <cx:pt idx="614">18661.130000000001</cx:pt>
          <cx:pt idx="615">6928.3800000000001</cx:pt>
          <cx:pt idx="616">7855.8500000000004</cx:pt>
          <cx:pt idx="617">14749.290000000001</cx:pt>
          <cx:pt idx="618">2990</cx:pt>
          <cx:pt idx="619">6717.75</cx:pt>
          <cx:pt idx="620">1999.8599999999999</cx:pt>
          <cx:pt idx="621">22209.549999999999</cx:pt>
          <cx:pt idx="622">1437.01</cx:pt>
          <cx:pt idx="623">2001.4200000000001</cx:pt>
          <cx:pt idx="624">7313.71</cx:pt>
          <cx:pt idx="625">1881.5599999999999</cx:pt>
          <cx:pt idx="626">1945.8699999999999</cx:pt>
          <cx:pt idx="627">3917.7600000000002</cx:pt>
          <cx:pt idx="628">2851.2800000000002</cx:pt>
          <cx:pt idx="629">4943.79</cx:pt>
          <cx:pt idx="630">473.77999999999997</cx:pt>
          <cx:pt idx="631">8696</cx:pt>
          <cx:pt idx="632">3038.6900000000001</cx:pt>
          <cx:pt idx="633">10001.9</cx:pt>
          <cx:pt idx="634">1218.73</cx:pt>
          <cx:pt idx="635">4944.8800000000001</cx:pt>
          <cx:pt idx="636">5586.7200000000003</cx:pt>
          <cx:pt idx="637">785.15999999999997</cx:pt>
          <cx:pt idx="638">332.25</cx:pt>
          <cx:pt idx="639">1693.6400000000001</cx:pt>
          <cx:pt idx="640">852.98000000000002</cx:pt>
          <cx:pt idx="641">2399.9000000000001</cx:pt>
          <cx:pt idx="642">989</cx:pt>
          <cx:pt idx="643">419.95999999999998</cx:pt>
          <cx:pt idx="644">4946.0200000000004</cx:pt>
          <cx:pt idx="645">2999.9899999999998</cx:pt>
          <cx:pt idx="646">13490.879999999999</cx:pt>
          <cx:pt idx="647">31296.459999999999</cx:pt>
          <cx:pt idx="648">8232.3899999999994</cx:pt>
          <cx:pt idx="649">14880.82</cx:pt>
          <cx:pt idx="650">1498.5899999999999</cx:pt>
          <cx:pt idx="651">7857.1000000000004</cx:pt>
          <cx:pt idx="652">4998.4700000000003</cx:pt>
          <cx:pt idx="653">5295.5100000000002</cx:pt>
          <cx:pt idx="654">4813.6400000000003</cx:pt>
          <cx:pt idx="655">17947.439999999999</cx:pt>
          <cx:pt idx="656">10612.27</cx:pt>
          <cx:pt idx="657">19479.310000000001</cx:pt>
          <cx:pt idx="658">9999.4699999999993</cx:pt>
          <cx:pt idx="659">39438.07</cx:pt>
          <cx:pt idx="660">7247.5900000000001</cx:pt>
          <cx:pt idx="661">2142.5900000000001</cx:pt>
          <cx:pt idx="662">20999.970000000001</cx:pt>
          <cx:pt idx="663">3958.1999999999998</cx:pt>
          <cx:pt idx="664">16363.280000000001</cx:pt>
          <cx:pt idx="665">15807.049999999999</cx:pt>
          <cx:pt idx="666">272.81999999999999</cx:pt>
          <cx:pt idx="667">3805.3299999999999</cx:pt>
          <cx:pt idx="668">1882.03</cx:pt>
          <cx:pt idx="669">18989.619999999999</cx:pt>
          <cx:pt idx="670">3172.8299999999999</cx:pt>
          <cx:pt idx="671">17042.580000000002</cx:pt>
          <cx:pt idx="672">6755.2799999999997</cx:pt>
          <cx:pt idx="673">4853.2799999999997</cx:pt>
          <cx:pt idx="674">15302.91</cx:pt>
          <cx:pt idx="675">3619.6100000000001</cx:pt>
          <cx:pt idx="676">29000.16</cx:pt>
          <cx:pt idx="677">33625.629999999997</cx:pt>
          <cx:pt idx="678">12816.5</cx:pt>
          <cx:pt idx="679">9834.2199999999993</cx:pt>
          <cx:pt idx="680">12981.190000000001</cx:pt>
          <cx:pt idx="681">25185.630000000001</cx:pt>
          <cx:pt idx="682">31654.040000000001</cx:pt>
          <cx:pt idx="683">1964.03</cx:pt>
          <cx:pt idx="684">16950.869999999999</cx:pt>
          <cx:pt idx="685">5197.1899999999996</cx:pt>
          <cx:pt idx="686">6999.25</cx:pt>
          <cx:pt idx="687">884.03999999999996</cx:pt>
          <cx:pt idx="688">18578.66</cx:pt>
          <cx:pt idx="689">4419.6599999999999</cx:pt>
          <cx:pt idx="690">11379.74</cx:pt>
          <cx:pt idx="691">10500</cx:pt>
          <cx:pt idx="692">10131.5</cx:pt>
          <cx:pt idx="693">21853.25</cx:pt>
          <cx:pt idx="694">42</cx:pt>
          <cx:pt idx="695">10920.290000000001</cx:pt>
          <cx:pt idx="696">305</cx:pt>
          <cx:pt idx="697">2546.7199999999998</cx:pt>
          <cx:pt idx="698">13874.940000000001</cx:pt>
          <cx:pt idx="699">5505.6599999999999</cx:pt>
          <cx:pt idx="700">4540.75</cx:pt>
          <cx:pt idx="701">13207.51</cx:pt>
          <cx:pt idx="702">2304.0700000000002</cx:pt>
          <cx:pt idx="703">14055.620000000001</cx:pt>
          <cx:pt idx="704">4799.3100000000004</cx:pt>
          <cx:pt idx="705">984.20000000000005</cx:pt>
          <cx:pt idx="706">16531.349999999999</cx:pt>
          <cx:pt idx="707">1993.27</cx:pt>
          <cx:pt idx="708">24989.119999999999</cx:pt>
          <cx:pt idx="709">947.13999999999999</cx:pt>
          <cx:pt idx="710">7674.6700000000001</cx:pt>
          <cx:pt idx="711">4984.25</cx:pt>
          <cx:pt idx="712">18695.57</cx:pt>
          <cx:pt idx="713">12705.83</cx:pt>
          <cx:pt idx="714">10000</cx:pt>
          <cx:pt idx="715">1098.05</cx:pt>
          <cx:pt idx="716">9920.8500000000004</cx:pt>
          <cx:pt idx="717">4017.8099999999999</cx:pt>
          <cx:pt idx="718">7061.3199999999997</cx:pt>
          <cx:pt idx="719">19336.73</cx:pt>
          <cx:pt idx="720">9680.1499999999996</cx:pt>
          <cx:pt idx="721">5999.4399999999996</cx:pt>
          <cx:pt idx="722">69.989999999999995</cx:pt>
          <cx:pt idx="723">13310.709999999999</cx:pt>
          <cx:pt idx="724">2462.27</cx:pt>
          <cx:pt idx="725">31994.130000000001</cx:pt>
          <cx:pt idx="726">5600.2200000000003</cx:pt>
          <cx:pt idx="727">192.72999999999999</cx:pt>
          <cx:pt idx="728">20525.740000000002</cx:pt>
          <cx:pt idx="729">83.329999999999998</cx:pt>
          <cx:pt idx="730">2029.79</cx:pt>
          <cx:pt idx="731">21749.950000000001</cx:pt>
          <cx:pt idx="732">21875.34</cx:pt>
          <cx:pt idx="733">12997.860000000001</cx:pt>
          <cx:pt idx="734">1400</cx:pt>
          <cx:pt idx="735">17984.650000000001</cx:pt>
          <cx:pt idx="736">6349.5900000000001</cx:pt>
          <cx:pt idx="737">3719.3800000000001</cx:pt>
          <cx:pt idx="738">1781</cx:pt>
          <cx:pt idx="739">4939.5900000000001</cx:pt>
          <cx:pt idx="740">2026</cx:pt>
          <cx:pt idx="741">971.16999999999996</cx:pt>
          <cx:pt idx="742">602.02999999999997</cx:pt>
          <cx:pt idx="743">866.07000000000005</cx:pt>
          <cx:pt idx="744">14980.059999999999</cx:pt>
          <cx:pt idx="745">9048.6399999999994</cx:pt>
          <cx:pt idx="746">5852.04</cx:pt>
          <cx:pt idx="747">4977.71</cx:pt>
          <cx:pt idx="748">2999.29</cx:pt>
          <cx:pt idx="749">1506.99</cx:pt>
          <cx:pt idx="750">977.80999999999995</cx:pt>
          <cx:pt idx="751">638.51999999999998</cx:pt>
          <cx:pt idx="752">442.89999999999998</cx:pt>
          <cx:pt idx="753">499</cx:pt>
          <cx:pt idx="754">9868.7399999999998</cx:pt>
          <cx:pt idx="755">3952.71</cx:pt>
          <cx:pt idx="756">11497.530000000001</cx:pt>
          <cx:pt idx="757">10013.75</cx:pt>
          <cx:pt idx="758">4999.2200000000003</cx:pt>
          <cx:pt idx="759">6249.8100000000004</cx:pt>
          <cx:pt idx="760">9999.2000000000007</cx:pt>
          <cx:pt idx="761">889</cx:pt>
          <cx:pt idx="762">7310.3199999999997</cx:pt>
          <cx:pt idx="763">783.59000000000003</cx:pt>
          <cx:pt idx="764">4935.8199999999997</cx:pt>
          <cx:pt idx="765">9991.3099999999995</cx:pt>
          <cx:pt idx="766">2861.0599999999999</cx:pt>
          <cx:pt idx="767">4996.1899999999996</cx:pt>
          <cx:pt idx="768">500</cx:pt>
          <cx:pt idx="769">4000</cx:pt>
          <cx:pt idx="770">4464.8000000000002</cx:pt>
          <cx:pt idx="771">9900.4799999999996</cx:pt>
          <cx:pt idx="772">2219.46</cx:pt>
          <cx:pt idx="773">4997.1499999999996</cx:pt>
          <cx:pt idx="774">3015.8899999999999</cx:pt>
          <cx:pt idx="775">2943.2600000000002</cx:pt>
          <cx:pt idx="776">1000</cx:pt>
          <cx:pt idx="777">4995.0699999999997</cx:pt>
          <cx:pt idx="778">9274.9200000000001</cx:pt>
          <cx:pt idx="779">2999.3400000000001</cx:pt>
          <cx:pt idx="780">9851.7600000000002</cx:pt>
          <cx:pt idx="781">1149.7</cx:pt>
          <cx:pt idx="782">15002.67</cx:pt>
          <cx:pt idx="783">6000</cx:pt>
          <cx:pt idx="784">7863.5</cx:pt>
          <cx:pt idx="785">10000</cx:pt>
          <cx:pt idx="786">7195.2399999999998</cx:pt>
          <cx:pt idx="787">2308.6399999999999</cx:pt>
          <cx:pt idx="788">4964.1999999999998</cx:pt>
          <cx:pt idx="789">9999.8500000000004</cx:pt>
          <cx:pt idx="790">1999.02</cx:pt>
          <cx:pt idx="791">4966.6000000000004</cx:pt>
          <cx:pt idx="792">2473.5599999999999</cx:pt>
          <cx:pt idx="793">10000</cx:pt>
          <cx:pt idx="794">999.98000000000002</cx:pt>
          <cx:pt idx="795">7500</cx:pt>
          <cx:pt idx="796">998.57000000000005</cx:pt>
          <cx:pt idx="797">5999.7700000000004</cx:pt>
          <cx:pt idx="798">3971.9699999999998</cx:pt>
          <cx:pt idx="799">965.34000000000003</cx:pt>
          <cx:pt idx="800">1484.1300000000001</cx:pt>
          <cx:pt idx="801">438.75999999999999</cx:pt>
          <cx:pt idx="802">7995.7399999999998</cx:pt>
          <cx:pt idx="803">1417.8800000000001</cx:pt>
          <cx:pt idx="804">2524.2199999999998</cx:pt>
          <cx:pt idx="805">4942.7600000000002</cx:pt>
          <cx:pt idx="806">4997.4399999999996</cx:pt>
          <cx:pt idx="807">5028.3299999999999</cx:pt>
          <cx:pt idx="808">503.75</cx:pt>
          <cx:pt idx="809">9998.75</cx:pt>
          <cx:pt idx="810">4960.9200000000001</cx:pt>
          <cx:pt idx="811">2987.5100000000002</cx:pt>
          <cx:pt idx="812">7857.75</cx:pt>
          <cx:pt idx="813">4995.8500000000004</cx:pt>
          <cx:pt idx="814">994.35000000000002</cx:pt>
          <cx:pt idx="815">2424.3800000000001</cx:pt>
          <cx:pt idx="816">5000</cx:pt>
          <cx:pt idx="817">2944.0500000000002</cx:pt>
          <cx:pt idx="818">10002.940000000001</cx:pt>
          <cx:pt idx="819">481.37</cx:pt>
          <cx:pt idx="820">3000</cx:pt>
          <cx:pt idx="821">993.05999999999995</cx:pt>
          <cx:pt idx="822">1399.6700000000001</cx:pt>
          <cx:pt idx="823">1000</cx:pt>
          <cx:pt idx="824">4970.8400000000001</cx:pt>
          <cx:pt idx="825">530.11000000000001</cx:pt>
          <cx:pt idx="826">5099.7299999999996</cx:pt>
          <cx:pt idx="827">4744.4099999999999</cx:pt>
          <cx:pt idx="828">9997.5900000000001</cx:pt>
          <cx:pt idx="829">2499.9899999999998</cx:pt>
          <cx:pt idx="830">4966</cx:pt>
          <cx:pt idx="831">8129.6499999999996</cx:pt>
          <cx:pt idx="832">8153.8299999999999</cx:pt>
          <cx:pt idx="833">4630.0799999999999</cx:pt>
          <cx:pt idx="834">4998.1000000000004</cx:pt>
          <cx:pt idx="835">980</cx:pt>
          <cx:pt idx="836">4662.6099999999997</cx:pt>
          <cx:pt idx="837">270.79000000000002</cx:pt>
          <cx:pt idx="838">3000</cx:pt>
          <cx:pt idx="839">9996.3099999999995</cx:pt>
          <cx:pt idx="840">399.54000000000002</cx:pt>
          <cx:pt idx="841">499.76999999999998</cx:pt>
          <cx:pt idx="842">499.5</cx:pt>
          <cx:pt idx="843">1948.5599999999999</cx:pt>
          <cx:pt idx="844">5000</cx:pt>
          <cx:pt idx="845">500</cx:pt>
          <cx:pt idx="846">1498.9400000000001</cx:pt>
          <cx:pt idx="847">5999.8199999999997</cx:pt>
          <cx:pt idx="848">17606.880000000001</cx:pt>
          <cx:pt idx="849">6225.4499999999998</cx:pt>
          <cx:pt idx="850">13188.530000000001</cx:pt>
          <cx:pt idx="851">8227.6599999999999</cx:pt>
          <cx:pt idx="852">25993.150000000001</cx:pt>
          <cx:pt idx="853">5996.4200000000001</cx:pt>
          <cx:pt idx="854">10200.91</cx:pt>
          <cx:pt idx="855">15393.639999999999</cx:pt>
          <cx:pt idx="856">411.63</cx:pt>
          <cx:pt idx="857">23.350000000000001</cx:pt>
          <cx:pt idx="858">8879.7099999999991</cx:pt>
          <cx:pt idx="859">32927.589999999997</cx:pt>
          <cx:pt idx="860">21601.869999999999</cx:pt>
          <cx:pt idx="861">371.48000000000002</cx:pt>
          <cx:pt idx="862">26697.25</cx:pt>
          <cx:pt idx="863">10297.77</cx:pt>
          <cx:pt idx="864">13999.290000000001</cx:pt>
          <cx:pt idx="865">12603.389999999999</cx:pt>
          <cx:pt idx="866">413.79000000000002</cx:pt>
          <cx:pt idx="867">10057.120000000001</cx:pt>
          <cx:pt idx="868">5946.8299999999999</cx:pt>
          <cx:pt idx="869">4330.7700000000004</cx:pt>
          <cx:pt idx="870">10264.83</cx:pt>
          <cx:pt idx="871">11881.200000000001</cx:pt>
          <cx:pt idx="872">1453.27</cx:pt>
          <cx:pt idx="873">332.20999999999998</cx:pt>
          <cx:pt idx="874">6953.8699999999999</cx:pt>
          <cx:pt idx="875">14996.280000000001</cx:pt>
          <cx:pt idx="876">5899.0900000000001</cx:pt>
          <cx:pt idx="877">9871.9400000000005</cx:pt>
          <cx:pt idx="878">15.56</cx:pt>
          <cx:pt idx="879">398.35000000000002</cx:pt>
          <cx:pt idx="880">9918.3199999999997</cx:pt>
          <cx:pt idx="881">476.36000000000001</cx:pt>
          <cx:pt idx="882">18570.169999999998</cx:pt>
          <cx:pt idx="883">3538.8200000000002</cx:pt>
          <cx:pt idx="884">9778.9799999999996</cx:pt>
          <cx:pt idx="885">9966.1800000000003</cx:pt>
          <cx:pt idx="886">9000</cx:pt>
          <cx:pt idx="887">10000</cx:pt>
          <cx:pt idx="888">1424.8399999999999</cx:pt>
          <cx:pt idx="889">6276.8999999999996</cx:pt>
          <cx:pt idx="890">6609.3800000000001</cx:pt>
          <cx:pt idx="891">4027.8499999999999</cx:pt>
          <cx:pt idx="892">7578.3500000000004</cx:pt>
          <cx:pt idx="893">999.76999999999998</cx:pt>
          <cx:pt idx="894">663.63</cx:pt>
          <cx:pt idx="895">10017.780000000001</cx:pt>
          <cx:pt idx="896">14992.709999999999</cx:pt>
          <cx:pt idx="897">4321.2600000000002</cx:pt>
          <cx:pt idx="898">4707.3500000000004</cx:pt>
          <cx:pt idx="899">6535.5600000000004</cx:pt>
          <cx:pt idx="900">4628.3199999999997</cx:pt>
          <cx:pt idx="901">618.67999999999995</cx:pt>
          <cx:pt idx="902">9185.1700000000001</cx:pt>
          <cx:pt idx="903">1899.29</cx:pt>
          <cx:pt idx="904">2500</cx:pt>
          <cx:pt idx="905">6268.2700000000004</cx:pt>
          <cx:pt idx="906">17032.060000000001</cx:pt>
          <cx:pt idx="907">5002.8599999999997</cx:pt>
          <cx:pt idx="908">7500</cx:pt>
          <cx:pt idx="909">970.10000000000002</cx:pt>
          <cx:pt idx="910">2822.9200000000001</cx:pt>
          <cx:pt idx="911">2479.0799999999999</cx:pt>
          <cx:pt idx="912">7228.8299999999999</cx:pt>
          <cx:pt idx="913">1992.9400000000001</cx:pt>
          <cx:pt idx="914">7797.3400000000001</cx:pt>
          <cx:pt idx="915">22844.200000000001</cx:pt>
          <cx:pt idx="916">4750.4700000000003</cx:pt>
          <cx:pt idx="917">18147.580000000002</cx:pt>
          <cx:pt idx="918">2596.1999999999998</cx:pt>
          <cx:pt idx="919">4941.6599999999999</cx:pt>
          <cx:pt idx="920">1759.75</cx:pt>
          <cx:pt idx="921">2482.9400000000001</cx:pt>
          <cx:pt idx="922">14919.530000000001</cx:pt>
          <cx:pt idx="923">25336.16</cx:pt>
          <cx:pt idx="924">4192.4099999999999</cx:pt>
          <cx:pt idx="925">1025.1700000000001</cx:pt>
          <cx:pt idx="926">3764.2399999999998</cx:pt>
          <cx:pt idx="927">999.65999999999997</cx:pt>
          <cx:pt idx="928">1296.46</cx:pt>
          <cx:pt idx="929">104.94</cx:pt>
          <cx:pt idx="930">391.27999999999997</cx:pt>
          <cx:pt idx="931">11906.450000000001</cx:pt>
          <cx:pt idx="932">7998.6499999999996</cx:pt>
          <cx:pt idx="933">6927.5900000000001</cx:pt>
          <cx:pt idx="934">2338.8000000000002</cx:pt>
          <cx:pt idx="935">9172.8400000000001</cx:pt>
          <cx:pt idx="936">9453.7099999999991</cx:pt>
          <cx:pt idx="937">12987.9</cx:pt>
          <cx:pt idx="938">9081.5100000000002</cx:pt>
          <cx:pt idx="939">14517.950000000001</cx:pt>
          <cx:pt idx="940">28889.43</cx:pt>
          <cx:pt idx="941">24672.43</cx:pt>
          <cx:pt idx="942">20999.389999999999</cx:pt>
          <cx:pt idx="943">932.00999999999999</cx:pt>
          <cx:pt idx="944">23295.130000000001</cx:pt>
          <cx:pt idx="945">9390.2099999999991</cx:pt>
          <cx:pt idx="946">6726.4300000000003</cx:pt>
          <cx:pt idx="947">9909.2900000000009</cx:pt>
          <cx:pt idx="948">9320.5799999999999</cx:pt>
          <cx:pt idx="949">2404.3200000000002</cx:pt>
          <cx:pt idx="950">4996.6300000000001</cx:pt>
          <cx:pt idx="951">2814.5799999999999</cx:pt>
          <cx:pt idx="952">7853.46</cx:pt>
          <cx:pt idx="953">2207.73</cx:pt>
          <cx:pt idx="954">14540.690000000001</cx:pt>
          <cx:pt idx="955">11650.18</cx:pt>
          <cx:pt idx="956">28358.509999999998</cx:pt>
          <cx:pt idx="957">23837.16</cx:pt>
          <cx:pt idx="958">895.00999999999999</cx:pt>
          <cx:pt idx="959">4972.4099999999999</cx:pt>
          <cx:pt idx="960">9875</cx:pt>
          <cx:pt idx="961">36001.139999999999</cx:pt>
          <cx:pt idx="962">1788.21</cx:pt>
          <cx:pt idx="963">2714.6799999999998</cx:pt>
          <cx:pt idx="964">5139.8299999999999</cx:pt>
          <cx:pt idx="965">2485.6300000000001</cx:pt>
          <cx:pt idx="966">475.83999999999997</cx:pt>
          <cx:pt idx="967">2982.5300000000002</cx:pt>
          <cx:pt idx="968">4588.8999999999996</cx:pt>
          <cx:pt idx="969">933.14999999999998</cx:pt>
          <cx:pt idx="970">1999.1199999999999</cx:pt>
          <cx:pt idx="971">956.75999999999999</cx:pt>
          <cx:pt idx="972">12490.860000000001</cx:pt>
          <cx:pt idx="973">2762.2199999999998</cx:pt>
          <cx:pt idx="974">57.57</cx:pt>
          <cx:pt idx="975">29645.18</cx:pt>
          <cx:pt idx="976">7582.3599999999997</cx:pt>
          <cx:pt idx="977">6460.0600000000004</cx:pt>
          <cx:pt idx="978">10488.879999999999</cx:pt>
          <cx:pt idx="979">4298.7700000000004</cx:pt>
          <cx:pt idx="980">24963.560000000001</cx:pt>
          <cx:pt idx="981">18598.380000000001</cx:pt>
          <cx:pt idx="982">3587.8200000000002</cx:pt>
          <cx:pt idx="983">5283.9399999999996</cx:pt>
          <cx:pt idx="984">28775.369999999999</cx:pt>
          <cx:pt idx="985">9027.8799999999992</cx:pt>
          <cx:pt idx="986">12192.5</cx:pt>
          <cx:pt idx="987">6237.2600000000002</cx:pt>
          <cx:pt idx="988">3240.0500000000002</cx:pt>
          <cx:pt idx="989">26810.860000000001</cx:pt>
          <cx:pt idx="990">4757.5699999999997</cx:pt>
          <cx:pt idx="991">496.05000000000001</cx:pt>
          <cx:pt idx="992">13978.530000000001</cx:pt>
          <cx:pt idx="993">9985.1700000000001</cx:pt>
          <cx:pt idx="994">21813.73</cx:pt>
          <cx:pt idx="995">967.48000000000002</cx:pt>
          <cx:pt idx="996">2347.8899999999999</cx:pt>
          <cx:pt idx="997">5428.46</cx:pt>
          <cx:pt idx="998">4605.5299999999997</cx:pt>
          <cx:pt idx="999">9824.8400000000001</cx:pt>
          <cx:pt idx="1000">18874.169999999998</cx:pt>
          <cx:pt idx="1001">15286.27</cx:pt>
          <cx:pt idx="1002">4883.6700000000001</cx:pt>
          <cx:pt idx="1003">5777.7299999999996</cx:pt>
          <cx:pt idx="1004">11296.25</cx:pt>
          <cx:pt idx="1005">4117.1499999999996</cx:pt>
          <cx:pt idx="1006">2375.29</cx:pt>
          <cx:pt idx="1007">15004</cx:pt>
          <cx:pt idx="1008">18842.049999999999</cx:pt>
          <cx:pt idx="1009">18700</cx:pt>
          <cx:pt idx="1010">15571.540000000001</cx:pt>
          <cx:pt idx="1011">13959.190000000001</cx:pt>
          <cx:pt idx="1012">17885.299999999999</cx:pt>
          <cx:pt idx="1013">2319.5799999999999</cx:pt>
          <cx:pt idx="1014">19722.52</cx:pt>
          <cx:pt idx="1015">1340.6099999999999</cx:pt>
          <cx:pt idx="1016">6765.0100000000002</cx:pt>
          <cx:pt idx="1017">3732</cx:pt>
          <cx:pt idx="1018">3671.54</cx:pt>
          <cx:pt idx="1019">13208.17</cx:pt>
          <cx:pt idx="1020">1337.75</cx:pt>
          <cx:pt idx="1021">9325.1399999999994</cx:pt>
          <cx:pt idx="1022">177</cx:pt>
          <cx:pt idx="1023">1468.5699999999999</cx:pt>
          <cx:pt idx="1024">5610.3199999999997</cx:pt>
          <cx:pt idx="1025">22332.900000000001</cx:pt>
          <cx:pt idx="1026">345.29000000000002</cx:pt>
          <cx:pt idx="1027">19907.48</cx:pt>
          <cx:pt idx="1028">405.39999999999998</cx:pt>
          <cx:pt idx="1029">322.07999999999998</cx:pt>
          <cx:pt idx="1030">14980.049999999999</cx:pt>
          <cx:pt idx="1031">23741.459999999999</cx:pt>
          <cx:pt idx="1032">17430.32</cx:pt>
          <cx:pt idx="1033">24761.34</cx:pt>
          <cx:pt idx="1034">16954.34</cx:pt>
          <cx:pt idx="1035">3448.8499999999999</cx:pt>
          <cx:pt idx="1036">35.409999999999997</cx:pt>
          <cx:pt idx="1037">339.89999999999998</cx:pt>
          <cx:pt idx="1038">9999.7199999999993</cx:pt>
          <cx:pt idx="1039">14020.469999999999</cx:pt>
          <cx:pt idx="1040">9670.3799999999992</cx:pt>
          <cx:pt idx="1041">5407.3000000000002</cx:pt>
          <cx:pt idx="1042">4481.7399999999998</cx:pt>
          <cx:pt idx="1043">14371.139999999999</cx:pt>
          <cx:pt idx="1044">1998.24</cx:pt>
          <cx:pt idx="1045">5497.5600000000004</cx:pt>
          <cx:pt idx="1046">10815.07</cx:pt>
          <cx:pt idx="1047">13726.08</cx:pt>
          <cx:pt idx="1048">24553.709999999999</cx:pt>
          <cx:pt idx="1049">12520.379999999999</cx:pt>
          <cx:pt idx="1050">9938.3899999999994</cx:pt>
          <cx:pt idx="1051">6996.0100000000002</cx:pt>
          <cx:pt idx="1052">3579.4400000000001</cx:pt>
          <cx:pt idx="1053">7964.96</cx:pt>
          <cx:pt idx="1054">7999.2399999999998</cx:pt>
          <cx:pt idx="1055">2664.1199999999999</cx:pt>
          <cx:pt idx="1056">821.34000000000003</cx:pt>
          <cx:pt idx="1057">2686.75</cx:pt>
          <cx:pt idx="1058">5421.5</cx:pt>
          <cx:pt idx="1059">7000</cx:pt>
          <cx:pt idx="1060">999.25999999999999</cx:pt>
          <cx:pt idx="1061">6997.1999999999998</cx:pt>
          <cx:pt idx="1062">4985.75</cx:pt>
          <cx:pt idx="1063">528.01999999999998</cx:pt>
          <cx:pt idx="1064">2733.8899999999999</cx:pt>
          <cx:pt idx="1065">4855.6300000000001</cx:pt>
          <cx:pt idx="1066">20546.389999999999</cx:pt>
          <cx:pt idx="1067">14653.01</cx:pt>
          <cx:pt idx="1068">5617.6899999999996</cx:pt>
          <cx:pt idx="1069">5591.1400000000003</cx:pt>
          <cx:pt idx="1070">4980.9899999999998</cx:pt>
          <cx:pt idx="1071">10810.25</cx:pt>
          <cx:pt idx="1072">770.96000000000004</cx:pt>
          <cx:pt idx="1073">133.47999999999999</cx:pt>
          <cx:pt idx="1074">10354.23</cx:pt>
          <cx:pt idx="1075">20731.889999999999</cx:pt>
          <cx:pt idx="1076">19604.049999999999</cx:pt>
          <cx:pt idx="1077">14791.719999999999</cx:pt>
          <cx:pt idx="1078">3740.0300000000002</cx:pt>
          <cx:pt idx="1079">5283.3000000000002</cx:pt>
          <cx:pt idx="1080">1657.4300000000001</cx:pt>
          <cx:pt idx="1081">14266.290000000001</cx:pt>
          <cx:pt idx="1082">6347.8800000000001</cx:pt>
          <cx:pt idx="1083">3296.21</cx:pt>
          <cx:pt idx="1084">2510.5799999999999</cx:pt>
          <cx:pt idx="1085">20999</cx:pt>
          <cx:pt idx="1086">3754.5300000000002</cx:pt>
          <cx:pt idx="1087">9999.4400000000005</cx:pt>
          <cx:pt idx="1088">5050.8800000000001</cx:pt>
          <cx:pt idx="1089">7500</cx:pt>
          <cx:pt idx="1090">6214.6199999999999</cx:pt>
          <cx:pt idx="1091">2231.4899999999998</cx:pt>
          <cx:pt idx="1092">14605.65</cx:pt>
          <cx:pt idx="1093">9922.6700000000001</cx:pt>
          <cx:pt idx="1094">8114.29</cx:pt>
          <cx:pt idx="1095">1424.46</cx:pt>
          <cx:pt idx="1096">4238.6400000000003</cx:pt>
          <cx:pt idx="1097">1999.3299999999999</cx:pt>
          <cx:pt idx="1098">524.75999999999999</cx:pt>
          <cx:pt idx="1099">13656.76</cx:pt>
          <cx:pt idx="1100">6918.46</cx:pt>
          <cx:pt idx="1101">1696.3800000000001</cx:pt>
          <cx:pt idx="1102">6775.1000000000004</cx:pt>
          <cx:pt idx="1103">6991.8699999999999</cx:pt>
          <cx:pt idx="1104">2499.8200000000002</cx:pt>
          <cx:pt idx="1105">4412.6400000000003</cx:pt>
          <cx:pt idx="1106">5735.7200000000003</cx:pt>
          <cx:pt idx="1107">974</cx:pt>
          <cx:pt idx="1108">1831.3199999999999</cx:pt>
          <cx:pt idx="1109">4392.0699999999997</cx:pt>
          <cx:pt idx="1110">2213.9000000000001</cx:pt>
          <cx:pt idx="1111">765.72000000000003</cx:pt>
          <cx:pt idx="1112">11281.809999999999</cx:pt>
          <cx:pt idx="1113">11483.75</cx:pt>
          <cx:pt idx="1114">689.25999999999999</cx:pt>
          <cx:pt idx="1115">94</cx:pt>
          <cx:pt idx="1116">1658.3099999999999</cx:pt>
          <cx:pt idx="1117">2933.52</cx:pt>
          <cx:pt idx="1118">871.15999999999997</cx:pt>
          <cx:pt idx="1119">4996.7600000000002</cx:pt>
          <cx:pt idx="1120">6966.0799999999999</cx:pt>
          <cx:pt idx="1121">7171.8599999999997</cx:pt>
          <cx:pt idx="1122">2872.98</cx:pt>
          <cx:pt idx="1123">21315.360000000001</cx:pt>
          <cx:pt idx="1124">12994.219999999999</cx:pt>
          <cx:pt idx="1125">5135.0100000000002</cx:pt>
          <cx:pt idx="1126">2987.6999999999998</cx:pt>
          <cx:pt idx="1127">11186.120000000001</cx:pt>
          <cx:pt idx="1128">10000</cx:pt>
          <cx:pt idx="1129">3943.5799999999999</cx:pt>
          <cx:pt idx="1130">263.86000000000001</cx:pt>
          <cx:pt idx="1131">9500</cx:pt>
          <cx:pt idx="1132">28896</cx:pt>
          <cx:pt idx="1133">6442.04</cx:pt>
          <cx:pt idx="1134">1911.6800000000001</cx:pt>
          <cx:pt idx="1135">17439.709999999999</cx:pt>
          <cx:pt idx="1136">119.88</cx:pt>
          <cx:pt idx="1137">20036.080000000002</cx:pt>
          <cx:pt idx="1138">2010.6900000000001</cx:pt>
          <cx:pt idx="1139">7223.4099999999999</cx:pt>
          <cx:pt idx="1140">8088.8599999999997</cx:pt>
          <cx:pt idx="1141">7431.9200000000001</cx:pt>
          <cx:pt idx="1142">50.969999999999999</cx:pt>
          <cx:pt idx="1143">2761.7600000000002</cx:pt>
          <cx:pt idx="1144">26574.98</cx:pt>
          <cx:pt idx="1145">7846.3599999999997</cx:pt>
          <cx:pt idx="1146">3286.8200000000002</cx:pt>
          <cx:pt idx="1147">16044.190000000001</cx:pt>
          <cx:pt idx="1148">1715.6300000000001</cx:pt>
          <cx:pt idx="1149">1396.1500000000001</cx:pt>
          <cx:pt idx="1150">4142.0799999999999</cx:pt>
          <cx:pt idx="1151">614.07000000000005</cx:pt>
          <cx:pt idx="1152">18254.25</cx:pt>
          <cx:pt idx="1153">5967.6999999999998</cx:pt>
          <cx:pt idx="1154">10174.74</cx:pt>
          <cx:pt idx="1155">3703.96</cx:pt>
          <cx:pt idx="1156">2575.52</cx:pt>
          <cx:pt idx="1157">26345.66</cx:pt>
          <cx:pt idx="1158">2902.54</cx:pt>
          <cx:pt idx="1159">7499.8599999999997</cx:pt>
          <cx:pt idx="1160">12119.01</cx:pt>
          <cx:pt idx="1161">13376.82</cx:pt>
          <cx:pt idx="1162">6896.0900000000001</cx:pt>
          <cx:pt idx="1163">9461.3500000000004</cx:pt>
          <cx:pt idx="1164">4458.25</cx:pt>
          <cx:pt idx="1165">26710.189999999999</cx:pt>
          <cx:pt idx="1166">5966.3900000000003</cx:pt>
          <cx:pt idx="1167">4583.54</cx:pt>
          <cx:pt idx="1168">6373.29</cx:pt>
          <cx:pt idx="1169">18573.740000000002</cx:pt>
          <cx:pt idx="1170">2804.1100000000001</cx:pt>
          <cx:pt idx="1171">16998.299999999999</cx:pt>
          <cx:pt idx="1172">18908.459999999999</cx:pt>
          <cx:pt idx="1173">4999.9099999999999</cx:pt>
          <cx:pt idx="1174">13157.07</cx:pt>
          <cx:pt idx="1175">16055.309999999999</cx:pt>
          <cx:pt idx="1176">2406.6199999999999</cx:pt>
          <cx:pt idx="1177">7231.8299999999999</cx:pt>
          <cx:pt idx="1178">4820.3199999999997</cx:pt>
          <cx:pt idx="1179">12498.01</cx:pt>
          <cx:pt idx="1180">2973.4699999999998</cx:pt>
          <cx:pt idx="1181">5893.9099999999999</cx:pt>
          <cx:pt idx="1182">1220.7</cx:pt>
          <cx:pt idx="1183">14992.940000000001</cx:pt>
          <cx:pt idx="1184">6366.2700000000004</cx:pt>
          <cx:pt idx="1185">4993.3400000000001</cx:pt>
          <cx:pt idx="1186">2575.1300000000001</cx:pt>
          <cx:pt idx="1187">38.899999999999999</cx:pt>
          <cx:pt idx="1188">19038.939999999999</cx:pt>
          <cx:pt idx="1189">23863.82</cx:pt>
          <cx:pt idx="1190">9410.2999999999993</cx:pt>
          <cx:pt idx="1191">930.96000000000004</cx:pt>
          <cx:pt idx="1192">5238.0900000000001</cx:pt>
          <cx:pt idx="1193">6058.9200000000001</cx:pt>
          <cx:pt idx="1194">2941.3600000000001</cx:pt>
          <cx:pt idx="1195">5408.4300000000003</cx:pt>
          <cx:pt idx="1196">17134.349999999999</cx:pt>
          <cx:pt idx="1197">8448.8400000000001</cx:pt>
          <cx:pt idx="1198">10000</cx:pt>
          <cx:pt idx="1199">1980.01</cx:pt>
          <cx:pt idx="1200">5006</cx:pt>
          <cx:pt idx="1201">1106.8</cx:pt>
          <cx:pt idx="1202">1887.6700000000001</cx:pt>
          <cx:pt idx="1203">13909.879999999999</cx:pt>
          <cx:pt idx="1204">6950.7799999999997</cx:pt>
          <cx:pt idx="1205">7249.3900000000003</cx:pt>
          <cx:pt idx="1206">17000</cx:pt>
          <cx:pt idx="1207">3833.3899999999999</cx:pt>
          <cx:pt idx="1208">5963.4700000000003</cx:pt>
          <cx:pt idx="1209">23476.599999999999</cx:pt>
          <cx:pt idx="1210">6955.4300000000003</cx:pt>
          <cx:pt idx="1211">34570.110000000001</cx:pt>
          <cx:pt idx="1212">6024.6800000000003</cx:pt>
          <cx:pt idx="1213">129.56</cx:pt>
          <cx:pt idx="1214">9827.7800000000007</cx:pt>
          <cx:pt idx="1215">22459.029999999999</cx:pt>
          <cx:pt idx="1216">4951.2399999999998</cx:pt>
          <cx:pt idx="1217">5040.8999999999996</cx:pt>
          <cx:pt idx="1218">2992.0999999999999</cx:pt>
          <cx:pt idx="1219">2498.0900000000001</cx:pt>
          <cx:pt idx="1220">6124.0200000000004</cx:pt>
          <cx:pt idx="1221">9708.7900000000009</cx:pt>
          <cx:pt idx="1222">13994.299999999999</cx:pt>
          <cx:pt idx="1223">2589.1799999999998</cx:pt>
          <cx:pt idx="1224">1274.2</cx:pt>
          <cx:pt idx="1225">5361.5</cx:pt>
          <cx:pt idx="1226">14756.98</cx:pt>
          <cx:pt idx="1227">9938.6000000000004</cx:pt>
          <cx:pt idx="1228">2040</cx:pt>
          <cx:pt idx="1229">1499.8499999999999</cx:pt>
          <cx:pt idx="1230">4635.3199999999997</cx:pt>
          <cx:pt idx="1231">5795.4099999999999</cx:pt>
          <cx:pt idx="1232">3373.3499999999999</cx:pt>
          <cx:pt idx="1233">13978.6</cx:pt>
          <cx:pt idx="1234">17224.98</cx:pt>
          <cx:pt idx="1235">18652.68</cx:pt>
          <cx:pt idx="1236">13403.370000000001</cx:pt>
          <cx:pt idx="1237">1000.46</cx:pt>
          <cx:pt idx="1238">4875.1899999999996</cx:pt>
          <cx:pt idx="1239">4793.9899999999998</cx:pt>
          <cx:pt idx="1240">9457.1499999999996</cx:pt>
          <cx:pt idx="1241">10.73</cx:pt>
          <cx:pt idx="1242">9162.9099999999999</cx:pt>
          <cx:pt idx="1243">7758.8400000000001</cx:pt>
          <cx:pt idx="1244">7489.8000000000002</cx:pt>
          <cx:pt idx="1245">1776.24</cx:pt>
          <cx:pt idx="1246">2081.4299999999998</cx:pt>
          <cx:pt idx="1247">19266.360000000001</cx:pt>
          <cx:pt idx="1248">5107.1000000000004</cx:pt>
          <cx:pt idx="1249">8534.4099999999999</cx:pt>
          <cx:pt idx="1250">5386.1199999999999</cx:pt>
          <cx:pt idx="1251">9998.8400000000001</cx:pt>
          <cx:pt idx="1252">2185.9499999999998</cx:pt>
          <cx:pt idx="1253">421.36000000000001</cx:pt>
          <cx:pt idx="1254">1995.3399999999999</cx:pt>
          <cx:pt idx="1255">2835.2800000000002</cx:pt>
          <cx:pt idx="1256">3960.1900000000001</cx:pt>
          <cx:pt idx="1257">12164.9</cx:pt>
          <cx:pt idx="1258">4073.0100000000002</cx:pt>
          <cx:pt idx="1259">5699.6599999999999</cx:pt>
          <cx:pt idx="1260">1009.27</cx:pt>
          <cx:pt idx="1261">1194.75</cx:pt>
          <cx:pt idx="1262">9977.8999999999996</cx:pt>
          <cx:pt idx="1263">971.72000000000003</cx:pt>
          <cx:pt idx="1264">895.58000000000004</cx:pt>
          <cx:pt idx="1265">23517.290000000001</cx:pt>
          <cx:pt idx="1266">866.76999999999998</cx:pt>
          <cx:pt idx="1267">2985.0300000000002</cx:pt>
          <cx:pt idx="1268">836.15999999999997</cx:pt>
          <cx:pt idx="1269">4625.0500000000002</cx:pt>
          <cx:pt idx="1270">1874.6700000000001</cx:pt>
          <cx:pt idx="1271">2293.8499999999999</cx:pt>
          <cx:pt idx="1272">802.5</cx:pt>
          <cx:pt idx="1273">7831.1300000000001</cx:pt>
          <cx:pt idx="1274">3600.7600000000002</cx:pt>
          <cx:pt idx="1275">5737.0299999999997</cx:pt>
          <cx:pt idx="1276">79</cx:pt>
          <cx:pt idx="1277">14282.219999999999</cx:pt>
          <cx:pt idx="1278">3300.0500000000002</cx:pt>
          <cx:pt idx="1279">3855.9000000000001</cx:pt>
          <cx:pt idx="1280">9575.1499999999996</cx:pt>
          <cx:pt idx="1281">6067.9399999999996</cx:pt>
          <cx:pt idx="1282">13214.889999999999</cx:pt>
          <cx:pt idx="1283">9585.5100000000002</cx:pt>
          <cx:pt idx="1284">70.099999999999994</cx:pt>
          <cx:pt idx="1285">6554.0699999999997</cx:pt>
          <cx:pt idx="1286">2393.25</cx:pt>
          <cx:pt idx="1287">11151.25</cx:pt>
          <cx:pt idx="1288">19152.549999999999</cx:pt>
          <cx:pt idx="1289">17301.209999999999</cx:pt>
          <cx:pt idx="1290">301.10000000000002</cx:pt>
          <cx:pt idx="1291">7736.1899999999996</cx:pt>
          <cx:pt idx="1292">54.990000000000002</cx:pt>
          <cx:pt idx="1293">3927.8600000000001</cx:pt>
          <cx:pt idx="1294">3939.3699999999999</cx:pt>
          <cx:pt idx="1295">2866.29</cx:pt>
          <cx:pt idx="1296">4835.1199999999999</cx:pt>
          <cx:pt idx="1297">7982.0200000000004</cx:pt>
          <cx:pt idx="1298">1044.97</cx:pt>
          <cx:pt idx="1299">16911.880000000001</cx:pt>
          <cx:pt idx="1300">7499.2200000000003</cx:pt>
          <cx:pt idx="1301">2638.0599999999999</cx:pt>
          <cx:pt idx="1302">9616.1200000000008</cx:pt>
          <cx:pt idx="1303">5028.1999999999998</cx:pt>
          <cx:pt idx="1304">14797.030000000001</cx:pt>
          <cx:pt idx="1305">930.01999999999998</cx:pt>
          <cx:pt idx="1306">5691.5100000000002</cx:pt>
          <cx:pt idx="1307">6938.3900000000003</cx:pt>
          <cx:pt idx="1308">1887.3399999999999</cx:pt>
          <cx:pt idx="1309">5322.1999999999998</cx:pt>
          <cx:pt idx="1310">13200.5</cx:pt>
          <cx:pt idx="1311">4408.9099999999999</cx:pt>
          <cx:pt idx="1312">6824.0699999999997</cx:pt>
          <cx:pt idx="1313">2978.3600000000001</cx:pt>
          <cx:pt idx="1314">4295.1199999999999</cx:pt>
          <cx:pt idx="1315">3655.0799999999999</cx:pt>
          <cx:pt idx="1316">16974.32</cx:pt>
          <cx:pt idx="1317">4305.29</cx:pt>
          <cx:pt idx="1318">24997.369999999999</cx:pt>
          <cx:pt idx="1319">171.41</cx:pt>
          <cx:pt idx="1320">1610.1700000000001</cx:pt>
          <cx:pt idx="1321">7484.9799999999996</cx:pt>
          <cx:pt idx="1322">31.43</cx:pt>
          <cx:pt idx="1323">4805.7399999999998</cx:pt>
          <cx:pt idx="1324">15314.26</cx:pt>
          <cx:pt idx="1325">13994.129999999999</cx:pt>
          <cx:pt idx="1326">4405.2700000000004</cx:pt>
          <cx:pt idx="1327">2837.3000000000002</cx:pt>
          <cx:pt idx="1328">3601.1300000000001</cx:pt>
          <cx:pt idx="1329">9674.1599999999999</cx:pt>
          <cx:pt idx="1330">9576.2800000000007</cx:pt>
          <cx:pt idx="1331">2966.5100000000002</cx:pt>
          <cx:pt idx="1332">8556.6599999999999</cx:pt>
          <cx:pt idx="1333">10570.790000000001</cx:pt>
          <cx:pt idx="1334">8223</cx:pt>
          <cx:pt idx="1335">3393.7600000000002</cx:pt>
          <cx:pt idx="1336">2485.2399999999998</cx:pt>
          <cx:pt idx="1337">5304.2200000000003</cx:pt>
          <cx:pt idx="1338">6931.46</cx:pt>
          <cx:pt idx="1339">2848.9499999999998</cx:pt>
          <cx:pt idx="1340">7836.5299999999997</cx:pt>
          <cx:pt idx="1341">18872.389999999999</cx:pt>
          <cx:pt idx="1342">1152.5699999999999</cx:pt>
          <cx:pt idx="1343">4561.7700000000004</cx:pt>
          <cx:pt idx="1344">19868.200000000001</cx:pt>
          <cx:pt idx="1345">4974.8900000000003</cx:pt>
          <cx:pt idx="1346">17000</cx:pt>
          <cx:pt idx="1347">3344.5300000000002</cx:pt>
          <cx:pt idx="1348">8839.4599999999991</cx:pt>
          <cx:pt idx="1349">9736.7800000000007</cx:pt>
          <cx:pt idx="1350">289.80000000000001</cx:pt>
          <cx:pt idx="1351">3000</cx:pt>
          <cx:pt idx="1352">12651.59</cx:pt>
          <cx:pt idx="1353">4995.1700000000001</cx:pt>
          <cx:pt idx="1354">1084.8800000000001</cx:pt>
          <cx:pt idx="1355">3995.4899999999998</cx:pt>
          <cx:pt idx="1356">1614.6300000000001</cx:pt>
          <cx:pt idx="1357">9896.4099999999999</cx:pt>
          <cx:pt idx="1358">6547.8800000000001</cx:pt>
          <cx:pt idx="1359">12468.139999999999</cx:pt>
          <cx:pt idx="1360">1938.04</cx:pt>
          <cx:pt idx="1361">247.03999999999999</cx:pt>
          <cx:pt idx="1362">9828.5499999999993</cx:pt>
          <cx:pt idx="1363">17740.459999999999</cx:pt>
          <cx:pt idx="1364">7500</cx:pt>
          <cx:pt idx="1365">5215.5299999999997</cx:pt>
          <cx:pt idx="1366">276.06</cx:pt>
          <cx:pt idx="1367">6865.3400000000001</cx:pt>
          <cx:pt idx="1368">6997.3500000000004</cx:pt>
          <cx:pt idx="1369">9999.9799999999996</cx:pt>
          <cx:pt idx="1370">4943.0600000000004</cx:pt>
          <cx:pt idx="1371">5944.9700000000003</cx:pt>
          <cx:pt idx="1372">3211.4400000000001</cx:pt>
          <cx:pt idx="1373">3984.7600000000002</cx:pt>
          <cx:pt idx="1374">1223.3199999999999</cx:pt>
          <cx:pt idx="1375">19327.240000000002</cx:pt>
          <cx:pt idx="1376">94.980000000000004</cx:pt>
          <cx:pt idx="1377">1642.6400000000001</cx:pt>
          <cx:pt idx="1378">5116.9300000000003</cx:pt>
          <cx:pt idx="1379">661.32000000000005</cx:pt>
          <cx:pt idx="1380">17000</cx:pt>
          <cx:pt idx="1381">8721.0100000000002</cx:pt>
          <cx:pt idx="1382">2971</cx:pt>
          <cx:pt idx="1383">309.01999999999998</cx:pt>
          <cx:pt idx="1384">2034.6700000000001</cx:pt>
          <cx:pt idx="1385">7827.3400000000001</cx:pt>
          <cx:pt idx="1386">23240.029999999999</cx:pt>
          <cx:pt idx="1387">818.84000000000003</cx:pt>
          <cx:pt idx="1388">6125.8400000000001</cx:pt>
          <cx:pt idx="1389">7341.3400000000001</cx:pt>
          <cx:pt idx="1390">8748.6200000000008</cx:pt>
          <cx:pt idx="1391">436.81</cx:pt>
          <cx:pt idx="1392">4702.6400000000003</cx:pt>
          <cx:pt idx="1393">2067.7600000000002</cx:pt>
          <cx:pt idx="1394">10000</cx:pt>
          <cx:pt idx="1395">4984.2700000000004</cx:pt>
          <cx:pt idx="1396">7518.6000000000004</cx:pt>
          <cx:pt idx="1397">5344.6300000000001</cx:pt>
          <cx:pt idx="1398">221.59</cx:pt>
          <cx:pt idx="1399">9983.3999999999996</cx:pt>
          <cx:pt idx="1400">13398.129999999999</cx:pt>
          <cx:pt idx="1401">6253.8299999999999</cx:pt>
          <cx:pt idx="1402">1437.1400000000001</cx:pt>
          <cx:pt idx="1403">2513.54</cx:pt>
          <cx:pt idx="1404">5785.4300000000003</cx:pt>
          <cx:pt idx="1405">14716.4</cx:pt>
          <cx:pt idx="1406">4515.8500000000004</cx:pt>
          <cx:pt idx="1407">980.75</cx:pt>
          <cx:pt idx="1408">77.670000000000002</cx:pt>
          <cx:pt idx="1409">5986.1599999999999</cx:pt>
          <cx:pt idx="1410">7434.21</cx:pt>
          <cx:pt idx="1411">3810.9499999999998</cx:pt>
          <cx:pt idx="1412">15000</cx:pt>
          <cx:pt idx="1413">999.73000000000002</cx:pt>
          <cx:pt idx="1414">911.23000000000002</cx:pt>
          <cx:pt idx="1415">4901.1599999999999</cx:pt>
          <cx:pt idx="1416">6951.7799999999997</cx:pt>
          <cx:pt idx="1417">14106.49</cx:pt>
          <cx:pt idx="1418">2618.3899999999999</cx:pt>
          <cx:pt idx="1419">87.180000000000007</cx:pt>
          <cx:pt idx="1420">16842.009999999998</cx:pt>
          <cx:pt idx="1421">487.06999999999999</cx:pt>
          <cx:pt idx="1422">8671.7299999999996</cx:pt>
          <cx:pt idx="1423">5418.1899999999996</cx:pt>
          <cx:pt idx="1424">13985.4</cx:pt>
          <cx:pt idx="1425">390.55000000000001</cx:pt>
          <cx:pt idx="1426">9672.9500000000007</cx:pt>
          <cx:pt idx="1427">6998.4700000000003</cx:pt>
          <cx:pt idx="1428">4060.3899999999999</cx:pt>
          <cx:pt idx="1429">6224.6999999999998</cx:pt>
          <cx:pt idx="1430">2357.3899999999999</cx:pt>
          <cx:pt idx="1431">824.52999999999997</cx:pt>
          <cx:pt idx="1432">994.98000000000002</cx:pt>
          <cx:pt idx="1433">4963.6400000000003</cx:pt>
          <cx:pt idx="1434">2954.8099999999999</cx:pt>
          <cx:pt idx="1435">9999.7600000000002</cx:pt>
          <cx:pt idx="1436">5752.0299999999997</cx:pt>
          <cx:pt idx="1437">3716.98</cx:pt>
          <cx:pt idx="1438">3870.7399999999998</cx:pt>
          <cx:pt idx="1439">15780.370000000001</cx:pt>
          <cx:pt idx="1440">5647.1599999999999</cx:pt>
          <cx:pt idx="1441">3143.3699999999999</cx:pt>
          <cx:pt idx="1442">6981.2700000000004</cx:pt>
          <cx:pt idx="1443">457.70999999999998</cx:pt>
          <cx:pt idx="1444">107.84</cx:pt>
          <cx:pt idx="1445">7906.5600000000004</cx:pt>
          <cx:pt idx="1446">5177.1400000000003</cx:pt>
          <cx:pt idx="1447">6929.9700000000003</cx:pt>
          <cx:pt idx="1448">27207.259999999998</cx:pt>
          <cx:pt idx="1449">4576.29</cx:pt>
          <cx:pt idx="1450">3617.5599999999999</cx:pt>
          <cx:pt idx="1451">14998.83</cx:pt>
          <cx:pt idx="1452">3303.73</cx:pt>
          <cx:pt idx="1453">16987.880000000001</cx:pt>
          <cx:pt idx="1454">5996.6700000000001</cx:pt>
          <cx:pt idx="1455">11992.52</cx:pt>
          <cx:pt idx="1456">3998</cx:pt>
          <cx:pt idx="1457">5440.1400000000003</cx:pt>
          <cx:pt idx="1458">3313.6599999999999</cx:pt>
          <cx:pt idx="1459">2002.3800000000001</cx:pt>
          <cx:pt idx="1460">2416.79</cx:pt>
          <cx:pt idx="1461">4150.9399999999996</cx:pt>
          <cx:pt idx="1462">2869.7199999999998</cx:pt>
          <cx:pt idx="1463">718.25</cx:pt>
          <cx:pt idx="1464">1961.6600000000001</cx:pt>
          <cx:pt idx="1465">1606.1700000000001</cx:pt>
          <cx:pt idx="1466">8939.25</cx:pt>
          <cx:pt idx="1467">288.14999999999998</cx:pt>
          <cx:pt idx="1468">2674.1700000000001</cx:pt>
          <cx:pt idx="1469">371.58999999999997</cx:pt>
          <cx:pt idx="1470">11748.43</cx:pt>
          <cx:pt idx="1471">13146.059999999999</cx:pt>
          <cx:pt idx="1472">12527.82</cx:pt>
          <cx:pt idx="1473">5507.4399999999996</cx:pt>
          <cx:pt idx="1474">1112.6800000000001</cx:pt>
          <cx:pt idx="1475">4668.29</cx:pt>
          <cx:pt idx="1476">17000</cx:pt>
          <cx:pt idx="1477">9934.7099999999991</cx:pt>
          <cx:pt idx="1478">1667</cx:pt>
          <cx:pt idx="1479">1933.97</cx:pt>
          <cx:pt idx="1480">6385.3800000000001</cx:pt>
          <cx:pt idx="1481">4962.6899999999996</cx:pt>
          <cx:pt idx="1482">16805.900000000001</cx:pt>
          <cx:pt idx="1483">10121.75</cx:pt>
          <cx:pt idx="1484">5990.0200000000004</cx:pt>
          <cx:pt idx="1485">19142.27</cx:pt>
          <cx:pt idx="1486">3467.77</cx:pt>
          <cx:pt idx="1487">1372.1800000000001</cx:pt>
          <cx:pt idx="1488">6286.6400000000003</cx:pt>
          <cx:pt idx="1489">22845.900000000001</cx:pt>
          <cx:pt idx="1490">496.81</cx:pt>
          <cx:pt idx="1491">969.73000000000002</cx:pt>
          <cx:pt idx="1492">6714.1599999999999</cx:pt>
          <cx:pt idx="1493">31248.919999999998</cx:pt>
          <cx:pt idx="1494">72.159999999999997</cx:pt>
          <cx:pt idx="1495">79.989999999999995</cx:pt>
          <cx:pt idx="1496">10373.639999999999</cx:pt>
          <cx:pt idx="1497">11983.459999999999</cx:pt>
          <cx:pt idx="1498">5027.7799999999997</cx:pt>
          <cx:pt idx="1499">1582.5599999999999</cx:pt>
          <cx:pt idx="1500">6983.3500000000004</cx:pt>
          <cx:pt idx="1501">13156.559999999999</cx:pt>
          <cx:pt idx="1502">1159.4300000000001</cx:pt>
          <cx:pt idx="1503">7911.2299999999996</cx:pt>
          <cx:pt idx="1504">4217.6800000000003</cx:pt>
          <cx:pt idx="1505">14533.6</cx:pt>
          <cx:pt idx="1506">17064.959999999999</cx:pt>
          <cx:pt idx="1507">4485.5200000000004</cx:pt>
          <cx:pt idx="1508">482.72000000000003</cx:pt>
          <cx:pt idx="1509">2492.5100000000002</cx:pt>
          <cx:pt idx="1510">26992.91</cx:pt>
          <cx:pt idx="1511">4876.8599999999997</cx:pt>
          <cx:pt idx="1512">7076.5699999999997</cx:pt>
          <cx:pt idx="1513">18861.860000000001</cx:pt>
          <cx:pt idx="1514">7002.5799999999999</cx:pt>
          <cx:pt idx="1515">2192.5100000000002</cx:pt>
          <cx:pt idx="1516">480</cx:pt>
          <cx:pt idx="1517">6388.6999999999998</cx:pt>
          <cx:pt idx="1518">656.38</cx:pt>
          <cx:pt idx="1519">14992.309999999999</cx:pt>
          <cx:pt idx="1520">4777.1899999999996</cx:pt>
          <cx:pt idx="1521">6995.3800000000001</cx:pt>
          <cx:pt idx="1522">16880.369999999999</cx:pt>
          <cx:pt idx="1523">8882.3899999999994</cx:pt>
          <cx:pt idx="1524">5940.46</cx:pt>
          <cx:pt idx="1525">7589.29</cx:pt>
          <cx:pt idx="1526">4788.54</cx:pt>
          <cx:pt idx="1527">140.09</cx:pt>
          <cx:pt idx="1528">9523.4300000000003</cx:pt>
          <cx:pt idx="1529">11191.639999999999</cx:pt>
          <cx:pt idx="1530">12893.67</cx:pt>
          <cx:pt idx="1531">3345.0500000000002</cx:pt>
          <cx:pt idx="1532">5790.0900000000001</cx:pt>
          <cx:pt idx="1533">1181</cx:pt>
          <cx:pt idx="1534">6999.9899999999998</cx:pt>
          <cx:pt idx="1535">4596.2700000000004</cx:pt>
          <cx:pt idx="1536">15454.77</cx:pt>
          <cx:pt idx="1537">3259.7600000000002</cx:pt>
          <cx:pt idx="1538">3492.4499999999998</cx:pt>
          <cx:pt idx="1539">101.26000000000001</cx:pt>
          <cx:pt idx="1540">7801.7799999999997</cx:pt>
          <cx:pt idx="1541">5974.8500000000004</cx:pt>
          <cx:pt idx="1542">903.80999999999995</cx:pt>
          <cx:pt idx="1543">16383.870000000001</cx:pt>
          <cx:pt idx="1544">5983.4499999999998</cx:pt>
          <cx:pt idx="1545">5965.0600000000004</cx:pt>
          <cx:pt idx="1546">1920</cx:pt>
          <cx:pt idx="1547">6996.5100000000002</cx:pt>
          <cx:pt idx="1548">3765.1999999999998</cx:pt>
          <cx:pt idx="1549">2091.4200000000001</cx:pt>
          <cx:pt idx="1550">7173.3900000000003</cx:pt>
          <cx:pt idx="1551">1999.3900000000001</cx:pt>
          <cx:pt idx="1552">897</cx:pt>
          <cx:pt idx="1553">4030</cx:pt>
          <cx:pt idx="1554">2583.9899999999998</cx:pt>
          <cx:pt idx="1555">3687.8000000000002</cx:pt>
          <cx:pt idx="1556">25983.720000000001</cx:pt>
          <cx:pt idx="1557">2625.9000000000001</cx:pt>
          <cx:pt idx="1558">575.65999999999997</cx:pt>
          <cx:pt idx="1559">5184.5699999999997</cx:pt>
          <cx:pt idx="1560">6995.71</cx:pt>
          <cx:pt idx="1561">1247.4300000000001</cx:pt>
          <cx:pt idx="1562">9571.1100000000006</cx:pt>
          <cx:pt idx="1563">5169.6999999999998</cx:pt>
          <cx:pt idx="1564">4832.6199999999999</cx:pt>
          <cx:pt idx="1565">4266.4099999999999</cx:pt>
          <cx:pt idx="1566">2379.3099999999999</cx:pt>
          <cx:pt idx="1567">4871.0500000000002</cx:pt>
          <cx:pt idx="1568">5001.25</cx:pt>
          <cx:pt idx="1569">885.60000000000002</cx:pt>
          <cx:pt idx="1570">750.03999999999996</cx:pt>
          <cx:pt idx="1571">13347.01</cx:pt>
          <cx:pt idx="1572">2146.54</cx:pt>
          <cx:pt idx="1573">6810.75</cx:pt>
          <cx:pt idx="1574">4703.5200000000004</cx:pt>
          <cx:pt idx="1575">8442.0300000000007</cx:pt>
          <cx:pt idx="1576">10049.129999999999</cx:pt>
          <cx:pt idx="1577">8000</cx:pt>
          <cx:pt idx="1578">1596.9000000000001</cx:pt>
          <cx:pt idx="1579">11863.110000000001</cx:pt>
          <cx:pt idx="1580">9539.2099999999991</cx:pt>
          <cx:pt idx="1581">2581.75</cx:pt>
          <cx:pt idx="1582">9692.7999999999993</cx:pt>
          <cx:pt idx="1583">9013.8299999999999</cx:pt>
          <cx:pt idx="1584">4665.9300000000003</cx:pt>
          <cx:pt idx="1585">13.65</cx:pt>
          <cx:pt idx="1586">10899.25</cx:pt>
          <cx:pt idx="1587">999.89999999999998</cx:pt>
          <cx:pt idx="1588">4997.3800000000001</cx:pt>
          <cx:pt idx="1589">4940.46</cx:pt>
          <cx:pt idx="1590">14301.58</cx:pt>
          <cx:pt idx="1591">1510.1800000000001</cx:pt>
          <cx:pt idx="1592">5000</cx:pt>
          <cx:pt idx="1593">7026.21</cx:pt>
          <cx:pt idx="1594">4849.04</cx:pt>
          <cx:pt idx="1595">602.07000000000005</cx:pt>
          <cx:pt idx="1596">6820.4499999999998</cx:pt>
          <cx:pt idx="1597">5786.1700000000001</cx:pt>
          <cx:pt idx="1598">52.100000000000001</cx:pt>
          <cx:pt idx="1599">8215.8099999999995</cx:pt>
          <cx:pt idx="1600">20015.25</cx:pt>
          <cx:pt idx="1601">1341.4100000000001</cx:pt>
          <cx:pt idx="1602">2466.77</cx:pt>
          <cx:pt idx="1603">6555.9499999999998</cx:pt>
          <cx:pt idx="1604">424.69</cx:pt>
          <cx:pt idx="1605">13755.200000000001</cx:pt>
          <cx:pt idx="1606">2000</cx:pt>
          <cx:pt idx="1607">6842.5699999999997</cx:pt>
          <cx:pt idx="1608">984.54999999999995</cx:pt>
          <cx:pt idx="1609">1083.9100000000001</cx:pt>
          <cx:pt idx="1610">8665.8899999999994</cx:pt>
          <cx:pt idx="1611">6796.7700000000004</cx:pt>
          <cx:pt idx="1612">3482.1500000000001</cx:pt>
          <cx:pt idx="1613">4932.6400000000003</cx:pt>
          <cx:pt idx="1614">1856.24</cx:pt>
          <cx:pt idx="1615">49.020000000000003</cx:pt>
          <cx:pt idx="1616">10000</cx:pt>
          <cx:pt idx="1617">9496.7000000000007</cx:pt>
          <cx:pt idx="1618">7188.6700000000001</cx:pt>
          <cx:pt idx="1619">4960.0100000000002</cx:pt>
          <cx:pt idx="1620">867.25</cx:pt>
          <cx:pt idx="1621">3974</cx:pt>
          <cx:pt idx="1622">16975.43</cx:pt>
          <cx:pt idx="1623">2978.6700000000001</cx:pt>
          <cx:pt idx="1624">8588.4599999999991</cx:pt>
          <cx:pt idx="1625">7448.5600000000004</cx:pt>
          <cx:pt idx="1626">1761.76</cx:pt>
          <cx:pt idx="1627">9948.9099999999999</cx:pt>
          <cx:pt idx="1628">4665.8800000000001</cx:pt>
          <cx:pt idx="1629">9070.8700000000008</cx:pt>
          <cx:pt idx="1630">9900.7900000000009</cx:pt>
          <cx:pt idx="1631">2239.5799999999999</cx:pt>
          <cx:pt idx="1632">14444.879999999999</cx:pt>
          <cx:pt idx="1633">2001.25</cx:pt>
          <cx:pt idx="1634">6588.5600000000004</cx:pt>
          <cx:pt idx="1635">4548.5299999999997</cx:pt>
          <cx:pt idx="1636">16259.889999999999</cx:pt>
          <cx:pt idx="1637">16998.189999999999</cx:pt>
          <cx:pt idx="1638">4000</cx:pt>
          <cx:pt idx="1639">5850.1999999999998</cx:pt>
          <cx:pt idx="1640">250.37</cx:pt>
          <cx:pt idx="1641">14598.1</cx:pt>
          <cx:pt idx="1642">5070.1400000000003</cx:pt>
          <cx:pt idx="1643">5669.75</cx:pt>
          <cx:pt idx="1644">7264.0200000000004</cx:pt>
          <cx:pt idx="1645">5000</cx:pt>
          <cx:pt idx="1646">9762.7999999999993</cx:pt>
          <cx:pt idx="1647">26476.669999999998</cx:pt>
          <cx:pt idx="1648">10000</cx:pt>
          <cx:pt idx="1649">15125.809999999999</cx:pt>
          <cx:pt idx="1650">10087.209999999999</cx:pt>
          <cx:pt idx="1651">1991.51</cx:pt>
          <cx:pt idx="1652">2984.5</cx:pt>
          <cx:pt idx="1653">1691.0999999999999</cx:pt>
          <cx:pt idx="1654">4534.8500000000004</cx:pt>
          <cx:pt idx="1655">9999.1599999999999</cx:pt>
          <cx:pt idx="1656">173.83000000000001</cx:pt>
          <cx:pt idx="1657">6723.4799999999996</cx:pt>
          <cx:pt idx="1658">5611.6099999999997</cx:pt>
          <cx:pt idx="1659">9841.6200000000008</cx:pt>
          <cx:pt idx="1660">6447.0900000000001</cx:pt>
          <cx:pt idx="1661">7480.9799999999996</cx:pt>
          <cx:pt idx="1662">1978.3299999999999</cx:pt>
          <cx:pt idx="1663">9978.9300000000003</cx:pt>
          <cx:pt idx="1664">11998.440000000001</cx:pt>
          <cx:pt idx="1665">4301.04</cx:pt>
          <cx:pt idx="1666">18993.549999999999</cx:pt>
          <cx:pt idx="1667">4554.8100000000004</cx:pt>
          <cx:pt idx="1668">3077.4899999999998</cx:pt>
          <cx:pt idx="1669">7649.8400000000001</cx:pt>
          <cx:pt idx="1670">13009.82</cx:pt>
          <cx:pt idx="1671">7820.6199999999999</cx:pt>
          <cx:pt idx="1672">9976.7000000000007</cx:pt>
          <cx:pt idx="1673">2260.8899999999999</cx:pt>
          <cx:pt idx="1674">6975.5500000000002</cx:pt>
          <cx:pt idx="1675">13909.809999999999</cx:pt>
          <cx:pt idx="1676">3426.3099999999999</cx:pt>
          <cx:pt idx="1677">767.98000000000002</cx:pt>
          <cx:pt idx="1678">14023.549999999999</cx:pt>
          <cx:pt idx="1679">3738.2199999999998</cx:pt>
          <cx:pt idx="1680">71967.240000000005</cx:pt>
          <cx:pt idx="1681">16760.75</cx:pt>
          <cx:pt idx="1682">4995.1099999999997</cx:pt>
          <cx:pt idx="1683">1023.11</cx:pt>
          <cx:pt idx="1684">14272.84</cx:pt>
          <cx:pt idx="1685">4092.6799999999998</cx:pt>
          <cx:pt idx="1686">10239.110000000001</cx:pt>
          <cx:pt idx="1687">7036.46</cx:pt>
          <cx:pt idx="1688">7999.7600000000002</cx:pt>
          <cx:pt idx="1689">2639.3099999999999</cx:pt>
          <cx:pt idx="1690">7420.6199999999999</cx:pt>
          <cx:pt idx="1691">2805.5300000000002</cx:pt>
          <cx:pt idx="1692">3082.1399999999999</cx:pt>
          <cx:pt idx="1693">9822.5799999999999</cx:pt>
          <cx:pt idx="1694">1979.22</cx:pt>
          <cx:pt idx="1695">4168.1400000000003</cx:pt>
          <cx:pt idx="1696">30.780000000000001</cx:pt>
          <cx:pt idx="1697">4566.1599999999999</cx:pt>
          <cx:pt idx="1698">308.23000000000002</cx:pt>
          <cx:pt idx="1699">4813.8299999999999</cx:pt>
          <cx:pt idx="1700">2638.21</cx:pt>
          <cx:pt idx="1701">2174.4000000000001</cx:pt>
          <cx:pt idx="1702">6996.7399999999998</cx:pt>
          <cx:pt idx="1703">6991.0600000000004</cx:pt>
          <cx:pt idx="1704">17980.029999999999</cx:pt>
          <cx:pt idx="1705">2930.2199999999998</cx:pt>
          <cx:pt idx="1706">1357.79</cx:pt>
          <cx:pt idx="1707">6990.2799999999997</cx:pt>
          <cx:pt idx="1708">681.66999999999996</cx:pt>
          <cx:pt idx="1709">7425.4700000000003</cx:pt>
          <cx:pt idx="1710">2025.6300000000001</cx:pt>
          <cx:pt idx="1711">4955.7600000000002</cx:pt>
          <cx:pt idx="1712">9738.6800000000003</cx:pt>
          <cx:pt idx="1713">4115.7700000000004</cx:pt>
          <cx:pt idx="1714">3883</cx:pt>
          <cx:pt idx="1715">14841.200000000001</cx:pt>
          <cx:pt idx="1716">18874.48</cx:pt>
          <cx:pt idx="1717">1289.8599999999999</cx:pt>
          <cx:pt idx="1718">18000</cx:pt>
          <cx:pt idx="1719">9992.2399999999998</cx:pt>
          <cx:pt idx="1720">2413.1399999999999</cx:pt>
          <cx:pt idx="1721">8026.3400000000001</cx:pt>
          <cx:pt idx="1722">3921.0700000000002</cx:pt>
          <cx:pt idx="1723">3700.8200000000002</cx:pt>
          <cx:pt idx="1724">7634.3100000000004</cx:pt>
          <cx:pt idx="1725">1988.0699999999999</cx:pt>
          <cx:pt idx="1726">2498.5900000000001</cx:pt>
          <cx:pt idx="1727">26001.009999999998</cx:pt>
          <cx:pt idx="1728">6493.6000000000004</cx:pt>
          <cx:pt idx="1729">6907.1400000000003</cx:pt>
          <cx:pt idx="1730">6871.8800000000001</cx:pt>
          <cx:pt idx="1731">16996.709999999999</cx:pt>
          <cx:pt idx="1732">4187.1599999999999</cx:pt>
          <cx:pt idx="1733">4517.8000000000002</cx:pt>
          <cx:pt idx="1734">4535.8699999999999</cx:pt>
          <cx:pt idx="1735">1425.45</cx:pt>
          <cx:pt idx="1736">1036.6500000000001</cx:pt>
          <cx:pt idx="1737">6951.4399999999996</cx:pt>
          <cx:pt idx="1738">1976.8399999999999</cx:pt>
          <cx:pt idx="1739">50</cx:pt>
          <cx:pt idx="1740">8813.3899999999994</cx:pt>
          <cx:pt idx="1741">18629.200000000001</cx:pt>
          <cx:pt idx="1742">14914.43</cx:pt>
          <cx:pt idx="1743">14995.030000000001</cx:pt>
          <cx:pt idx="1744">7998.1499999999996</cx:pt>
          <cx:pt idx="1745">4438.1300000000001</cx:pt>
          <cx:pt idx="1746">5754.5299999999997</cx:pt>
          <cx:pt idx="1747">1760.51</cx:pt>
          <cx:pt idx="1748">4690.4200000000001</cx:pt>
          <cx:pt idx="1749">4399.2600000000002</cx:pt>
          <cx:pt idx="1750">24658.220000000001</cx:pt>
          <cx:pt idx="1751">4049.8699999999999</cx:pt>
          <cx:pt idx="1752">3644.0100000000002</cx:pt>
          <cx:pt idx="1753">1711.2</cx:pt>
          <cx:pt idx="1754">1797.55</cx:pt>
          <cx:pt idx="1755">4832.5299999999997</cx:pt>
          <cx:pt idx="1756">1689.1500000000001</cx:pt>
          <cx:pt idx="1757">475.04000000000002</cx:pt>
          <cx:pt idx="1758">9130.2199999999993</cx:pt>
          <cx:pt idx="1759">6259.4099999999999</cx:pt>
          <cx:pt idx="1760">3613.0999999999999</cx:pt>
          <cx:pt idx="1761">1497.77</cx:pt>
          <cx:pt idx="1762">21100.799999999999</cx:pt>
          <cx:pt idx="1763">4923.7700000000004</cx:pt>
          <cx:pt idx="1764">2210.7199999999998</cx:pt>
          <cx:pt idx="1765">2641.6199999999999</cx:pt>
          <cx:pt idx="1766">9502.2000000000007</cx:pt>
          <cx:pt idx="1767">2735.4000000000001</cx:pt>
          <cx:pt idx="1768">7359.6400000000003</cx:pt>
          <cx:pt idx="1769">818.35000000000002</cx:pt>
          <cx:pt idx="1770">30.690000000000001</cx:pt>
          <cx:pt idx="1771">2880.1599999999999</cx:pt>
          <cx:pt idx="1772">9976.2800000000007</cx:pt>
          <cx:pt idx="1773">13862.4</cx:pt>
          <cx:pt idx="1774">9274.6800000000003</cx:pt>
          <cx:pt idx="1775">2371.02</cx:pt>
          <cx:pt idx="1776">1149.6700000000001</cx:pt>
          <cx:pt idx="1777">4085.4299999999998</cx:pt>
          <cx:pt idx="1778">5677.5600000000004</cx:pt>
          <cx:pt idx="1779">15138.42</cx:pt>
          <cx:pt idx="1780">5767.7600000000002</cx:pt>
          <cx:pt idx="1781">7350.0100000000002</cx:pt>
          <cx:pt idx="1782">8799.4899999999998</cx:pt>
          <cx:pt idx="1783">24981.59</cx:pt>
          <cx:pt idx="1784">1407.25</cx:pt>
          <cx:pt idx="1785">752.30999999999995</cx:pt>
          <cx:pt idx="1786">4797.6400000000003</cx:pt>
          <cx:pt idx="1787">33688.75</cx:pt>
          <cx:pt idx="1788">1949.8699999999999</cx:pt>
          <cx:pt idx="1789">24411.52</cx:pt>
          <cx:pt idx="1790">42.25</cx:pt>
          <cx:pt idx="1791">2378.0500000000002</cx:pt>
          <cx:pt idx="1792">23401.310000000001</cx:pt>
          <cx:pt idx="1793">4630.4700000000003</cx:pt>
          <cx:pt idx="1794">8675.4099999999999</cx:pt>
          <cx:pt idx="1795">3993.02</cx:pt>
          <cx:pt idx="1796">9996.6499999999996</cx:pt>
          <cx:pt idx="1797">6598.21</cx:pt>
          <cx:pt idx="1798">6641.9300000000003</cx:pt>
          <cx:pt idx="1799">8143.8599999999997</cx:pt>
          <cx:pt idx="1800">7321.3100000000004</cx:pt>
          <cx:pt idx="1801">4001.98</cx:pt>
          <cx:pt idx="1802">13205.07</cx:pt>
          <cx:pt idx="1803">2001.6700000000001</cx:pt>
          <cx:pt idx="1804">4894.25</cx:pt>
          <cx:pt idx="1805">485.12</cx:pt>
          <cx:pt idx="1806">7159.4700000000003</cx:pt>
          <cx:pt idx="1807">11809.379999999999</cx:pt>
          <cx:pt idx="1808">3934.77</cx:pt>
          <cx:pt idx="1809">7908.71</cx:pt>
          <cx:pt idx="1810">4500.46</cx:pt>
          <cx:pt idx="1811">8809.7999999999993</cx:pt>
          <cx:pt idx="1812">17999.669999999998</cx:pt>
          <cx:pt idx="1813">9967.7000000000007</cx:pt>
          <cx:pt idx="1814">13680.219999999999</cx:pt>
          <cx:pt idx="1815">6726.2200000000003</cx:pt>
          <cx:pt idx="1816">7494.4899999999998</cx:pt>
          <cx:pt idx="1817">6429.3900000000003</cx:pt>
          <cx:pt idx="1818">7124.25</cx:pt>
          <cx:pt idx="1819">6872.2600000000002</cx:pt>
          <cx:pt idx="1820">3309.3699999999999</cx:pt>
          <cx:pt idx="1821">12717.82</cx:pt>
          <cx:pt idx="1822">12494.6</cx:pt>
          <cx:pt idx="1823">9920</cx:pt>
          <cx:pt idx="1824">3411.96</cx:pt>
          <cx:pt idx="1825">9961.1100000000006</cx:pt>
          <cx:pt idx="1826">1131.3599999999999</cx:pt>
          <cx:pt idx="1827">1057.95</cx:pt>
          <cx:pt idx="1828">4500</cx:pt>
          <cx:pt idx="1829">16999.889999999999</cx:pt>
          <cx:pt idx="1830">3079.0300000000002</cx:pt>
          <cx:pt idx="1831">6723.96</cx:pt>
          <cx:pt idx="1832">15000</cx:pt>
          <cx:pt idx="1833">17832.900000000001</cx:pt>
          <cx:pt idx="1834">2947.6399999999999</cx:pt>
          <cx:pt idx="1835">6605.6099999999997</cx:pt>
          <cx:pt idx="1836">5995.8500000000004</cx:pt>
          <cx:pt idx="1837">13622.48</cx:pt>
          <cx:pt idx="1838">3735.4899999999998</cx:pt>
          <cx:pt idx="1839">6595.9399999999996</cx:pt>
          <cx:pt idx="1840">4364.2700000000004</cx:pt>
          <cx:pt idx="1841">6997.8900000000003</cx:pt>
          <cx:pt idx="1842">11853</cx:pt>
          <cx:pt idx="1843">6826.1099999999997</cx:pt>
          <cx:pt idx="1844">12500</cx:pt>
          <cx:pt idx="1845">1543.3599999999999</cx:pt>
          <cx:pt idx="1846">5398.1800000000003</cx:pt>
          <cx:pt idx="1847">11383.719999999999</cx:pt>
          <cx:pt idx="1848">14889.83</cx:pt>
          <cx:pt idx="1849">9702.2600000000002</cx:pt>
          <cx:pt idx="1850">2391.5799999999999</cx:pt>
          <cx:pt idx="1851">1801.73</cx:pt>
          <cx:pt idx="1852">1342.6500000000001</cx:pt>
          <cx:pt idx="1853">7281.3999999999996</cx:pt>
          <cx:pt idx="1854">3820.9699999999998</cx:pt>
          <cx:pt idx="1855">3968.52</cx:pt>
          <cx:pt idx="1856">1958.0699999999999</cx:pt>
          <cx:pt idx="1857">12899.67</cx:pt>
          <cx:pt idx="1858">2998.2199999999998</cx:pt>
          <cx:pt idx="1859">19216.349999999999</cx:pt>
          <cx:pt idx="1860">5400.1800000000003</cx:pt>
          <cx:pt idx="1861">451.10000000000002</cx:pt>
          <cx:pt idx="1862">420.94</cx:pt>
          <cx:pt idx="1863">29.350000000000001</cx:pt>
          <cx:pt idx="1864">6386.6400000000003</cx:pt>
          <cx:pt idx="1865">2000</cx:pt>
          <cx:pt idx="1866">9176.5300000000007</cx:pt>
          <cx:pt idx="1867">5665.5</cx:pt>
          <cx:pt idx="1868">5173.8800000000001</cx:pt>
          <cx:pt idx="1869">19965.540000000001</cx:pt>
          <cx:pt idx="1870">9219.3099999999995</cx:pt>
          <cx:pt idx="1871">996.17999999999995</cx:pt>
          <cx:pt idx="1872">4902.3699999999999</cx:pt>
          <cx:pt idx="1873">13799.040000000001</cx:pt>
          <cx:pt idx="1874">2407.02</cx:pt>
          <cx:pt idx="1875">18000</cx:pt>
          <cx:pt idx="1876">3104.6900000000001</cx:pt>
          <cx:pt idx="1877">2314.04</cx:pt>
          <cx:pt idx="1878">2294.1199999999999</cx:pt>
          <cx:pt idx="1879">1077.8499999999999</cx:pt>
          <cx:pt idx="1880">8259.1700000000001</cx:pt>
          <cx:pt idx="1881">3465.6900000000001</cx:pt>
          <cx:pt idx="1882">1699.29</cx:pt>
          <cx:pt idx="1883">967.58000000000004</cx:pt>
          <cx:pt idx="1884">19995.759999999998</cx:pt>
          <cx:pt idx="1885">220</cx:pt>
          <cx:pt idx="1886">138.16</cx:pt>
          <cx:pt idx="1887">8012.1199999999999</cx:pt>
          <cx:pt idx="1888">5376.9899999999998</cx:pt>
          <cx:pt idx="1889">6152.1499999999996</cx:pt>
          <cx:pt idx="1890">543.65999999999997</cx:pt>
          <cx:pt idx="1891">12903.059999999999</cx:pt>
          <cx:pt idx="1892">16939.029999999999</cx:pt>
          <cx:pt idx="1893">4817</cx:pt>
          <cx:pt idx="1894">2243.6799999999998</cx:pt>
          <cx:pt idx="1895">4195.5500000000002</cx:pt>
          <cx:pt idx="1896">14996.18</cx:pt>
          <cx:pt idx="1897">1184.5899999999999</cx:pt>
          <cx:pt idx="1898">4582.3299999999999</cx:pt>
          <cx:pt idx="1899">4138.6199999999999</cx:pt>
          <cx:pt idx="1900">223.28999999999999</cx:pt>
          <cx:pt idx="1901">450</cx:pt>
          <cx:pt idx="1902">993.27999999999997</cx:pt>
          <cx:pt idx="1903">4986.1700000000001</cx:pt>
          <cx:pt idx="1904">17346.77</cx:pt>
          <cx:pt idx="1905">4905.7799999999997</cx:pt>
          <cx:pt idx="1906">390.00999999999999</cx:pt>
          <cx:pt idx="1907">2145.1399999999999</cx:pt>
          <cx:pt idx="1908">5615.54</cx:pt>
          <cx:pt idx="1909">9016.6800000000003</cx:pt>
          <cx:pt idx="1910">9990.6800000000003</cx:pt>
          <cx:pt idx="1911">4958.1800000000003</cx:pt>
          <cx:pt idx="1912">5036.6000000000004</cx:pt>
          <cx:pt idx="1913">551.99000000000001</cx:pt>
          <cx:pt idx="1914">5373.46</cx:pt>
          <cx:pt idx="1915">7416.5600000000004</cx:pt>
          <cx:pt idx="1916">9193</cx:pt>
          <cx:pt idx="1917">1353.3399999999999</cx:pt>
          <cx:pt idx="1918">633.83000000000004</cx:pt>
          <cx:pt idx="1919">1218.3900000000001</cx:pt>
          <cx:pt idx="1920">2071.1999999999998</cx:pt>
          <cx:pt idx="1921">6965.9899999999998</cx:pt>
          <cx:pt idx="1922">1598.77</cx:pt>
          <cx:pt idx="1923">6968.1800000000003</cx:pt>
          <cx:pt idx="1924">768.83000000000004</cx:pt>
          <cx:pt idx="1925">9999.8999999999996</cx:pt>
          <cx:pt idx="1926">14050.15</cx:pt>
          <cx:pt idx="1927">16979.18</cx:pt>
          <cx:pt idx="1928">3134.9499999999998</cx:pt>
          <cx:pt idx="1929">4154.6700000000001</cx:pt>
          <cx:pt idx="1930">1240.3099999999999</cx:pt>
          <cx:pt idx="1931">23632.040000000001</cx:pt>
          <cx:pt idx="1932">992.33000000000004</cx:pt>
          <cx:pt idx="1933">6005.8400000000001</cx:pt>
          <cx:pt idx="1934">2957.7399999999998</cx:pt>
          <cx:pt idx="1935">382.07999999999998</cx:pt>
          <cx:pt idx="1936">3700.7199999999998</cx:pt>
          <cx:pt idx="1937">3499.3800000000001</cx:pt>
          <cx:pt idx="1938">1799.3800000000001</cx:pt>
          <cx:pt idx="1939">27984.639999999999</cx:pt>
          <cx:pt idx="1940">1077.6300000000001</cx:pt>
          <cx:pt idx="1941">1950.6700000000001</cx:pt>
          <cx:pt idx="1942">4791.8699999999999</cx:pt>
          <cx:pt idx="1943">4218.0500000000002</cx:pt>
          <cx:pt idx="1944">4772.1300000000001</cx:pt>
          <cx:pt idx="1945">2760.5</cx:pt>
          <cx:pt idx="1946">10054.969999999999</cx:pt>
          <cx:pt idx="1947">1857.9200000000001</cx:pt>
          <cx:pt idx="1948">4097.6999999999998</cx:pt>
          <cx:pt idx="1949">12027.209999999999</cx:pt>
          <cx:pt idx="1950">3001.2600000000002</cx:pt>
          <cx:pt idx="1951">1786.0599999999999</cx:pt>
          <cx:pt idx="1952">9950.0799999999999</cx:pt>
          <cx:pt idx="1953">479.12</cx:pt>
          <cx:pt idx="1954">7000.6000000000004</cx:pt>
          <cx:pt idx="1955">4831.2700000000004</cx:pt>
          <cx:pt idx="1956">7839.5699999999997</cx:pt>
          <cx:pt idx="1957">2365.5700000000002</cx:pt>
          <cx:pt idx="1958">1022.75</cx:pt>
          <cx:pt idx="1959">4000</cx:pt>
          <cx:pt idx="1960">7876.8199999999997</cx:pt>
          <cx:pt idx="1961">4719.8800000000001</cx:pt>
          <cx:pt idx="1962">5345.8800000000001</cx:pt>
          <cx:pt idx="1963">1000</cx:pt>
          <cx:pt idx="1964">6673.4200000000001</cx:pt>
          <cx:pt idx="1965">11810.49</cx:pt>
          <cx:pt idx="1966">892.13999999999999</cx:pt>
          <cx:pt idx="1967">7167.21</cx:pt>
          <cx:pt idx="1968">4722.5</cx:pt>
          <cx:pt idx="1969">9222.0699999999997</cx:pt>
          <cx:pt idx="1970">4999</cx:pt>
          <cx:pt idx="1971">3845.25</cx:pt>
          <cx:pt idx="1972">5927.4300000000003</cx:pt>
          <cx:pt idx="1973">4345.6800000000003</cx:pt>
          <cx:pt idx="1974">21452.669999999998</cx:pt>
          <cx:pt idx="1975">24990.639999999999</cx:pt>
          <cx:pt idx="1976">742.45000000000005</cx:pt>
          <cx:pt idx="1977">1225.3399999999999</cx:pt>
          <cx:pt idx="1978">1603</cx:pt>
          <cx:pt idx="1979">2323.0799999999999</cx:pt>
          <cx:pt idx="1980">644.58000000000004</cx:pt>
          <cx:pt idx="1981">9877.2600000000002</cx:pt>
          <cx:pt idx="1982">8000</cx:pt>
          <cx:pt idx="1983">1740.25</cx:pt>
          <cx:pt idx="1984">6000</cx:pt>
          <cx:pt idx="1985">1613.96</cx:pt>
          <cx:pt idx="1986">18217.18</cx:pt>
          <cx:pt idx="1987">1063.6900000000001</cx:pt>
          <cx:pt idx="1988">1576.6199999999999</cx:pt>
          <cx:pt idx="1989">999.82000000000005</cx:pt>
          <cx:pt idx="1990">1671.6300000000001</cx:pt>
          <cx:pt idx="1991">8240.4200000000001</cx:pt>
          <cx:pt idx="1992">5547.7299999999996</cx:pt>
          <cx:pt idx="1993">18878.310000000001</cx:pt>
          <cx:pt idx="1994">3312.8899999999999</cx:pt>
          <cx:pt idx="1995">10386.700000000001</cx:pt>
          <cx:pt idx="1996">62.369999999999997</cx:pt>
          <cx:pt idx="1997">560.98000000000002</cx:pt>
          <cx:pt idx="1998">4750</cx:pt>
          <cx:pt idx="1999">695.78999999999996</cx:pt>
          <cx:pt idx="2000">7000</cx:pt>
          <cx:pt idx="2001">660.32000000000005</cx:pt>
          <cx:pt idx="2002">5403.0100000000002</cx:pt>
          <cx:pt idx="2003">28000</cx:pt>
          <cx:pt idx="2004">787.75</cx:pt>
          <cx:pt idx="2005">5543.7600000000002</cx:pt>
          <cx:pt idx="2006">2925.5599999999999</cx:pt>
          <cx:pt idx="2007">7998.4799999999996</cx:pt>
          <cx:pt idx="2008">7498.5100000000002</cx:pt>
          <cx:pt idx="2009">3331.0599999999999</cx:pt>
          <cx:pt idx="2010">4774.2700000000004</cx:pt>
          <cx:pt idx="2011">355.50999999999999</cx:pt>
          <cx:pt idx="2012">3086.2199999999998</cx:pt>
          <cx:pt idx="2013">666</cx:pt>
          <cx:pt idx="2014">6719</cx:pt>
          <cx:pt idx="2015">2748.3800000000001</cx:pt>
          <cx:pt idx="2016">12000</cx:pt>
          <cx:pt idx="2017">16669.380000000001</cx:pt>
          <cx:pt idx="2018">3999.6900000000001</cx:pt>
          <cx:pt idx="2019">3262.8499999999999</cx:pt>
          <cx:pt idx="2020">5761.1199999999999</cx:pt>
          <cx:pt idx="2021">499.29000000000002</cx:pt>
          <cx:pt idx="2022">8672.1499999999996</cx:pt>
          <cx:pt idx="2023">380.30000000000001</cx:pt>
          <cx:pt idx="2024">4998.2399999999998</cx:pt>
          <cx:pt idx="2025">743.67999999999995</cx:pt>
          <cx:pt idx="2026">5585.2299999999996</cx:pt>
          <cx:pt idx="2027">4801.8000000000002</cx:pt>
          <cx:pt idx="2028">9808</cx:pt>
          <cx:pt idx="2029">14999.77</cx:pt>
          <cx:pt idx="2030">7664.2200000000003</cx:pt>
          <cx:pt idx="2031">8977.8700000000008</cx:pt>
          <cx:pt idx="2032">6005.0600000000004</cx:pt>
          <cx:pt idx="2033">4877.3900000000003</cx:pt>
          <cx:pt idx="2034">9967.9699999999993</cx:pt>
          <cx:pt idx="2035">12319.700000000001</cx:pt>
          <cx:pt idx="2036">6810.5600000000004</cx:pt>
          <cx:pt idx="2037">4043.3800000000001</cx:pt>
          <cx:pt idx="2038">4707.1999999999998</cx:pt>
          <cx:pt idx="2039">4369.7200000000003</cx:pt>
          <cx:pt idx="2040">960.5</cx:pt>
          <cx:pt idx="2041">5775.9799999999996</cx:pt>
          <cx:pt idx="2042">537.29999999999995</cx:pt>
          <cx:pt idx="2043">2421.0500000000002</cx:pt>
          <cx:pt idx="2044">7282</cx:pt>
          <cx:pt idx="2045">4993.0699999999997</cx:pt>
          <cx:pt idx="2046">1714.3299999999999</cx:pt>
          <cx:pt idx="2047">8116.5500000000002</cx:pt>
          <cx:pt idx="2048">8914.6700000000001</cx:pt>
          <cx:pt idx="2049">3862.98</cx:pt>
          <cx:pt idx="2050">4266.5200000000004</cx:pt>
          <cx:pt idx="2051">238.15000000000001</cx:pt>
          <cx:pt idx="2052">418.23000000000002</cx:pt>
          <cx:pt idx="2053">13961.16</cx:pt>
          <cx:pt idx="2054">513.35000000000002</cx:pt>
          <cx:pt idx="2055">5003.7200000000003</cx:pt>
          <cx:pt idx="2056">3245.1100000000001</cx:pt>
          <cx:pt idx="2057">6806.3800000000001</cx:pt>
          <cx:pt idx="2058">5999.0799999999999</cx:pt>
          <cx:pt idx="2059">4051.6300000000001</cx:pt>
          <cx:pt idx="2060">16999.57</cx:pt>
          <cx:pt idx="2061">2199.1700000000001</cx:pt>
          <cx:pt idx="2062">5993.8999999999996</cx:pt>
          <cx:pt idx="2063">15048.58</cx:pt>
          <cx:pt idx="2064">2290.0100000000002</cx:pt>
          <cx:pt idx="2065">3056.77</cx:pt>
          <cx:pt idx="2066">6000</cx:pt>
          <cx:pt idx="2067">4699.9300000000003</cx:pt>
          <cx:pt idx="2068">14753.440000000001</cx:pt>
          <cx:pt idx="2069">3342.8200000000002</cx:pt>
          <cx:pt idx="2070">4476.9899999999998</cx:pt>
          <cx:pt idx="2071">7406.79</cx:pt>
          <cx:pt idx="2072">19745.869999999999</cx:pt>
          <cx:pt idx="2073">1441.29</cx:pt>
          <cx:pt idx="2074">2443.2199999999998</cx:pt>
          <cx:pt idx="2075">2006.3699999999999</cx:pt>
          <cx:pt idx="2076">2777.48</cx:pt>
          <cx:pt idx="2077">1711.1800000000001</cx:pt>
          <cx:pt idx="2078">4198.3400000000001</cx:pt>
          <cx:pt idx="2079">1704.1099999999999</cx:pt>
          <cx:pt idx="2080">24974.130000000001</cx:pt>
          <cx:pt idx="2081">6397.4300000000003</cx:pt>
          <cx:pt idx="2082">4849.1000000000004</cx:pt>
          <cx:pt idx="2083">18394.639999999999</cx:pt>
          <cx:pt idx="2084">18846.330000000002</cx:pt>
          <cx:pt idx="2085">516.95000000000005</cx:pt>
          <cx:pt idx="2086">2959.75</cx:pt>
          <cx:pt idx="2087">682.66999999999996</cx:pt>
          <cx:pt idx="2088">6517.3800000000001</cx:pt>
          <cx:pt idx="2089">7660.7399999999998</cx:pt>
          <cx:pt idx="2090">10128.110000000001</cx:pt>
          <cx:pt idx="2091">4814.9300000000003</cx:pt>
          <cx:pt idx="2092">7084.4099999999999</cx:pt>
          <cx:pt idx="2093">696.89999999999998</cx:pt>
          <cx:pt idx="2094">9063.4599999999991</cx:pt>
          <cx:pt idx="2095">4323.2299999999996</cx:pt>
          <cx:pt idx="2096">1954.8099999999999</cx:pt>
          <cx:pt idx="2097">435.13999999999999</cx:pt>
          <cx:pt idx="2098">3304.5500000000002</cx:pt>
          <cx:pt idx="2099">19850.650000000001</cx:pt>
          <cx:pt idx="2100">2050.3400000000001</cx:pt>
          <cx:pt idx="2101">7491.2200000000003</cx:pt>
          <cx:pt idx="2102">870.75</cx:pt>
          <cx:pt idx="2103">6771.0900000000001</cx:pt>
          <cx:pt idx="2104">500</cx:pt>
          <cx:pt idx="2105">52.990000000000002</cx:pt>
          <cx:pt idx="2106">5189.0299999999997</cx:pt>
          <cx:pt idx="2107">6356.7399999999998</cx:pt>
          <cx:pt idx="2108">8274.9300000000003</cx:pt>
          <cx:pt idx="2109">2230.3899999999999</cx:pt>
          <cx:pt idx="2110">9998.3700000000008</cx:pt>
          <cx:pt idx="2111">4990.1899999999996</cx:pt>
          <cx:pt idx="2112">2850</cx:pt>
          <cx:pt idx="2113">5542.54</cx:pt>
          <cx:pt idx="2114">8121.9899999999998</cx:pt>
          <cx:pt idx="2115">2436.4200000000001</cx:pt>
          <cx:pt idx="2116">24938.790000000001</cx:pt>
          <cx:pt idx="2117">1488.76</cx:pt>
          <cx:pt idx="2118">6086.4799999999996</cx:pt>
          <cx:pt idx="2119">2993.4899999999998</cx:pt>
          <cx:pt idx="2120">17934.93</cx:pt>
          <cx:pt idx="2121">3486.46</cx:pt>
          <cx:pt idx="2122">929.72000000000003</cx:pt>
          <cx:pt idx="2123">1599.52</cx:pt>
          <cx:pt idx="2124">265.51999999999998</cx:pt>
          <cx:pt idx="2125">835.92999999999995</cx:pt>
          <cx:pt idx="2126">645.16999999999996</cx:pt>
          <cx:pt idx="2127">14998.77</cx:pt>
          <cx:pt idx="2128">604.58000000000004</cx:pt>
          <cx:pt idx="2129">10000</cx:pt>
          <cx:pt idx="2130">15329.139999999999</cx:pt>
          <cx:pt idx="2131">1005.85</cx:pt>
          <cx:pt idx="2132">1164.04</cx:pt>
          <cx:pt idx="2133">7500</cx:pt>
          <cx:pt idx="2134">24991.990000000002</cx:pt>
          <cx:pt idx="2135">10030.370000000001</cx:pt>
          <cx:pt idx="2136">1915.0799999999999</cx:pt>
          <cx:pt idx="2137">9999.6700000000001</cx:pt>
          <cx:pt idx="2138">2960.6599999999999</cx:pt>
          <cx:pt idx="2139">9999.5300000000007</cx:pt>
          <cx:pt idx="2140">1999.02</cx:pt>
          <cx:pt idx="2141">4134.6000000000004</cx:pt>
          <cx:pt idx="2142">4990.6700000000001</cx:pt>
          <cx:pt idx="2143">7373.75</cx:pt>
          <cx:pt idx="2144">2848.3299999999999</cx:pt>
          <cx:pt idx="2145">4932.2399999999998</cx:pt>
          <cx:pt idx="2146">24974.740000000002</cx:pt>
          <cx:pt idx="2147">4893.6400000000003</cx:pt>
          <cx:pt idx="2148">4431.8500000000004</cx:pt>
          <cx:pt idx="2149">2070.8499999999999</cx:pt>
          <cx:pt idx="2150">1882.77</cx:pt>
          <cx:pt idx="2151">17708.720000000001</cx:pt>
          <cx:pt idx="2152">3303.3099999999999</cx:pt>
          <cx:pt idx="2153">6015.2700000000004</cx:pt>
          <cx:pt idx="2154">5000</cx:pt>
          <cx:pt idx="2155">2339.9099999999999</cx:pt>
          <cx:pt idx="2156">3915.71</cx:pt>
          <cx:pt idx="2157">9359.1700000000001</cx:pt>
          <cx:pt idx="2158">6912.6800000000003</cx:pt>
          <cx:pt idx="2159">1973.3399999999999</cx:pt>
          <cx:pt idx="2160">8003.21</cx:pt>
          <cx:pt idx="2161">16185.49</cx:pt>
          <cx:pt idx="2162">7325.1599999999999</cx:pt>
          <cx:pt idx="2163">921.92999999999995</cx:pt>
          <cx:pt idx="2164">11986.51</cx:pt>
          <cx:pt idx="2165">2953.4099999999999</cx:pt>
          <cx:pt idx="2166">3371.6300000000001</cx:pt>
          <cx:pt idx="2167">13093.610000000001</cx:pt>
          <cx:pt idx="2168">2974.5</cx:pt>
          <cx:pt idx="2169">5132.6000000000004</cx:pt>
          <cx:pt idx="2170">4081.7800000000002</cx:pt>
          <cx:pt idx="2171">4990.4200000000001</cx:pt>
          <cx:pt idx="2172">1998.03</cx:pt>
          <cx:pt idx="2173">4813.0799999999999</cx:pt>
          <cx:pt idx="2174">1992.01</cx:pt>
          <cx:pt idx="2175">1000</cx:pt>
          <cx:pt idx="2176">2331.1799999999998</cx:pt>
          <cx:pt idx="2177">5855.79</cx:pt>
          <cx:pt idx="2178">1607.01</cx:pt>
          <cx:pt idx="2179">2973.5999999999999</cx:pt>
          <cx:pt idx="2180">1774.1400000000001</cx:pt>
          <cx:pt idx="2181">4378.2200000000003</cx:pt>
          <cx:pt idx="2182">21000</cx:pt>
          <cx:pt idx="2183">6747.04</cx:pt>
          <cx:pt idx="2184">2094.9099999999999</cx:pt>
          <cx:pt idx="2185">9255.3099999999995</cx:pt>
          <cx:pt idx="2186">427.54000000000002</cx:pt>
          <cx:pt idx="2187">6261.4899999999998</cx:pt>
          <cx:pt idx="2188">1202.03</cx:pt>
          <cx:pt idx="2189">8226.8199999999997</cx:pt>
          <cx:pt idx="2190">2522.9099999999999</cx:pt>
          <cx:pt idx="2191">500</cx:pt>
          <cx:pt idx="2192">4894.1499999999996</cx:pt>
          <cx:pt idx="2193">2649.6100000000001</cx:pt>
          <cx:pt idx="2194">9990.8299999999999</cx:pt>
          <cx:pt idx="2195">9123.5300000000007</cx:pt>
          <cx:pt idx="2196">879.32000000000005</cx:pt>
          <cx:pt idx="2197">4744.2600000000002</cx:pt>
          <cx:pt idx="2198">9930.3299999999999</cx:pt>
          <cx:pt idx="2199">9203.0200000000004</cx:pt>
          <cx:pt idx="2200">8635.0900000000001</cx:pt>
          <cx:pt idx="2201">5522.4499999999998</cx:pt>
          <cx:pt idx="2202">2959.6500000000001</cx:pt>
          <cx:pt idx="2203">4408.4499999999998</cx:pt>
          <cx:pt idx="2204">3500</cx:pt>
          <cx:pt idx="2205">13841.08</cx:pt>
          <cx:pt idx="2206">687.45000000000005</cx:pt>
          <cx:pt idx="2207">7282</cx:pt>
          <cx:pt idx="2208">2163.9299999999998</cx:pt>
          <cx:pt idx="2209">6695.9099999999999</cx:pt>
          <cx:pt idx="2210">6970</cx:pt>
          <cx:pt idx="2211">1460.2</cx:pt>
          <cx:pt idx="2212">2223.8699999999999</cx:pt>
          <cx:pt idx="2213">2878.4000000000001</cx:pt>
          <cx:pt idx="2214">999.88999999999999</cx:pt>
          <cx:pt idx="2215">7983.1400000000003</cx:pt>
          <cx:pt idx="2216">5128.79</cx:pt>
          <cx:pt idx="2217">1676.9000000000001</cx:pt>
          <cx:pt idx="2218">924.32000000000005</cx:pt>
          <cx:pt idx="2219">7861.1000000000004</cx:pt>
          <cx:pt idx="2220">3196.1700000000001</cx:pt>
          <cx:pt idx="2221">1094.5599999999999</cx:pt>
          <cx:pt idx="2222">2227.71</cx:pt>
          <cx:pt idx="2223">1364.3099999999999</cx:pt>
          <cx:pt idx="2224">3539.96</cx:pt>
          <cx:pt idx="2225">5762.0799999999999</cx:pt>
          <cx:pt idx="2226">4831.6800000000003</cx:pt>
          <cx:pt idx="2227">9687.1599999999999</cx:pt>
          <cx:pt idx="2228">9994.1800000000003</cx:pt>
          <cx:pt idx="2229">4472.8199999999997</cx:pt>
          <cx:pt idx="2230">1593.3499999999999</cx:pt>
          <cx:pt idx="2231">1965</cx:pt>
          <cx:pt idx="2232">9861.8999999999996</cx:pt>
          <cx:pt idx="2233">3197.5500000000002</cx:pt>
          <cx:pt idx="2234">2536.1100000000001</cx:pt>
          <cx:pt idx="2235">958.64999999999998</cx:pt>
          <cx:pt idx="2236">3278.1700000000001</cx:pt>
          <cx:pt idx="2237">1271.3900000000001</cx:pt>
          <cx:pt idx="2238">9602.1499999999996</cx:pt>
          <cx:pt idx="2239">9469.2299999999996</cx:pt>
          <cx:pt idx="2240">1771.47</cx:pt>
          <cx:pt idx="2241">9733.1700000000001</cx:pt>
          <cx:pt idx="2242">6727.21</cx:pt>
          <cx:pt idx="2243">673.91999999999996</cx:pt>
          <cx:pt idx="2244">2488.9299999999998</cx:pt>
          <cx:pt idx="2245">7498</cx:pt>
          <cx:pt idx="2246">406.04000000000002</cx:pt>
          <cx:pt idx="2247">5503.4899999999998</cx:pt>
          <cx:pt idx="2248">649.26999999999998</cx:pt>
          <cx:pt idx="2249">12661.030000000001</cx:pt>
          <cx:pt idx="2250">10000</cx:pt>
          <cx:pt idx="2251">1004.1900000000001</cx:pt>
          <cx:pt idx="2252">5128.0100000000002</cx:pt>
          <cx:pt idx="2253">13620.790000000001</cx:pt>
          <cx:pt idx="2254">1335.3299999999999</cx:pt>
          <cx:pt idx="2255">34437.059999999998</cx:pt>
          <cx:pt idx="2256">1543.4000000000001</cx:pt>
          <cx:pt idx="2257">2532.5900000000001</cx:pt>
          <cx:pt idx="2258">2999.6900000000001</cx:pt>
          <cx:pt idx="2259">4684.54</cx:pt>
          <cx:pt idx="2260">978.65999999999997</cx:pt>
          <cx:pt idx="2261">3398.3400000000001</cx:pt>
          <cx:pt idx="2262">7439.8299999999999</cx:pt>
          <cx:pt idx="2263">2589.4699999999998</cx:pt>
          <cx:pt idx="2264">5329.6099999999997</cx:pt>
          <cx:pt idx="2265">3101.4299999999998</cx:pt>
          <cx:pt idx="2266">6326.0500000000002</cx:pt>
          <cx:pt idx="2267">5917.8100000000004</cx:pt>
          <cx:pt idx="2268">4425.8000000000002</cx:pt>
          <cx:pt idx="2269">998.10000000000002</cx:pt>
          <cx:pt idx="2270">9000</cx:pt>
          <cx:pt idx="2271">4666.1800000000003</cx:pt>
          <cx:pt idx="2272">4950.8800000000001</cx:pt>
          <cx:pt idx="2273">9377.0499999999993</cx:pt>
          <cx:pt idx="2274">9985.8700000000008</cx:pt>
          <cx:pt idx="2275">20430.169999999998</cx:pt>
          <cx:pt idx="2276">4212.0900000000001</cx:pt>
          <cx:pt idx="2277">3212.4499999999998</cx:pt>
          <cx:pt idx="2278">1766.1300000000001</cx:pt>
          <cx:pt idx="2279">9961.6000000000004</cx:pt>
          <cx:pt idx="2280">1375.8499999999999</cx:pt>
          <cx:pt idx="2281">9982.4500000000007</cx:pt>
          <cx:pt idx="2282">265.49000000000001</cx:pt>
          <cx:pt idx="2283">1240.5</cx:pt>
          <cx:pt idx="2284">4643.6800000000003</cx:pt>
          <cx:pt idx="2285">2815.9200000000001</cx:pt>
          <cx:pt idx="2286">18005.91</cx:pt>
          <cx:pt idx="2287">9499.6100000000006</cx:pt>
          <cx:pt idx="2288">5971.6400000000003</cx:pt>
          <cx:pt idx="2289">1856.4100000000001</cx:pt>
          <cx:pt idx="2290">2688.2199999999998</cx:pt>
          <cx:pt idx="2291">2404.0900000000001</cx:pt>
          <cx:pt idx="2292">497.94999999999999</cx:pt>
          <cx:pt idx="2293">12296.530000000001</cx:pt>
          <cx:pt idx="2294">377.51999999999998</cx:pt>
          <cx:pt idx="2295">1996.21</cx:pt>
          <cx:pt idx="2296">8180.0699999999997</cx:pt>
          <cx:pt idx="2297">4916.5699999999997</cx:pt>
          <cx:pt idx="2298">2563.1300000000001</cx:pt>
          <cx:pt idx="2299">1360.24</cx:pt>
          <cx:pt idx="2300">4749.1199999999999</cx:pt>
          <cx:pt idx="2301">850.47000000000003</cx:pt>
          <cx:pt idx="2302">679.54999999999995</cx:pt>
          <cx:pt idx="2303">2343.4699999999998</cx:pt>
          <cx:pt idx="2304">3190.1100000000001</cx:pt>
          <cx:pt idx="2305">510.81</cx:pt>
          <cx:pt idx="2306">4115.3400000000001</cx:pt>
          <cx:pt idx="2307">2467.3899999999999</cx:pt>
          <cx:pt idx="2308">2423.4299999999998</cx:pt>
          <cx:pt idx="2309">1074.4400000000001</cx:pt>
          <cx:pt idx="2310">201.25999999999999</cx:pt>
          <cx:pt idx="2311">2581.1900000000001</cx:pt>
          <cx:pt idx="2312">19921.049999999999</cx:pt>
          <cx:pt idx="2313">406.01999999999998</cx:pt>
          <cx:pt idx="2314">4864.0500000000002</cx:pt>
          <cx:pt idx="2315">996.75</cx:pt>
          <cx:pt idx="2316">2316.2800000000002</cx:pt>
          <cx:pt idx="2317">956.00999999999999</cx:pt>
          <cx:pt idx="2318">9964.4400000000005</cx:pt>
          <cx:pt idx="2319">1280.8199999999999</cx:pt>
          <cx:pt idx="2320">9094.3400000000001</cx:pt>
          <cx:pt idx="2321">1039.2</cx:pt>
          <cx:pt idx="2322">987.29999999999995</cx:pt>
          <cx:pt idx="2323">4941.54</cx:pt>
          <cx:pt idx="2324">547.96000000000004</cx:pt>
          <cx:pt idx="2325">1476.5699999999999</cx:pt>
          <cx:pt idx="2326">2358.5500000000002</cx:pt>
          <cx:pt idx="2327">2951.8200000000002</cx:pt>
          <cx:pt idx="2328">4715.9799999999996</cx:pt>
          <cx:pt idx="2329">4963.2299999999996</cx:pt>
          <cx:pt idx="2330">3020.7600000000002</cx:pt>
          <cx:pt idx="2331">4994.0799999999999</cx:pt>
          <cx:pt idx="2332">7294.4099999999999</cx:pt>
          <cx:pt idx="2333">7356.9799999999996</cx:pt>
          <cx:pt idx="2334">4759.6599999999999</cx:pt>
          <cx:pt idx="2335">2181.3400000000001</cx:pt>
          <cx:pt idx="2336">4760.9399999999996</cx:pt>
          <cx:pt idx="2337">17841.599999999999</cx:pt>
          <cx:pt idx="2338">14857.120000000001</cx:pt>
          <cx:pt idx="2339">3389.7600000000002</cx:pt>
          <cx:pt idx="2340">9416.2299999999996</cx:pt>
          <cx:pt idx="2341">804.34000000000003</cx:pt>
          <cx:pt idx="2342">3673.8800000000001</cx:pt>
          <cx:pt idx="2343">5572.6199999999999</cx:pt>
          <cx:pt idx="2344">7585.6300000000001</cx:pt>
          <cx:pt idx="2345">2597.9699999999998</cx:pt>
          <cx:pt idx="2346">4997.9700000000003</cx:pt>
          <cx:pt idx="2347">4149.21</cx:pt>
          <cx:pt idx="2348">4123</cx:pt>
          <cx:pt idx="2349">277.31</cx:pt>
          <cx:pt idx="2350">2499.8499999999999</cx:pt>
          <cx:pt idx="2351">2215.3099999999999</cx:pt>
          <cx:pt idx="2352">520.71000000000004</cx:pt>
          <cx:pt idx="2353">3508.7800000000002</cx:pt>
          <cx:pt idx="2354">9500.9300000000003</cx:pt>
          <cx:pt idx="2355">17366.43</cx:pt>
          <cx:pt idx="2356">1072.97</cx:pt>
          <cx:pt idx="2357">6131.6700000000001</cx:pt>
          <cx:pt idx="2358">2970.3200000000002</cx:pt>
          <cx:pt idx="2359">4761.7200000000003</cx:pt>
          <cx:pt idx="2360">9437.4200000000001</cx:pt>
          <cx:pt idx="2361">10558.620000000001</cx:pt>
          <cx:pt idx="2362">387.23000000000002</cx:pt>
          <cx:pt idx="2363">30.550000000000001</cx:pt>
          <cx:pt idx="2364">10654.77</cx:pt>
          <cx:pt idx="2365">4994.8999999999996</cx:pt>
          <cx:pt idx="2366">1573.27</cx:pt>
          <cx:pt idx="2367">1571.29</cx:pt>
          <cx:pt idx="2368">1741.48</cx:pt>
          <cx:pt idx="2369">1951.47</cx:pt>
          <cx:pt idx="2370">6964.3599999999997</cx:pt>
          <cx:pt idx="2371">1043.1500000000001</cx:pt>
          <cx:pt idx="2372">7500</cx:pt>
          <cx:pt idx="2373">9885.6100000000006</cx:pt>
          <cx:pt idx="2374">7151.8100000000004</cx:pt>
          <cx:pt idx="2375">6997.8800000000001</cx:pt>
          <cx:pt idx="2376">6785.7399999999998</cx:pt>
          <cx:pt idx="2377">2957.6700000000001</cx:pt>
          <cx:pt idx="2378">2362.75</cx:pt>
          <cx:pt idx="2379">2196.9699999999998</cx:pt>
          <cx:pt idx="2380">800</cx:pt>
          <cx:pt idx="2381">9811.7099999999991</cx:pt>
          <cx:pt idx="2382">479.88</cx:pt>
          <cx:pt idx="2383">4712.7299999999996</cx:pt>
          <cx:pt idx="2384">2679.5300000000002</cx:pt>
          <cx:pt idx="2385">208.44</cx:pt>
          <cx:pt idx="2386">9035.2600000000002</cx:pt>
          <cx:pt idx="2387">3000</cx:pt>
          <cx:pt idx="2388">7491.46</cx:pt>
          <cx:pt idx="2389">2501.0100000000002</cx:pt>
          <cx:pt idx="2390">3443.3899999999999</cx:pt>
          <cx:pt idx="2391">1756.2</cx:pt>
          <cx:pt idx="2392">8091.8900000000003</cx:pt>
          <cx:pt idx="2393">3507.71</cx:pt>
          <cx:pt idx="2394">1506</cx:pt>
          <cx:pt idx="2395">2674.1799999999998</cx:pt>
          <cx:pt idx="2396">566.73000000000002</cx:pt>
          <cx:pt idx="2397">586.98000000000002</cx:pt>
          <cx:pt idx="2398">4807.9300000000003</cx:pt>
          <cx:pt idx="2399">9081.7900000000009</cx:pt>
          <cx:pt idx="2400">286.80000000000001</cx:pt>
          <cx:pt idx="2401">6955.8699999999999</cx:pt>
          <cx:pt idx="2402">2127.3299999999999</cx:pt>
          <cx:pt idx="2403">2512.5900000000001</cx:pt>
          <cx:pt idx="2404">12381.09</cx:pt>
          <cx:pt idx="2405">1974.3599999999999</cx:pt>
          <cx:pt idx="2406">2848.1399999999999</cx:pt>
          <cx:pt idx="2407">665.34000000000003</cx:pt>
          <cx:pt idx="2408">17954.66</cx:pt>
          <cx:pt idx="2409">7885.1700000000001</cx:pt>
          <cx:pt idx="2410">3907.1199999999999</cx:pt>
          <cx:pt idx="2411">19500</cx:pt>
          <cx:pt idx="2412">14451.75</cx:pt>
          <cx:pt idx="2413">6195.2200000000003</cx:pt>
          <cx:pt idx="2414">7682.6499999999996</cx:pt>
          <cx:pt idx="2415">1006.02</cx:pt>
          <cx:pt idx="2416">9998.5</cx:pt>
          <cx:pt idx="2417">2754.6300000000001</cx:pt>
          <cx:pt idx="2418">2701.27</cx:pt>
          <cx:pt idx="2419">4072.71</cx:pt>
          <cx:pt idx="2420">1201.97</cx:pt>
          <cx:pt idx="2421">4998.6099999999997</cx:pt>
          <cx:pt idx="2422">2870.8200000000002</cx:pt>
          <cx:pt idx="2423">4054.8899999999999</cx:pt>
          <cx:pt idx="2424">6894.8699999999999</cx:pt>
          <cx:pt idx="2425">23196.490000000002</cx:pt>
          <cx:pt idx="2426">4624.2299999999996</cx:pt>
          <cx:pt idx="2427">9376.7099999999991</cx:pt>
          <cx:pt idx="2428">2772.4099999999999</cx:pt>
          <cx:pt idx="2429">5650.7399999999998</cx:pt>
          <cx:pt idx="2430">3502.8899999999999</cx:pt>
          <cx:pt idx="2431">834.22000000000003</cx:pt>
          <cx:pt idx="2432">18000.919999999998</cx:pt>
          <cx:pt idx="2433">9519.9899999999998</cx:pt>
          <cx:pt idx="2434">8594.6299999999992</cx:pt>
          <cx:pt idx="2435">6781.8100000000004</cx:pt>
          <cx:pt idx="2436">2064.3200000000002</cx:pt>
          <cx:pt idx="2437">8194.2000000000007</cx:pt>
          <cx:pt idx="2438">9499.6700000000001</cx:pt>
          <cx:pt idx="2439">2035.8399999999999</cx:pt>
          <cx:pt idx="2440">2883.71</cx:pt>
          <cx:pt idx="2441">2997.3699999999999</cx:pt>
          <cx:pt idx="2442">936.17999999999995</cx:pt>
          <cx:pt idx="2443">169.44999999999999</cx:pt>
          <cx:pt idx="2444">1157.8399999999999</cx:pt>
          <cx:pt idx="2445">1997.6600000000001</cx:pt>
          <cx:pt idx="2446">3150.0900000000001</cx:pt>
          <cx:pt idx="2447">7498.3699999999999</cx:pt>
          <cx:pt idx="2448">9578.1200000000008</cx:pt>
          <cx:pt idx="2449">9896.3500000000004</cx:pt>
          <cx:pt idx="2450">7470.3599999999997</cx:pt>
          <cx:pt idx="2451">3638.3400000000001</cx:pt>
          <cx:pt idx="2452">500.85000000000002</cx:pt>
          <cx:pt idx="2453">4905.04</cx:pt>
          <cx:pt idx="2454">3366.6599999999999</cx:pt>
          <cx:pt idx="2455">2975.5300000000002</cx:pt>
          <cx:pt idx="2456">9211.1700000000001</cx:pt>
          <cx:pt idx="2457">9775.9599999999991</cx:pt>
          <cx:pt idx="2458">6993.9499999999998</cx:pt>
          <cx:pt idx="2459">5000</cx:pt>
          <cx:pt idx="2460">3635.6599999999999</cx:pt>
          <cx:pt idx="2461">7119.6300000000001</cx:pt>
          <cx:pt idx="2462">5031.21</cx:pt>
          <cx:pt idx="2463">267.10000000000002</cx:pt>
          <cx:pt idx="2464">4462.6700000000001</cx:pt>
          <cx:pt idx="2465">3978.4899999999998</cx:pt>
          <cx:pt idx="2466">4356.29</cx:pt>
          <cx:pt idx="2467">4415.8900000000003</cx:pt>
          <cx:pt idx="2468">3351.6300000000001</cx:pt>
          <cx:pt idx="2469">9008.4899999999998</cx:pt>
          <cx:pt idx="2470">898.27999999999997</cx:pt>
          <cx:pt idx="2471">12636.58</cx:pt>
          <cx:pt idx="2472">1034.75</cx:pt>
          <cx:pt idx="2473">6742.8500000000004</cx:pt>
          <cx:pt idx="2474">3919.21</cx:pt>
          <cx:pt idx="2475">20000</cx:pt>
          <cx:pt idx="2476">950</cx:pt>
          <cx:pt idx="2477">1000.9299999999999</cx:pt>
          <cx:pt idx="2478">3375.9099999999999</cx:pt>
          <cx:pt idx="2479">390</cx:pt>
          <cx:pt idx="2480">7425.6499999999996</cx:pt>
          <cx:pt idx="2481">8828.3600000000006</cx:pt>
          <cx:pt idx="2482">9767.6800000000003</cx:pt>
          <cx:pt idx="2483">4803.8999999999996</cx:pt>
          <cx:pt idx="2484">2467.5100000000002</cx:pt>
          <cx:pt idx="2485">650.14999999999998</cx:pt>
          <cx:pt idx="2486">1889.0599999999999</cx:pt>
          <cx:pt idx="2487">22075.169999999998</cx:pt>
          <cx:pt idx="2488">2667.1700000000001</cx:pt>
          <cx:pt idx="2489">2912.0300000000002</cx:pt>
          <cx:pt idx="2490">1689.8699999999999</cx:pt>
          <cx:pt idx="2491">1791.3499999999999</cx:pt>
          <cx:pt idx="2492">2652.4200000000001</cx:pt>
          <cx:pt idx="2493">2367.98</cx:pt>
          <cx:pt idx="2494">4986.9200000000001</cx:pt>
          <cx:pt idx="2495">779.05999999999995</cx:pt>
          <cx:pt idx="2496">4226.8199999999997</cx:pt>
          <cx:pt idx="2497">1413.97</cx:pt>
          <cx:pt idx="2498">480</cx:pt>
          <cx:pt idx="2499">115.95</cx:pt>
          <cx:pt idx="2500">4417.9499999999998</cx:pt>
          <cx:pt idx="2501">9861.0200000000004</cx:pt>
          <cx:pt idx="2502">2100.0300000000002</cx:pt>
          <cx:pt idx="2503">3219.6300000000001</cx:pt>
          <cx:pt idx="2504">5853.7200000000003</cx:pt>
          <cx:pt idx="2505">4999.9799999999996</cx:pt>
          <cx:pt idx="2506">2222</cx:pt>
          <cx:pt idx="2507">8881.2099999999991</cx:pt>
          <cx:pt idx="2508">9515.7700000000004</cx:pt>
          <cx:pt idx="2509">2069.2399999999998</cx:pt>
          <cx:pt idx="2510">7897.1199999999999</cx:pt>
          <cx:pt idx="2511">12618.1</cx:pt>
          <cx:pt idx="2512">6390.04</cx:pt>
          <cx:pt idx="2513">797.97000000000003</cx:pt>
          <cx:pt idx="2514">8718.9699999999993</cx:pt>
          <cx:pt idx="2515">7046.6099999999997</cx:pt>
          <cx:pt idx="2516">876.50999999999999</cx:pt>
          <cx:pt idx="2517">6151.6999999999998</cx:pt>
          <cx:pt idx="2518">1215</cx:pt>
          <cx:pt idx="2519">5798.4300000000003</cx:pt>
          <cx:pt idx="2520">393.89999999999998</cx:pt>
          <cx:pt idx="2521">19100.91</cx:pt>
          <cx:pt idx="2522">10000</cx:pt>
          <cx:pt idx="2523">2047.6099999999999</cx:pt>
          <cx:pt idx="2524">1437.05</cx:pt>
          <cx:pt idx="2525">2787.4699999999998</cx:pt>
          <cx:pt idx="2526">10000</cx:pt>
          <cx:pt idx="2527">4453.6599999999999</cx:pt>
          <cx:pt idx="2528">5419.54</cx:pt>
          <cx:pt idx="2529">27002.400000000001</cx:pt>
          <cx:pt idx="2530">1425.46</cx:pt>
          <cx:pt idx="2531">1437.21</cx:pt>
          <cx:pt idx="2532">3771.6199999999999</cx:pt>
          <cx:pt idx="2533">2978.8000000000002</cx:pt>
          <cx:pt idx="2534">4812.7799999999997</cx:pt>
          <cx:pt idx="2535">3620.8099999999999</cx:pt>
          <cx:pt idx="2536">4987.5600000000004</cx:pt>
          <cx:pt idx="2537">4600.3500000000004</cx:pt>
          <cx:pt idx="2538">4844.9399999999996</cx:pt>
          <cx:pt idx="2539">4645.4200000000001</cx:pt>
          <cx:pt idx="2540">213.52000000000001</cx:pt>
          <cx:pt idx="2541">2429.21</cx:pt>
          <cx:pt idx="2542">2248.3800000000001</cx:pt>
          <cx:pt idx="2543">991.52999999999997</cx:pt>
          <cx:pt idx="2544">3460.3299999999999</cx:pt>
          <cx:pt idx="2545">4357.3400000000001</cx:pt>
          <cx:pt idx="2546">2825.1999999999998</cx:pt>
          <cx:pt idx="2547">1693.3699999999999</cx:pt>
          <cx:pt idx="2548">5867.6300000000001</cx:pt>
          <cx:pt idx="2549">2991.9699999999998</cx:pt>
          <cx:pt idx="2550">1378.73</cx:pt>
          <cx:pt idx="2551">1523.9200000000001</cx:pt>
          <cx:pt idx="2552">4784.3400000000001</cx:pt>
          <cx:pt idx="2553">5987</cx:pt>
          <cx:pt idx="2554">2494.6999999999998</cx:pt>
          <cx:pt idx="2555">1701.54</cx:pt>
          <cx:pt idx="2556">998.97000000000003</cx:pt>
          <cx:pt idx="2557">14353.52</cx:pt>
          <cx:pt idx="2558">2465.4699999999998</cx:pt>
          <cx:pt idx="2559">2046.46</cx:pt>
          <cx:pt idx="2560">2983.71</cx:pt>
          <cx:pt idx="2561">8000</cx:pt>
          <cx:pt idx="2562">953.09000000000003</cx:pt>
          <cx:pt idx="2563">11538.42</cx:pt>
          <cx:pt idx="2564">5889.2299999999996</cx:pt>
          <cx:pt idx="2565">29.879999999999999</cx:pt>
          <cx:pt idx="2566">1523.9000000000001</cx:pt>
          <cx:pt idx="2567">2902.21</cx:pt>
          <cx:pt idx="2568">19493.75</cx:pt>
          <cx:pt idx="2569">6814.5500000000002</cx:pt>
          <cx:pt idx="2570">7344.0299999999997</cx:pt>
          <cx:pt idx="2571">7852.04</cx:pt>
          <cx:pt idx="2572">2999.1700000000001</cx:pt>
          <cx:pt idx="2573">1972.0699999999999</cx:pt>
          <cx:pt idx="2574">9904.1499999999996</cx:pt>
          <cx:pt idx="2575">1390.46</cx:pt>
          <cx:pt idx="2576">3551.5500000000002</cx:pt>
          <cx:pt idx="2577">3604.8299999999999</cx:pt>
          <cx:pt idx="2578">621.98000000000002</cx:pt>
          <cx:pt idx="2579">11697.969999999999</cx:pt>
          <cx:pt idx="2580">14995.43</cx:pt>
          <cx:pt idx="2581">509.98000000000002</cx:pt>
          <cx:pt idx="2582">10517.200000000001</cx:pt>
          <cx:pt idx="2583">216.56999999999999</cx:pt>
          <cx:pt idx="2584">14995.93</cx:pt>
          <cx:pt idx="2585">1611.3599999999999</cx:pt>
          <cx:pt idx="2586">3516.6799999999998</cx:pt>
          <cx:pt idx="2587">14606.5</cx:pt>
          <cx:pt idx="2588">10000</cx:pt>
          <cx:pt idx="2589">2908.9200000000001</cx:pt>
          <cx:pt idx="2590">1340.6700000000001</cx:pt>
          <cx:pt idx="2591">3699.6599999999999</cx:pt>
          <cx:pt idx="2592">17000</cx:pt>
          <cx:pt idx="2593">14735.23</cx:pt>
          <cx:pt idx="2594">674.32000000000005</cx:pt>
          <cx:pt idx="2595">12861.309999999999</cx:pt>
          <cx:pt idx="2596">2129.0999999999999</cx:pt>
          <cx:pt idx="2597">1589.99</cx:pt>
          <cx:pt idx="2598">390.24000000000001</cx:pt>
          <cx:pt idx="2599">1489.4400000000001</cx:pt>
          <cx:pt idx="2600">2699.0100000000002</cx:pt>
          <cx:pt idx="2601">14638.74</cx:pt>
          <cx:pt idx="2602">3937.5</cx:pt>
          <cx:pt idx="2603">2773.3699999999999</cx:pt>
          <cx:pt idx="2604">1750.8599999999999</cx:pt>
          <cx:pt idx="2605">4023.29</cx:pt>
          <cx:pt idx="2606">5778.54</cx:pt>
          <cx:pt idx="2607">2147.04</cx:pt>
          <cx:pt idx="2608">1000</cx:pt>
          <cx:pt idx="2609">2485.9899999999998</cx:pt>
          <cx:pt idx="2610">2000</cx:pt>
          <cx:pt idx="2611">24999.400000000001</cx:pt>
          <cx:pt idx="2612">3550.8699999999999</cx:pt>
          <cx:pt idx="2613">1593.04</cx:pt>
          <cx:pt idx="2614">11013.84</cx:pt>
          <cx:pt idx="2615">8909.4699999999993</cx:pt>
          <cx:pt idx="2616">6484.7799999999997</cx:pt>
          <cx:pt idx="2617">4006.9099999999999</cx:pt>
          <cx:pt idx="2618">996.24000000000001</cx:pt>
          <cx:pt idx="2619">2782.9699999999998</cx:pt>
          <cx:pt idx="2620">4237.04</cx:pt>
          <cx:pt idx="2621">4266.4300000000003</cx:pt>
          <cx:pt idx="2622">7968.6700000000001</cx:pt>
          <cx:pt idx="2623">9888.6800000000003</cx:pt>
          <cx:pt idx="2624">2956.6199999999999</cx:pt>
          <cx:pt idx="2625">7498.2399999999998</cx:pt>
          <cx:pt idx="2626">3888.6999999999998</cx:pt>
          <cx:pt idx="2627">10398.84</cx:pt>
          <cx:pt idx="2628">2197.3600000000001</cx:pt>
          <cx:pt idx="2629">9725.8299999999999</cx:pt>
          <cx:pt idx="2630">4245.3500000000004</cx:pt>
          <cx:pt idx="2631">4970.6899999999996</cx:pt>
          <cx:pt idx="2632">3094.9699999999998</cx:pt>
          <cx:pt idx="2633">9696.8299999999999</cx:pt>
          <cx:pt idx="2634">199.56</cx:pt>
          <cx:pt idx="2635">1010.62</cx:pt>
          <cx:pt idx="2636">982.91999999999996</cx:pt>
          <cx:pt idx="2637">10058.809999999999</cx:pt>
          <cx:pt idx="2638">496.13999999999999</cx:pt>
          <cx:pt idx="2639">2427.5100000000002</cx:pt>
          <cx:pt idx="2640">1065.1600000000001</cx:pt>
          <cx:pt idx="2641">17000</cx:pt>
          <cx:pt idx="2642">3439.5799999999999</cx:pt>
          <cx:pt idx="2643">909.58000000000004</cx:pt>
          <cx:pt idx="2644">1589.0799999999999</cx:pt>
          <cx:pt idx="2645">24357.259999999998</cx:pt>
          <cx:pt idx="2646">2586</cx:pt>
          <cx:pt idx="2647">923.41999999999996</cx:pt>
          <cx:pt idx="2648">4121.0699999999997</cx:pt>
          <cx:pt idx="2649">3479.8400000000001</cx:pt>
          <cx:pt idx="2650">1935.1800000000001</cx:pt>
          <cx:pt idx="2651">6999.3699999999999</cx:pt>
          <cx:pt idx="2652">3935.8400000000001</cx:pt>
          <cx:pt idx="2653">2993.1100000000001</cx:pt>
          <cx:pt idx="2654">2300.1599999999999</cx:pt>
          <cx:pt idx="2655">2961.3899999999999</cx:pt>
          <cx:pt idx="2656">4931.9899999999998</cx:pt>
          <cx:pt idx="2657">2064.9000000000001</cx:pt>
          <cx:pt idx="2658">895.38999999999999</cx:pt>
          <cx:pt idx="2659">2190.8000000000002</cx:pt>
          <cx:pt idx="2660">13998.67</cx:pt>
          <cx:pt idx="2661">2410.8400000000001</cx:pt>
          <cx:pt idx="2662">902.73000000000002</cx:pt>
          <cx:pt idx="2663">8096.7399999999998</cx:pt>
          <cx:pt idx="2664">27634.459999999999</cx:pt>
          <cx:pt idx="2665">3500</cx:pt>
          <cx:pt idx="2666">3495.9099999999999</cx:pt>
          <cx:pt idx="2667">3179.7800000000002</cx:pt>
          <cx:pt idx="2668">1043.0699999999999</cx:pt>
          <cx:pt idx="2669">4137.5600000000004</cx:pt>
          <cx:pt idx="2670">987.32000000000005</cx:pt>
          <cx:pt idx="2671">4471.6199999999999</cx:pt>
          <cx:pt idx="2672">4996.8999999999996</cx:pt>
          <cx:pt idx="2673">36.100000000000001</cx:pt>
          <cx:pt idx="2674">13810.67</cx:pt>
          <cx:pt idx="2675">11797.120000000001</cx:pt>
          <cx:pt idx="2676">4619.5200000000004</cx:pt>
          <cx:pt idx="2677">9942.9699999999993</cx:pt>
          <cx:pt idx="2678">4074.1900000000001</cx:pt>
          <cx:pt idx="2679">904.84000000000003</cx:pt>
          <cx:pt idx="2680">1287.5999999999999</cx:pt>
          <cx:pt idx="2681">5833.5200000000004</cx:pt>
          <cx:pt idx="2682">9993.0599999999995</cx:pt>
          <cx:pt idx="2683">4216.3299999999999</cx:pt>
          <cx:pt idx="2684">4018.9400000000001</cx:pt>
          <cx:pt idx="2685">752.99000000000001</cx:pt>
          <cx:pt idx="2686">7242.8999999999996</cx:pt>
          <cx:pt idx="2687">662</cx:pt>
          <cx:pt idx="2688">3030.7199999999998</cx:pt>
          <cx:pt idx="2689">4226.4499999999998</cx:pt>
          <cx:pt idx="2690">8761.0400000000009</cx:pt>
          <cx:pt idx="2691">1505.55</cx:pt>
          <cx:pt idx="2692">4914</cx:pt>
          <cx:pt idx="2693">70.040000000000006</cx:pt>
          <cx:pt idx="2694">7146.0900000000001</cx:pt>
          <cx:pt idx="2695">5181.04</cx:pt>
          <cx:pt idx="2696">1864.77</cx:pt>
          <cx:pt idx="2697">7498.4700000000003</cx:pt>
          <cx:pt idx="2698">40</cx:pt>
          <cx:pt idx="2699">1577.25</cx:pt>
          <cx:pt idx="2700">10000</cx:pt>
          <cx:pt idx="2701">2438.0700000000002</cx:pt>
          <cx:pt idx="2702">4282.9399999999996</cx:pt>
          <cx:pt idx="2703">9924.9200000000001</cx:pt>
          <cx:pt idx="2704">19999.779999999999</cx:pt>
          <cx:pt idx="2705">20024.830000000002</cx:pt>
          <cx:pt idx="2706">9182.5400000000009</cx:pt>
          <cx:pt idx="2707">4944.7600000000002</cx:pt>
          <cx:pt idx="2708">7200.3500000000004</cx:pt>
          <cx:pt idx="2709">544.53999999999996</cx:pt>
          <cx:pt idx="2710">2731.79</cx:pt>
          <cx:pt idx="2711">14992.23</cx:pt>
          <cx:pt idx="2712">498.83999999999997</cx:pt>
          <cx:pt idx="2713">18948.400000000001</cx:pt>
          <cx:pt idx="2714">500</cx:pt>
          <cx:pt idx="2715">2671.0300000000002</cx:pt>
          <cx:pt idx="2716">29876.07</cx:pt>
          <cx:pt idx="2717">9031.4599999999991</cx:pt>
          <cx:pt idx="2718">3082.9299999999998</cx:pt>
          <cx:pt idx="2719">1000</cx:pt>
          <cx:pt idx="2720">2032.8699999999999</cx:pt>
          <cx:pt idx="2721">2865.9899999999998</cx:pt>
          <cx:pt idx="2722">586.45000000000005</cx:pt>
          <cx:pt idx="2723">4692.6599999999999</cx:pt>
          <cx:pt idx="2724">2292.4299999999998</cx:pt>
          <cx:pt idx="2725">14442.74</cx:pt>
          <cx:pt idx="2726">5033.8199999999997</cx:pt>
          <cx:pt idx="2727">820.21000000000004</cx:pt>
          <cx:pt idx="2728">14716.809999999999</cx:pt>
          <cx:pt idx="2729">4968.7600000000002</cx:pt>
          <cx:pt idx="2730">3645.9099999999999</cx:pt>
          <cx:pt idx="2731">3563.4099999999999</cx:pt>
          <cx:pt idx="2732">1949.1400000000001</cx:pt>
          <cx:pt idx="2733">3031.2600000000002</cx:pt>
          <cx:pt idx="2734">912.83000000000004</cx:pt>
          <cx:pt idx="2735">8720.6599999999999</cx:pt>
          <cx:pt idx="2736">4842.1599999999999</cx:pt>
          <cx:pt idx="2737">8598.6499999999996</cx:pt>
          <cx:pt idx="2738">8018.4799999999996</cx:pt>
          <cx:pt idx="2739">3214.5</cx:pt>
          <cx:pt idx="2740">722.37</cx:pt>
          <cx:pt idx="2741">2032.8</cx:pt>
          <cx:pt idx="2742">4502.2299999999996</cx:pt>
          <cx:pt idx="2743">4986.3299999999999</cx:pt>
          <cx:pt idx="2744">14970.09</cx:pt>
          <cx:pt idx="2745">2324.5999999999999</cx:pt>
          <cx:pt idx="2746">2244.0300000000002</cx:pt>
          <cx:pt idx="2747">2034.3099999999999</cx:pt>
          <cx:pt idx="2748">8010.4399999999996</cx:pt>
          <cx:pt idx="2749">19750.689999999999</cx:pt>
          <cx:pt idx="2750">95.370000000000005</cx:pt>
          <cx:pt idx="2751">4026.1599999999999</cx:pt>
          <cx:pt idx="2752">8926.7399999999998</cx:pt>
          <cx:pt idx="2753">936.44000000000005</cx:pt>
          <cx:pt idx="2754">5209.6599999999999</cx:pt>
          <cx:pt idx="2755">3029.4499999999998</cx:pt>
          <cx:pt idx="2756">8979.8799999999992</cx:pt>
          <cx:pt idx="2757">1241.77</cx:pt>
          <cx:pt idx="2758">4879.6999999999998</cx:pt>
          <cx:pt idx="2759">14013.09</cx:pt>
          <cx:pt idx="2760">4938.1099999999997</cx:pt>
          <cx:pt idx="2761">429.74000000000001</cx:pt>
          <cx:pt idx="2762">4841.9499999999998</cx:pt>
          <cx:pt idx="2763">44.090000000000003</cx:pt>
          <cx:pt idx="2764">5471.6000000000004</cx:pt>
          <cx:pt idx="2765">571.79999999999995</cx:pt>
          <cx:pt idx="2766">2979.2800000000002</cx:pt>
          <cx:pt idx="2767">6828.0699999999997</cx:pt>
          <cx:pt idx="2768">1944.25</cx:pt>
          <cx:pt idx="2769">1993.8699999999999</cx:pt>
          <cx:pt idx="2770">1951.0599999999999</cx:pt>
          <cx:pt idx="2771">2624.2399999999998</cx:pt>
          <cx:pt idx="2772">4184.5</cx:pt>
          <cx:pt idx="2773">1276.6600000000001</cx:pt>
          <cx:pt idx="2774">9976.7199999999993</cx:pt>
          <cx:pt idx="2775">2594.9499999999998</cx:pt>
          <cx:pt idx="2776">20046.07</cx:pt>
          <cx:pt idx="2777">780.36000000000001</cx:pt>
          <cx:pt idx="2778">4668.6999999999998</cx:pt>
          <cx:pt idx="2779">9943.5100000000002</cx:pt>
          <cx:pt idx="2780">3927.6999999999998</cx:pt>
          <cx:pt idx="2781">2299.8600000000001</cx:pt>
          <cx:pt idx="2782">647.39999999999998</cx:pt>
          <cx:pt idx="2783">533.70000000000005</cx:pt>
          <cx:pt idx="2784">4949.3400000000001</cx:pt>
          <cx:pt idx="2785">3707.7600000000002</cx:pt>
          <cx:pt idx="2786">3463.96</cx:pt>
          <cx:pt idx="2787">3787.8699999999999</cx:pt>
          <cx:pt idx="2788">3755.9699999999998</cx:pt>
          <cx:pt idx="2789">2927.6399999999999</cx:pt>
          <cx:pt idx="2790">3538.0599999999999</cx:pt>
          <cx:pt idx="2791">9236.6700000000001</cx:pt>
          <cx:pt idx="2792">5229.04</cx:pt>
          <cx:pt idx="2793">2939.1599999999999</cx:pt>
          <cx:pt idx="2794">9700.3600000000006</cx:pt>
          <cx:pt idx="2795">5645.3100000000004</cx:pt>
          <cx:pt idx="2796">4233.3299999999999</cx:pt>
          <cx:pt idx="2797">4669.0600000000004</cx:pt>
          <cx:pt idx="2798">4990.75</cx:pt>
          <cx:pt idx="2799">14991.860000000001</cx:pt>
          <cx:pt idx="2800">4472.6800000000003</cx:pt>
          <cx:pt idx="2801">5000</cx:pt>
          <cx:pt idx="2802">7918.75</cx:pt>
          <cx:pt idx="2803">2522.4099999999999</cx:pt>
          <cx:pt idx="2804">3974.1199999999999</cx:pt>
          <cx:pt idx="2805">3396.04</cx:pt>
          <cx:pt idx="2806">9725.0200000000004</cx:pt>
          <cx:pt idx="2807">258.69</cx:pt>
          <cx:pt idx="2808">2721.5900000000001</cx:pt>
          <cx:pt idx="2809">4537.3100000000004</cx:pt>
          <cx:pt idx="2810">257.35000000000002</cx:pt>
          <cx:pt idx="2811">2499.0500000000002</cx:pt>
          <cx:pt idx="2812">2578.0999999999999</cx:pt>
          <cx:pt idx="2813">3443.6199999999999</cx:pt>
          <cx:pt idx="2814">12529.92</cx:pt>
          <cx:pt idx="2815">4886.1199999999999</cx:pt>
          <cx:pt idx="2816">8864.1499999999996</cx:pt>
          <cx:pt idx="2817">1212.52</cx:pt>
          <cx:pt idx="2818">2625.4299999999998</cx:pt>
          <cx:pt idx="2819">7821.79</cx:pt>
          <cx:pt idx="2820">9976.1200000000008</cx:pt>
          <cx:pt idx="2821">4384.96</cx:pt>
          <cx:pt idx="2822">348.01999999999998</cx:pt>
          <cx:pt idx="2823">2281.1500000000001</cx:pt>
          <cx:pt idx="2824">14851.25</cx:pt>
          <cx:pt idx="2825">4084.3899999999999</cx:pt>
          <cx:pt idx="2826">9845.8799999999992</cx:pt>
          <cx:pt idx="2827">8353.8600000000006</cx:pt>
          <cx:pt idx="2828">1546.4100000000001</cx:pt>
          <cx:pt idx="2829">3366.1500000000001</cx:pt>
          <cx:pt idx="2830">19836.740000000002</cx:pt>
          <cx:pt idx="2831">896.86000000000001</cx:pt>
          <cx:pt idx="2832">2816.6799999999998</cx:pt>
          <cx:pt idx="2833">9669.0599999999995</cx:pt>
          <cx:pt idx="2834">7060.0600000000004</cx:pt>
          <cx:pt idx="2835">3865.8600000000001</cx:pt>
          <cx:pt idx="2836">1948.3299999999999</cx:pt>
          <cx:pt idx="2837">7991.1099999999997</cx:pt>
          <cx:pt idx="2838">9490.3500000000004</cx:pt>
          <cx:pt idx="2839">995.28999999999996</cx:pt>
          <cx:pt idx="2840">2161.0500000000002</cx:pt>
          <cx:pt idx="2841">4511.3699999999999</cx:pt>
          <cx:pt idx="2842">339.95999999999998</cx:pt>
          <cx:pt idx="2843">8614.8700000000008</cx:pt>
          <cx:pt idx="2844">4436.5100000000002</cx:pt>
          <cx:pt idx="2845">9994.2099999999991</cx:pt>
          <cx:pt idx="2846">765.25999999999999</cx:pt>
          <cx:pt idx="2847">9891.7600000000002</cx:pt>
          <cx:pt idx="2848">19060.709999999999</cx:pt>
          <cx:pt idx="2849">2916.6900000000001</cx:pt>
          <cx:pt idx="2850">5614.3999999999996</cx:pt>
          <cx:pt idx="2851">1735.3800000000001</cx:pt>
          <cx:pt idx="2852">6750.2700000000004</cx:pt>
          <cx:pt idx="2853">14901.969999999999</cx:pt>
          <cx:pt idx="2854">1199.4100000000001</cx:pt>
          <cx:pt idx="2855">2149</cx:pt>
          <cx:pt idx="2856">2859.0599999999999</cx:pt>
          <cx:pt idx="2857">2913.73</cx:pt>
          <cx:pt idx="2858">3014.2399999999998</cx:pt>
          <cx:pt idx="2859">1618.2</cx:pt>
          <cx:pt idx="2860">7849.9399999999996</cx:pt>
          <cx:pt idx="2861">2608.0100000000002</cx:pt>
          <cx:pt idx="2862">9999.9599999999991</cx:pt>
          <cx:pt idx="2863">10029.799999999999</cx:pt>
          <cx:pt idx="2864">563.41999999999996</cx:pt>
          <cx:pt idx="2865">2251.96</cx:pt>
          <cx:pt idx="2866">1983.6199999999999</cx:pt>
          <cx:pt idx="2867">299.01999999999998</cx:pt>
          <cx:pt idx="2868">4871.8599999999997</cx:pt>
          <cx:pt idx="2869">2937.9099999999999</cx:pt>
          <cx:pt idx="2870">1151.8499999999999</cx:pt>
          <cx:pt idx="2871">9997.7700000000004</cx:pt>
          <cx:pt idx="2872">2936.2199999999998</cx:pt>
          <cx:pt idx="2873">698.88</cx:pt>
          <cx:pt idx="2874">4780.6400000000003</cx:pt>
          <cx:pt idx="2875">4836.3699999999999</cx:pt>
          <cx:pt idx="2876">5866.25</cx:pt>
          <cx:pt idx="2877">2977.5100000000002</cx:pt>
          <cx:pt idx="2878">862.22000000000003</cx:pt>
          <cx:pt idx="2879">5981.2399999999998</cx:pt>
          <cx:pt idx="2880">105.56999999999999</cx:pt>
          <cx:pt idx="2881">2402.3699999999999</cx:pt>
          <cx:pt idx="2882">14364.469999999999</cx:pt>
          <cx:pt idx="2883">4388.75</cx:pt>
          <cx:pt idx="2884">2881.5700000000002</cx:pt>
          <cx:pt idx="2885">999.34000000000003</cx:pt>
          <cx:pt idx="2886">5001.2299999999996</cx:pt>
          <cx:pt idx="2887">2996.0799999999999</cx:pt>
          <cx:pt idx="2888">1372.24</cx:pt>
          <cx:pt idx="2889">6942.2600000000002</cx:pt>
          <cx:pt idx="2890">1998.76</cx:pt>
          <cx:pt idx="2891">1988.6199999999999</cx:pt>
          <cx:pt idx="2892">2489.1999999999998</cx:pt>
          <cx:pt idx="2893">7500</cx:pt>
          <cx:pt idx="2894">8974.5400000000009</cx:pt>
          <cx:pt idx="2895">996.57000000000005</cx:pt>
          <cx:pt idx="2896">3689.1599999999999</cx:pt>
          <cx:pt idx="2897">5749.46</cx:pt>
          <cx:pt idx="2898">4211.6700000000001</cx:pt>
          <cx:pt idx="2899">4993.9799999999996</cx:pt>
          <cx:pt idx="2900">119.79000000000001</cx:pt>
          <cx:pt idx="2901">8031.4899999999998</cx:pt>
          <cx:pt idx="2902">8611.3299999999999</cx:pt>
          <cx:pt idx="2903">2787.1399999999999</cx:pt>
          <cx:pt idx="2904">7459.6199999999999</cx:pt>
          <cx:pt idx="2905">500</cx:pt>
          <cx:pt idx="2906">5000</cx:pt>
          <cx:pt idx="2907">1999.52</cx:pt>
          <cx:pt idx="2908">9646.6700000000001</cx:pt>
          <cx:pt idx="2909">3102.4899999999998</cx:pt>
          <cx:pt idx="2910">5007.5299999999997</cx:pt>
          <cx:pt idx="2911">1506.6600000000001</cx:pt>
          <cx:pt idx="2912">1377.75</cx:pt>
          <cx:pt idx="2913">8909.5599999999995</cx:pt>
          <cx:pt idx="2914">274.88999999999999</cx:pt>
          <cx:pt idx="2915">993.84000000000003</cx:pt>
          <cx:pt idx="2916">4944.54</cx:pt>
          <cx:pt idx="2917">5689.3000000000002</cx:pt>
          <cx:pt idx="2918">14957.110000000001</cx:pt>
          <cx:pt idx="2919">1542.03</cx:pt>
          <cx:pt idx="2920">5000</cx:pt>
          <cx:pt idx="2921">316.50999999999999</cx:pt>
          <cx:pt idx="2922">1406.1600000000001</cx:pt>
          <cx:pt idx="2923">1232.6900000000001</cx:pt>
          <cx:pt idx="2924">6972.1999999999998</cx:pt>
          <cx:pt idx="2925">24719.900000000001</cx:pt>
          <cx:pt idx="2926">4428.3900000000003</cx:pt>
          <cx:pt idx="2927">4073.8499999999999</cx:pt>
          <cx:pt idx="2928">4851.1400000000003</cx:pt>
          <cx:pt idx="2929">2209.3200000000002</cx:pt>
          <cx:pt idx="2930">4999.0500000000002</cx:pt>
          <cx:pt idx="2931">4172.71</cx:pt>
          <cx:pt idx="2932">9999.9099999999999</cx:pt>
          <cx:pt idx="2933">3104.6700000000001</cx:pt>
          <cx:pt idx="2934">1494.4400000000001</cx:pt>
          <cx:pt idx="2935">4926.54</cx:pt>
          <cx:pt idx="2936">995.75999999999999</cx:pt>
          <cx:pt idx="2937">2119</cx:pt>
          <cx:pt idx="2938">5268.9899999999998</cx:pt>
          <cx:pt idx="2939">2878.6199999999999</cx:pt>
          <cx:pt idx="2940">818.98000000000002</cx:pt>
          <cx:pt idx="2941">9230.0799999999999</cx:pt>
          <cx:pt idx="2942">1509.9100000000001</cx:pt>
          <cx:pt idx="2943">10884.110000000001</cx:pt>
          <cx:pt idx="2944">2634.8099999999999</cx:pt>
          <cx:pt idx="2945">4272.1800000000003</cx:pt>
          <cx:pt idx="2946">9501.0900000000001</cx:pt>
          <cx:pt idx="2947">2190.5</cx:pt>
          <cx:pt idx="2948">4045.6799999999998</cx:pt>
          <cx:pt idx="2949">3712.6100000000001</cx:pt>
          <cx:pt idx="2950">675</cx:pt>
          <cx:pt idx="2951">2776.9099999999999</cx:pt>
          <cx:pt idx="2952">12996.190000000001</cx:pt>
          <cx:pt idx="2953">15014.26</cx:pt>
          <cx:pt idx="2954">335.61000000000001</cx:pt>
          <cx:pt idx="2955">1586.1700000000001</cx:pt>
          <cx:pt idx="2956">2260.9699999999998</cx:pt>
          <cx:pt idx="2957">2905.7399999999998</cx:pt>
          <cx:pt idx="2958">14822.23</cx:pt>
          <cx:pt idx="2959">1021.49</cx:pt>
          <cx:pt idx="2960">2580.8699999999999</cx:pt>
          <cx:pt idx="2961">2612.04</cx:pt>
          <cx:pt idx="2962">565.75</cx:pt>
          <cx:pt idx="2963">1739.77</cx:pt>
          <cx:pt idx="2964">1353.28</cx:pt>
          <cx:pt idx="2965">908.65999999999997</cx:pt>
          <cx:pt idx="2966">9988.7099999999991</cx:pt>
          <cx:pt idx="2967">13657.290000000001</cx:pt>
          <cx:pt idx="2968">5009.6300000000001</cx:pt>
          <cx:pt idx="2969">24936.41</cx:pt>
          <cx:pt idx="2970">761.86000000000001</cx:pt>
          <cx:pt idx="2971">58.32</cx:pt>
          <cx:pt idx="2972">972.38</cx:pt>
          <cx:pt idx="2973">4915</cx:pt>
          <cx:pt idx="2974">2964.0799999999999</cx:pt>
          <cx:pt idx="2975">4935.9499999999998</cx:pt>
          <cx:pt idx="2976">900.88999999999999</cx:pt>
          <cx:pt idx="2977">1228.74</cx:pt>
          <cx:pt idx="2978">6897.3800000000001</cx:pt>
          <cx:pt idx="2979">3387.8299999999999</cx:pt>
          <cx:pt idx="2980">1670.9200000000001</cx:pt>
          <cx:pt idx="2981">10857.530000000001</cx:pt>
          <cx:pt idx="2982">3000</cx:pt>
          <cx:pt idx="2983">2946.5999999999999</cx:pt>
          <cx:pt idx="2984">2999.6799999999998</cx:pt>
          <cx:pt idx="2985">9998.2700000000004</cx:pt>
          <cx:pt idx="2986">6554.3000000000002</cx:pt>
          <cx:pt idx="2987">1678.6800000000001</cx:pt>
          <cx:pt idx="2988">3432.75</cx:pt>
          <cx:pt idx="2989">2737.8899999999999</cx:pt>
          <cx:pt idx="2990">4257.7799999999997</cx:pt>
          <cx:pt idx="2991">1694.0799999999999</cx:pt>
          <cx:pt idx="2992">836.78999999999996</cx:pt>
          <cx:pt idx="2993">501.50999999999999</cx:pt>
          <cx:pt idx="2994">4997.7200000000003</cx:pt>
          <cx:pt idx="2995">1461.49</cx:pt>
          <cx:pt idx="2996">9999.5200000000004</cx:pt>
          <cx:pt idx="2997">4510.54</cx:pt>
          <cx:pt idx="2998">4891.3100000000004</cx:pt>
          <cx:pt idx="2999">1860.4200000000001</cx:pt>
          <cx:pt idx="3000">449.61000000000001</cx:pt>
          <cx:pt idx="3001">4177.75</cx:pt>
          <cx:pt idx="3002">9986.6299999999992</cx:pt>
          <cx:pt idx="3003">2940.7199999999998</cx:pt>
          <cx:pt idx="3004">2999.4299999999998</cx:pt>
          <cx:pt idx="3005">678.72000000000003</cx:pt>
          <cx:pt idx="3006">4094.4499999999998</cx:pt>
          <cx:pt idx="3007">2775.1500000000001</cx:pt>
          <cx:pt idx="3008">1902.6400000000001</cx:pt>
          <cx:pt idx="3009">4639.6899999999996</cx:pt>
          <cx:pt idx="3010">4118.6999999999998</cx:pt>
          <cx:pt idx="3011">870.39999999999998</cx:pt>
          <cx:pt idx="3012">6532.6899999999996</cx:pt>
          <cx:pt idx="3013">4989.1899999999996</cx:pt>
          <cx:pt idx="3014">5727</cx:pt>
          <cx:pt idx="3015">7029.8800000000001</cx:pt>
          <cx:pt idx="3016">105.26000000000001</cx:pt>
          <cx:pt idx="3017">5645.5500000000002</cx:pt>
          <cx:pt idx="3018">878.44000000000005</cx:pt>
          <cx:pt idx="3019">748.59000000000003</cx:pt>
          <cx:pt idx="3020">8754.2800000000007</cx:pt>
          <cx:pt idx="3021">1171.4300000000001</cx:pt>
          <cx:pt idx="3022">22999.939999999999</cx:pt>
          <cx:pt idx="3023">9531.9500000000007</cx:pt>
          <cx:pt idx="3024">9999.5900000000001</cx:pt>
          <cx:pt idx="3025">5294.3400000000001</cx:pt>
          <cx:pt idx="3026">2848.1300000000001</cx:pt>
          <cx:pt idx="3027">6874.2600000000002</cx:pt>
          <cx:pt idx="3028">7998.4399999999996</cx:pt>
          <cx:pt idx="3029">3045.71</cx:pt>
          <cx:pt idx="3030">18956.16</cx:pt>
          <cx:pt idx="3031">4861.6899999999996</cx:pt>
          <cx:pt idx="3032">5076.9899999999998</cx:pt>
          <cx:pt idx="3033">9499.5599999999995</cx:pt>
          <cx:pt idx="3034">968.80999999999995</cx:pt>
          <cx:pt idx="3035">309.92000000000002</cx:pt>
          <cx:pt idx="3036">4999.71</cx:pt>
          <cx:pt idx="3037">16495.060000000001</cx:pt>
          <cx:pt idx="3038">15000</cx:pt>
          <cx:pt idx="3039">492.13999999999999</cx:pt>
          <cx:pt idx="3040">2965</cx:pt>
          <cx:pt idx="3041">100</cx:pt>
          <cx:pt idx="3042">357</cx:pt>
          <cx:pt idx="3043">15000</cx:pt>
          <cx:pt idx="3044">2905.8000000000002</cx:pt>
          <cx:pt idx="3045">935.52999999999997</cx:pt>
          <cx:pt idx="3046">9999.1000000000004</cx:pt>
          <cx:pt idx="3047">2850.5900000000001</cx:pt>
          <cx:pt idx="3048">6493.5500000000002</cx:pt>
          <cx:pt idx="3049">4943.3900000000003</cx:pt>
          <cx:pt idx="3050">1008.1799999999999</cx:pt>
          <cx:pt idx="3051">833.14999999999998</cx:pt>
          <cx:pt idx="3052">15218.73</cx:pt>
          <cx:pt idx="3053">8497.9200000000001</cx:pt>
          <cx:pt idx="3054">23.469999999999999</cx:pt>
          <cx:pt idx="3055">950.46000000000004</cx:pt>
          <cx:pt idx="3056">2371.54</cx:pt>
          <cx:pt idx="3057">1328.27</cx:pt>
          <cx:pt idx="3058">2689.23</cx:pt>
          <cx:pt idx="3059">5873.6800000000003</cx:pt>
          <cx:pt idx="3060">2539.4699999999998</cx:pt>
          <cx:pt idx="3061">14208.33</cx:pt>
          <cx:pt idx="3062">9999.8600000000006</cx:pt>
          <cx:pt idx="3063">3493.1199999999999</cx:pt>
          <cx:pt idx="3064">2303.6599999999999</cx:pt>
          <cx:pt idx="3065">9992.7800000000007</cx:pt>
          <cx:pt idx="3066">4949.0699999999997</cx:pt>
          <cx:pt idx="3067">1770.01</cx:pt>
          <cx:pt idx="3068">5332.5500000000002</cx:pt>
          <cx:pt idx="3069">3999.8200000000002</cx:pt>
          <cx:pt idx="3070">443.57999999999998</cx:pt>
          <cx:pt idx="3071">6523.46</cx:pt>
          <cx:pt idx="3072">1586.8900000000001</cx:pt>
          <cx:pt idx="3073">4205.1199999999999</cx:pt>
          <cx:pt idx="3074">19127.84</cx:pt>
          <cx:pt idx="3075">1724.3599999999999</cx:pt>
          <cx:pt idx="3076">3010.7399999999998</cx:pt>
          <cx:pt idx="3077">247.71000000000001</cx:pt>
          <cx:pt idx="3078">500</cx:pt>
          <cx:pt idx="3079">2902.6500000000001</cx:pt>
          <cx:pt idx="3080">306.69999999999999</cx:pt>
          <cx:pt idx="3081">6975.7600000000002</cx:pt>
          <cx:pt idx="3082">2137.3800000000001</cx:pt>
          <cx:pt idx="3083">6447.2600000000002</cx:pt>
          <cx:pt idx="3084">9992.2700000000004</cx:pt>
          <cx:pt idx="3085">8217.2900000000009</cx:pt>
          <cx:pt idx="3086">4219.21</cx:pt>
          <cx:pt idx="3087">9366.6800000000003</cx:pt>
          <cx:pt idx="3088">5966.29</cx:pt>
          <cx:pt idx="3089">16999.900000000001</cx:pt>
          <cx:pt idx="3090">2327.54</cx:pt>
          <cx:pt idx="3091">2743.4899999999998</cx:pt>
          <cx:pt idx="3092">4924.1499999999996</cx:pt>
          <cx:pt idx="3093">7431.4499999999998</cx:pt>
          <cx:pt idx="3094">11997.940000000001</cx:pt>
          <cx:pt idx="3095">7500</cx:pt>
          <cx:pt idx="3096">4809.1700000000001</cx:pt>
          <cx:pt idx="3097">2194.6700000000001</cx:pt>
          <cx:pt idx="3098">9811.1399999999994</cx:pt>
          <cx:pt idx="3099">338.94</cx:pt>
          <cx:pt idx="3100">4993.1599999999999</cx:pt>
          <cx:pt idx="3101">3789.1900000000001</cx:pt>
          <cx:pt idx="3102">1990.5599999999999</cx:pt>
          <cx:pt idx="3103">9980.0900000000001</cx:pt>
          <cx:pt idx="3104">1839.8900000000001</cx:pt>
          <cx:pt idx="3105">3833.79</cx:pt>
          <cx:pt idx="3106">1401.05</cx:pt>
          <cx:pt idx="3107">8999.9400000000005</cx:pt>
          <cx:pt idx="3108">9999.4300000000003</cx:pt>
          <cx:pt idx="3109">4679.1599999999999</cx:pt>
          <cx:pt idx="3110">493.30000000000001</cx:pt>
          <cx:pt idx="3111">1882.22</cx:pt>
          <cx:pt idx="3112">4127.3699999999999</cx:pt>
          <cx:pt idx="3113">8581.4899999999998</cx:pt>
          <cx:pt idx="3114">9801.2199999999993</cx:pt>
          <cx:pt idx="3115">8872.2299999999996</cx:pt>
          <cx:pt idx="3116">3139.1199999999999</cx:pt>
          <cx:pt idx="3117">3558.6100000000001</cx:pt>
          <cx:pt idx="3118">7452.3400000000001</cx:pt>
          <cx:pt idx="3119">2164.52</cx:pt>
          <cx:pt idx="3120">603.44000000000005</cx:pt>
          <cx:pt idx="3121">2959.5799999999999</cx:pt>
          <cx:pt idx="3122">912.96000000000004</cx:pt>
          <cx:pt idx="3123">14979.6</cx:pt>
          <cx:pt idx="3124">431.88</cx:pt>
          <cx:pt idx="3125">3626.2800000000002</cx:pt>
          <cx:pt idx="3126">7041.3299999999999</cx:pt>
          <cx:pt idx="3127">1045.1500000000001</cx:pt>
          <cx:pt idx="3128">6573.7799999999997</cx:pt>
          <cx:pt idx="3129">3424.79</cx:pt>
          <cx:pt idx="3130">2776.2399999999998</cx:pt>
          <cx:pt idx="3131">3858.6100000000001</cx:pt>
          <cx:pt idx="3132">3000</cx:pt>
          <cx:pt idx="3133">4196.0799999999999</cx:pt>
          <cx:pt idx="3134">1702.6099999999999</cx:pt>
          <cx:pt idx="3135">9993.4200000000001</cx:pt>
          <cx:pt idx="3136">2936.5300000000002</cx:pt>
          <cx:pt idx="3137">5863.4200000000001</cx:pt>
          <cx:pt idx="3138">8382.9200000000001</cx:pt>
          <cx:pt idx="3139">9998.8799999999992</cx:pt>
          <cx:pt idx="3140">2230.8800000000001</cx:pt>
          <cx:pt idx="3141">6562.3800000000001</cx:pt>
          <cx:pt idx="3142">1503.8299999999999</cx:pt>
          <cx:pt idx="3143">6660.7399999999998</cx:pt>
          <cx:pt idx="3144">4927.4700000000003</cx:pt>
          <cx:pt idx="3145">9893.5499999999993</cx:pt>
          <cx:pt idx="3146">4850.0100000000002</cx:pt>
          <cx:pt idx="3147">7881.1400000000003</cx:pt>
          <cx:pt idx="3148">1121.02</cx:pt>
          <cx:pt idx="3149">987.29999999999995</cx:pt>
          <cx:pt idx="3150">4976.8999999999996</cx:pt>
          <cx:pt idx="3151">4584.8100000000004</cx:pt>
          <cx:pt idx="3152">9067.0799999999999</cx:pt>
          <cx:pt idx="3153">1086.46</cx:pt>
          <cx:pt idx="3154">919.79999999999995</cx:pt>
          <cx:pt idx="3155">8881.5300000000007</cx:pt>
          <cx:pt idx="3156">9697</cx:pt>
          <cx:pt idx="3157">1973.3800000000001</cx:pt>
          <cx:pt idx="3158">1590.0899999999999</cx:pt>
          <cx:pt idx="3159">10000</cx:pt>
          <cx:pt idx="3160">4971.6099999999997</cx:pt>
          <cx:pt idx="3161">5000</cx:pt>
          <cx:pt idx="3162">2074.4899999999998</cx:pt>
          <cx:pt idx="3163">4127.9300000000003</cx:pt>
          <cx:pt idx="3164">9991.8099999999995</cx:pt>
          <cx:pt idx="3165">1989.3</cx:pt>
          <cx:pt idx="3166">2830.23</cx:pt>
          <cx:pt idx="3167">14000</cx:pt>
          <cx:pt idx="3168">10959.379999999999</cx:pt>
          <cx:pt idx="3169">88.390000000000001</cx:pt>
          <cx:pt idx="3170">14037.389999999999</cx:pt>
          <cx:pt idx="3171">439.19999999999999</cx:pt>
          <cx:pt idx="3172">612.62</cx:pt>
          <cx:pt idx="3173">462.35000000000002</cx:pt>
          <cx:pt idx="3174">2966.5100000000002</cx:pt>
          <cx:pt idx="3175">3426.1900000000001</cx:pt>
          <cx:pt idx="3176">4359.2399999999998</cx:pt>
          <cx:pt idx="3177">432</cx:pt>
          <cx:pt idx="3178">5700</cx:pt>
          <cx:pt idx="3179">7319.1800000000003</cx:pt>
          <cx:pt idx="3180">1840.4300000000001</cx:pt>
          <cx:pt idx="3181">8547.7199999999993</cx:pt>
          <cx:pt idx="3182">2999.9099999999999</cx:pt>
          <cx:pt idx="3183">2699.4200000000001</cx:pt>
          <cx:pt idx="3184">1732.22</cx:pt>
          <cx:pt idx="3185">1998.1600000000001</cx:pt>
          <cx:pt idx="3186">6150.3999999999996</cx:pt>
          <cx:pt idx="3187">4994.3000000000002</cx:pt>
          <cx:pt idx="3188">9965.1100000000006</cx:pt>
          <cx:pt idx="3189">4696.0600000000004</cx:pt>
          <cx:pt idx="3190">2887.1900000000001</cx:pt>
          <cx:pt idx="3191">3630.8699999999999</cx:pt>
          <cx:pt idx="3192">1386.4000000000001</cx:pt>
          <cx:pt idx="3193">9746.1000000000004</cx:pt>
          <cx:pt idx="3194">28600</cx:pt>
          <cx:pt idx="3195">9607.4099999999999</cx:pt>
          <cx:pt idx="3196">4396.8900000000003</cx:pt>
          <cx:pt idx="3197">2007.76</cx:pt>
          <cx:pt idx="3198">2576.2800000000002</cx:pt>
          <cx:pt idx="3199">3907.23</cx:pt>
          <cx:pt idx="3200">2281</cx:pt>
          <cx:pt idx="3201">9934.6599999999999</cx:pt>
          <cx:pt idx="3202">579.27999999999997</cx:pt>
          <cx:pt idx="3203">9989.3700000000008</cx:pt>
          <cx:pt idx="3204">24397.259999999998</cx:pt>
          <cx:pt idx="3205">102.40000000000001</cx:pt>
          <cx:pt idx="3206">3620.2399999999998</cx:pt>
          <cx:pt idx="3207">1817.5899999999999</cx:pt>
          <cx:pt idx="3208">1852.01</cx:pt>
          <cx:pt idx="3209">332.97000000000003</cx:pt>
          <cx:pt idx="3210">9153.0100000000002</cx:pt>
          <cx:pt idx="3211">4759.4899999999998</cx:pt>
          <cx:pt idx="3212">7362.8500000000004</cx:pt>
          <cx:pt idx="3213">9155.6700000000001</cx:pt>
          <cx:pt idx="3214">3558.8400000000001</cx:pt>
          <cx:pt idx="3215">12479.389999999999</cx:pt>
          <cx:pt idx="3216">6095.8500000000004</cx:pt>
          <cx:pt idx="3217">6252.0600000000004</cx:pt>
          <cx:pt idx="3218">3090.0599999999999</cx:pt>
          <cx:pt idx="3219">3422.6900000000001</cx:pt>
          <cx:pt idx="3220">4776.5900000000001</cx:pt>
          <cx:pt idx="3221">1000</cx:pt>
          <cx:pt idx="3222">1049.01</cx:pt>
          <cx:pt idx="3223">9999.5300000000007</cx:pt>
          <cx:pt idx="3224">5300.1599999999999</cx:pt>
          <cx:pt idx="3225">2844.4400000000001</cx:pt>
          <cx:pt idx="3226">6598.2799999999997</cx:pt>
          <cx:pt idx="3227">269.54000000000002</cx:pt>
          <cx:pt idx="3228">4030.8800000000001</cx:pt>
          <cx:pt idx="3229">2915.3299999999999</cx:pt>
          <cx:pt idx="3230">7580.3400000000001</cx:pt>
          <cx:pt idx="3231">9920.2000000000007</cx:pt>
          <cx:pt idx="3232">4322.0200000000004</cx:pt>
          <cx:pt idx="3233">14991.42</cx:pt>
          <cx:pt idx="3234">4997.5299999999997</cx:pt>
          <cx:pt idx="3235">4887.0299999999997</cx:pt>
          <cx:pt idx="3236">2373.3400000000001</cx:pt>
          <cx:pt idx="3237">6326.1099999999997</cx:pt>
          <cx:pt idx="3238">8833.6000000000004</cx:pt>
          <cx:pt idx="3239">5184.7200000000003</cx:pt>
          <cx:pt idx="3240">14980.9</cx:pt>
          <cx:pt idx="3241">1933.3</cx:pt>
          <cx:pt idx="3242">1911.8299999999999</cx:pt>
          <cx:pt idx="3243">1352</cx:pt>
          <cx:pt idx="3244">985.04999999999995</cx:pt>
          <cx:pt idx="3245">985.13999999999999</cx:pt>
          <cx:pt idx="3246">2765.77</cx:pt>
          <cx:pt idx="3247">4957.4499999999998</cx:pt>
          <cx:pt idx="3248">516.76999999999998</cx:pt>
          <cx:pt idx="3249">1256.9300000000001</cx:pt>
          <cx:pt idx="3250">5649.4799999999996</cx:pt>
          <cx:pt idx="3251">8039.71</cx:pt>
          <cx:pt idx="3252">1416.54</cx:pt>
          <cx:pt idx="3253">2755.5700000000002</cx:pt>
          <cx:pt idx="3254">17499.080000000002</cx:pt>
          <cx:pt idx="3255">485.82999999999998</cx:pt>
          <cx:pt idx="3256">13207.73</cx:pt>
          <cx:pt idx="3257">894.07000000000005</cx:pt>
          <cx:pt idx="3258">2537.25</cx:pt>
          <cx:pt idx="3259">3034.7800000000002</cx:pt>
          <cx:pt idx="3260">4134.1899999999996</cx:pt>
          <cx:pt idx="3261">4560.1599999999999</cx:pt>
          <cx:pt idx="3262">1869.98</cx:pt>
          <cx:pt idx="3263">4251.5500000000002</cx:pt>
          <cx:pt idx="3264">3573.9699999999998</cx:pt>
          <cx:pt idx="3265">19038.52</cx:pt>
          <cx:pt idx="3266">8409.4400000000005</cx:pt>
          <cx:pt idx="3267">303.30000000000001</cx:pt>
          <cx:pt idx="3268">9999.4599999999991</cx:pt>
          <cx:pt idx="3269">14897.950000000001</cx:pt>
          <cx:pt idx="3270">959.04999999999995</cx:pt>
          <cx:pt idx="3271">1709.0899999999999</cx:pt>
          <cx:pt idx="3272">4610.7600000000002</cx:pt>
          <cx:pt idx="3273">2455.1300000000001</cx:pt>
          <cx:pt idx="3274">11811.719999999999</cx:pt>
          <cx:pt idx="3275">977.83000000000004</cx:pt>
          <cx:pt idx="3276">1931</cx:pt>
          <cx:pt idx="3277">13159.51</cx:pt>
          <cx:pt idx="3278">577.17999999999995</cx:pt>
          <cx:pt idx="3279">13988.200000000001</cx:pt>
          <cx:pt idx="3280">13803.219999999999</cx:pt>
          <cx:pt idx="3281">968.74000000000001</cx:pt>
          <cx:pt idx="3282">615.16999999999996</cx:pt>
          <cx:pt idx="3283">8227.4200000000001</cx:pt>
          <cx:pt idx="3284">498.01999999999998</cx:pt>
          <cx:pt idx="3285">6110.2600000000002</cx:pt>
          <cx:pt idx="3286">6993.9200000000001</cx:pt>
          <cx:pt idx="3287">9961.2900000000009</cx:pt>
          <cx:pt idx="3288">2078.8400000000001</cx:pt>
          <cx:pt idx="3289">3887.5100000000002</cx:pt>
          <cx:pt idx="3290">9917.7000000000007</cx:pt>
          <cx:pt idx="3291">2729.25</cx:pt>
          <cx:pt idx="3292">12769.41</cx:pt>
          <cx:pt idx="3293">4989.0799999999999</cx:pt>
          <cx:pt idx="3294">9899.6399999999994</cx:pt>
          <cx:pt idx="3295">8658.1599999999999</cx:pt>
          <cx:pt idx="3296">4769.3800000000001</cx:pt>
          <cx:pt idx="3297">4255.71</cx:pt>
          <cx:pt idx="3298">6217.21</cx:pt>
          <cx:pt idx="3299">1484.22</cx:pt>
          <cx:pt idx="3300">3318.8099999999999</cx:pt>
          <cx:pt idx="3301">6708.8599999999997</cx:pt>
          <cx:pt idx="3302">1981.45</cx:pt>
          <cx:pt idx="3303">12861.07</cx:pt>
          <cx:pt idx="3304">5790.3500000000004</cx:pt>
          <cx:pt idx="3305">1609.3499999999999</cx:pt>
          <cx:pt idx="3306">3734.5700000000002</cx:pt>
          <cx:pt idx="3307">16269.559999999999</cx:pt>
          <cx:pt idx="3308">2457.0500000000002</cx:pt>
          <cx:pt idx="3309">2287.7600000000002</cx:pt>
          <cx:pt idx="3310">521.17999999999995</cx:pt>
          <cx:pt idx="3311">948.91999999999996</cx:pt>
          <cx:pt idx="3312">3638.6599999999999</cx:pt>
          <cx:pt idx="3313">1613</cx:pt>
          <cx:pt idx="3314">4999.8500000000004</cx:pt>
          <cx:pt idx="3315">12226.58</cx:pt>
          <cx:pt idx="3316">4909.1700000000001</cx:pt>
          <cx:pt idx="3317">7191.9499999999998</cx:pt>
          <cx:pt idx="3318">996.92999999999995</cx:pt>
          <cx:pt idx="3319">2492.6500000000001</cx:pt>
          <cx:pt idx="3320">4390.5900000000001</cx:pt>
          <cx:pt idx="3321">999.26999999999998</cx:pt>
          <cx:pt idx="3322">7494.9899999999998</cx:pt>
          <cx:pt idx="3323">2490.9899999999998</cx:pt>
          <cx:pt idx="3324">2977.8400000000001</cx:pt>
          <cx:pt idx="3325">2457.02</cx:pt>
          <cx:pt idx="3326">2376.0799999999999</cx:pt>
          <cx:pt idx="3327">813.52999999999997</cx:pt>
          <cx:pt idx="3328">9950</cx:pt>
          <cx:pt idx="3329">4755.3900000000003</cx:pt>
          <cx:pt idx="3330">4994.54</cx:pt>
          <cx:pt idx="3331">3984</cx:pt>
          <cx:pt idx="3332">1493.71</cx:pt>
          <cx:pt idx="3333">4422.8299999999999</cx:pt>
          <cx:pt idx="3334">847.50999999999999</cx:pt>
          <cx:pt idx="3335">9843.6100000000006</cx:pt>
          <cx:pt idx="3336">2170.96</cx:pt>
          <cx:pt idx="3337">941.53999999999996</cx:pt>
          <cx:pt idx="3338">3523.71</cx:pt>
          <cx:pt idx="3339">9156.6800000000003</cx:pt>
          <cx:pt idx="3340">9941.8199999999997</cx:pt>
          <cx:pt idx="3341">4819.4200000000001</cx:pt>
          <cx:pt idx="3342">3726.8499999999999</cx:pt>
          <cx:pt idx="3343">4568.25</cx:pt>
          <cx:pt idx="3344">2722.3200000000002</cx:pt>
          <cx:pt idx="3345">5089.8900000000003</cx:pt>
          <cx:pt idx="3346">4352.3999999999996</cx:pt>
          <cx:pt idx="3347">2326.3499999999999</cx:pt>
          <cx:pt idx="3348">1883.5</cx:pt>
          <cx:pt idx="3349">7500</cx:pt>
          <cx:pt idx="3350">4524.3999999999996</cx:pt>
          <cx:pt idx="3351">7531.7799999999997</cx:pt>
          <cx:pt idx="3352">3704.2600000000002</cx:pt>
          <cx:pt idx="3353">15024.4</cx:pt>
          <cx:pt idx="3354">17377.860000000001</cx:pt>
          <cx:pt idx="3355">2999.0799999999999</cx:pt>
          <cx:pt idx="3356">6520.3500000000004</cx:pt>
          <cx:pt idx="3357">4443.8000000000002</cx:pt>
          <cx:pt idx="3358">1591.4200000000001</cx:pt>
          <cx:pt idx="3359">1199.8199999999999</cx:pt>
          <cx:pt idx="3360">9646.4599999999991</cx:pt>
          <cx:pt idx="3361">2311.71</cx:pt>
          <cx:pt idx="3362">9486.2999999999993</cx:pt>
          <cx:pt idx="3363">5000</cx:pt>
          <cx:pt idx="3364">35665.510000000002</cx:pt>
          <cx:pt idx="3365">2499.8200000000002</cx:pt>
          <cx:pt idx="3366">8141.2799999999997</cx:pt>
          <cx:pt idx="3367">7852.1099999999997</cx:pt>
          <cx:pt idx="3368">4245.8100000000004</cx:pt>
          <cx:pt idx="3369">9982.7399999999998</cx:pt>
          <cx:pt idx="3370">7426.2700000000004</cx:pt>
          <cx:pt idx="3371">801.54999999999995</cx:pt>
          <cx:pt idx="3372">1881.71</cx:pt>
          <cx:pt idx="3373">2485.5599999999999</cx:pt>
          <cx:pt idx="3374">6692.8100000000004</cx:pt>
          <cx:pt idx="3375">1846.96</cx:pt>
          <cx:pt idx="3376">17813.34</cx:pt>
          <cx:pt idx="3377">5000</cx:pt>
          <cx:pt idx="3378">4993.9700000000003</cx:pt>
          <cx:pt idx="3379">10008</cx:pt>
          <cx:pt idx="3380">2929.4400000000001</cx:pt>
          <cx:pt idx="3381">2669.48</cx:pt>
          <cx:pt idx="3382">4954.46</cx:pt>
          <cx:pt idx="3383">2149.4099999999999</cx:pt>
          <cx:pt idx="3384">9961.2199999999993</cx:pt>
          <cx:pt idx="3385">499.13</cx:pt>
          <cx:pt idx="3386">4888.7600000000002</cx:pt>
          <cx:pt idx="3387">136.53</cx:pt>
          <cx:pt idx="3388">2888.6599999999999</cx:pt>
          <cx:pt idx="3389">1004.04</cx:pt>
          <cx:pt idx="3390">4572.5</cx:pt>
          <cx:pt idx="3391">1648</cx:pt>
          <cx:pt idx="3392">5573.1700000000001</cx:pt>
          <cx:pt idx="3393">4587.5299999999997</cx:pt>
          <cx:pt idx="3394">4635.0699999999997</cx:pt>
          <cx:pt idx="3395">14996.379999999999</cx:pt>
          <cx:pt idx="3396">709.01999999999998</cx:pt>
          <cx:pt idx="3397">4520.1899999999996</cx:pt>
          <cx:pt idx="3398">3439.2199999999998</cx:pt>
          <cx:pt idx="3399">2488.4099999999999</cx:pt>
          <cx:pt idx="3400">7430.54</cx:pt>
          <cx:pt idx="3401">7593.6800000000003</cx:pt>
          <cx:pt idx="3402">987.39999999999998</cx:pt>
          <cx:pt idx="3403">9492.4699999999993</cx:pt>
          <cx:pt idx="3404">1994.4200000000001</cx:pt>
          <cx:pt idx="3405">8764.0400000000009</cx:pt>
          <cx:pt idx="3406">9691.9099999999999</cx:pt>
          <cx:pt idx="3407">749.5</cx:pt>
          <cx:pt idx="3408">1929.8800000000001</cx:pt>
          <cx:pt idx="3409">6039.8299999999999</cx:pt>
          <cx:pt idx="3410">527.05999999999995</cx:pt>
          <cx:pt idx="3411">7498.8400000000001</cx:pt>
          <cx:pt idx="3412">1153.1099999999999</cx:pt>
          <cx:pt idx="3413">2546.6199999999999</cx:pt>
          <cx:pt idx="3414">1500</cx:pt>
          <cx:pt idx="3415">2029.9400000000001</cx:pt>
          <cx:pt idx="3416">4652.7600000000002</cx:pt>
          <cx:pt idx="3417">12313.5</cx:pt>
          <cx:pt idx="3418">10000</cx:pt>
          <cx:pt idx="3419">9009.0799999999999</cx:pt>
          <cx:pt idx="3420">1269.8599999999999</cx:pt>
          <cx:pt idx="3421">7753.0500000000002</cx:pt>
          <cx:pt idx="3422">4157.2700000000004</cx:pt>
          <cx:pt idx="3423">1992.6500000000001</cx:pt>
          <cx:pt idx="3424">9910.8099999999995</cx:pt>
          <cx:pt idx="3425">2001.48</cx:pt>
          <cx:pt idx="3426">4999.8500000000004</cx:pt>
          <cx:pt idx="3427">5000</cx:pt>
          <cx:pt idx="3428">2396.4899999999998</cx:pt>
          <cx:pt idx="3429">4988.1599999999999</cx:pt>
          <cx:pt idx="3430">1309.6900000000001</cx:pt>
          <cx:pt idx="3431">987.87</cx:pt>
          <cx:pt idx="3432">19453.389999999999</cx:pt>
          <cx:pt idx="3433">9999.6700000000001</cx:pt>
          <cx:pt idx="3434">9992.5599999999995</cx:pt>
          <cx:pt idx="3435">66.420000000000002</cx:pt>
          <cx:pt idx="3436">4992.7399999999998</cx:pt>
          <cx:pt idx="3437">4983.6999999999998</cx:pt>
          <cx:pt idx="3438">2381.9099999999999</cx:pt>
          <cx:pt idx="3439">345.75999999999999</cx:pt>
          <cx:pt idx="3440">4383.7700000000004</cx:pt>
          <cx:pt idx="3441">2475.8899999999999</cx:pt>
          <cx:pt idx="3442">9974.1100000000006</cx:pt>
          <cx:pt idx="3443">9992.0100000000002</cx:pt>
          <cx:pt idx="3444">5493.3299999999999</cx:pt>
          <cx:pt idx="3445">4374.25</cx:pt>
          <cx:pt idx="3446">3736.04</cx:pt>
          <cx:pt idx="3447">8761.4200000000001</cx:pt>
          <cx:pt idx="3448">8926.5200000000004</cx:pt>
          <cx:pt idx="3449">14772.27</cx:pt>
          <cx:pt idx="3450">1918.54</cx:pt>
          <cx:pt idx="3451">1663.4000000000001</cx:pt>
          <cx:pt idx="3452">1462.6600000000001</cx:pt>
          <cx:pt idx="3453">2780</cx:pt>
          <cx:pt idx="3454">2003.97</cx:pt>
          <cx:pt idx="3455">3034.23</cx:pt>
          <cx:pt idx="3456">897.88</cx:pt>
          <cx:pt idx="3457">2011.6099999999999</cx:pt>
          <cx:pt idx="3458">1439.9400000000001</cx:pt>
          <cx:pt idx="3459">4588.7399999999998</cx:pt>
          <cx:pt idx="3460">1166.3299999999999</cx:pt>
          <cx:pt idx="3461">10020.120000000001</cx:pt>
          <cx:pt idx="3462">7167.4700000000003</cx:pt>
          <cx:pt idx="3463">4794.1599999999999</cx:pt>
          <cx:pt idx="3464">1647.8099999999999</cx:pt>
          <cx:pt idx="3465">1580.49</cx:pt>
          <cx:pt idx="3466">2212.25</cx:pt>
          <cx:pt idx="3467">974.46000000000004</cx:pt>
          <cx:pt idx="3468">5845.4300000000003</cx:pt>
          <cx:pt idx="3469">9199.2000000000007</cx:pt>
          <cx:pt idx="3470">10000</cx:pt>
          <cx:pt idx="3471">1844.8699999999999</cx:pt>
          <cx:pt idx="3472">8771.0599999999995</cx:pt>
          <cx:pt idx="3473">2623.4200000000001</cx:pt>
          <cx:pt idx="3474">1132.7</cx:pt>
          <cx:pt idx="3475">262.30000000000001</cx:pt>
          <cx:pt idx="3476">2906.8800000000001</cx:pt>
          <cx:pt idx="3477">799.5</cx:pt>
          <cx:pt idx="3478">640.46000000000004</cx:pt>
          <cx:pt idx="3479">1420</cx:pt>
          <cx:pt idx="3480">471.25</cx:pt>
          <cx:pt idx="3481">2467.5100000000002</cx:pt>
          <cx:pt idx="3482">2367.6599999999999</cx:pt>
          <cx:pt idx="3483">1088.29</cx:pt>
          <cx:pt idx="3484">2531.1100000000001</cx:pt>
          <cx:pt idx="3485">4310.1300000000001</cx:pt>
          <cx:pt idx="3486">5156.9399999999996</cx:pt>
          <cx:pt idx="3487">3555.52</cx:pt>
          <cx:pt idx="3488">637.07000000000005</cx:pt>
          <cx:pt idx="3489">3377.9200000000001</cx:pt>
          <cx:pt idx="3490">4625.1099999999997</cx:pt>
          <cx:pt idx="3491">2104.1999999999998</cx:pt>
          <cx:pt idx="3492">1399.4300000000001</cx:pt>
          <cx:pt idx="3493">8000</cx:pt>
          <cx:pt idx="3494">7271.8000000000002</cx:pt>
          <cx:pt idx="3495">2629.1500000000001</cx:pt>
          <cx:pt idx="3496">14568.780000000001</cx:pt>
          <cx:pt idx="3497">2878.21</cx:pt>
          <cx:pt idx="3498">923.44000000000005</cx:pt>
          <cx:pt idx="3499">513.92999999999995</cx:pt>
          <cx:pt idx="3500">9485.4300000000003</cx:pt>
          <cx:pt idx="3501">2494.8600000000001</cx:pt>
          <cx:pt idx="3502">993.08000000000004</cx:pt>
          <cx:pt idx="3503">3619.2600000000002</cx:pt>
          <cx:pt idx="3504">9938.7399999999998</cx:pt>
          <cx:pt idx="3505">8848.9500000000007</cx:pt>
          <cx:pt idx="3506">349.31</cx:pt>
          <cx:pt idx="3507">9978.7000000000007</cx:pt>
          <cx:pt idx="3508">7490.7700000000004</cx:pt>
          <cx:pt idx="3509">3465.79</cx:pt>
          <cx:pt idx="3510">643.90999999999997</cx:pt>
          <cx:pt idx="3511">9030.8500000000004</cx:pt>
          <cx:pt idx="3512">1122.3900000000001</cx:pt>
          <cx:pt idx="3513">7398.04</cx:pt>
          <cx:pt idx="3514">4859.5</cx:pt>
          <cx:pt idx="3515">1251.0799999999999</cx:pt>
          <cx:pt idx="3516">2723.5</cx:pt>
          <cx:pt idx="3517">4912.5500000000002</cx:pt>
          <cx:pt idx="3518">2207.2399999999998</cx:pt>
          <cx:pt idx="3519">2387.3600000000001</cx:pt>
          <cx:pt idx="3520">726.54999999999995</cx:pt>
          <cx:pt idx="3521">978.49000000000001</cx:pt>
          <cx:pt idx="3522">1315.71</cx:pt>
          <cx:pt idx="3523">808.38999999999999</cx:pt>
          <cx:pt idx="3524">2491.0500000000002</cx:pt>
          <cx:pt idx="3525">809.19000000000005</cx:pt>
          <cx:pt idx="3526">924.41999999999996</cx:pt>
          <cx:pt idx="3527">156.00999999999999</cx:pt>
          <cx:pt idx="3528">5000</cx:pt>
          <cx:pt idx="3529">986.70000000000005</cx:pt>
          <cx:pt idx="3530">1373.47</cx:pt>
          <cx:pt idx="3531">2936.9299999999998</cx:pt>
          <cx:pt idx="3532">2895.1599999999999</cx:pt>
          <cx:pt idx="3533">983.60000000000002</cx:pt>
          <cx:pt idx="3534">4486.6999999999998</cx:pt>
          <cx:pt idx="3535">9063.1299999999992</cx:pt>
          <cx:pt idx="3536">9307.5100000000002</cx:pt>
          <cx:pt idx="3537">2259.8699999999999</cx:pt>
          <cx:pt idx="3538">2737.3800000000001</cx:pt>
          <cx:pt idx="3539">2977.0700000000002</cx:pt>
          <cx:pt idx="3540">3010</cx:pt>
          <cx:pt idx="3541">4322.8400000000001</cx:pt>
          <cx:pt idx="3542">5940.7200000000003</cx:pt>
          <cx:pt idx="3543">2377.75</cx:pt>
          <cx:pt idx="3544">4667.54</cx:pt>
          <cx:pt idx="3545">980.28999999999996</cx:pt>
          <cx:pt idx="3546">999.94000000000005</cx:pt>
          <cx:pt idx="3547">5720.5299999999997</cx:pt>
          <cx:pt idx="3548">1848.6600000000001</cx:pt>
          <cx:pt idx="3549">10219.52</cx:pt>
          <cx:pt idx="3550">2054.27</cx:pt>
          <cx:pt idx="3551">2298.4400000000001</cx:pt>
          <cx:pt idx="3552">4742.7299999999996</cx:pt>
          <cx:pt idx="3553">7976.7600000000002</cx:pt>
          <cx:pt idx="3554">3805.77</cx:pt>
          <cx:pt idx="3555">6499.46</cx:pt>
          <cx:pt idx="3556">1475.99</cx:pt>
          <cx:pt idx="3557">4859.0799999999999</cx:pt>
          <cx:pt idx="3558">1998.4300000000001</cx:pt>
          <cx:pt idx="3559">3480.5999999999999</cx:pt>
          <cx:pt idx="3560">4490.7200000000003</cx:pt>
          <cx:pt idx="3561">982.94000000000005</cx:pt>
          <cx:pt idx="3562">6491.3999999999996</cx:pt>
          <cx:pt idx="3563">8698.0100000000002</cx:pt>
          <cx:pt idx="3564">6760.25</cx:pt>
          <cx:pt idx="3565">7448.1099999999997</cx:pt>
          <cx:pt idx="3566">8532.6200000000008</cx:pt>
          <cx:pt idx="3567">2411.4200000000001</cx:pt>
          <cx:pt idx="3568">4922.2799999999997</cx:pt>
          <cx:pt idx="3569">9684.3700000000008</cx:pt>
          <cx:pt idx="3570">3039.5300000000002</cx:pt>
          <cx:pt idx="3571">1928.1099999999999</cx:pt>
          <cx:pt idx="3572">2382.6599999999999</cx:pt>
          <cx:pt idx="3573">5548.5900000000001</cx:pt>
          <cx:pt idx="3574">19429.68</cx:pt>
          <cx:pt idx="3575">1233.5</cx:pt>
          <cx:pt idx="3576">27.050000000000001</cx:pt>
          <cx:pt idx="3577">2286.25</cx:pt>
          <cx:pt idx="3578">1942</cx:pt>
          <cx:pt idx="3579">2664.3200000000002</cx:pt>
          <cx:pt idx="3580">9980.9599999999991</cx:pt>
          <cx:pt idx="3581">4087.9400000000001</cx:pt>
          <cx:pt idx="3582">785.53999999999996</cx:pt>
          <cx:pt idx="3583">2371.6300000000001</cx:pt>
          <cx:pt idx="3584">999.22000000000003</cx:pt>
          <cx:pt idx="3585">5848.25</cx:pt>
          <cx:pt idx="3586">4468.3199999999997</cx:pt>
          <cx:pt idx="3587">499.95999999999998</cx:pt>
          <cx:pt idx="3588">17990.369999999999</cx:pt>
          <cx:pt idx="3589">4686.5200000000004</cx:pt>
          <cx:pt idx="3590">2569.1500000000001</cx:pt>
          <cx:pt idx="3591">7892.1499999999996</cx:pt>
          <cx:pt idx="3592">5000</cx:pt>
          <cx:pt idx="3593">3825.3400000000001</cx:pt>
          <cx:pt idx="3594">5618.2600000000002</cx:pt>
          <cx:pt idx="3595">2619.4200000000001</cx:pt>
          <cx:pt idx="3596">2998.46</cx:pt>
          <cx:pt idx="3597">1814.0599999999999</cx:pt>
          <cx:pt idx="3598">2816.9299999999998</cx:pt>
          <cx:pt idx="3599">8300.2299999999996</cx:pt>
          <cx:pt idx="3600">215</cx:pt>
          <cx:pt idx="3601">35000</cx:pt>
          <cx:pt idx="3602">4998.6300000000001</cx:pt>
          <cx:pt idx="3603">2961.0999999999999</cx:pt>
          <cx:pt idx="3604">1736.3</cx:pt>
          <cx:pt idx="3605">6496.3199999999997</cx:pt>
          <cx:pt idx="3606">5093.8000000000002</cx:pt>
          <cx:pt idx="3607">6716.46</cx:pt>
          <cx:pt idx="3608">2975.3699999999999</cx:pt>
          <cx:pt idx="3609">985.36000000000001</cx:pt>
          <cx:pt idx="3610">1017.6799999999999</cx:pt>
          <cx:pt idx="3611">4819.6199999999999</cx:pt>
          <cx:pt idx="3612">3187.1300000000001</cx:pt>
          <cx:pt idx="3613">2390.4200000000001</cx:pt>
          <cx:pt idx="3614">1845.4000000000001</cx:pt>
          <cx:pt idx="3615">388.06</cx:pt>
          <cx:pt idx="3616">9997.7299999999996</cx:pt>
          <cx:pt idx="3617">12500</cx:pt>
          <cx:pt idx="3618">2366.6900000000001</cx:pt>
          <cx:pt idx="3619">514.63999999999999</cx:pt>
          <cx:pt idx="3620">6975.6000000000004</cx:pt>
          <cx:pt idx="3621">4741.6899999999996</cx:pt>
          <cx:pt idx="3622">2320.23</cx:pt>
          <cx:pt idx="3623">6121.9499999999998</cx:pt>
          <cx:pt idx="3624">3746.6999999999998</cx:pt>
          <cx:pt idx="3625">4956.7600000000002</cx:pt>
          <cx:pt idx="3626">5882.96</cx:pt>
          <cx:pt idx="3627">5092.3800000000001</cx:pt>
          <cx:pt idx="3628">2737.6500000000001</cx:pt>
          <cx:pt idx="3629">21109.5</cx:pt>
          <cx:pt idx="3630">3042.21</cx:pt>
          <cx:pt idx="3631">2976.96</cx:pt>
          <cx:pt idx="3632">2350</cx:pt>
          <cx:pt idx="3633">1953.05</cx:pt>
          <cx:pt idx="3634">10000</cx:pt>
          <cx:pt idx="3635">895.15999999999997</cx:pt>
          <cx:pt idx="3636">4876.8299999999999</cx:pt>
          <cx:pt idx="3637">12992.059999999999</cx:pt>
          <cx:pt idx="3638">1878.6500000000001</cx:pt>
          <cx:pt idx="3639">763.90999999999997</cx:pt>
          <cx:pt idx="3640">6321.6199999999999</cx:pt>
          <cx:pt idx="3641">5933.4799999999996</cx:pt>
          <cx:pt idx="3642">935.67999999999995</cx:pt>
          <cx:pt idx="3643">1847.4300000000001</cx:pt>
          <cx:pt idx="3644">1527.75</cx:pt>
          <cx:pt idx="3645">877.63999999999999</cx:pt>
          <cx:pt idx="3646">2537.3600000000001</cx:pt>
          <cx:pt idx="3647">9624.5699999999997</cx:pt>
          <cx:pt idx="3648">1000</cx:pt>
          <cx:pt idx="3649">755.45000000000005</cx:pt>
          <cx:pt idx="3650">2635.4099999999999</cx:pt>
          <cx:pt idx="3651">15000</cx:pt>
          <cx:pt idx="3652">9814.3299999999999</cx:pt>
          <cx:pt idx="3653">4643.5600000000004</cx:pt>
          <cx:pt idx="3654">9995.4799999999996</cx:pt>
          <cx:pt idx="3655">3604.3600000000001</cx:pt>
          <cx:pt idx="3656">33250.43</cx:pt>
          <cx:pt idx="3657">753.77999999999997</cx:pt>
          <cx:pt idx="3658">4996.0100000000002</cx:pt>
          <cx:pt idx="3659">768.85000000000002</cx:pt>
          <cx:pt idx="3660">4873.75</cx:pt>
          <cx:pt idx="3661">1524.1600000000001</cx:pt>
          <cx:pt idx="3662">740.27999999999997</cx:pt>
          <cx:pt idx="3663">1814.73</cx:pt>
          <cx:pt idx="3664">1929.26</cx:pt>
          <cx:pt idx="3665">3491.0100000000002</cx:pt>
          <cx:pt idx="3666">464.04000000000002</cx:pt>
          <cx:pt idx="3667">4481.8999999999996</cx:pt>
          <cx:pt idx="3668">5559.5500000000002</cx:pt>
          <cx:pt idx="3669">3186.21</cx:pt>
          <cx:pt idx="3670">3873.71</cx:pt>
          <cx:pt idx="3671">8245.2000000000007</cx:pt>
          <cx:pt idx="3672">9997.4500000000007</cx:pt>
          <cx:pt idx="3673">16133.24</cx:pt>
          <cx:pt idx="3674">2982.27</cx:pt>
          <cx:pt idx="3675">4601.1499999999996</cx:pt>
          <cx:pt idx="3676">9404.9400000000005</cx:pt>
          <cx:pt idx="3677">9759.9699999999993</cx:pt>
          <cx:pt idx="3678">1537.3800000000001</cx:pt>
          <cx:pt idx="3679">4815.0900000000001</cx:pt>
          <cx:pt idx="3680">14995.74</cx:pt>
          <cx:pt idx="3681">5037.0500000000002</cx:pt>
          <cx:pt idx="3682">5556.0799999999999</cx:pt>
          <cx:pt idx="3683">1000</cx:pt>
          <cx:pt idx="3684">10110.49</cx:pt>
          <cx:pt idx="3685">1823.8900000000001</cx:pt>
          <cx:pt idx="3686">6447.3999999999996</cx:pt>
          <cx:pt idx="3687">437.94</cx:pt>
          <cx:pt idx="3688">1300</cx:pt>
          <cx:pt idx="3689">4500</cx:pt>
          <cx:pt idx="3690">2954</cx:pt>
          <cx:pt idx="3691">994.67999999999995</cx:pt>
          <cx:pt idx="3692">2193.3400000000001</cx:pt>
          <cx:pt idx="3693">4918.7799999999997</cx:pt>
          <cx:pt idx="3694">9706.0699999999997</cx:pt>
          <cx:pt idx="3695">9994.2800000000007</cx:pt>
          <cx:pt idx="3696">9748.7399999999998</cx:pt>
          <cx:pt idx="3697">904.10000000000002</cx:pt>
          <cx:pt idx="3698">4264.1000000000004</cx:pt>
          <cx:pt idx="3699">599.65999999999997</cx:pt>
          <cx:pt idx="3700">2967.5599999999999</cx:pt>
          <cx:pt idx="3701">8593.8099999999995</cx:pt>
          <cx:pt idx="3702">2813.6300000000001</cx:pt>
          <cx:pt idx="3703">3636.8000000000002</cx:pt>
          <cx:pt idx="3704">1499.74</cx:pt>
          <cx:pt idx="3705">18017.799999999999</cx:pt>
          <cx:pt idx="3706">5000</cx:pt>
          <cx:pt idx="3707">789.72000000000003</cx:pt>
          <cx:pt idx="3708">500</cx:pt>
          <cx:pt idx="3709">900.28999999999996</cx:pt>
          <cx:pt idx="3710">16975.740000000002</cx:pt>
          <cx:pt idx="3711">38.560000000000002</cx:pt>
          <cx:pt idx="3712">23705.77</cx:pt>
          <cx:pt idx="3713">1606</cx:pt>
          <cx:pt idx="3714">1976.28</cx:pt>
          <cx:pt idx="3715">2060.1100000000001</cx:pt>
          <cx:pt idx="3716">3000</cx:pt>
          <cx:pt idx="3717">499.95999999999998</cx:pt>
          <cx:pt idx="3718">294.10000000000002</cx:pt>
          <cx:pt idx="3719">2624.9299999999998</cx:pt>
          <cx:pt idx="3720">8733.9400000000005</cx:pt>
          <cx:pt idx="3721">2922.96</cx:pt>
          <cx:pt idx="3722">500.19</cx:pt>
          <cx:pt idx="3723">2958.6399999999999</cx:pt>
          <cx:pt idx="3724">7459.9899999999998</cx:pt>
          <cx:pt idx="3725">1167.76</cx:pt>
          <cx:pt idx="3726">1964.8699999999999</cx:pt>
          <cx:pt idx="3727">538.12</cx:pt>
          <cx:pt idx="3728">5999.9300000000003</cx:pt>
          <cx:pt idx="3729">1345.8599999999999</cx:pt>
          <cx:pt idx="3730">9750</cx:pt>
          <cx:pt idx="3731">1791.27</cx:pt>
          <cx:pt idx="3732">4160.1999999999998</cx:pt>
          <cx:pt idx="3733">1468.1700000000001</cx:pt>
          <cx:pt idx="3734">11383.74</cx:pt>
          <cx:pt idx="3735">8597.2800000000007</cx:pt>
          <cx:pt idx="3736">4199.6000000000004</cx:pt>
          <cx:pt idx="3737">9859.6200000000008</cx:pt>
          <cx:pt idx="3738">943.15999999999997</cx:pt>
          <cx:pt idx="3739">3000</cx:pt>
          <cx:pt idx="3740">8820.4400000000005</cx:pt>
          <cx:pt idx="3741">435.88</cx:pt>
          <cx:pt idx="3742">2688.2600000000002</cx:pt>
          <cx:pt idx="3743">1738.48</cx:pt>
          <cx:pt idx="3744">1956.1300000000001</cx:pt>
          <cx:pt idx="3745">9884.2600000000002</cx:pt>
          <cx:pt idx="3746">3892.04</cx:pt>
          <cx:pt idx="3747">4875.8500000000004</cx:pt>
          <cx:pt idx="3748">2835.9200000000001</cx:pt>
          <cx:pt idx="3749">9883.1299999999992</cx:pt>
          <cx:pt idx="3750">6139.7399999999998</cx:pt>
          <cx:pt idx="3751">355.94999999999999</cx:pt>
          <cx:pt idx="3752">4034.5500000000002</cx:pt>
          <cx:pt idx="3753">9600.7399999999998</cx:pt>
          <cx:pt idx="3754">14648.32</cx:pt>
          <cx:pt idx="3755">5678.4700000000003</cx:pt>
          <cx:pt idx="3756">9976.4400000000005</cx:pt>
          <cx:pt idx="3757">3009</cx:pt>
          <cx:pt idx="3758">14826.1</cx:pt>
          <cx:pt idx="3759">7999.1099999999997</cx:pt>
          <cx:pt idx="3760">131.83000000000001</cx:pt>
          <cx:pt idx="3761">2623.8499999999999</cx:pt>
          <cx:pt idx="3762">8802.9899999999998</cx:pt>
          <cx:pt idx="3763">834.03999999999996</cx:pt>
          <cx:pt idx="3764">1075.49</cx:pt>
          <cx:pt idx="3765">1948.9300000000001</cx:pt>
          <cx:pt idx="3766">2006.5</cx:pt>
          <cx:pt idx="3767">41.469999999999999</cx:pt>
          <cx:pt idx="3768">2509.73</cx:pt>
          <cx:pt idx="3769">4999.5</cx:pt>
          <cx:pt idx="3770">2000</cx:pt>
          <cx:pt idx="3771">988.5</cx:pt>
          <cx:pt idx="3772">2675.77</cx:pt>
          <cx:pt idx="3773">2525</cx:pt>
          <cx:pt idx="3774">4973.4799999999996</cx:pt>
          <cx:pt idx="3775">5000</cx:pt>
          <cx:pt idx="3776">2308.1199999999999</cx:pt>
          <cx:pt idx="3777">1479.98</cx:pt>
          <cx:pt idx="3778">9066.9899999999998</cx:pt>
          <cx:pt idx="3779">2402.96</cx:pt>
          <cx:pt idx="3780">10000</cx:pt>
          <cx:pt idx="3781">9442.0799999999999</cx:pt>
          <cx:pt idx="3782">1958.0599999999999</cx:pt>
          <cx:pt idx="3783">4122.8800000000001</cx:pt>
          <cx:pt idx="3784">3000</cx:pt>
          <cx:pt idx="3785">6155.1800000000003</cx:pt>
          <cx:pt idx="3786">978.38999999999999</cx:pt>
          <cx:pt idx="3787">8803.25</cx:pt>
          <cx:pt idx="3788">7910.0299999999997</cx:pt>
          <cx:pt idx="3789">4994.1099999999997</cx:pt>
          <cx:pt idx="3790">14954.139999999999</cx:pt>
          <cx:pt idx="3791">1787.02</cx:pt>
          <cx:pt idx="3792">2541.1700000000001</cx:pt>
          <cx:pt idx="3793">2442.4400000000001</cx:pt>
          <cx:pt idx="3794">3850.75</cx:pt>
          <cx:pt idx="3795">2421.21</cx:pt>
          <cx:pt idx="3796">9470.6100000000006</cx:pt>
          <cx:pt idx="3797">586.46000000000004</cx:pt>
          <cx:pt idx="3798">4488.9700000000003</cx:pt>
          <cx:pt idx="3799">1677.1600000000001</cx:pt>
          <cx:pt idx="3800">4949.5600000000004</cx:pt>
          <cx:pt idx="3801">1451.1900000000001</cx:pt>
          <cx:pt idx="3802">2533.6500000000001</cx:pt>
          <cx:pt idx="3803">2931.0900000000001</cx:pt>
          <cx:pt idx="3804">2925.1799999999998</cx:pt>
          <cx:pt idx="3805">7411.54</cx:pt>
          <cx:pt idx="3806">2640.5500000000002</cx:pt>
          <cx:pt idx="3807">1716.9300000000001</cx:pt>
          <cx:pt idx="3808">2245.3099999999999</cx:pt>
          <cx:pt idx="3809">2524.4200000000001</cx:pt>
          <cx:pt idx="3810">2225.3200000000002</cx:pt>
          <cx:pt idx="3811">2243.7600000000002</cx:pt>
          <cx:pt idx="3812">9561.8700000000008</cx:pt>
          <cx:pt idx="3813">1111.5899999999999</cx:pt>
          <cx:pt idx="3814">3965.98</cx:pt>
          <cx:pt idx="3815">1668.6900000000001</cx:pt>
          <cx:pt idx="3816">2679.9699999999998</cx:pt>
          <cx:pt idx="3817">9196.0499999999993</cx:pt>
          <cx:pt idx="3818">3456.4200000000001</cx:pt>
          <cx:pt idx="3819">9933.6700000000001</cx:pt>
          <cx:pt idx="3820">8982.0400000000009</cx:pt>
          <cx:pt idx="3821">6454</cx:pt>
          <cx:pt idx="3822">1077.5999999999999</cx:pt>
          <cx:pt idx="3823">2034.6099999999999</cx:pt>
          <cx:pt idx="3824">2921.0999999999999</cx:pt>
          <cx:pt idx="3825">6641.1800000000003</cx:pt>
          <cx:pt idx="3826">4650.5699999999997</cx:pt>
          <cx:pt idx="3827">2605.6700000000001</cx:pt>
          <cx:pt idx="3828">962.29999999999995</cx:pt>
          <cx:pt idx="3829">997.71000000000004</cx:pt>
          <cx:pt idx="3830">2685.1900000000001</cx:pt>
          <cx:pt idx="3831">4997.3500000000004</cx:pt>
          <cx:pt idx="3832">1158.6700000000001</cx:pt>
          <cx:pt idx="3833">596.25</cx:pt>
          <cx:pt idx="3834">1060.7</cx:pt>
          <cx:pt idx="3835">4553.8699999999999</cx:pt>
          <cx:pt idx="3836">1814.5699999999999</cx:pt>
          <cx:pt idx="3837">2231.6399999999999</cx:pt>
          <cx:pt idx="3838">921.76999999999998</cx:pt>
          <cx:pt idx="3839">695.95000000000005</cx:pt>
          <cx:pt idx="3840">9871.7299999999996</cx:pt>
          <cx:pt idx="3841">2851</cx:pt>
          <cx:pt idx="3842">2242.46</cx:pt>
          <cx:pt idx="3843">4995.2200000000003</cx:pt>
          <cx:pt idx="3844">619.32000000000005</cx:pt>
          <cx:pt idx="3845">1001.96</cx:pt>
          <cx:pt idx="3846">378.73000000000002</cx:pt>
          <cx:pt idx="3847">3533.0900000000001</cx:pt>
          <cx:pt idx="3848">2969.3299999999999</cx:pt>
          <cx:pt idx="3849">7059.5799999999999</cx:pt>
          <cx:pt idx="3850">4847.5</cx:pt>
          <cx:pt idx="3851">2616.27</cx:pt>
          <cx:pt idx="3852">3000</cx:pt>
          <cx:pt idx="3853">7010.9700000000003</cx:pt>
          <cx:pt idx="3854">1339.3099999999999</cx:pt>
          <cx:pt idx="3855">4789.8400000000001</cx:pt>
          <cx:pt idx="3856">1871.3599999999999</cx:pt>
          <cx:pt idx="3857">2372.0500000000002</cx:pt>
          <cx:pt idx="3858">2816.3800000000001</cx:pt>
          <cx:pt idx="3859">2052.48</cx:pt>
          <cx:pt idx="3860">4937.9300000000003</cx:pt>
          <cx:pt idx="3861">1493.1700000000001</cx:pt>
          <cx:pt idx="3862">9543.0100000000002</cx:pt>
          <cx:pt idx="3863">4999.6700000000001</cx:pt>
          <cx:pt idx="3864">6710.6400000000003</cx:pt>
          <cx:pt idx="3865">3191.7199999999998</cx:pt>
          <cx:pt idx="3866">4155.6000000000004</cx:pt>
          <cx:pt idx="3867">235.74000000000001</cx:pt>
          <cx:pt idx="3868">3033.8400000000001</cx:pt>
          <cx:pt idx="3869">6773.8999999999996</cx:pt>
          <cx:pt idx="3870">500</cx:pt>
          <cx:pt idx="3871">4756.3900000000003</cx:pt>
          <cx:pt idx="3872">3171.2399999999998</cx:pt>
          <cx:pt idx="3873">3109.5900000000001</cx:pt>
          <cx:pt idx="3874">1510.8699999999999</cx:pt>
          <cx:pt idx="3875">2613.71</cx:pt>
          <cx:pt idx="3876">2811.4099999999999</cx:pt>
          <cx:pt idx="3877">1766.75</cx:pt>
          <cx:pt idx="3878">2115.3400000000001</cx:pt>
          <cx:pt idx="3879">1541.01</cx:pt>
          <cx:pt idx="3880">9746.3099999999995</cx:pt>
          <cx:pt idx="3881">10000</cx:pt>
          <cx:pt idx="3882">2998.6999999999998</cx:pt>
          <cx:pt idx="3883">31983.299999999999</cx:pt>
          <cx:pt idx="3884">2786.6300000000001</cx:pt>
          <cx:pt idx="3885">2386.6300000000001</cx:pt>
          <cx:pt idx="3886">2317.1500000000001</cx:pt>
          <cx:pt idx="3887">4490.4200000000001</cx:pt>
          <cx:pt idx="3888">4123.8699999999999</cx:pt>
          <cx:pt idx="3889">9897.5599999999995</cx:pt>
          <cx:pt idx="3890">3967.8099999999999</cx:pt>
          <cx:pt idx="3891">3028.3400000000001</cx:pt>
          <cx:pt idx="3892">3749.3200000000002</cx:pt>
          <cx:pt idx="3893">1906.4300000000001</cx:pt>
          <cx:pt idx="3894">2993.2399999999998</cx:pt>
          <cx:pt idx="3895">1999.6800000000001</cx:pt>
          <cx:pt idx="3896">1930.73</cx:pt>
          <cx:pt idx="3897">2437.8099999999999</cx:pt>
          <cx:pt idx="3898">1873.4300000000001</cx:pt>
          <cx:pt idx="3899">2949.2800000000002</cx:pt>
          <cx:pt idx="3900">1967.5</cx:pt>
          <cx:pt idx="3901">2348.73</cx:pt>
          <cx:pt idx="3902">2951.3000000000002</cx:pt>
          <cx:pt idx="3903">747.37</cx:pt>
          <cx:pt idx="3904">2462.5</cx:pt>
          <cx:pt idx="3905">4243.9700000000003</cx:pt>
          <cx:pt idx="3906">2745.25</cx:pt>
          <cx:pt idx="3907">958.39999999999998</cx:pt>
          <cx:pt idx="3908">2144.79</cx:pt>
          <cx:pt idx="3909">2332.75</cx:pt>
          <cx:pt idx="3910">4998.7399999999998</cx:pt>
          <cx:pt idx="3911">1453.71</cx:pt>
          <cx:pt idx="3912">7949.5100000000002</cx:pt>
          <cx:pt idx="3913">9477.3899999999994</cx:pt>
          <cx:pt idx="3914">2000</cx:pt>
          <cx:pt idx="3915">1932.28</cx:pt>
          <cx:pt idx="3916">19445.099999999999</cx:pt>
          <cx:pt idx="3917">1067.71</cx:pt>
          <cx:pt idx="3918">2174.0300000000002</cx:pt>
          <cx:pt idx="3919">9446.4599999999991</cx:pt>
          <cx:pt idx="3920">465.48000000000002</cx:pt>
          <cx:pt idx="3921">2609.1799999999998</cx:pt>
          <cx:pt idx="3922">3539.4200000000001</cx:pt>
          <cx:pt idx="3923">987.86000000000001</cx:pt>
          <cx:pt idx="3924">863.73000000000002</cx:pt>
          <cx:pt idx="3925">2912.0900000000001</cx:pt>
          <cx:pt idx="3926">2023.6800000000001</cx:pt>
          <cx:pt idx="3927">1180.3499999999999</cx:pt>
          <cx:pt idx="3928">3000</cx:pt>
          <cx:pt idx="3929">6422.8100000000004</cx:pt>
          <cx:pt idx="3930">2817.6599999999999</cx:pt>
          <cx:pt idx="3931">490.06</cx:pt>
          <cx:pt idx="3932">9999.2999999999993</cx:pt>
          <cx:pt idx="3933">3089.3200000000002</cx:pt>
          <cx:pt idx="3934">2986.4099999999999</cx:pt>
          <cx:pt idx="3935">7069.6999999999998</cx:pt>
          <cx:pt idx="3936">4474.3000000000002</cx:pt>
          <cx:pt idx="3937">3032.48</cx:pt>
          <cx:pt idx="3938">1952.8399999999999</cx:pt>
          <cx:pt idx="3939">2474.52</cx:pt>
          <cx:pt idx="3940">1438.1700000000001</cx:pt>
          <cx:pt idx="3941">9684.5599999999995</cx:pt>
          <cx:pt idx="3942">5000.4099999999999</cx:pt>
          <cx:pt idx="3943">1000</cx:pt>
          <cx:pt idx="3944">9998.7999999999993</cx:pt>
          <cx:pt idx="3945">1785.7</cx:pt>
          <cx:pt idx="3946">1999.8599999999999</cx:pt>
          <cx:pt idx="3947">3355.5500000000002</cx:pt>
          <cx:pt idx="3948">2738.9099999999999</cx:pt>
          <cx:pt idx="3949">4900</cx:pt>
          <cx:pt idx="3950">3704.48</cx:pt>
          <cx:pt idx="3951">2257.0599999999999</cx:pt>
          <cx:pt idx="3952">998.86000000000001</cx:pt>
          <cx:pt idx="3953">2495.54</cx:pt>
          <cx:pt idx="3954">5694.6000000000004</cx:pt>
          <cx:pt idx="3955">1486.6199999999999</cx:pt>
          <cx:pt idx="3956">4944.8800000000001</cx:pt>
          <cx:pt idx="3957">2965.3099999999999</cx:pt>
          <cx:pt idx="3958">1767.3599999999999</cx:pt>
          <cx:pt idx="3959">2327.98</cx:pt>
          <cx:pt idx="3960">7176.2600000000002</cx:pt>
          <cx:pt idx="3961">3048.8800000000001</cx:pt>
          <cx:pt idx="3962">467.04000000000002</cx:pt>
          <cx:pt idx="3963">552.77999999999997</cx:pt>
          <cx:pt idx="3964">999.16999999999996</cx:pt>
          <cx:pt idx="3965">13495</cx:pt>
          <cx:pt idx="3966">2487.0900000000001</cx:pt>
          <cx:pt idx="3967">590.05999999999995</cx:pt>
          <cx:pt idx="3968">3264.1500000000001</cx:pt>
          <cx:pt idx="3969">9127.5</cx:pt>
          <cx:pt idx="3970">7355.6099999999997</cx:pt>
          <cx:pt idx="3971">3503.3200000000002</cx:pt>
          <cx:pt idx="3972">80.790000000000006</cx:pt>
          <cx:pt idx="3973">479.00999999999999</cx:pt>
          <cx:pt idx="3974">6543.8500000000004</cx:pt>
          <cx:pt idx="3975">4966.1599999999999</cx:pt>
          <cx:pt idx="3976">2558.0300000000002</cx:pt>
          <cx:pt idx="3977">2944.1599999999999</cx:pt>
          <cx:pt idx="3978">1666.1199999999999</cx:pt>
          <cx:pt idx="3979">6184.3000000000002</cx:pt>
          <cx:pt idx="3980">500</cx:pt>
          <cx:pt idx="3981">1999.6300000000001</cx:pt>
          <cx:pt idx="3982">2426.2399999999998</cx:pt>
          <cx:pt idx="3983">9499.1200000000008</cx:pt>
          <cx:pt idx="3984">620.22000000000003</cx:pt>
          <cx:pt idx="3985">4998.1899999999996</cx:pt>
          <cx:pt idx="3986">718.39999999999998</cx:pt>
          <cx:pt idx="3987">397.67000000000002</cx:pt>
          <cx:pt idx="3988">5558.6999999999998</cx:pt>
          <cx:pt idx="3989">20000</cx:pt>
          <cx:pt idx="3990">939.36000000000001</cx:pt>
          <cx:pt idx="3991">4099.8800000000001</cx:pt>
          <cx:pt idx="3992">2330.1399999999999</cx:pt>
          <cx:pt idx="3993">2785.1599999999999</cx:pt>
          <cx:pt idx="3994">9869.4099999999999</cx:pt>
          <cx:pt idx="3995">1999.6800000000001</cx:pt>
          <cx:pt idx="3996">342.07999999999998</cx:pt>
          <cx:pt idx="3997">9326.4099999999999</cx:pt>
          <cx:pt idx="3998">970.27999999999997</cx:pt>
          <cx:pt idx="3999">4979.6000000000004</cx:pt>
          <cx:pt idx="4000">641.35000000000002</cx:pt>
          <cx:pt idx="4001">7459.0600000000004</cx:pt>
          <cx:pt idx="4002">1997.21</cx:pt>
          <cx:pt idx="4003">7486.8400000000001</cx:pt>
          <cx:pt idx="4004">25991.709999999999</cx:pt>
          <cx:pt idx="4005">17144.07</cx:pt>
          <cx:pt idx="4006">4215.2700000000004</cx:pt>
          <cx:pt idx="4007">11925.23</cx:pt>
          <cx:pt idx="4008">10000</cx:pt>
          <cx:pt idx="4009">9193.8700000000008</cx:pt>
          <cx:pt idx="4010">7575.0200000000004</cx:pt>
          <cx:pt idx="4011">6378.8100000000004</cx:pt>
          <cx:pt idx="4012">865.34000000000003</cx:pt>
          <cx:pt idx="4013">21445.27</cx:pt>
          <cx:pt idx="4014">1867.77</cx:pt>
          <cx:pt idx="4015">2764.2399999999998</cx:pt>
          <cx:pt idx="4016">3170.6500000000001</cx:pt>
          <cx:pt idx="4017">1705.77</cx:pt>
          <cx:pt idx="4018">7498.9399999999996</cx:pt>
          <cx:pt idx="4019">2704.29</cx:pt>
          <cx:pt idx="4020">6138.46</cx:pt>
          <cx:pt idx="4021">4362.1099999999997</cx:pt>
          <cx:pt idx="4022">858.38999999999999</cx:pt>
          <cx:pt idx="4023">5000</cx:pt>
          <cx:pt idx="4024">425.29000000000002</cx:pt>
          <cx:pt idx="4025">2829.5100000000002</cx:pt>
          <cx:pt idx="4026">2460.7399999999998</cx:pt>
          <cx:pt idx="4027">5000</cx:pt>
          <cx:pt idx="4028">2566.9200000000001</cx:pt>
          <cx:pt idx="4029">7988.0600000000004</cx:pt>
          <cx:pt idx="4030">2005.1099999999999</cx:pt>
          <cx:pt idx="4031">2457.1300000000001</cx:pt>
          <cx:pt idx="4032">2297.25</cx:pt>
          <cx:pt idx="4033">9939.1200000000008</cx:pt>
          <cx:pt idx="4034">20000</cx:pt>
          <cx:pt idx="4035">2315.4499999999998</cx:pt>
          <cx:pt idx="4036">1458</cx:pt>
          <cx:pt idx="4037">5709.4200000000001</cx:pt>
          <cx:pt idx="4038">7863.2299999999996</cx:pt>
          <cx:pt idx="4039">3226.5500000000002</cx:pt>
          <cx:pt idx="4040">4414.6499999999996</cx:pt>
          <cx:pt idx="4041">420.45999999999998</cx:pt>
          <cx:pt idx="4042">3989.8499999999999</cx:pt>
          <cx:pt idx="4043">14626.940000000001</cx:pt>
          <cx:pt idx="4044">2106.5300000000002</cx:pt>
          <cx:pt idx="4045">7211.4700000000003</cx:pt>
          <cx:pt idx="4046">1925.26</cx:pt>
          <cx:pt idx="4047">9764.8999999999996</cx:pt>
          <cx:pt idx="4048">3493.73</cx:pt>
          <cx:pt idx="4049">1804.78</cx:pt>
          <cx:pt idx="4050">864.52999999999997</cx:pt>
          <cx:pt idx="4051">1304.1500000000001</cx:pt>
          <cx:pt idx="4052">1858.4200000000001</cx:pt>
          <cx:pt idx="4053">7299.3900000000003</cx:pt>
          <cx:pt idx="4054">580.47000000000003</cx:pt>
          <cx:pt idx="4055">2050.3800000000001</cx:pt>
          <cx:pt idx="4056">6524.7600000000002</cx:pt>
          <cx:pt idx="4057">4746.4799999999996</cx:pt>
          <cx:pt idx="4058">4385.2799999999997</cx:pt>
          <cx:pt idx="4059">3363.6100000000001</cx:pt>
          <cx:pt idx="4060">867.13</cx:pt>
          <cx:pt idx="4061">11649.92</cx:pt>
          <cx:pt idx="4062">893.32000000000005</cx:pt>
          <cx:pt idx="4063">2408.7800000000002</cx:pt>
          <cx:pt idx="4064">2477.9400000000001</cx:pt>
          <cx:pt idx="4065">1309.97</cx:pt>
          <cx:pt idx="4066">1496.29</cx:pt>
          <cx:pt idx="4067">9836.5699999999997</cx:pt>
          <cx:pt idx="4068">2758.2800000000002</cx:pt>
          <cx:pt idx="4069">2029.45</cx:pt>
          <cx:pt idx="4070">11592.459999999999</cx:pt>
          <cx:pt idx="4071">4985.46</cx:pt>
          <cx:pt idx="4072">1622.26</cx:pt>
          <cx:pt idx="4073">1553.26</cx:pt>
          <cx:pt idx="4074">1996</cx:pt>
          <cx:pt idx="4075">2660.7199999999998</cx:pt>
          <cx:pt idx="4076">4353.0500000000002</cx:pt>
          <cx:pt idx="4077">402.63</cx:pt>
          <cx:pt idx="4078">1787.6199999999999</cx:pt>
          <cx:pt idx="4079">3897.02</cx:pt>
          <cx:pt idx="4080">1492.9300000000001</cx:pt>
          <cx:pt idx="4081">748.86000000000001</cx:pt>
          <cx:pt idx="4082">2863.0599999999999</cx:pt>
          <cx:pt idx="4083">9585.2000000000007</cx:pt>
          <cx:pt idx="4084">2900</cx:pt>
          <cx:pt idx="4085">2431.8200000000002</cx:pt>
          <cx:pt idx="4086">2008.3499999999999</cx:pt>
          <cx:pt idx="4087">6401.0100000000002</cx:pt>
          <cx:pt idx="4088">2301.4899999999998</cx:pt>
          <cx:pt idx="4089">680.47000000000003</cx:pt>
          <cx:pt idx="4090">2629.5700000000002</cx:pt>
          <cx:pt idx="4091">968.41999999999996</cx:pt>
          <cx:pt idx="4092">2001.54</cx:pt>
          <cx:pt idx="4093">374.75</cx:pt>
          <cx:pt idx="4094">2805.6599999999999</cx:pt>
          <cx:pt idx="4095">2941.7600000000002</cx:pt>
          <cx:pt idx="4096">1487.1700000000001</cx:pt>
          <cx:pt idx="4097">2787.4200000000001</cx:pt>
          <cx:pt idx="4098">294.25</cx:pt>
          <cx:pt idx="4099">5574.1599999999999</cx:pt>
          <cx:pt idx="4100">999.90999999999997</cx:pt>
          <cx:pt idx="4101">4728.79</cx:pt>
          <cx:pt idx="4102">8356.6900000000005</cx:pt>
          <cx:pt idx="4103">5974.54</cx:pt>
          <cx:pt idx="4104">1887</cx:pt>
          <cx:pt idx="4105">2468.0599999999999</cx:pt>
          <cx:pt idx="4106">4621.3699999999999</cx:pt>
          <cx:pt idx="4107">864.15999999999997</cx:pt>
          <cx:pt idx="4108">454.56</cx:pt>
          <cx:pt idx="4109">5384.7299999999996</cx:pt>
          <cx:pt idx="4110">1000</cx:pt>
          <cx:pt idx="4111">4695.29</cx:pt>
          <cx:pt idx="4112">15014.459999999999</cx:pt>
          <cx:pt idx="4113">8369.1100000000006</cx:pt>
          <cx:pt idx="4114">5000</cx:pt>
          <cx:pt idx="4115">7500</cx:pt>
          <cx:pt idx="4116">556.23000000000002</cx:pt>
          <cx:pt idx="4117">3807.04</cx:pt>
          <cx:pt idx="4118">2500</cx:pt>
          <cx:pt idx="4119">2134.7399999999998</cx:pt>
          <cx:pt idx="4120">927.44000000000005</cx:pt>
          <cx:pt idx="4121">524.17999999999995</cx:pt>
          <cx:pt idx="4122">1317.4100000000001</cx:pt>
          <cx:pt idx="4123">234.25999999999999</cx:pt>
          <cx:pt idx="4124">972.48000000000002</cx:pt>
          <cx:pt idx="4125">7981.0900000000001</cx:pt>
          <cx:pt idx="4126">283.76999999999998</cx:pt>
          <cx:pt idx="4127">1989.0799999999999</cx:pt>
          <cx:pt idx="4128">4633.8800000000001</cx:pt>
          <cx:pt idx="4129">1090.28</cx:pt>
          <cx:pt idx="4130">4292.5699999999997</cx:pt>
          <cx:pt idx="4131">9968.9699999999993</cx:pt>
          <cx:pt idx="4132">996.04999999999995</cx:pt>
          <cx:pt idx="4133">13201.360000000001</cx:pt>
          <cx:pt idx="4134">18.23</cx:pt>
          <cx:pt idx="4135">1541.3499999999999</cx:pt>
          <cx:pt idx="4136">14987.02</cx:pt>
          <cx:pt idx="4137">8212</cx:pt>
          <cx:pt idx="4138">1415.1800000000001</cx:pt>
          <cx:pt idx="4139">2930.29</cx:pt>
          <cx:pt idx="4140">4995.25</cx:pt>
          <cx:pt idx="4141">11991.24</cx:pt>
          <cx:pt idx="4142">2921.5100000000002</cx:pt>
          <cx:pt idx="4143">1989</cx:pt>
          <cx:pt idx="4144">6885.8299999999999</cx:pt>
          <cx:pt idx="4145">482.97000000000003</cx:pt>
          <cx:pt idx="4146">2675.7199999999998</cx:pt>
          <cx:pt idx="4147">2587.3899999999999</cx:pt>
          <cx:pt idx="4148">1812.1500000000001</cx:pt>
          <cx:pt idx="4149">4615.04</cx:pt>
          <cx:pt idx="4150">2731.4200000000001</cx:pt>
          <cx:pt idx="4151">4908.6000000000004</cx:pt>
          <cx:pt idx="4152">9923.3199999999997</cx:pt>
          <cx:pt idx="4153">2990.5799999999999</cx:pt>
          <cx:pt idx="4154">2205.46</cx:pt>
          <cx:pt idx="4155">2748.8800000000001</cx:pt>
          <cx:pt idx="4156">5000</cx:pt>
          <cx:pt idx="4157">8734.0400000000009</cx:pt>
          <cx:pt idx="4158">2090.6999999999998</cx:pt>
          <cx:pt idx="4159">1875.3</cx:pt>
          <cx:pt idx="4160">4998.3199999999997</cx:pt>
          <cx:pt idx="4161">3326.7399999999998</cx:pt>
          <cx:pt idx="4162">17864.419999999998</cx:pt>
          <cx:pt idx="4163">9475.2800000000007</cx:pt>
          <cx:pt idx="4164">1519.8299999999999</cx:pt>
          <cx:pt idx="4165">8923.7900000000009</cx:pt>
          <cx:pt idx="4166">3790.6100000000001</cx:pt>
          <cx:pt idx="4167">1388.79</cx:pt>
          <cx:pt idx="4168">1647.8499999999999</cx:pt>
          <cx:pt idx="4169">2920.9699999999998</cx:pt>
          <cx:pt idx="4170">4938.1700000000001</cx:pt>
          <cx:pt idx="4171">1962.9400000000001</cx:pt>
          <cx:pt idx="4172">8992.0499999999993</cx:pt>
          <cx:pt idx="4173">1932.1300000000001</cx:pt>
          <cx:pt idx="4174">6640.2799999999997</cx:pt>
          <cx:pt idx="4175">9177.0799999999999</cx:pt>
          <cx:pt idx="4176">9999.7999999999993</cx:pt>
          <cx:pt idx="4177">4545.4799999999996</cx:pt>
          <cx:pt idx="4178">2926.73</cx:pt>
          <cx:pt idx="4179">1000</cx:pt>
          <cx:pt idx="4180">1457.9100000000001</cx:pt>
          <cx:pt idx="4181">2525.6500000000001</cx:pt>
          <cx:pt idx="4182">4995.6800000000003</cx:pt>
          <cx:pt idx="4183">474.60000000000002</cx:pt>
          <cx:pt idx="4184">1857.4100000000001</cx:pt>
          <cx:pt idx="4185">10014.709999999999</cx:pt>
          <cx:pt idx="4186">5000</cx:pt>
          <cx:pt idx="4187">2710.7800000000002</cx:pt>
          <cx:pt idx="4188">6001.8999999999996</cx:pt>
          <cx:pt idx="4189">1326.75</cx:pt>
          <cx:pt idx="4190">2539.1100000000001</cx:pt>
          <cx:pt idx="4191">3240</cx:pt>
          <cx:pt idx="4192">9290.9500000000007</cx:pt>
          <cx:pt idx="4193">1370.3699999999999</cx:pt>
          <cx:pt idx="4194">4030.4299999999998</cx:pt>
          <cx:pt idx="4195">1791.0999999999999</cx:pt>
          <cx:pt idx="4196">1832.6500000000001</cx:pt>
          <cx:pt idx="4197">2435.6900000000001</cx:pt>
          <cx:pt idx="4198">9995.2299999999996</cx:pt>
          <cx:pt idx="4199">2486.25</cx:pt>
          <cx:pt idx="4200">1513.25</cx:pt>
          <cx:pt idx="4201">1756.78</cx:pt>
          <cx:pt idx="4202">1997.23</cx:pt>
          <cx:pt idx="4203">533.57000000000005</cx:pt>
          <cx:pt idx="4204">11178.9</cx:pt>
          <cx:pt idx="4205">6082.2399999999998</cx:pt>
          <cx:pt idx="4206">2499.8800000000001</cx:pt>
          <cx:pt idx="4207">5402.9799999999996</cx:pt>
          <cx:pt idx="4208">2980.2600000000002</cx:pt>
          <cx:pt idx="4209">65.930000000000007</cx:pt>
          <cx:pt idx="4210">2429.9299999999998</cx:pt>
          <cx:pt idx="4211">13089.66</cx:pt>
          <cx:pt idx="4212">251.90000000000001</cx:pt>
          <cx:pt idx="4213">2448.5599999999999</cx:pt>
          <cx:pt idx="4214">296.69999999999999</cx:pt>
          <cx:pt idx="4215">3038.6199999999999</cx:pt>
          <cx:pt idx="4216">1555.4300000000001</cx:pt>
          <cx:pt idx="4217">900.88999999999999</cx:pt>
          <cx:pt idx="4218">610.61000000000001</cx:pt>
          <cx:pt idx="4219">1598</cx:pt>
          <cx:pt idx="4220">2739.9499999999998</cx:pt>
          <cx:pt idx="4221">2587.1300000000001</cx:pt>
          <cx:pt idx="4222">5382.8400000000001</cx:pt>
          <cx:pt idx="4223">9726.7700000000004</cx:pt>
          <cx:pt idx="4224">2293.3200000000002</cx:pt>
          <cx:pt idx="4225">7864.79</cx:pt>
          <cx:pt idx="4226">24767.029999999999</cx:pt>
          <cx:pt idx="4227">822.40999999999997</cx:pt>
          <cx:pt idx="4228">410.25999999999999</cx:pt>
          <cx:pt idx="4229">4578.6400000000003</cx:pt>
          <cx:pt idx="4230">9815.0200000000004</cx:pt>
          <cx:pt idx="4231">8697</cx:pt>
          <cx:pt idx="4232">2329</cx:pt>
          <cx:pt idx="4233">1100.7</cx:pt>
          <cx:pt idx="4234">13341.200000000001</cx:pt>
          <cx:pt idx="4235">940</cx:pt>
          <cx:pt idx="4236">1987.2</cx:pt>
          <cx:pt idx="4237">2338.7800000000002</cx:pt>
          <cx:pt idx="4238">4979.0299999999997</cx:pt>
          <cx:pt idx="4239">1745.52</cx:pt>
          <cx:pt idx="4240">9995.1200000000008</cx:pt>
          <cx:pt idx="4241">299.33999999999997</cx:pt>
          <cx:pt idx="4242">7785.2399999999998</cx:pt>
          <cx:pt idx="4243">5792.8500000000004</cx:pt>
          <cx:pt idx="4244">2837.5</cx:pt>
          <cx:pt idx="4245">8628.8999999999996</cx:pt>
          <cx:pt idx="4246">1182.5699999999999</cx:pt>
          <cx:pt idx="4247">10004.040000000001</cx:pt>
          <cx:pt idx="4248">5985.0200000000004</cx:pt>
          <cx:pt idx="4249">915.91999999999996</cx:pt>
          <cx:pt idx="4250">5839.9099999999999</cx:pt>
          <cx:pt idx="4251">2165.1700000000001</cx:pt>
          <cx:pt idx="4252">2922.1700000000001</cx:pt>
          <cx:pt idx="4253">10913.84</cx:pt>
          <cx:pt idx="4254">9203.5599999999995</cx:pt>
          <cx:pt idx="4255">6841.9700000000003</cx:pt>
          <cx:pt idx="4256">5357.8599999999997</cx:pt>
          <cx:pt idx="4257">4940.6800000000003</cx:pt>
          <cx:pt idx="4258">2932.1900000000001</cx:pt>
          <cx:pt idx="4259">512.55999999999995</cx:pt>
          <cx:pt idx="4260">899.92999999999995</cx:pt>
          <cx:pt idx="4261">729.70000000000005</cx:pt>
          <cx:pt idx="4262">1995.1500000000001</cx:pt>
          <cx:pt idx="4263">3056.1199999999999</cx:pt>
          <cx:pt idx="4264">11649.76</cx:pt>
          <cx:pt idx="4265">794.66999999999996</cx:pt>
          <cx:pt idx="4266">1857.74</cx:pt>
          <cx:pt idx="4267">2074.48</cx:pt>
          <cx:pt idx="4268">4756.0299999999997</cx:pt>
          <cx:pt idx="4269">202.16</cx:pt>
          <cx:pt idx="4270">1405.8599999999999</cx:pt>
          <cx:pt idx="4271">3159.96</cx:pt>
          <cx:pt idx="4272">988.63</cx:pt>
          <cx:pt idx="4273">1886.3299999999999</cx:pt>
          <cx:pt idx="4274">3998.6100000000001</cx:pt>
          <cx:pt idx="4275">784</cx:pt>
          <cx:pt idx="4276">5999.5100000000002</cx:pt>
          <cx:pt idx="4277">5001.0500000000002</cx:pt>
          <cx:pt idx="4278">38994.699999999997</cx:pt>
          <cx:pt idx="4279">2017.53</cx:pt>
          <cx:pt idx="4280">817.50999999999999</cx:pt>
          <cx:pt idx="4281">1358.78</cx:pt>
          <cx:pt idx="4282">18003.150000000001</cx:pt>
          <cx:pt idx="4283">872.98000000000002</cx:pt>
          <cx:pt idx="4284">3674.46</cx:pt>
          <cx:pt idx="4285">9724.7000000000007</cx:pt>
          <cx:pt idx="4286">1185.6300000000001</cx:pt>
          <cx:pt idx="4287">1115.01</cx:pt>
          <cx:pt idx="4288">2951.79</cx:pt>
          <cx:pt idx="4289">673.64999999999998</cx:pt>
          <cx:pt idx="4290">4509.2200000000003</cx:pt>
          <cx:pt idx="4291">679.02999999999997</cx:pt>
          <cx:pt idx="4292">1514.3499999999999</cx:pt>
          <cx:pt idx="4293">3019.5999999999999</cx:pt>
          <cx:pt idx="4294">4920.3800000000001</cx:pt>
          <cx:pt idx="4295">3824.8699999999999</cx:pt>
          <cx:pt idx="4296">9987.1499999999996</cx:pt>
          <cx:pt idx="4297">878.73000000000002</cx:pt>
          <cx:pt idx="4298">1956.3399999999999</cx:pt>
          <cx:pt idx="4299">1453</cx:pt>
          <cx:pt idx="4300">1000</cx:pt>
          <cx:pt idx="4301">1645.52</cx:pt>
          <cx:pt idx="4302">4850.0799999999999</cx:pt>
          <cx:pt idx="4303">2220.8200000000002</cx:pt>
          <cx:pt idx="4304">4997.8800000000001</cx:pt>
          <cx:pt idx="4305">338.08999999999997</cx:pt>
          <cx:pt idx="4306">6076.5600000000004</cx:pt>
          <cx:pt idx="4307">2299.5100000000002</cx:pt>
          <cx:pt idx="4308">1812.29</cx:pt>
          <cx:pt idx="4309">9203.6499999999996</cx:pt>
          <cx:pt idx="4310">8793.6299999999992</cx:pt>
          <cx:pt idx="4311">109</cx:pt>
          <cx:pt idx="4312">1097.6199999999999</cx:pt>
          <cx:pt idx="4313">3858.9899999999998</cx:pt>
          <cx:pt idx="4314">279.91000000000003</cx:pt>
          <cx:pt idx="4315">2596.02</cx:pt>
          <cx:pt idx="4316">2665.3000000000002</cx:pt>
          <cx:pt idx="4317">1499.3900000000001</cx:pt>
          <cx:pt idx="4318">4557.2200000000003</cx:pt>
          <cx:pt idx="4319">5971.4099999999999</cx:pt>
          <cx:pt idx="4320">19517.619999999999</cx:pt>
          <cx:pt idx="4321">9985.0699999999997</cx:pt>
          <cx:pt idx="4322">15849.639999999999</cx:pt>
          <cx:pt idx="4323">1988.72</cx:pt>
          <cx:pt idx="4324">3000.7399999999998</cx:pt>
          <cx:pt idx="4325">3013.4699999999998</cx:pt>
          <cx:pt idx="4326">2816.6500000000001</cx:pt>
          <cx:pt idx="4327">561.57000000000005</cx:pt>
          <cx:pt idx="4328">3295.75</cx:pt>
          <cx:pt idx="4329">1806.6300000000001</cx:pt>
          <cx:pt idx="4330">5022.7700000000004</cx:pt>
          <cx:pt idx="4331">872.14999999999998</cx:pt>
          <cx:pt idx="4332">995.65999999999997</cx:pt>
          <cx:pt idx="4333">5513.6300000000001</cx:pt>
          <cx:pt idx="4334">640.63</cx:pt>
          <cx:pt idx="4335">2989.1199999999999</cx:pt>
          <cx:pt idx="4336">2832.02</cx:pt>
          <cx:pt idx="4337">2512.21</cx:pt>
          <cx:pt idx="4338">10000</cx:pt>
          <cx:pt idx="4339">7500</cx:pt>
          <cx:pt idx="4340">939.66999999999996</cx:pt>
          <cx:pt idx="4341">4929.4300000000003</cx:pt>
          <cx:pt idx="4342">3994.0300000000002</cx:pt>
          <cx:pt idx="4343">7990.0600000000004</cx:pt>
          <cx:pt idx="4344">4913.8900000000003</cx:pt>
          <cx:pt idx="4345">1690.98</cx:pt>
          <cx:pt idx="4346">999.38</cx:pt>
          <cx:pt idx="4347">1508.95</cx:pt>
          <cx:pt idx="4348">4917.3299999999999</cx:pt>
          <cx:pt idx="4349">2980.8899999999999</cx:pt>
          <cx:pt idx="4350">2762.2800000000002</cx:pt>
          <cx:pt idx="4351">2845.8200000000002</cx:pt>
          <cx:pt idx="4352">8086.9300000000003</cx:pt>
          <cx:pt idx="4353">2506.0799999999999</cx:pt>
          <cx:pt idx="4354">10000</cx:pt>
          <cx:pt idx="4355">13442.639999999999</cx:pt>
          <cx:pt idx="4356">3170.71</cx:pt>
          <cx:pt idx="4357">4983.4099999999999</cx:pt>
          <cx:pt idx="4358">482.38999999999999</cx:pt>
          <cx:pt idx="4359">1043.8599999999999</cx:pt>
          <cx:pt idx="4360">6413.8400000000001</cx:pt>
          <cx:pt idx="4361">955.03999999999996</cx:pt>
          <cx:pt idx="4362">2971.8499999999999</cx:pt>
          <cx:pt idx="4363">8000</cx:pt>
          <cx:pt idx="4364">2107.3499999999999</cx:pt>
          <cx:pt idx="4365">940.13999999999999</cx:pt>
          <cx:pt idx="4366">7425.4099999999999</cx:pt>
          <cx:pt idx="4367">1106.75</cx:pt>
          <cx:pt idx="4368">241.31999999999999</cx:pt>
          <cx:pt idx="4369">12048.280000000001</cx:pt>
          <cx:pt idx="4370">499.35000000000002</cx:pt>
          <cx:pt idx="4371">1395.27</cx:pt>
          <cx:pt idx="4372">2000</cx:pt>
          <cx:pt idx="4373">5010.9499999999998</cx:pt>
          <cx:pt idx="4374">9905.9099999999999</cx:pt>
          <cx:pt idx="4375">14947.49</cx:pt>
          <cx:pt idx="4376">217.50999999999999</cx:pt>
          <cx:pt idx="4377">24999.599999999999</cx:pt>
          <cx:pt idx="4378">1713.1600000000001</cx:pt>
          <cx:pt idx="4379">4748.0299999999997</cx:pt>
          <cx:pt idx="4380">996.33000000000004</cx:pt>
          <cx:pt idx="4381">3000.3200000000002</cx:pt>
          <cx:pt idx="4382">5971.0200000000004</cx:pt>
          <cx:pt idx="4383">2867.6599999999999</cx:pt>
          <cx:pt idx="4384">1999.9300000000001</cx:pt>
          <cx:pt idx="4385">1389.6900000000001</cx:pt>
          <cx:pt idx="4386">852.88999999999999</cx:pt>
          <cx:pt idx="4387">4995.0100000000002</cx:pt>
          <cx:pt idx="4388">537.72000000000003</cx:pt>
          <cx:pt idx="4389">4852.5</cx:pt>
          <cx:pt idx="4390">9321.3199999999997</cx:pt>
          <cx:pt idx="4391">213.05000000000001</cx:pt>
          <cx:pt idx="4392">1723.22</cx:pt>
          <cx:pt idx="4393">3920.1300000000001</cx:pt>
          <cx:pt idx="4394">2659.04</cx:pt>
          <cx:pt idx="4395">4561.3900000000003</cx:pt>
          <cx:pt idx="4396">10016.84</cx:pt>
          <cx:pt idx="4397">2902.5799999999999</cx:pt>
          <cx:pt idx="4398">2415.2399999999998</cx:pt>
          <cx:pt idx="4399">3766.52</cx:pt>
          <cx:pt idx="4400">3689.9699999999998</cx:pt>
          <cx:pt idx="4401">983.94000000000005</cx:pt>
          <cx:pt idx="4402">3778.9699999999998</cx:pt>
          <cx:pt idx="4403">3479.3499999999999</cx:pt>
          <cx:pt idx="4404">4964.8999999999996</cx:pt>
          <cx:pt idx="4405">10000</cx:pt>
          <cx:pt idx="4406">4994.1199999999999</cx:pt>
          <cx:pt idx="4407">682.53999999999996</cx:pt>
          <cx:pt idx="4408">999.23000000000002</cx:pt>
          <cx:pt idx="4409">7372.71</cx:pt>
          <cx:pt idx="4410">4998.4099999999999</cx:pt>
          <cx:pt idx="4411">2859.3099999999999</cx:pt>
          <cx:pt idx="4412">950</cx:pt>
          <cx:pt idx="4413">2830.21</cx:pt>
          <cx:pt idx="4414">449.86000000000001</cx:pt>
          <cx:pt idx="4415">3011.3699999999999</cx:pt>
          <cx:pt idx="4416">1597.7</cx:pt>
          <cx:pt idx="4417">12478.940000000001</cx:pt>
          <cx:pt idx="4418">2869.3400000000001</cx:pt>
          <cx:pt idx="4419">415.06999999999999</cx:pt>
          <cx:pt idx="4420">492.56999999999999</cx:pt>
          <cx:pt idx="4421">14993.780000000001</cx:pt>
          <cx:pt idx="4422">8963.5799999999999</cx:pt>
          <cx:pt idx="4423">4796.5200000000004</cx:pt>
          <cx:pt idx="4424">1999.26</cx:pt>
          <cx:pt idx="4425">8657.3299999999999</cx:pt>
          <cx:pt idx="4426">984.39999999999998</cx:pt>
          <cx:pt idx="4427">5714.54</cx:pt>
          <cx:pt idx="4428">4038.2600000000002</cx:pt>
          <cx:pt idx="4429">6000</cx:pt>
          <cx:pt idx="4430">1402</cx:pt>
          <cx:pt idx="4431">909.01999999999998</cx:pt>
          <cx:pt idx="4432">821.07000000000005</cx:pt>
          <cx:pt idx="4433">1498.05</cx:pt>
          <cx:pt idx="4434">2036.71</cx:pt>
          <cx:pt idx="4435">727.69000000000005</cx:pt>
          <cx:pt idx="4436">11888.950000000001</cx:pt>
          <cx:pt idx="4437">1557.6500000000001</cx:pt>
          <cx:pt idx="4438">4725.3999999999996</cx:pt>
          <cx:pt idx="4439">1802.27</cx:pt>
          <cx:pt idx="4440">5001.3599999999997</cx:pt>
          <cx:pt idx="4441">9578.7600000000002</cx:pt>
          <cx:pt idx="4442">17496.740000000002</cx:pt>
          <cx:pt idx="4443">9995.7000000000007</cx:pt>
          <cx:pt idx="4444">7500.46</cx:pt>
          <cx:pt idx="4445">969.64999999999998</cx:pt>
          <cx:pt idx="4446">905</cx:pt>
          <cx:pt idx="4447">973.80999999999995</cx:pt>
          <cx:pt idx="4448">4066.8400000000001</cx:pt>
          <cx:pt idx="4449">902.71000000000004</cx:pt>
          <cx:pt idx="4450">3000</cx:pt>
          <cx:pt idx="4451">4810.7799999999997</cx:pt>
          <cx:pt idx="4452">99.989999999999995</cx:pt>
          <cx:pt idx="4453">3006.4000000000001</cx:pt>
          <cx:pt idx="4454">4126.3500000000004</cx:pt>
          <cx:pt idx="4455">726.90999999999997</cx:pt>
          <cx:pt idx="4456">4990.1800000000003</cx:pt>
          <cx:pt idx="4457">1726.5599999999999</cx:pt>
          <cx:pt idx="4458">9647.3899999999994</cx:pt>
          <cx:pt idx="4459">4989.8900000000003</cx:pt>
          <cx:pt idx="4460">20010.529999999999</cx:pt>
          <cx:pt idx="4461">3366.02</cx:pt>
          <cx:pt idx="4462">5392.6999999999998</cx:pt>
          <cx:pt idx="4463">4792.96</cx:pt>
          <cx:pt idx="4464">415.91000000000003</cx:pt>
          <cx:pt idx="4465">783.98000000000002</cx:pt>
          <cx:pt idx="4466">8505.0799999999999</cx:pt>
          <cx:pt idx="4467">3920.6199999999999</cx:pt>
          <cx:pt idx="4468">1774.0599999999999</cx:pt>
          <cx:pt idx="4469">7302.75</cx:pt>
          <cx:pt idx="4470">14822.49</cx:pt>
          <cx:pt idx="4471">1108.1500000000001</cx:pt>
          <cx:pt idx="4472">9562.8500000000004</cx:pt>
          <cx:pt idx="4473">7120.7799999999997</cx:pt>
          <cx:pt idx="4474">8961.2999999999993</cx:pt>
          <cx:pt idx="4475">933.86000000000001</cx:pt>
          <cx:pt idx="4476">1498</cx:pt>
          <cx:pt idx="4477">4658.3999999999996</cx:pt>
          <cx:pt idx="4478">2164.1399999999999</cx:pt>
          <cx:pt idx="4479">4296.8599999999997</cx:pt>
          <cx:pt idx="4480">3607.1599999999999</cx:pt>
          <cx:pt idx="4481">5053.6700000000001</cx:pt>
          <cx:pt idx="4482">445.19</cx:pt>
          <cx:pt idx="4483">6376.4399999999996</cx:pt>
          <cx:pt idx="4484">9864.4799999999996</cx:pt>
          <cx:pt idx="4485">9479.3099999999995</cx:pt>
          <cx:pt idx="4486">4987.1099999999997</cx:pt>
          <cx:pt idx="4487">2889.9499999999998</cx:pt>
          <cx:pt idx="4488">1574.1700000000001</cx:pt>
          <cx:pt idx="4489">2057.6700000000001</cx:pt>
          <cx:pt idx="4490">2962.2800000000002</cx:pt>
          <cx:pt idx="4491">9356.3700000000008</cx:pt>
          <cx:pt idx="4492">4624.5299999999997</cx:pt>
          <cx:pt idx="4493">2935.8499999999999</cx:pt>
          <cx:pt idx="4494">8245.2800000000007</cx:pt>
          <cx:pt idx="4495">1534.9400000000001</cx:pt>
          <cx:pt idx="4496">1297.1099999999999</cx:pt>
          <cx:pt idx="4497">1570.6400000000001</cx:pt>
          <cx:pt idx="4498">2517.0500000000002</cx:pt>
          <cx:pt idx="4499">3022.9699999999998</cx:pt>
          <cx:pt idx="4500">5841.3299999999999</cx:pt>
          <cx:pt idx="4501">13080.25</cx:pt>
          <cx:pt idx="4502">9991.4200000000001</cx:pt>
          <cx:pt idx="4503">14998.99</cx:pt>
          <cx:pt idx="4504">3000</cx:pt>
          <cx:pt idx="4505">1979.1500000000001</cx:pt>
          <cx:pt idx="4506">1991.95</cx:pt>
          <cx:pt idx="4507">4103.0500000000002</cx:pt>
          <cx:pt idx="4508">2963.5100000000002</cx:pt>
          <cx:pt idx="4509">4604.3900000000003</cx:pt>
          <cx:pt idx="4510">11807.34</cx:pt>
          <cx:pt idx="4511">1999.47</cx:pt>
          <cx:pt idx="4512">12424.67</cx:pt>
          <cx:pt idx="4513">9237.4799999999996</cx:pt>
          <cx:pt idx="4514">2409.3499999999999</cx:pt>
          <cx:pt idx="4515">2622.4499999999998</cx:pt>
          <cx:pt idx="4516">9870.0699999999997</cx:pt>
          <cx:pt idx="4517">4247.4300000000003</cx:pt>
          <cx:pt idx="4518">4999.3299999999999</cx:pt>
          <cx:pt idx="4519">4664.6700000000001</cx:pt>
          <cx:pt idx="4520">1421.7</cx:pt>
          <cx:pt idx="4521">869.15999999999997</cx:pt>
          <cx:pt idx="4522">3000</cx:pt>
          <cx:pt idx="4523">14170.85</cx:pt>
          <cx:pt idx="4524">642.72000000000003</cx:pt>
          <cx:pt idx="4525">7293.75</cx:pt>
          <cx:pt idx="4526">1791.04</cx:pt>
          <cx:pt idx="4527">19762.860000000001</cx:pt>
          <cx:pt idx="4528">994.55999999999995</cx:pt>
          <cx:pt idx="4529">3689.6999999999998</cx:pt>
          <cx:pt idx="4530">9967.7999999999993</cx:pt>
          <cx:pt idx="4531">4993.0500000000002</cx:pt>
          <cx:pt idx="4532">2975.48</cx:pt>
          <cx:pt idx="4533">1771.73</cx:pt>
          <cx:pt idx="4534">5430.0500000000002</cx:pt>
          <cx:pt idx="4535">4649.0799999999999</cx:pt>
          <cx:pt idx="4536">6960.3000000000002</cx:pt>
          <cx:pt idx="4537">6871.8999999999996</cx:pt>
          <cx:pt idx="4538">4998.0500000000002</cx:pt>
          <cx:pt idx="4539">950.45000000000005</cx:pt>
          <cx:pt idx="4540">2998.1199999999999</cx:pt>
          <cx:pt idx="4541">1000</cx:pt>
          <cx:pt idx="4542">2965.5900000000001</cx:pt>
          <cx:pt idx="4543">4899.1099999999997</cx:pt>
          <cx:pt idx="4544">2402.8099999999999</cx:pt>
          <cx:pt idx="4545">9993.3899999999994</cx:pt>
          <cx:pt idx="4546">4221.8999999999996</cx:pt>
          <cx:pt idx="4547">2629.8699999999999</cx:pt>
          <cx:pt idx="4548">3363.4000000000001</cx:pt>
          <cx:pt idx="4549">9917.2999999999993</cx:pt>
          <cx:pt idx="4550">9807.5799999999999</cx:pt>
          <cx:pt idx="4551">8199.8299999999999</cx:pt>
          <cx:pt idx="4552">4998.8199999999997</cx:pt>
          <cx:pt idx="4553">25</cx:pt>
          <cx:pt idx="4554">718.35000000000002</cx:pt>
          <cx:pt idx="4555">1894.29</cx:pt>
          <cx:pt idx="4556">1712.52</cx:pt>
          <cx:pt idx="4557">2550.9099999999999</cx:pt>
          <cx:pt idx="4558">8036.5</cx:pt>
          <cx:pt idx="4559">2472.0799999999999</cx:pt>
          <cx:pt idx="4560">795.99000000000001</cx:pt>
          <cx:pt idx="4561">2226.79</cx:pt>
          <cx:pt idx="4562">2970.5300000000002</cx:pt>
          <cx:pt idx="4563">1425.8199999999999</cx:pt>
          <cx:pt idx="4564">1999.25</cx:pt>
          <cx:pt idx="4565">4525.5100000000002</cx:pt>
          <cx:pt idx="4566">7500</cx:pt>
          <cx:pt idx="4567">2026.53</cx:pt>
          <cx:pt idx="4568">1974.8199999999999</cx:pt>
          <cx:pt idx="4569">2840.3000000000002</cx:pt>
          <cx:pt idx="4570">9322.3400000000001</cx:pt>
          <cx:pt idx="4571">851.69000000000005</cx:pt>
          <cx:pt idx="4572">4967.6000000000004</cx:pt>
          <cx:pt idx="4573">5472.4899999999998</cx:pt>
          <cx:pt idx="4574">1999.9000000000001</cx:pt>
          <cx:pt idx="4575">421.31</cx:pt>
          <cx:pt idx="4576">13429.559999999999</cx:pt>
          <cx:pt idx="4577">2993.6399999999999</cx:pt>
          <cx:pt idx="4578">895.46000000000004</cx:pt>
          <cx:pt idx="4579">2923.2399999999998</cx:pt>
          <cx:pt idx="4580">3912.3600000000001</cx:pt>
          <cx:pt idx="4581">111.40000000000001</cx:pt>
          <cx:pt idx="4582">2468.27</cx:pt>
          <cx:pt idx="4583">2420.2800000000002</cx:pt>
          <cx:pt idx="4584">4990.1899999999996</cx:pt>
          <cx:pt idx="4585">7899.8000000000002</cx:pt>
          <cx:pt idx="4586">4991.5</cx:pt>
          <cx:pt idx="4587">3640.3899999999999</cx:pt>
          <cx:pt idx="4588">9996.9200000000001</cx:pt>
          <cx:pt idx="4589">3027.9000000000001</cx:pt>
          <cx:pt idx="4590">711.34000000000003</cx:pt>
          <cx:pt idx="4591">7730.8199999999997</cx:pt>
          <cx:pt idx="4592">991.22000000000003</cx:pt>
          <cx:pt idx="4593">480.56999999999999</cx:pt>
          <cx:pt idx="4594">1476.79</cx:pt>
          <cx:pt idx="4595">7489.8800000000001</cx:pt>
          <cx:pt idx="4596">7445.4200000000001</cx:pt>
          <cx:pt idx="4597">1592.27</cx:pt>
          <cx:pt idx="4598">500</cx:pt>
          <cx:pt idx="4599">3886.1100000000001</cx:pt>
          <cx:pt idx="4600">4770.0100000000002</cx:pt>
          <cx:pt idx="4601">1492.1900000000001</cx:pt>
          <cx:pt idx="4602">2824.0700000000002</cx:pt>
          <cx:pt idx="4603">2589.48</cx:pt>
          <cx:pt idx="4604">486.10000000000002</cx:pt>
          <cx:pt idx="4605">4996.6099999999997</cx:pt>
          <cx:pt idx="4606">886</cx:pt>
          <cx:pt idx="4607">1000</cx:pt>
          <cx:pt idx="4608">4863.1499999999996</cx:pt>
          <cx:pt idx="4609">4996.3599999999997</cx:pt>
          <cx:pt idx="4610">1852.01</cx:pt>
          <cx:pt idx="4611">1407.54</cx:pt>
          <cx:pt idx="4612">1645.3800000000001</cx:pt>
          <cx:pt idx="4613">10801.110000000001</cx:pt>
          <cx:pt idx="4614">1144.5</cx:pt>
          <cx:pt idx="4615">323.85000000000002</cx:pt>
          <cx:pt idx="4616">2565.6999999999998</cx:pt>
          <cx:pt idx="4617">610.13999999999999</cx:pt>
          <cx:pt idx="4618">1762.9400000000001</cx:pt>
          <cx:pt idx="4619">626.37</cx:pt>
          <cx:pt idx="4620">12864.9</cx:pt>
          <cx:pt idx="4621">7184.9799999999996</cx:pt>
          <cx:pt idx="4622">2944.29</cx:pt>
          <cx:pt idx="4623">1489.1099999999999</cx:pt>
          <cx:pt idx="4624">5994.6700000000001</cx:pt>
          <cx:pt idx="4625">2913.0599999999999</cx:pt>
          <cx:pt idx="4626">12999.469999999999</cx:pt>
          <cx:pt idx="4627">1568.8299999999999</cx:pt>
          <cx:pt idx="4628">998.54999999999995</cx:pt>
          <cx:pt idx="4629">13631.959999999999</cx:pt>
          <cx:pt idx="4630">6491.4700000000003</cx:pt>
          <cx:pt idx="4631">5408.71</cx:pt>
          <cx:pt idx="4632">2004.26</cx:pt>
          <cx:pt idx="4633">340.13999999999999</cx:pt>
          <cx:pt idx="4634">1831.9000000000001</cx:pt>
          <cx:pt idx="4635">9997.8299999999999</cx:pt>
          <cx:pt idx="4636">14995.639999999999</cx:pt>
          <cx:pt idx="4637">16627.52</cx:pt>
          <cx:pt idx="4638">2999.6900000000001</cx:pt>
          <cx:pt idx="4639">1082.4200000000001</cx:pt>
          <cx:pt idx="4640">974.91999999999996</cx:pt>
          <cx:pt idx="4641">2702.3899999999999</cx:pt>
          <cx:pt idx="4642">7735.0799999999999</cx:pt>
          <cx:pt idx="4643">1013.67</cx:pt>
          <cx:pt idx="4644">3057.6700000000001</cx:pt>
          <cx:pt idx="4645">995.59000000000003</cx:pt>
          <cx:pt idx="4646">1410.9400000000001</cx:pt>
          <cx:pt idx="4647">1721.6800000000001</cx:pt>
          <cx:pt idx="4648">2906.6300000000001</cx:pt>
          <cx:pt idx="4649">1492.3499999999999</cx:pt>
          <cx:pt idx="4650">1347.3</cx:pt>
          <cx:pt idx="4651">972.27999999999997</cx:pt>
          <cx:pt idx="4652">1418.9300000000001</cx:pt>
          <cx:pt idx="4653">668.71000000000004</cx:pt>
          <cx:pt idx="4654">2089.9499999999998</cx:pt>
          <cx:pt idx="4655">17739.849999999999</cx:pt>
          <cx:pt idx="4656">2732.9200000000001</cx:pt>
          <cx:pt idx="4657">1988.1099999999999</cx:pt>
          <cx:pt idx="4658">1220.5699999999999</cx:pt>
          <cx:pt idx="4659">1486.95</cx:pt>
          <cx:pt idx="4660">703.60000000000002</cx:pt>
          <cx:pt idx="4661">2986.6599999999999</cx:pt>
          <cx:pt idx="4662">475.37</cx:pt>
          <cx:pt idx="4663">910</cx:pt>
          <cx:pt idx="4664">24490.299999999999</cx:pt>
          <cx:pt idx="4665">930.15999999999997</cx:pt>
          <cx:pt idx="4666">7946.75</cx:pt>
          <cx:pt idx="4667">790</cx:pt>
          <cx:pt idx="4668">9901.6399999999994</cx:pt>
          <cx:pt idx="4669">2750.8000000000002</cx:pt>
          <cx:pt idx="4670">9916.7399999999998</cx:pt>
          <cx:pt idx="4671">499.30000000000001</cx:pt>
          <cx:pt idx="4672">6499.4099999999999</cx:pt>
          <cx:pt idx="4673">3827.9899999999998</cx:pt>
          <cx:pt idx="4674">2997.0700000000002</cx:pt>
          <cx:pt idx="4675">2451.0300000000002</cx:pt>
          <cx:pt idx="4676">177.28</cx:pt>
          <cx:pt idx="4677">4870.6499999999996</cx:pt>
          <cx:pt idx="4678">4490.71</cx:pt>
          <cx:pt idx="4679">9994.3299999999999</cx:pt>
          <cx:pt idx="4680">2694.8299999999999</cx:pt>
          <cx:pt idx="4681">4879.2700000000004</cx:pt>
          <cx:pt idx="4682">2512.8699999999999</cx:pt>
          <cx:pt idx="4683">2788.3499999999999</cx:pt>
          <cx:pt idx="4684">4966.7399999999998</cx:pt>
          <cx:pt idx="4685">9992.5100000000002</cx:pt>
          <cx:pt idx="4686">4145.2700000000004</cx:pt>
          <cx:pt idx="4687">584.21000000000004</cx:pt>
          <cx:pt idx="4688">339.48000000000002</cx:pt>
          <cx:pt idx="4689">1955.99</cx:pt>
          <cx:pt idx="4690">2960.1199999999999</cx:pt>
          <cx:pt idx="4691">7362.79</cx:pt>
          <cx:pt idx="4692">2528.3200000000002</cx:pt>
          <cx:pt idx="4693">5119.8299999999999</cx:pt>
          <cx:pt idx="4694">719.10000000000002</cx:pt>
          <cx:pt idx="4695">668.13999999999999</cx:pt>
          <cx:pt idx="4696">1606.6700000000001</cx:pt>
          <cx:pt idx="4697">9807.0599999999995</cx:pt>
          <cx:pt idx="4698">2490.1700000000001</cx:pt>
          <cx:pt idx="4699">2512.0900000000001</cx:pt>
          <cx:pt idx="4700">6284.6400000000003</cx:pt>
          <cx:pt idx="4701">5000</cx:pt>
          <cx:pt idx="4702">283.77999999999997</cx:pt>
          <cx:pt idx="4703">451.42000000000002</cx:pt>
          <cx:pt idx="4704">260</cx:pt>
          <cx:pt idx="4705">996.84000000000003</cx:pt>
          <cx:pt idx="4706">9885.5900000000001</cx:pt>
          <cx:pt idx="4707">2996.1999999999998</cx:pt>
          <cx:pt idx="4708">1930.1500000000001</cx:pt>
          <cx:pt idx="4709">215.75999999999999</cx:pt>
          <cx:pt idx="4710">109.44</cx:pt>
          <cx:pt idx="4711">7080.0200000000004</cx:pt>
          <cx:pt idx="4712">519</cx:pt>
          <cx:pt idx="4713">5998.0600000000004</cx:pt>
          <cx:pt idx="4714">13757.709999999999</cx:pt>
          <cx:pt idx="4715">1486.2</cx:pt>
          <cx:pt idx="4716">2029.1099999999999</cx:pt>
          <cx:pt idx="4717">192.84999999999999</cx:pt>
          <cx:pt idx="4718">19993.66</cx:pt>
          <cx:pt idx="4719">54.049999999999997</cx:pt>
          <cx:pt idx="4720">9885.3299999999999</cx:pt>
          <cx:pt idx="4721">3976.3600000000001</cx:pt>
          <cx:pt idx="4722">1500.04</cx:pt>
          <cx:pt idx="4723">1987.9100000000001</cx:pt>
          <cx:pt idx="4724">2716.7199999999998</cx:pt>
          <cx:pt idx="4725">974.25</cx:pt>
          <cx:pt idx="4726">4484.54</cx:pt>
          <cx:pt idx="4727">1200.52</cx:pt>
          <cx:pt idx="4728">3024.8899999999999</cx:pt>
          <cx:pt idx="4729">1473.0699999999999</cx:pt>
          <cx:pt idx="4730">19650.720000000001</cx:pt>
          <cx:pt idx="4731">263.25</cx:pt>
          <cx:pt idx="4732">3000</cx:pt>
          <cx:pt idx="4733">2773.1300000000001</cx:pt>
          <cx:pt idx="4734">4686.8699999999999</cx:pt>
          <cx:pt idx="4735">6250.2299999999996</cx:pt>
          <cx:pt idx="4736">461.79000000000002</cx:pt>
          <cx:pt idx="4737">30012.529999999999</cx:pt>
          <cx:pt idx="4738">2991.02</cx:pt>
          <cx:pt idx="4739">4998.0299999999997</cx:pt>
          <cx:pt idx="4740">2995.6799999999998</cx:pt>
          <cx:pt idx="4741">6368.6400000000003</cx:pt>
          <cx:pt idx="4742">674.88</cx:pt>
          <cx:pt idx="4743">7639.5500000000002</cx:pt>
          <cx:pt idx="4744">2986.8699999999999</cx:pt>
          <cx:pt idx="4745">264.60000000000002</cx:pt>
          <cx:pt idx="4746">4968.0600000000004</cx:pt>
          <cx:pt idx="4747">1851.3099999999999</cx:pt>
          <cx:pt idx="4748">5994.8100000000004</cx:pt>
          <cx:pt idx="4749">945</cx:pt>
          <cx:pt idx="4750">2632.3800000000001</cx:pt>
          <cx:pt idx="4751">478.62</cx:pt>
          <cx:pt idx="4752">2999.0500000000002</cx:pt>
          <cx:pt idx="4753">2520.8800000000001</cx:pt>
          <cx:pt idx="4754">2953.6500000000001</cx:pt>
          <cx:pt idx="4755">2987.0700000000002</cx:pt>
          <cx:pt idx="4756">4891.9499999999998</cx:pt>
          <cx:pt idx="4757">4773.3999999999996</cx:pt>
          <cx:pt idx="4758">6411.7799999999997</cx:pt>
          <cx:pt idx="4759">959</cx:pt>
          <cx:pt idx="4760">1468.29</cx:pt>
          <cx:pt idx="4761">422.13</cx:pt>
          <cx:pt idx="4762">4252.6400000000003</cx:pt>
          <cx:pt idx="4763">1820.4200000000001</cx:pt>
          <cx:pt idx="4764">6486.0100000000002</cx:pt>
          <cx:pt idx="4765">2196.0300000000002</cx:pt>
          <cx:pt idx="4766">5987.6099999999997</cx:pt>
          <cx:pt idx="4767">7589.0900000000001</cx:pt>
          <cx:pt idx="4768">30.949999999999999</cx:pt>
          <cx:pt idx="4769">2815.96</cx:pt>
          <cx:pt idx="4770">4924.3699999999999</cx:pt>
          <cx:pt idx="4771">1105.3499999999999</cx:pt>
          <cx:pt idx="4772">2336.73</cx:pt>
          <cx:pt idx="4773">5493.3999999999996</cx:pt>
          <cx:pt idx="4774">4745.1999999999998</cx:pt>
          <cx:pt idx="4775">6374.1700000000001</cx:pt>
          <cx:pt idx="4776">2959.9000000000001</cx:pt>
          <cx:pt idx="4777">2981.6799999999998</cx:pt>
          <cx:pt idx="4778">681.74000000000001</cx:pt>
          <cx:pt idx="4779">14406.4</cx:pt>
          <cx:pt idx="4780">4982.0799999999999</cx:pt>
          <cx:pt idx="4781">2961.9699999999998</cx:pt>
          <cx:pt idx="4782">6550.0299999999997</cx:pt>
          <cx:pt idx="4783">953.65999999999997</cx:pt>
          <cx:pt idx="4784">12000</cx:pt>
          <cx:pt idx="4785">6898.6099999999997</cx:pt>
          <cx:pt idx="4786">9020.9300000000003</cx:pt>
          <cx:pt idx="4787">10000</cx:pt>
          <cx:pt idx="4788">178.16</cx:pt>
          <cx:pt idx="4789">300.33999999999997</cx:pt>
          <cx:pt idx="4790">1516.9200000000001</cx:pt>
          <cx:pt idx="4791">4800.5900000000001</cx:pt>
          <cx:pt idx="4792">2981.0799999999999</cx:pt>
          <cx:pt idx="4793">1999.5999999999999</cx:pt>
          <cx:pt idx="4794">8997.9500000000007</cx:pt>
          <cx:pt idx="4795">10188.35</cx:pt>
          <cx:pt idx="4796">4376.25</cx:pt>
          <cx:pt idx="4797">2925.6599999999999</cx:pt>
          <cx:pt idx="4798">10002</cx:pt>
          <cx:pt idx="4799">2995.1500000000001</cx:pt>
          <cx:pt idx="4800">1831.3699999999999</cx:pt>
          <cx:pt idx="4801">5762.0600000000004</cx:pt>
          <cx:pt idx="4802">1984</cx:pt>
          <cx:pt idx="4803">3000</cx:pt>
          <cx:pt idx="4804">2868.8899999999999</cx:pt>
          <cx:pt idx="4805">5812.8900000000003</cx:pt>
          <cx:pt idx="4806">130.11000000000001</cx:pt>
          <cx:pt idx="4807">9998.4500000000007</cx:pt>
          <cx:pt idx="4808">3897.3000000000002</cx:pt>
          <cx:pt idx="4809">930.96000000000004</cx:pt>
          <cx:pt idx="4810">2658.0999999999999</cx:pt>
          <cx:pt idx="4811">23219.07</cx:pt>
          <cx:pt idx="4812">803.98000000000002</cx:pt>
          <cx:pt idx="4813">1817.5699999999999</cx:pt>
          <cx:pt idx="4814">2556.3299999999999</cx:pt>
          <cx:pt idx="4815">9950</cx:pt>
          <cx:pt idx="4816">9985.9899999999998</cx:pt>
          <cx:pt idx="4817">2447.9000000000001</cx:pt>
          <cx:pt idx="4818">1000</cx:pt>
          <cx:pt idx="4819">1442.5999999999999</cx:pt>
          <cx:pt idx="4820">1958.6099999999999</cx:pt>
          <cx:pt idx="4821">1592.52</cx:pt>
          <cx:pt idx="4822">2431.4200000000001</cx:pt>
          <cx:pt idx="4823">4994.71</cx:pt>
          <cx:pt idx="4824">2877.98</cx:pt>
          <cx:pt idx="4825">1857.4000000000001</cx:pt>
          <cx:pt idx="4826">965.16999999999996</cx:pt>
          <cx:pt idx="4827">8386.2399999999998</cx:pt>
          <cx:pt idx="4828">10792.360000000001</cx:pt>
          <cx:pt idx="4829">2919.8699999999999</cx:pt>
          <cx:pt idx="4830">4885.6899999999996</cx:pt>
          <cx:pt idx="4831">2995.98</cx:pt>
          <cx:pt idx="4832">5042.9200000000001</cx:pt>
          <cx:pt idx="4833">1893.1400000000001</cx:pt>
          <cx:pt idx="4834">2786.5500000000002</cx:pt>
          <cx:pt idx="4835">459.50999999999999</cx:pt>
          <cx:pt idx="4836">5682.5799999999999</cx:pt>
          <cx:pt idx="4837">9879.6800000000003</cx:pt>
          <cx:pt idx="4838">12315.030000000001</cx:pt>
          <cx:pt idx="4839">3741</cx:pt>
          <cx:pt idx="4840">3943.5799999999999</cx:pt>
          <cx:pt idx="4841">4813.3100000000004</cx:pt>
          <cx:pt idx="4842">498.69</cx:pt>
          <cx:pt idx="4843">1998.25</cx:pt>
          <cx:pt idx="4844">278.19</cx:pt>
          <cx:pt idx="4845">2043.3699999999999</cx:pt>
          <cx:pt idx="4846">980.66999999999996</cx:pt>
          <cx:pt idx="4847">603.38</cx:pt>
          <cx:pt idx="4848">4887.4499999999998</cx:pt>
          <cx:pt idx="4849">9999.2600000000002</cx:pt>
          <cx:pt idx="4850">4824.8900000000003</cx:pt>
          <cx:pt idx="4851">228.38999999999999</cx:pt>
          <cx:pt idx="4852">1956.03</cx:pt>
          <cx:pt idx="4853">1337.8800000000001</cx:pt>
          <cx:pt idx="4854">5006.6400000000003</cx:pt>
          <cx:pt idx="4855">1042.1600000000001</cx:pt>
          <cx:pt idx="4856">4999.6000000000004</cx:pt>
          <cx:pt idx="4857">444.13</cx:pt>
          <cx:pt idx="4858">4903.2799999999997</cx:pt>
          <cx:pt idx="4859">187.38</cx:pt>
          <cx:pt idx="4860">993.25999999999999</cx:pt>
          <cx:pt idx="4861">2642.1500000000001</cx:pt>
          <cx:pt idx="4862">1010.95</cx:pt>
          <cx:pt idx="4863">2996.6300000000001</cx:pt>
          <cx:pt idx="4864">1437.53</cx:pt>
          <cx:pt idx="4865">4887.0100000000002</cx:pt>
          <cx:pt idx="4866">2814.3800000000001</cx:pt>
          <cx:pt idx="4867">638.46000000000004</cx:pt>
          <cx:pt idx="4868">938.62</cx:pt>
          <cx:pt idx="4869">14994.709999999999</cx:pt>
          <cx:pt idx="4870">932.95000000000005</cx:pt>
          <cx:pt idx="4871">10000</cx:pt>
          <cx:pt idx="4872">3452.0999999999999</cx:pt>
          <cx:pt idx="4873">6993.1499999999996</cx:pt>
          <cx:pt idx="4874">763.26999999999998</cx:pt>
          <cx:pt idx="4875">1482.74</cx:pt>
          <cx:pt idx="4876">10000</cx:pt>
          <cx:pt idx="4877">475</cx:pt>
          <cx:pt idx="4878">1643.8399999999999</cx:pt>
          <cx:pt idx="4879">2999.4299999999998</cx:pt>
          <cx:pt idx="4880">4000</cx:pt>
          <cx:pt idx="4881">2290.8800000000001</cx:pt>
          <cx:pt idx="4882">357.68000000000001</cx:pt>
          <cx:pt idx="4883">987.87</cx:pt>
          <cx:pt idx="4884">980.00999999999999</cx:pt>
          <cx:pt idx="4885">9568.2900000000009</cx:pt>
          <cx:pt idx="4886">461.44999999999999</cx:pt>
          <cx:pt idx="4887">1007.65</cx:pt>
          <cx:pt idx="4888">9457.0699999999997</cx:pt>
          <cx:pt idx="4889">5026.6099999999997</cx:pt>
          <cx:pt idx="4890">4660.3500000000004</cx:pt>
          <cx:pt idx="4891">9996.4899999999998</cx:pt>
          <cx:pt idx="4892">4855.8500000000004</cx:pt>
          <cx:pt idx="4893">1982.4000000000001</cx:pt>
          <cx:pt idx="4894">3028.9499999999998</cx:pt>
          <cx:pt idx="4895">2044.54</cx:pt>
          <cx:pt idx="4896">4996.8400000000001</cx:pt>
          <cx:pt idx="4897">2000</cx:pt>
          <cx:pt idx="4898">960</cx:pt>
          <cx:pt idx="4899">4662.7700000000004</cx:pt>
          <cx:pt idx="4900">2998.2399999999998</cx:pt>
          <cx:pt idx="4901">9960.2099999999991</cx:pt>
          <cx:pt idx="4902">17164.25</cx:pt>
          <cx:pt idx="4903">2918.7600000000002</cx:pt>
          <cx:pt idx="4904">9987.5300000000007</cx:pt>
          <cx:pt idx="4905">1000</cx:pt>
          <cx:pt idx="4906">189.52000000000001</cx:pt>
          <cx:pt idx="4907">1989.6600000000001</cx:pt>
          <cx:pt idx="4908">12489.6</cx:pt>
          <cx:pt idx="4909">8929.3799999999992</cx:pt>
          <cx:pt idx="4910">1832.3099999999999</cx:pt>
          <cx:pt idx="4911">1284.8</cx:pt>
          <cx:pt idx="4912">1718.3399999999999</cx:pt>
          <cx:pt idx="4913">1829.2</cx:pt>
          <cx:pt idx="4914">5018.54</cx:pt>
          <cx:pt idx="4915">993.44000000000005</cx:pt>
          <cx:pt idx="4916">790.67999999999995</cx:pt>
          <cx:pt idx="4917">994.50999999999999</cx:pt>
          <cx:pt idx="4918">2935.4200000000001</cx:pt>
          <cx:pt idx="4919">4886.8500000000004</cx:pt>
          <cx:pt idx="4920">9819.7600000000002</cx:pt>
          <cx:pt idx="4921">2943.4899999999998</cx:pt>
          <cx:pt idx="4922">2994.54</cx:pt>
          <cx:pt idx="4923">894.30999999999995</cx:pt>
          <cx:pt idx="4924">4995.7299999999996</cx:pt>
          <cx:pt idx="4925">19881.419999999998</cx:pt>
          <cx:pt idx="4926">10720.709999999999</cx:pt>
          <cx:pt idx="4927">1688.77</cx:pt>
          <cx:pt idx="4928">902.75</cx:pt>
          <cx:pt idx="4929">7497.0299999999997</cx:pt>
          <cx:pt idx="4930">9525.0900000000001</cx:pt>
          <cx:pt idx="4931">3034.7600000000002</cx:pt>
          <cx:pt idx="4932">474.02999999999997</cx:pt>
          <cx:pt idx="4933">462.36000000000001</cx:pt>
          <cx:pt idx="4934">2335.8400000000001</cx:pt>
          <cx:pt idx="4935">1056.0999999999999</cx:pt>
          <cx:pt idx="4936">2058.5500000000002</cx:pt>
          <cx:pt idx="4937">447.88</cx:pt>
          <cx:pt idx="4938">3241.7600000000002</cx:pt>
          <cx:pt idx="4939">11913.52</cx:pt>
          <cx:pt idx="4940">2193.21</cx:pt>
          <cx:pt idx="4941">495</cx:pt>
          <cx:pt idx="4942">1888.3499999999999</cx:pt>
          <cx:pt idx="4943">9873.0699999999997</cx:pt>
          <cx:pt idx="4944">500.72000000000003</cx:pt>
          <cx:pt idx="4945">1904.0699999999999</cx:pt>
          <cx:pt idx="4946">4837.8199999999997</cx:pt>
          <cx:pt idx="4947">4812.8299999999999</cx:pt>
          <cx:pt idx="4948">1914.95</cx:pt>
          <cx:pt idx="4949">4953.9499999999998</cx:pt>
          <cx:pt idx="4950">2499.2199999999998</cx:pt>
          <cx:pt idx="4951">79</cx:pt>
          <cx:pt idx="4952">5754.4899999999998</cx:pt>
          <cx:pt idx="4953">1884.8499999999999</cx:pt>
          <cx:pt idx="4954">481.00999999999999</cx:pt>
          <cx:pt idx="4955">12515.469999999999</cx:pt>
          <cx:pt idx="4956">909.91999999999996</cx:pt>
          <cx:pt idx="4957">4872.9799999999996</cx:pt>
          <cx:pt idx="4958">2996.3699999999999</cx:pt>
          <cx:pt idx="4959">1994.5599999999999</cx:pt>
          <cx:pt idx="4960">992.71000000000004</cx:pt>
          <cx:pt idx="4961">2997.3000000000002</cx:pt>
          <cx:pt idx="4962">9923.7000000000007</cx:pt>
          <cx:pt idx="4963">4858.2399999999998</cx:pt>
          <cx:pt idx="4964">2676.4499999999998</cx:pt>
          <cx:pt idx="4965">1961.6800000000001</cx:pt>
          <cx:pt idx="4966">9971.6499999999996</cx:pt>
          <cx:pt idx="4967">1621.0899999999999</cx:pt>
          <cx:pt idx="4968">6624.3000000000002</cx:pt>
          <cx:pt idx="4969">1708.45</cx:pt>
          <cx:pt idx="4970">9275.9099999999999</cx:pt>
          <cx:pt idx="4971">3000</cx:pt>
          <cx:pt idx="4972">476.48000000000002</cx:pt>
          <cx:pt idx="4973">7354.3900000000003</cx:pt>
          <cx:pt idx="4974">16766.470000000001</cx:pt>
          <cx:pt idx="4975">8977.3899999999994</cx:pt>
          <cx:pt idx="4976">202.09</cx:pt>
          <cx:pt idx="4977">4996.4200000000001</cx:pt>
          <cx:pt idx="4978">5739.3599999999997</cx:pt>
          <cx:pt idx="4979">10048</cx:pt>
          <cx:pt idx="4980">961.73000000000002</cx:pt>
          <cx:pt idx="4981">4706.4499999999998</cx:pt>
          <cx:pt idx="4982">2912.8899999999999</cx:pt>
          <cx:pt idx="4983">9627.4699999999993</cx:pt>
          <cx:pt idx="4984">2972.27</cx:pt>
          <cx:pt idx="4985">2000</cx:pt>
          <cx:pt idx="4986">2997.5999999999999</cx:pt>
          <cx:pt idx="4987">2939.5100000000002</cx:pt>
          <cx:pt idx="4988">2260.79</cx:pt>
          <cx:pt idx="4989">2000</cx:pt>
          <cx:pt idx="4990">9999.8899999999994</cx:pt>
          <cx:pt idx="4991">115.28</cx:pt>
          <cx:pt idx="4992">454.35000000000002</cx:pt>
          <cx:pt idx="4993">9352.2299999999996</cx:pt>
          <cx:pt idx="4994">549.96000000000004</cx:pt>
          <cx:pt idx="4995">3999.9899999999998</cx:pt>
          <cx:pt idx="4996">4795.0500000000002</cx:pt>
          <cx:pt idx="4997">1649.8299999999999</cx:pt>
          <cx:pt idx="4998">2944.3800000000001</cx:pt>
          <cx:pt idx="4999">7839.25</cx:pt>
          <cx:pt idx="5000">2998.6599999999999</cx:pt>
          <cx:pt idx="5001">770.78999999999996</cx:pt>
          <cx:pt idx="5002">1995.55</cx:pt>
          <cx:pt idx="5003">1000</cx:pt>
          <cx:pt idx="5004">2000</cx:pt>
          <cx:pt idx="5005">2832.4000000000001</cx:pt>
          <cx:pt idx="5006">963.13</cx:pt>
          <cx:pt idx="5007">8000</cx:pt>
          <cx:pt idx="5008">2541.6900000000001</cx:pt>
          <cx:pt idx="5009">996.67999999999995</cx:pt>
          <cx:pt idx="5010">7174.2200000000003</cx:pt>
          <cx:pt idx="5011">7260.3000000000002</cx:pt>
          <cx:pt idx="5012">2895.4000000000001</cx:pt>
          <cx:pt idx="5013">2980.21</cx:pt>
          <cx:pt idx="5014">1972.0599999999999</cx:pt>
          <cx:pt idx="5015">480.74000000000001</cx:pt>
          <cx:pt idx="5016">5867.5500000000002</cx:pt>
          <cx:pt idx="5017">750</cx:pt>
          <cx:pt idx="5018">4996.6400000000003</cx:pt>
          <cx:pt idx="5019">12992.09</cx:pt>
          <cx:pt idx="5020">3000</cx:pt>
          <cx:pt idx="5021">948.62</cx:pt>
          <cx:pt idx="5022">9164.8400000000001</cx:pt>
          <cx:pt idx="5023">1478.3299999999999</cx:pt>
          <cx:pt idx="5024">5044.8699999999999</cx:pt>
          <cx:pt idx="5025">704.17999999999995</cx:pt>
          <cx:pt idx="5026">3454.46</cx:pt>
          <cx:pt idx="5027">2172.6100000000001</cx:pt>
          <cx:pt idx="5028">1461.8599999999999</cx:pt>
          <cx:pt idx="5029">3000</cx:pt>
          <cx:pt idx="5030">663.84000000000003</cx:pt>
          <cx:pt idx="5031">2212.25</cx:pt>
          <cx:pt idx="5032">5995.0299999999997</cx:pt>
          <cx:pt idx="5033">331.81999999999999</cx:pt>
          <cx:pt idx="5034">9831.1700000000001</cx:pt>
          <cx:pt idx="5035">1789.3199999999999</cx:pt>
          <cx:pt idx="5036">8131</cx:pt>
          <cx:pt idx="5037">648.07000000000005</cx:pt>
          <cx:pt idx="5038">9786.7099999999991</cx:pt>
          <cx:pt idx="5039">979.25</cx:pt>
          <cx:pt idx="5040">6389.2200000000003</cx:pt>
          <cx:pt idx="5041">2301.6300000000001</cx:pt>
          <cx:pt idx="5042">4479.6099999999997</cx:pt>
          <cx:pt idx="5043">9960.6700000000001</cx:pt>
          <cx:pt idx="5044">2998.4699999999998</cx:pt>
          <cx:pt idx="5045">999.54999999999995</cx:pt>
          <cx:pt idx="5046">1409.25</cx:pt>
          <cx:pt idx="5047">2994.8800000000001</cx:pt>
          <cx:pt idx="5048">4922.1599999999999</cx:pt>
          <cx:pt idx="5049">9466.4400000000005</cx:pt>
          <cx:pt idx="5050">4495.6499999999996</cx:pt>
          <cx:pt idx="5051">4322.9899999999998</cx:pt>
          <cx:pt idx="5052">1751.6300000000001</cx:pt>
          <cx:pt idx="5053">686.21000000000004</cx:pt>
          <cx:pt idx="5054">514.95000000000005</cx:pt>
          <cx:pt idx="5055">4180.3400000000001</cx:pt>
          <cx:pt idx="5056">479.27999999999997</cx:pt>
          <cx:pt idx="5057">6257.2399999999998</cx:pt>
          <cx:pt idx="5058">3955.6300000000001</cx:pt>
          <cx:pt idx="5059">3489.8699999999999</cx:pt>
          <cx:pt idx="5060">2639.5300000000002</cx:pt>
          <cx:pt idx="5061">4904.0100000000002</cx:pt>
          <cx:pt idx="5062">7423.0200000000004</cx:pt>
          <cx:pt idx="5063">2915.71</cx:pt>
          <cx:pt idx="5064">1308.5899999999999</cx:pt>
          <cx:pt idx="5065">879.51999999999998</cx:pt>
          <cx:pt idx="5066">2395.3800000000001</cx:pt>
          <cx:pt idx="5067">2000</cx:pt>
          <cx:pt idx="5068">5972</cx:pt>
          <cx:pt idx="5069">4005.2199999999998</cx:pt>
          <cx:pt idx="5070">3999.8200000000002</cx:pt>
          <cx:pt idx="5071">12549.719999999999</cx:pt>
          <cx:pt idx="5072">3195.2399999999998</cx:pt>
          <cx:pt idx="5073">937.89999999999998</cx:pt>
          <cx:pt idx="5074">10004.49</cx:pt>
          <cx:pt idx="5075">4884.9899999999998</cx:pt>
          <cx:pt idx="5076">8221.3999999999996</cx:pt>
          <cx:pt idx="5077">14065.51</cx:pt>
          <cx:pt idx="5078">2999.4000000000001</cx:pt>
          <cx:pt idx="5079">97</cx:pt>
          <cx:pt idx="5080">5803.5900000000001</cx:pt>
          <cx:pt idx="5081">3466.4299999999998</cx:pt>
          <cx:pt idx="5082">1693.3099999999999</cx:pt>
          <cx:pt idx="5083">496.69999999999999</cx:pt>
          <cx:pt idx="5084">7905.9200000000001</cx:pt>
          <cx:pt idx="5085">1194.05</cx:pt>
          <cx:pt idx="5086">9795.3799999999992</cx:pt>
          <cx:pt idx="5087">9886.5599999999995</cx:pt>
          <cx:pt idx="5088">994.55999999999995</cx:pt>
          <cx:pt idx="5089">578.76999999999998</cx:pt>
          <cx:pt idx="5090">9300.1399999999994</cx:pt>
          <cx:pt idx="5091">3000</cx:pt>
          <cx:pt idx="5092">485.61000000000001</cx:pt>
          <cx:pt idx="5093">7499.75</cx:pt>
          <cx:pt idx="5094">4833.4200000000001</cx:pt>
          <cx:pt idx="5095">2387.1599999999999</cx:pt>
          <cx:pt idx="5096">7170.0299999999997</cx:pt>
          <cx:pt idx="5097">6707.1400000000003</cx:pt>
          <cx:pt idx="5098">985.44000000000005</cx:pt>
          <cx:pt idx="5099">4660.6400000000003</cx:pt>
          <cx:pt idx="5100">3849.77</cx:pt>
          <cx:pt idx="5101">9719.0300000000007</cx:pt>
          <cx:pt idx="5102">1952</cx:pt>
          <cx:pt idx="5103">9783.1200000000008</cx:pt>
          <cx:pt idx="5104">4931.9399999999996</cx:pt>
          <cx:pt idx="5105">995.13</cx:pt>
          <cx:pt idx="5106">6869.79</cx:pt>
          <cx:pt idx="5107">9999.9500000000007</cx:pt>
          <cx:pt idx="5108">2906.1700000000001</cx:pt>
          <cx:pt idx="5109">11267.08</cx:pt>
          <cx:pt idx="5110">998.42999999999995</cx:pt>
          <cx:pt idx="5111">1975.3499999999999</cx:pt>
          <cx:pt idx="5112">4558.2299999999996</cx:pt>
          <cx:pt idx="5113">999.25999999999999</cx:pt>
          <cx:pt idx="5114">6599.3400000000001</cx:pt>
          <cx:pt idx="5115">987.55999999999995</cx:pt>
          <cx:pt idx="5116">4980.1899999999996</cx:pt>
          <cx:pt idx="5117">1469.5999999999999</cx:pt>
          <cx:pt idx="5118">2088.1100000000001</cx:pt>
          <cx:pt idx="5119">818.00999999999999</cx:pt>
          <cx:pt idx="5120">109.95</cx:pt>
          <cx:pt idx="5121">958.96000000000004</cx:pt>
          <cx:pt idx="5122">9995.2999999999993</cx:pt>
          <cx:pt idx="5123">12878.969999999999</cx:pt>
          <cx:pt idx="5124">1923.75</cx:pt>
          <cx:pt idx="5125">513.49000000000001</cx:pt>
          <cx:pt idx="5126">1979.3199999999999</cx:pt>
          <cx:pt idx="5127">7817.79</cx:pt>
          <cx:pt idx="5128">1690</cx:pt>
          <cx:pt idx="5129">5035.8599999999997</cx:pt>
          <cx:pt idx="5130">9593.3799999999992</cx:pt>
          <cx:pt idx="5131">4312.3699999999999</cx:pt>
          <cx:pt idx="5132">3952.1700000000001</cx:pt>
          <cx:pt idx="5133">847.72000000000003</cx:pt>
          <cx:pt idx="5134">2181.29</cx:pt>
          <cx:pt idx="5135">985.50999999999999</cx:pt>
          <cx:pt idx="5136">9900.7299999999996</cx:pt>
          <cx:pt idx="5137">894.30999999999995</cx:pt>
          <cx:pt idx="5138">1971.1199999999999</cx:pt>
          <cx:pt idx="5139">9992.4300000000003</cx:pt>
          <cx:pt idx="5140">1917.0699999999999</cx:pt>
          <cx:pt idx="5141">422.91000000000003</cx:pt>
          <cx:pt idx="5142">995.63999999999999</cx:pt>
          <cx:pt idx="5143">844.79999999999995</cx:pt>
          <cx:pt idx="5144">4997.7700000000004</cx:pt>
          <cx:pt idx="5145">543.5</cx:pt>
          <cx:pt idx="5146">2995.3600000000001</cx:pt>
          <cx:pt idx="5147">8448.1299999999992</cx:pt>
          <cx:pt idx="5148">3990.77</cx:pt>
          <cx:pt idx="5149">24000</cx:pt>
          <cx:pt idx="5150">9201.1499999999996</cx:pt>
          <cx:pt idx="5151">2820.3400000000001</cx:pt>
          <cx:pt idx="5152">2151.25</cx:pt>
          <cx:pt idx="5153">10435.879999999999</cx:pt>
          <cx:pt idx="5154">2992.5500000000002</cx:pt>
          <cx:pt idx="5155">958.22000000000003</cx:pt>
          <cx:pt idx="5156">967.50999999999999</cx:pt>
          <cx:pt idx="5157">2433.4299999999998</cx:pt>
          <cx:pt idx="5158">4984.0500000000002</cx:pt>
          <cx:pt idx="5159">578.11000000000001</cx:pt>
          <cx:pt idx="5160">260.83999999999997</cx:pt>
          <cx:pt idx="5161">9785.1399999999994</cx:pt>
          <cx:pt idx="5162">9756.5</cx:pt>
          <cx:pt idx="5163">8496.2800000000007</cx:pt>
          <cx:pt idx="5164">1378.8299999999999</cx:pt>
          <cx:pt idx="5165">12569.01</cx:pt>
          <cx:pt idx="5166">964.50999999999999</cx:pt>
          <cx:pt idx="5167">2310.1999999999998</cx:pt>
          <cx:pt idx="5168">1955.01</cx:pt>
          <cx:pt idx="5169">4318.4099999999999</cx:pt>
          <cx:pt idx="5170">1000</cx:pt>
          <cx:pt idx="5171">1648.1900000000001</cx:pt>
          <cx:pt idx="5172">4992.8000000000002</cx:pt>
          <cx:pt idx="5173">2000</cx:pt>
          <cx:pt idx="5174">15707.389999999999</cx:pt>
          <cx:pt idx="5175">461.20999999999998</cx:pt>
          <cx:pt idx="5176">7311.04</cx:pt>
          <cx:pt idx="5177">4959.9099999999999</cx:pt>
          <cx:pt idx="5178">4996.3199999999997</cx:pt>
          <cx:pt idx="5179">950.01999999999998</cx:pt>
          <cx:pt idx="5180">2980</cx:pt>
          <cx:pt idx="5181">240.52000000000001</cx:pt>
          <cx:pt idx="5182">1316.6400000000001</cx:pt>
          <cx:pt idx="5183">4821.6499999999996</cx:pt>
          <cx:pt idx="5184">18393.689999999999</cx:pt>
          <cx:pt idx="5185">999.39999999999998</cx:pt>
          <cx:pt idx="5186">2960.6799999999998</cx:pt>
          <cx:pt idx="5187">9588.7099999999991</cx:pt>
          <cx:pt idx="5188">1500</cx:pt>
          <cx:pt idx="5189">1429.8900000000001</cx:pt>
          <cx:pt idx="5190">3083.7600000000002</cx:pt>
          <cx:pt idx="5191">990.74000000000001</cx:pt>
          <cx:pt idx="5192">499.57999999999998</cx:pt>
          <cx:pt idx="5193">5911</cx:pt>
          <cx:pt idx="5194">974.05999999999995</cx:pt>
          <cx:pt idx="5195">1601.0699999999999</cx:pt>
          <cx:pt idx="5196">800.05999999999995</cx:pt>
          <cx:pt idx="5197">3500</cx:pt>
          <cx:pt idx="5198">431.74000000000001</cx:pt>
          <cx:pt idx="5199">4440.4399999999996</cx:pt>
          <cx:pt idx="5200">7470.6000000000004</cx:pt>
          <cx:pt idx="5201">13812.110000000001</cx:pt>
          <cx:pt idx="5202">569.86000000000001</cx:pt>
          <cx:pt idx="5203">1495.6700000000001</cx:pt>
          <cx:pt idx="5204">14962.82</cx:pt>
          <cx:pt idx="5205">9999.75</cx:pt>
          <cx:pt idx="5206">2000</cx:pt>
          <cx:pt idx="5207">4992.1899999999996</cx:pt>
          <cx:pt idx="5208">1984.3299999999999</cx:pt>
          <cx:pt idx="5209">14999.860000000001</cx:pt>
          <cx:pt idx="5210">6896.8599999999997</cx:pt>
          <cx:pt idx="5211">14806.74</cx:pt>
          <cx:pt idx="5212">263.86000000000001</cx:pt>
          <cx:pt idx="5213">2989.75</cx:pt>
          <cx:pt idx="5214">345.75</cx:pt>
          <cx:pt idx="5215">4997.21</cx:pt>
          <cx:pt idx="5216">316.58999999999997</cx:pt>
          <cx:pt idx="5217">4975.4099999999999</cx:pt>
          <cx:pt idx="5218">9117.5300000000007</cx:pt>
          <cx:pt idx="5219">5000</cx:pt>
          <cx:pt idx="5220">5004.6899999999996</cx:pt>
          <cx:pt idx="5221">2942.48</cx:pt>
          <cx:pt idx="5222">6768.6300000000001</cx:pt>
          <cx:pt idx="5223">1999.77</cx:pt>
          <cx:pt idx="5224">2999.5</cx:pt>
          <cx:pt idx="5225">7544.04</cx:pt>
          <cx:pt idx="5226">415.18000000000001</cx:pt>
          <cx:pt idx="5227">1004.71</cx:pt>
          <cx:pt idx="5228">4993.46</cx:pt>
          <cx:pt idx="5229">2990.0900000000001</cx:pt>
          <cx:pt idx="5230">6870.0500000000002</cx:pt>
          <cx:pt idx="5231">2945.8299999999999</cx:pt>
          <cx:pt idx="5232">952.60000000000002</cx:pt>
          <cx:pt idx="5233">10000</cx:pt>
          <cx:pt idx="5234">2690.0799999999999</cx:pt>
          <cx:pt idx="5235">3008.8600000000001</cx:pt>
          <cx:pt idx="5236">4999.7399999999998</cx:pt>
          <cx:pt idx="5237">9862.8999999999996</cx:pt>
          <cx:pt idx="5238">4972.3199999999997</cx:pt>
          <cx:pt idx="5239">4843.1899999999996</cx:pt>
          <cx:pt idx="5240">3965.9899999999998</cx:pt>
          <cx:pt idx="5241">9999.5300000000007</cx:pt>
          <cx:pt idx="5242">963.45000000000005</cx:pt>
          <cx:pt idx="5243">5979.9200000000001</cx:pt>
          <cx:pt idx="5244">9846.8400000000001</cx:pt>
          <cx:pt idx="5245">7042.4399999999996</cx:pt>
          <cx:pt idx="5246">868.15999999999997</cx:pt>
          <cx:pt idx="5247">9280.2700000000004</cx:pt>
          <cx:pt idx="5248">4651.9300000000003</cx:pt>
          <cx:pt idx="5249">4101.5799999999999</cx:pt>
          <cx:pt idx="5250">5997.4300000000003</cx:pt>
          <cx:pt idx="5251">4999.75</cx:pt>
          <cx:pt idx="5252">3000</cx:pt>
          <cx:pt idx="5253">2965.9099999999999</cx:pt>
          <cx:pt idx="5254">4714.6300000000001</cx:pt>
          <cx:pt idx="5255">190.38999999999999</cx:pt>
          <cx:pt idx="5256">802.09000000000003</cx:pt>
          <cx:pt idx="5257">72.459999999999994</cx:pt>
          <cx:pt idx="5258">5838.3000000000002</cx:pt>
          <cx:pt idx="5259">9875.1599999999999</cx:pt>
          <cx:pt idx="5260">948.03999999999996</cx:pt>
          <cx:pt idx="5261">983.08000000000004</cx:pt>
          <cx:pt idx="5262">7499.1400000000003</cx:pt>
          <cx:pt idx="5263">1081.4300000000001</cx:pt>
          <cx:pt idx="5264">2246.5799999999999</cx:pt>
          <cx:pt idx="5265">1287.99</cx:pt>
          <cx:pt idx="5266">1782.01</cx:pt>
          <cx:pt idx="5267">69.989999999999995</cx:pt>
          <cx:pt idx="5268">22737.029999999999</cx:pt>
          <cx:pt idx="5269">2999.4099999999999</cx:pt>
          <cx:pt idx="5270">2704.23</cx:pt>
          <cx:pt idx="5271">1308.51</cx:pt>
          <cx:pt idx="5272">4776.3400000000001</cx:pt>
          <cx:pt idx="5273">965</cx:pt>
          <cx:pt idx="5274">1986.9400000000001</cx:pt>
          <cx:pt idx="5275">3558.1100000000001</cx:pt>
          <cx:pt idx="5276">9982.25</cx:pt>
          <cx:pt idx="5277">1359.6800000000001</cx:pt>
          <cx:pt idx="5278">80.579999999999998</cx:pt>
          <cx:pt idx="5279">173.94999999999999</cx:pt>
          <cx:pt idx="5280">2699.9200000000001</cx:pt>
          <cx:pt idx="5281">4446.5600000000004</cx:pt>
          <cx:pt idx="5282">231.22999999999999</cx:pt>
          <cx:pt idx="5283">284.91000000000003</cx:pt>
          <cx:pt idx="5284">1305.9400000000001</cx:pt>
          <cx:pt idx="5285">9025.3500000000004</cx:pt>
          <cx:pt idx="5286">2848.5</cx:pt>
          <cx:pt idx="5287">9991.9300000000003</cx:pt>
          <cx:pt idx="5288">1116.21</cx:pt>
          <cx:pt idx="5289">19371.990000000002</cx:pt>
          <cx:pt idx="5290">1791.6900000000001</cx:pt>
          <cx:pt idx="5291">4958.9200000000001</cx:pt>
          <cx:pt idx="5292">5001.5</cx:pt>
          <cx:pt idx="5293">3070.23</cx:pt>
          <cx:pt idx="5294">2985.1799999999998</cx:pt>
          <cx:pt idx="5295">7799.7700000000004</cx:pt>
          <cx:pt idx="5296">150.69</cx:pt>
          <cx:pt idx="5297">10017.860000000001</cx:pt>
          <cx:pt idx="5298">5881.3199999999997</cx:pt>
          <cx:pt idx="5299">10008.51</cx:pt>
          <cx:pt idx="5300">1567.1800000000001</cx:pt>
          <cx:pt idx="5301">5000</cx:pt>
          <cx:pt idx="5302">7500</cx:pt>
          <cx:pt idx="5303">4999.6199999999999</cx:pt>
          <cx:pt idx="5304">12857.68</cx:pt>
          <cx:pt idx="5305">4959.8100000000004</cx:pt>
          <cx:pt idx="5306">2994.23</cx:pt>
          <cx:pt idx="5307">8320.6700000000001</cx:pt>
          <cx:pt idx="5308">2840.6399999999999</cx:pt>
          <cx:pt idx="5309">9868.3799999999992</cx:pt>
          <cx:pt idx="5310">7397.3500000000004</cx:pt>
          <cx:pt idx="5311">2029.3399999999999</cx:pt>
          <cx:pt idx="5312">947.87</cx:pt>
          <cx:pt idx="5313">2951.3899999999999</cx:pt>
          <cx:pt idx="5314">498.73000000000002</cx:pt>
          <cx:pt idx="5315">4602.2200000000003</cx:pt>
          <cx:pt idx="5316">1013.9400000000001</cx:pt>
          <cx:pt idx="5317">4930.75</cx:pt>
          <cx:pt idx="5318">8568.4799999999996</cx:pt>
          <cx:pt idx="5319">8370.5699999999997</cx:pt>
          <cx:pt idx="5320">2989.4400000000001</cx:pt>
          <cx:pt idx="5321">2999.52</cx:pt>
          <cx:pt idx="5322">999.94000000000005</cx:pt>
          <cx:pt idx="5323">9723.3099999999995</cx:pt>
          <cx:pt idx="5324">940.61000000000001</cx:pt>
          <cx:pt idx="5325">4939.1199999999999</cx:pt>
          <cx:pt idx="5326">9126.0799999999999</cx:pt>
          <cx:pt idx="5327">707.87</cx:pt>
          <cx:pt idx="5328">3004</cx:pt>
          <cx:pt idx="5329">2401.0999999999999</cx:pt>
          <cx:pt idx="5330">14996.799999999999</cx:pt>
          <cx:pt idx="5331">9670</cx:pt>
          <cx:pt idx="5332">7626.0799999999999</cx:pt>
          <cx:pt idx="5333">1891.0599999999999</cx:pt>
          <cx:pt idx="5334">2024.6900000000001</cx:pt>
          <cx:pt idx="5335">2730.5100000000002</cx:pt>
          <cx:pt idx="5336">144.38999999999999</cx:pt>
          <cx:pt idx="5337">685.86000000000001</cx:pt>
          <cx:pt idx="5338">4777.8800000000001</cx:pt>
          <cx:pt idx="5339">333.94</cx:pt>
          <cx:pt idx="5340">1767.29</cx:pt>
          <cx:pt idx="5341">999.09000000000003</cx:pt>
          <cx:pt idx="5342">1845.9100000000001</cx:pt>
          <cx:pt idx="5343">9252.2700000000004</cx:pt>
          <cx:pt idx="5344">4423.1000000000004</cx:pt>
          <cx:pt idx="5345">484.70999999999998</cx:pt>
          <cx:pt idx="5346">3014.8400000000001</cx:pt>
          <cx:pt idx="5347">1161.2</cx:pt>
          <cx:pt idx="5348">5190.29</cx:pt>
          <cx:pt idx="5349">2000</cx:pt>
          <cx:pt idx="5350">5498.0299999999997</cx:pt>
          <cx:pt idx="5351">1524.6900000000001</cx:pt>
          <cx:pt idx="5352">4999.6499999999996</cx:pt>
          <cx:pt idx="5353">7165.6700000000001</cx:pt>
          <cx:pt idx="5354">4547.4200000000001</cx:pt>
          <cx:pt idx="5355">985.36000000000001</cx:pt>
          <cx:pt idx="5356">4111.8900000000003</cx:pt>
          <cx:pt idx="5357">9918.9300000000003</cx:pt>
          <cx:pt idx="5358">2010.02</cx:pt>
          <cx:pt idx="5359">996.71000000000004</cx:pt>
          <cx:pt idx="5360">14948.16</cx:pt>
          <cx:pt idx="5361">950.17999999999995</cx:pt>
          <cx:pt idx="5362">29.989999999999998</cx:pt>
          <cx:pt idx="5363">499.66000000000003</cx:pt>
          <cx:pt idx="5364">2791.79</cx:pt>
          <cx:pt idx="5365">1994.45</cx:pt>
          <cx:pt idx="5366">994.75</cx:pt>
          <cx:pt idx="5367">4186.9200000000001</cx:pt>
          <cx:pt idx="5368">5230.3500000000004</cx:pt>
          <cx:pt idx="5369">3841.3299999999999</cx:pt>
          <cx:pt idx="5370">1815.21</cx:pt>
          <cx:pt idx="5371">7638.8599999999997</cx:pt>
          <cx:pt idx="5372">4539.5500000000002</cx:pt>
          <cx:pt idx="5373">1293.01</cx:pt>
          <cx:pt idx="5374">591.63999999999999</cx:pt>
          <cx:pt idx="5375">1980.77</cx:pt>
          <cx:pt idx="5376">1024.25</cx:pt>
          <cx:pt idx="5377">9851.7800000000007</cx:pt>
          <cx:pt idx="5378">330.77999999999997</cx:pt>
          <cx:pt idx="5379">1606.03</cx:pt>
          <cx:pt idx="5380">2391.7399999999998</cx:pt>
          <cx:pt idx="5381">1999.95</cx:pt>
          <cx:pt idx="5382">9719.3500000000004</cx:pt>
          <cx:pt idx="5383">999.32000000000005</cx:pt>
          <cx:pt idx="5384">23018.040000000001</cx:pt>
          <cx:pt idx="5385">11985.52</cx:pt>
          <cx:pt idx="5386">1325.8299999999999</cx:pt>
          <cx:pt idx="5387">9864.1700000000001</cx:pt>
          <cx:pt idx="5388">4473.0299999999997</cx:pt>
          <cx:pt idx="5389">528.41999999999996</cx:pt>
          <cx:pt idx="5390">7340.6199999999999</cx:pt>
          <cx:pt idx="5391">454.73000000000002</cx:pt>
          <cx:pt idx="5392">500</cx:pt>
          <cx:pt idx="5393">14553.08</cx:pt>
          <cx:pt idx="5394">9989.6599999999999</cx:pt>
          <cx:pt idx="5395">74.359999999999999</cx:pt>
          <cx:pt idx="5396">8894.2199999999993</cx:pt>
          <cx:pt idx="5397">7000</cx:pt>
          <cx:pt idx="5398">9994.2999999999993</cx:pt>
          <cx:pt idx="5399">2064.21</cx:pt>
          <cx:pt idx="5400">9999.1900000000005</cx:pt>
          <cx:pt idx="5401">999.80999999999995</cx:pt>
          <cx:pt idx="5402">1506.49</cx:pt>
          <cx:pt idx="5403">1171.2</cx:pt>
          <cx:pt idx="5404">2892.5500000000002</cx:pt>
          <cx:pt idx="5405">1205.1900000000001</cx:pt>
          <cx:pt idx="5406">9485.7700000000004</cx:pt>
          <cx:pt idx="5407">9999.9699999999993</cx:pt>
          <cx:pt idx="5408">1114.8399999999999</cx:pt>
          <cx:pt idx="5409">4784.1899999999996</cx:pt>
          <cx:pt idx="5410">4999.1700000000001</cx:pt>
          <cx:pt idx="5411">3000</cx:pt>
          <cx:pt idx="5412">9846.4599999999991</cx:pt>
          <cx:pt idx="5413">3812.8899999999999</cx:pt>
          <cx:pt idx="5414">11955.280000000001</cx:pt>
          <cx:pt idx="5415">4914.5200000000004</cx:pt>
          <cx:pt idx="5416">3263.52</cx:pt>
          <cx:pt idx="5417">5378.6499999999996</cx:pt>
          <cx:pt idx="5418">4571.4799999999996</cx:pt>
          <cx:pt idx="5419">12493.190000000001</cx:pt>
          <cx:pt idx="5420">2000</cx:pt>
          <cx:pt idx="5421">1127.72</cx:pt>
          <cx:pt idx="5422">985.89999999999998</cx:pt>
          <cx:pt idx="5423">962.12</cx:pt>
          <cx:pt idx="5424">3018.9099999999999</cx:pt>
          <cx:pt idx="5425">9965.2199999999993</cx:pt>
          <cx:pt idx="5426">3035.2600000000002</cx:pt>
          <cx:pt idx="5427">9964.1700000000001</cx:pt>
          <cx:pt idx="5428">758.75999999999999</cx:pt>
          <cx:pt idx="5429">4976.2700000000004</cx:pt>
          <cx:pt idx="5430">4872.6099999999997</cx:pt>
          <cx:pt idx="5431">4889.8900000000003</cx:pt>
          <cx:pt idx="5432">1620.6199999999999</cx:pt>
          <cx:pt idx="5433">7820.0900000000001</cx:pt>
          <cx:pt idx="5434">9862.1299999999992</cx:pt>
          <cx:pt idx="5435">5000</cx:pt>
          <cx:pt idx="5436">2517.1500000000001</cx:pt>
          <cx:pt idx="5437">878.83000000000004</cx:pt>
          <cx:pt idx="5438">7989.4300000000003</cx:pt>
          <cx:pt idx="5439">1000</cx:pt>
          <cx:pt idx="5440">499.72000000000003</cx:pt>
          <cx:pt idx="5441">1993.5799999999999</cx:pt>
          <cx:pt idx="5442">572.03999999999996</cx:pt>
          <cx:pt idx="5443">3000</cx:pt>
          <cx:pt idx="5444">3973.4000000000001</cx:pt>
          <cx:pt idx="5445">7466.9099999999999</cx:pt>
          <cx:pt idx="5446">2705</cx:pt>
          <cx:pt idx="5447">3000</cx:pt>
          <cx:pt idx="5448">2540.5900000000001</cx:pt>
          <cx:pt idx="5449">909.51999999999998</cx:pt>
          <cx:pt idx="5450">54.939999999999998</cx:pt>
          <cx:pt idx="5451">1000.26</cx:pt>
          <cx:pt idx="5452">378.95999999999998</cx:pt>
          <cx:pt idx="5453">4997.3199999999997</cx:pt>
          <cx:pt idx="5454">18701.259999999998</cx:pt>
          <cx:pt idx="5455">3000</cx:pt>
          <cx:pt idx="5456">1027.3900000000001</cx:pt>
          <cx:pt idx="5457">2827.2800000000002</cx:pt>
          <cx:pt idx="5458">810.30999999999995</cx:pt>
          <cx:pt idx="5459">9747.1599999999999</cx:pt>
          <cx:pt idx="5460">7000.8699999999999</cx:pt>
          <cx:pt idx="5461">1997.8499999999999</cx:pt>
          <cx:pt idx="5462">829.22000000000003</cx:pt>
          <cx:pt idx="5463">3852.7600000000002</cx:pt>
          <cx:pt idx="5464">2928.8000000000002</cx:pt>
          <cx:pt idx="5465">10006.09</cx:pt>
          <cx:pt idx="5466">499.37</cx:pt>
          <cx:pt idx="5467">2379.2399999999998</cx:pt>
          <cx:pt idx="5468">1899.5</cx:pt>
          <cx:pt idx="5469">4051.6199999999999</cx:pt>
          <cx:pt idx="5470">983.97000000000003</cx:pt>
          <cx:pt idx="5471">2961.6999999999998</cx:pt>
          <cx:pt idx="5472">10018.299999999999</cx:pt>
          <cx:pt idx="5473">2954.29</cx:pt>
          <cx:pt idx="5474">1009.13</cx:pt>
          <cx:pt idx="5475">205.49000000000001</cx:pt>
          <cx:pt idx="5476">995.98000000000002</cx:pt>
          <cx:pt idx="5477">4749.6899999999996</cx:pt>
          <cx:pt idx="5478">985.34000000000003</cx:pt>
          <cx:pt idx="5479">972.38</cx:pt>
          <cx:pt idx="5480">1546.95</cx:pt>
          <cx:pt idx="5481">5877.21</cx:pt>
          <cx:pt idx="5482">4670.3800000000001</cx:pt>
          <cx:pt idx="5483">2590.4299999999998</cx:pt>
          <cx:pt idx="5484">1409.26</cx:pt>
          <cx:pt idx="5485">3152.2199999999998</cx:pt>
          <cx:pt idx="5486">5941.6300000000001</cx:pt>
          <cx:pt idx="5487">9998.6499999999996</cx:pt>
          <cx:pt idx="5488">9977.8899999999994</cx:pt>
          <cx:pt idx="5489">8599.0100000000002</cx:pt>
          <cx:pt idx="5490">1187</cx:pt>
          <cx:pt idx="5491">5000</cx:pt>
          <cx:pt idx="5492">5015.8199999999997</cx:pt>
          <cx:pt idx="5493">1573.8800000000001</cx:pt>
          <cx:pt idx="5494">12999.68</cx:pt>
          <cx:pt idx="5495">1994.5</cx:pt>
          <cx:pt idx="5496">2923.0900000000001</cx:pt>
          <cx:pt idx="5497">1444.46</cx:pt>
          <cx:pt idx="5498">4469.1599999999999</cx:pt>
          <cx:pt idx="5499">2896.5100000000002</cx:pt>
          <cx:pt idx="5500">4994.3199999999997</cx:pt>
          <cx:pt idx="5501">1976.1400000000001</cx:pt>
          <cx:pt idx="5502">8565.3899999999994</cx:pt>
          <cx:pt idx="5503">2991.3600000000001</cx:pt>
          <cx:pt idx="5504">9998</cx:pt>
          <cx:pt idx="5505">1471.5799999999999</cx:pt>
          <cx:pt idx="5506">1018.5599999999999</cx:pt>
          <cx:pt idx="5507">9754.2600000000002</cx:pt>
          <cx:pt idx="5508">3016.0700000000002</cx:pt>
          <cx:pt idx="5509">1105.0799999999999</cx:pt>
          <cx:pt idx="5510">3000</cx:pt>
          <cx:pt idx="5511">21990.040000000001</cx:pt>
          <cx:pt idx="5512">502.43000000000001</cx:pt>
          <cx:pt idx="5513">1008.1900000000001</cx:pt>
          <cx:pt idx="5514">556.38999999999999</cx:pt>
          <cx:pt idx="5515">4925.25</cx:pt>
          <cx:pt idx="5516">9895.9400000000005</cx:pt>
          <cx:pt idx="5517">998.15999999999997</cx:pt>
          <cx:pt idx="5518">9282.7700000000004</cx:pt>
          <cx:pt idx="5519">243.90000000000001</cx:pt>
          <cx:pt idx="5520">14999.049999999999</cx:pt>
          <cx:pt idx="5521">4939.6499999999996</cx:pt>
          <cx:pt idx="5522">971.63999999999999</cx:pt>
          <cx:pt idx="5523">2869.2399999999998</cx:pt>
          <cx:pt idx="5524">2901.6500000000001</cx:pt>
          <cx:pt idx="5525">1637.95</cx:pt>
          <cx:pt idx="5526">1016.76</cx:pt>
          <cx:pt idx="5527">5094.2200000000003</cx:pt>
          <cx:pt idx="5528">848.19000000000005</cx:pt>
          <cx:pt idx="5529">10795.040000000001</cx:pt>
          <cx:pt idx="5530">2996.9899999999998</cx:pt>
          <cx:pt idx="5531">4997.0500000000002</cx:pt>
          <cx:pt idx="5532">5956.2600000000002</cx:pt>
          <cx:pt idx="5533">9852.6499999999996</cx:pt>
          <cx:pt idx="5534">3751.1500000000001</cx:pt>
          <cx:pt idx="5535">8453.3500000000004</cx:pt>
          <cx:pt idx="5536">1965.6300000000001</cx:pt>
          <cx:pt idx="5537">11974.08</cx:pt>
          <cx:pt idx="5538">664.59000000000003</cx:pt>
          <cx:pt idx="5539">499.73000000000002</cx:pt>
          <cx:pt idx="5540">4935.25</cx:pt>
          <cx:pt idx="5541">939.51999999999998</cx:pt>
          <cx:pt idx="5542">2824.3400000000001</cx:pt>
          <cx:pt idx="5543">4319.5100000000002</cx:pt>
          <cx:pt idx="5544">2995.2399999999998</cx:pt>
          <cx:pt idx="5545">7449.6300000000001</cx:pt>
          <cx:pt idx="5546">2936</cx:pt>
          <cx:pt idx="5547">2995</cx:pt>
          <cx:pt idx="5548">2991.8400000000001</cx:pt>
          <cx:pt idx="5549">364.56999999999999</cx:pt>
          <cx:pt idx="5550">3189.75</cx:pt>
          <cx:pt idx="5551">4567.9099999999999</cx:pt>
          <cx:pt idx="5552">7446.2200000000003</cx:pt>
          <cx:pt idx="5553">546.05999999999995</cx:pt>
          <cx:pt idx="5554">1956.76</cx:pt>
          <cx:pt idx="5555">7582.29</cx:pt>
          <cx:pt idx="5556">10000</cx:pt>
          <cx:pt idx="5557">4938.4300000000003</cx:pt>
          <cx:pt idx="5558">2167.1100000000001</cx:pt>
          <cx:pt idx="5559">6210</cx:pt>
          <cx:pt idx="5560">3000</cx:pt>
          <cx:pt idx="5561">1998.1199999999999</cx:pt>
          <cx:pt idx="5562">1472.1199999999999</cx:pt>
          <cx:pt idx="5563">1498.54</cx:pt>
          <cx:pt idx="5564">2955.9499999999998</cx:pt>
          <cx:pt idx="5565">4823.6899999999996</cx:pt>
          <cx:pt idx="5566">4980.3800000000001</cx:pt>
          <cx:pt idx="5567">12799.379999999999</cx:pt>
          <cx:pt idx="5568">862.30999999999995</cx:pt>
          <cx:pt idx="5569">300.77999999999997</cx:pt>
          <cx:pt idx="5570">464.57999999999998</cx:pt>
          <cx:pt idx="5571">9748.0300000000007</cx:pt>
          <cx:pt idx="5572">9385.5300000000007</cx:pt>
          <cx:pt idx="5573">3000</cx:pt>
          <cx:pt idx="5574">500.48000000000002</cx:pt>
          <cx:pt idx="5575">761.59000000000003</cx:pt>
          <cx:pt idx="5576">997.92999999999995</cx:pt>
          <cx:pt idx="5577">999.37</cx:pt>
          <cx:pt idx="5578">4999.0900000000001</cx:pt>
          <cx:pt idx="5579">2494.5900000000001</cx:pt>
          <cx:pt idx="5580">129.41</cx:pt>
          <cx:pt idx="5581">950</cx:pt>
          <cx:pt idx="5582">4503.3000000000002</cx:pt>
          <cx:pt idx="5583">3954.5599999999999</cx:pt>
          <cx:pt idx="5584">280.83999999999997</cx:pt>
          <cx:pt idx="5585">9678.6299999999992</cx:pt>
          <cx:pt idx="5586">2801.1900000000001</cx:pt>
          <cx:pt idx="5587">2938.0100000000002</cx:pt>
          <cx:pt idx="5588">2997.5799999999999</cx:pt>
          <cx:pt idx="5589">5641.8299999999999</cx:pt>
          <cx:pt idx="5590">2000</cx:pt>
          <cx:pt idx="5591">2897.0100000000002</cx:pt>
          <cx:pt idx="5592">2405.48</cx:pt>
          <cx:pt idx="5593">7479.8699999999999</cx:pt>
          <cx:pt idx="5594">3953</cx:pt>
          <cx:pt idx="5595">4702.1099999999997</cx:pt>
          <cx:pt idx="5596">3934.9200000000001</cx:pt>
          <cx:pt idx="5597">4998.8900000000003</cx:pt>
          <cx:pt idx="5598">1339.96</cx:pt>
          <cx:pt idx="5599">2937.6999999999998</cx:pt>
          <cx:pt idx="5600">2907.4499999999998</cx:pt>
          <cx:pt idx="5601">10443.73</cx:pt>
          <cx:pt idx="5602">4291.2799999999997</cx:pt>
          <cx:pt idx="5603">8945.8400000000001</cx:pt>
          <cx:pt idx="5604">1134.3</cx:pt>
          <cx:pt idx="5605">5130.1999999999998</cx:pt>
          <cx:pt idx="5606">4990.0900000000001</cx:pt>
          <cx:pt idx="5607">8126.4099999999999</cx:pt>
          <cx:pt idx="5608">1462.54</cx:pt>
          <cx:pt idx="5609">958.40999999999997</cx:pt>
          <cx:pt idx="5610">4760.1800000000003</cx:pt>
          <cx:pt idx="5611">2800.3600000000001</cx:pt>
          <cx:pt idx="5612">1890.1600000000001</cx:pt>
          <cx:pt idx="5613">2828.4000000000001</cx:pt>
          <cx:pt idx="5614">9694.0699999999997</cx:pt>
          <cx:pt idx="5615">2972</cx:pt>
          <cx:pt idx="5616">937.79999999999995</cx:pt>
          <cx:pt idx="5617">2976.0100000000002</cx:pt>
          <cx:pt idx="5618">7707</cx:pt>
          <cx:pt idx="5619">4785.3400000000001</cx:pt>
          <cx:pt idx="5620">2467.4699999999998</cx:pt>
          <cx:pt idx="5621">2574.8299999999999</cx:pt>
          <cx:pt idx="5622">5024.1300000000001</cx:pt>
          <cx:pt idx="5623">9897.3700000000008</cx:pt>
          <cx:pt idx="5624">551.11000000000001</cx:pt>
          <cx:pt idx="5625">4974.5699999999997</cx:pt>
          <cx:pt idx="5626">1844.24</cx:pt>
          <cx:pt idx="5627">9219.9899999999998</cx:pt>
          <cx:pt idx="5628">2945.1599999999999</cx:pt>
          <cx:pt idx="5629">4999.5100000000002</cx:pt>
          <cx:pt idx="5630">1970.1400000000001</cx:pt>
          <cx:pt idx="5631">2596.2199999999998</cx:pt>
          <cx:pt idx="5632">9963.2000000000007</cx:pt>
          <cx:pt idx="5633">1031.55</cx:pt>
          <cx:pt idx="5634">4477.3599999999997</cx:pt>
          <cx:pt idx="5635">415.95999999999998</cx:pt>
          <cx:pt idx="5636">7412.2700000000004</cx:pt>
          <cx:pt idx="5637">1071.3199999999999</cx:pt>
          <cx:pt idx="5638">3910.6199999999999</cx:pt>
          <cx:pt idx="5639">944.63</cx:pt>
          <cx:pt idx="5640">329.56999999999999</cx:pt>
          <cx:pt idx="5641">3726.6900000000001</cx:pt>
          <cx:pt idx="5642">2921.4899999999998</cx:pt>
          <cx:pt idx="5643">9999.7099999999991</cx:pt>
          <cx:pt idx="5644">2947.75</cx:pt>
          <cx:pt idx="5645">498.10000000000002</cx:pt>
          <cx:pt idx="5646">4223.7200000000003</cx:pt>
          <cx:pt idx="5647">4954.1899999999996</cx:pt>
          <cx:pt idx="5648">1802.95</cx:pt>
          <cx:pt idx="5649">4999.2200000000003</cx:pt>
          <cx:pt idx="5650">9037.2800000000007</cx:pt>
          <cx:pt idx="5651">4299.3599999999997</cx:pt>
          <cx:pt idx="5652">956.29999999999995</cx:pt>
          <cx:pt idx="5653">883.35000000000002</cx:pt>
          <cx:pt idx="5654">7351.1400000000003</cx:pt>
          <cx:pt idx="5655">5642.21</cx:pt>
          <cx:pt idx="5656">11478.93</cx:pt>
          <cx:pt idx="5657">2754.8800000000001</cx:pt>
          <cx:pt idx="5658">974.88999999999999</cx:pt>
          <cx:pt idx="5659">1976.1400000000001</cx:pt>
          <cx:pt idx="5660">959.38999999999999</cx:pt>
          <cx:pt idx="5661">2369</cx:pt>
          <cx:pt idx="5662">14999.290000000001</cx:pt>
          <cx:pt idx="5663">9770.9099999999999</cx:pt>
          <cx:pt idx="5664">937.21000000000004</cx:pt>
          <cx:pt idx="5665">4989.1099999999997</cx:pt>
          <cx:pt idx="5666">5360.1800000000003</cx:pt>
          <cx:pt idx="5667">2979.1300000000001</cx:pt>
          <cx:pt idx="5668">1517.55</cx:pt>
          <cx:pt idx="5669">1902.5899999999999</cx:pt>
          <cx:pt idx="5670">4584.6300000000001</cx:pt>
          <cx:pt idx="5671">2987.8200000000002</cx:pt>
          <cx:pt idx="5672">1993.49</cx:pt>
          <cx:pt idx="5673">4874.1400000000003</cx:pt>
          <cx:pt idx="5674">1404.51</cx:pt>
          <cx:pt idx="5675">2799</cx:pt>
          <cx:pt idx="5676">3998.9200000000001</cx:pt>
          <cx:pt idx="5677">7499.1300000000001</cx:pt>
          <cx:pt idx="5678">14999.15</cx:pt>
          <cx:pt idx="5679">4926.9399999999996</cx:pt>
          <cx:pt idx="5680">2836.4499999999998</cx:pt>
          <cx:pt idx="5681">8500</cx:pt>
          <cx:pt idx="5682">5582.0600000000004</cx:pt>
          <cx:pt idx="5683">1995.9400000000001</cx:pt>
          <cx:pt idx="5684">9363.6399999999994</cx:pt>
          <cx:pt idx="5685">2590.8899999999999</cx:pt>
          <cx:pt idx="5686">9454.5799999999999</cx:pt>
          <cx:pt idx="5687">9069.5499999999993</cx:pt>
          <cx:pt idx="5688">16262.959999999999</cx:pt>
          <cx:pt idx="5689">1178.4000000000001</cx:pt>
          <cx:pt idx="5690">688.45000000000005</cx:pt>
          <cx:pt idx="5691">4945.3100000000004</cx:pt>
          <cx:pt idx="5692">2469.96</cx:pt>
          <cx:pt idx="5693">4998.6400000000003</cx:pt>
          <cx:pt idx="5694">285.31</cx:pt>
          <cx:pt idx="5695">4959.2600000000002</cx:pt>
          <cx:pt idx="5696">457.44999999999999</cx:pt>
          <cx:pt idx="5697">9999.7800000000007</cx:pt>
          <cx:pt idx="5698">1464.1199999999999</cx:pt>
          <cx:pt idx="5699">4980.3100000000004</cx:pt>
          <cx:pt idx="5700">4254.6800000000003</cx:pt>
          <cx:pt idx="5701">999.27999999999997</cx:pt>
          <cx:pt idx="5702">2548.8699999999999</cx:pt>
          <cx:pt idx="5703">1251.74</cx:pt>
          <cx:pt idx="5704">1637.79</cx:pt>
          <cx:pt idx="5705">4854.1400000000003</cx:pt>
          <cx:pt idx="5706">15000</cx:pt>
          <cx:pt idx="5707">11268.51</cx:pt>
          <cx:pt idx="5708">9978.8600000000006</cx:pt>
          <cx:pt idx="5709">169.69999999999999</cx:pt>
          <cx:pt idx="5710">1997</cx:pt>
          <cx:pt idx="5711">3935.71</cx:pt>
          <cx:pt idx="5712">4056.7399999999998</cx:pt>
          <cx:pt idx="5713">4756.3500000000004</cx:pt>
          <cx:pt idx="5714">1991.45</cx:pt>
          <cx:pt idx="5715">12176.790000000001</cx:pt>
          <cx:pt idx="5716">1828.74</cx:pt>
          <cx:pt idx="5717">2861.6900000000001</cx:pt>
          <cx:pt idx="5718">139.28999999999999</cx:pt>
          <cx:pt idx="5719">10000</cx:pt>
          <cx:pt idx="5720">902.87</cx:pt>
          <cx:pt idx="5721">3589.0999999999999</cx:pt>
          <cx:pt idx="5722">1999.0799999999999</cx:pt>
          <cx:pt idx="5723">2000</cx:pt>
          <cx:pt idx="5724">1982.3699999999999</cx:pt>
          <cx:pt idx="5725">1496.98</cx:pt>
          <cx:pt idx="5726">2992.5999999999999</cx:pt>
          <cx:pt idx="5727">7519.1999999999998</cx:pt>
          <cx:pt idx="5728">90.359999999999999</cx:pt>
          <cx:pt idx="5729">9197.9599999999991</cx:pt>
          <cx:pt idx="5730">527.90999999999997</cx:pt>
          <cx:pt idx="5731">4355.4799999999996</cx:pt>
          <cx:pt idx="5732">1989.6099999999999</cx:pt>
          <cx:pt idx="5733">17300.330000000002</cx:pt>
          <cx:pt idx="5734">944.78999999999996</cx:pt>
          <cx:pt idx="5735">2498.5</cx:pt>
          <cx:pt idx="5736">5321.4200000000001</cx:pt>
          <cx:pt idx="5737">4823.7399999999998</cx:pt>
          <cx:pt idx="5738">4660.0299999999997</cx:pt>
          <cx:pt idx="5739">4990.04</cx:pt>
          <cx:pt idx="5740">311.64999999999998</cx:pt>
          <cx:pt idx="5741">414.12</cx:pt>
          <cx:pt idx="5742">9772.6800000000003</cx:pt>
          <cx:pt idx="5743">29.989999999999998</cx:pt>
          <cx:pt idx="5744">2801.6799999999998</cx:pt>
          <cx:pt idx="5745">988.57000000000005</cx:pt>
          <cx:pt idx="5746">4400</cx:pt>
          <cx:pt idx="5747">8709.3600000000006</cx:pt>
          <cx:pt idx="5748">6990.3299999999999</cx:pt>
          <cx:pt idx="5749">5206.3599999999997</cx:pt>
          <cx:pt idx="5750">7491.3400000000001</cx:pt>
          <cx:pt idx="5751">4992.4799999999996</cx:pt>
          <cx:pt idx="5752">79</cx:pt>
          <cx:pt idx="5753">2533.3299999999999</cx:pt>
          <cx:pt idx="5754">1803.55</cx:pt>
          <cx:pt idx="5755">14778.719999999999</cx:pt>
          <cx:pt idx="5756">2224.29</cx:pt>
          <cx:pt idx="5757">3993.02</cx:pt>
          <cx:pt idx="5758">426.37</cx:pt>
          <cx:pt idx="5759">708.24000000000001</cx:pt>
          <cx:pt idx="5760">9937.2800000000007</cx:pt>
          <cx:pt idx="5761">12999.120000000001</cx:pt>
          <cx:pt idx="5762">9877</cx:pt>
          <cx:pt idx="5763">7122.1300000000001</cx:pt>
          <cx:pt idx="5764">6555.8599999999997</cx:pt>
          <cx:pt idx="5765">5024.3000000000002</cx:pt>
          <cx:pt idx="5766">3528.9099999999999</cx:pt>
          <cx:pt idx="5767">11792.610000000001</cx:pt>
          <cx:pt idx="5768">2959.1900000000001</cx:pt>
          <cx:pt idx="5769">2709.2600000000002</cx:pt>
          <cx:pt idx="5770">917.12</cx:pt>
          <cx:pt idx="5771">1789.7</cx:pt>
          <cx:pt idx="5772">2940.5799999999999</cx:pt>
          <cx:pt idx="5773">2607</cx:pt>
          <cx:pt idx="5774">1031.3099999999999</cx:pt>
          <cx:pt idx="5775">750</cx:pt>
          <cx:pt idx="5776">139.30000000000001</cx:pt>
          <cx:pt idx="5777">5999.4300000000003</cx:pt>
          <cx:pt idx="5778">2900.9899999999998</cx:pt>
          <cx:pt idx="5779">999.95000000000005</cx:pt>
          <cx:pt idx="5780">3449.79</cx:pt>
          <cx:pt idx="5781">963</cx:pt>
          <cx:pt idx="5782">5750.9700000000003</cx:pt>
          <cx:pt idx="5783">16148.629999999999</cx:pt>
          <cx:pt idx="5784">5668.1300000000001</cx:pt>
          <cx:pt idx="5785">6461.2200000000003</cx:pt>
          <cx:pt idx="5786">986.84000000000003</cx:pt>
          <cx:pt idx="5787">7457.6599999999999</cx:pt>
          <cx:pt idx="5788">4786.1899999999996</cx:pt>
          <cx:pt idx="5789">4999.5799999999999</cx:pt>
          <cx:pt idx="5790">499.92000000000002</cx:pt>
          <cx:pt idx="5791">4485.6099999999997</cx:pt>
          <cx:pt idx="5792">8855.4500000000007</cx:pt>
          <cx:pt idx="5793">999.88999999999999</cx:pt>
          <cx:pt idx="5794">10000</cx:pt>
          <cx:pt idx="5795">8959.75</cx:pt>
          <cx:pt idx="5796">4190.2600000000002</cx:pt>
          <cx:pt idx="5797">9981.2700000000004</cx:pt>
          <cx:pt idx="5798">6459.8100000000004</cx:pt>
          <cx:pt idx="5799">668.77999999999997</cx:pt>
          <cx:pt idx="5800">993.77999999999997</cx:pt>
          <cx:pt idx="5801">1000</cx:pt>
          <cx:pt idx="5802">9828.7399999999998</cx:pt>
          <cx:pt idx="5803">752.97000000000003</cx:pt>
          <cx:pt idx="5804">10986.34</cx:pt>
          <cx:pt idx="5805">3602.0100000000002</cx:pt>
          <cx:pt idx="5806">1966.3499999999999</cx:pt>
          <cx:pt idx="5807">5901.54</cx:pt>
          <cx:pt idx="5808">9999.9899999999998</cx:pt>
          <cx:pt idx="5809">2998.3400000000001</cx:pt>
          <cx:pt idx="5810">1975.25</cx:pt>
          <cx:pt idx="5811">1948.72</cx:pt>
          <cx:pt idx="5812">5705.1000000000004</cx:pt>
          <cx:pt idx="5813">734.08000000000004</cx:pt>
          <cx:pt idx="5814">2957.9000000000001</cx:pt>
          <cx:pt idx="5815">4968.04</cx:pt>
          <cx:pt idx="5816">6790.6800000000003</cx:pt>
          <cx:pt idx="5817">6195.8699999999999</cx:pt>
          <cx:pt idx="5818">739.71000000000004</cx:pt>
          <cx:pt idx="5819">495.44</cx:pt>
          <cx:pt idx="5820">8017.5100000000002</cx:pt>
          <cx:pt idx="5821">24372.790000000001</cx:pt>
          <cx:pt idx="5822">5834.8599999999997</cx:pt>
          <cx:pt idx="5823">989.37</cx:pt>
          <cx:pt idx="5824">9988.2399999999998</cx:pt>
          <cx:pt idx="5825">12629.82</cx:pt>
          <cx:pt idx="5826">5041.75</cx:pt>
          <cx:pt idx="5827">2947.6999999999998</cx:pt>
          <cx:pt idx="5828">10217.76</cx:pt>
          <cx:pt idx="5829">3712.0599999999999</cx:pt>
          <cx:pt idx="5830">4985.8000000000002</cx:pt>
          <cx:pt idx="5831">9182.6200000000008</cx:pt>
          <cx:pt idx="5832">498.49000000000001</cx:pt>
          <cx:pt idx="5833">5000</cx:pt>
          <cx:pt idx="5834">1738.02</cx:pt>
          <cx:pt idx="5835">5008.9399999999996</cx:pt>
          <cx:pt idx="5836">2758.8600000000001</cx:pt>
          <cx:pt idx="5837">2500</cx:pt>
          <cx:pt idx="5838">2964.77</cx:pt>
          <cx:pt idx="5839">494.63999999999999</cx:pt>
          <cx:pt idx="5840">8906.2999999999993</cx:pt>
          <cx:pt idx="5841">6000</cx:pt>
          <cx:pt idx="5842">2792.4000000000001</cx:pt>
          <cx:pt idx="5843">3756.9200000000001</cx:pt>
          <cx:pt idx="5844">2990.7199999999998</cx:pt>
          <cx:pt idx="5845">1499.8499999999999</cx:pt>
          <cx:pt idx="5846">998.36000000000001</cx:pt>
          <cx:pt idx="5847">2622.1500000000001</cx:pt>
          <cx:pt idx="5848">11925.49</cx:pt>
          <cx:pt idx="5849">854</cx:pt>
          <cx:pt idx="5850">7817.3900000000003</cx:pt>
          <cx:pt idx="5851">3964.8600000000001</cx:pt>
          <cx:pt idx="5852">10447.49</cx:pt>
          <cx:pt idx="5853">1494.46</cx:pt>
          <cx:pt idx="5854">727.28999999999996</cx:pt>
          <cx:pt idx="5855">2482.29</cx:pt>
          <cx:pt idx="5856">2999.8699999999999</cx:pt>
          <cx:pt idx="5857">469.06999999999999</cx:pt>
          <cx:pt idx="5858">6918.6800000000003</cx:pt>
          <cx:pt idx="5859">799.62</cx:pt>
          <cx:pt idx="5860">5438.4499999999998</cx:pt>
          <cx:pt idx="5861">2053.8499999999999</cx:pt>
          <cx:pt idx="5862">992.98000000000002</cx:pt>
          <cx:pt idx="5863">2994.1599999999999</cx:pt>
          <cx:pt idx="5864">9992.3600000000006</cx:pt>
          <cx:pt idx="5865">2661.5599999999999</cx:pt>
          <cx:pt idx="5866">2779.6799999999998</cx:pt>
          <cx:pt idx="5867">3048.1900000000001</cx:pt>
          <cx:pt idx="5868">2871.8000000000002</cx:pt>
          <cx:pt idx="5869">6053.3699999999999</cx:pt>
          <cx:pt idx="5870">9049.7199999999993</cx:pt>
          <cx:pt idx="5871">1981.0999999999999</cx:pt>
          <cx:pt idx="5872">3926.46</cx:pt>
          <cx:pt idx="5873">4940.1700000000001</cx:pt>
          <cx:pt idx="5874">2999.9299999999998</cx:pt>
          <cx:pt idx="5875">1982.1800000000001</cx:pt>
          <cx:pt idx="5876">1905.98</cx:pt>
          <cx:pt idx="5877">903</cx:pt>
          <cx:pt idx="5878">999</cx:pt>
          <cx:pt idx="5879">7422.8999999999996</cx:pt>
          <cx:pt idx="5880">7996.6999999999998</cx:pt>
          <cx:pt idx="5881">1487.2</cx:pt>
          <cx:pt idx="5882">2981.3299999999999</cx:pt>
          <cx:pt idx="5883">686.48000000000002</cx:pt>
          <cx:pt idx="5884">1229.79</cx:pt>
          <cx:pt idx="5885">2873.1100000000001</cx:pt>
          <cx:pt idx="5886">123.78</cx:pt>
          <cx:pt idx="5887">2984.9400000000001</cx:pt>
          <cx:pt idx="5888">9020</cx:pt>
          <cx:pt idx="5889">10000</cx:pt>
          <cx:pt idx="5890">14973.049999999999</cx:pt>
          <cx:pt idx="5891">3503.6100000000001</cx:pt>
          <cx:pt idx="5892">1918.5799999999999</cx:pt>
          <cx:pt idx="5893">15021.98</cx:pt>
          <cx:pt idx="5894">4618.04</cx:pt>
          <cx:pt idx="5895">2782.02</cx:pt>
          <cx:pt idx="5896">2383.25</cx:pt>
          <cx:pt idx="5897">7998.6499999999996</cx:pt>
          <cx:pt idx="5898">2000</cx:pt>
          <cx:pt idx="5899">984.98000000000002</cx:pt>
          <cx:pt idx="5900">464.18000000000001</cx:pt>
          <cx:pt idx="5901">557.05999999999995</cx:pt>
          <cx:pt idx="5902">7569.9099999999999</cx:pt>
          <cx:pt idx="5903">1976.49</cx:pt>
          <cx:pt idx="5904">1041.21</cx:pt>
          <cx:pt idx="5905">9334</cx:pt>
          <cx:pt idx="5906">4997.8999999999996</cx:pt>
          <cx:pt idx="5907">6484.79</cx:pt>
          <cx:pt idx="5908">9532.4099999999999</cx:pt>
          <cx:pt idx="5909">4906.0299999999997</cx:pt>
          <cx:pt idx="5910">8252.9500000000007</cx:pt>
          <cx:pt idx="5911">1241.02</cx:pt>
          <cx:pt idx="5912">2997.8899999999999</cx:pt>
          <cx:pt idx="5913">4054.79</cx:pt>
          <cx:pt idx="5914">1621.8099999999999</cx:pt>
          <cx:pt idx="5915">1600</cx:pt>
          <cx:pt idx="5916">3999.3600000000001</cx:pt>
          <cx:pt idx="5917">7999.9099999999999</cx:pt>
          <cx:pt idx="5918">3008.0700000000002</cx:pt>
          <cx:pt idx="5919">4988.79</cx:pt>
          <cx:pt idx="5920">1022.13</cx:pt>
          <cx:pt idx="5921">9995.9599999999991</cx:pt>
          <cx:pt idx="5922">633.08000000000004</cx:pt>
          <cx:pt idx="5923">1499.0699999999999</cx:pt>
          <cx:pt idx="5924">5000</cx:pt>
          <cx:pt idx="5925">3009.1900000000001</cx:pt>
          <cx:pt idx="5926">4999.2799999999997</cx:pt>
          <cx:pt idx="5927">2589.2399999999998</cx:pt>
          <cx:pt idx="5928">1495.9200000000001</cx:pt>
          <cx:pt idx="5929">979.80999999999995</cx:pt>
          <cx:pt idx="5930">851.5</cx:pt>
          <cx:pt idx="5931">5993.8000000000002</cx:pt>
          <cx:pt idx="5932">4522.1000000000004</cx:pt>
          <cx:pt idx="5933">9982.5900000000001</cx:pt>
          <cx:pt idx="5934">4625</cx:pt>
          <cx:pt idx="5935">2111.9699999999998</cx:pt>
          <cx:pt idx="5936">9469.6000000000004</cx:pt>
          <cx:pt idx="5937">8083.96</cx:pt>
          <cx:pt idx="5938">977.97000000000003</cx:pt>
          <cx:pt idx="5939">5999.5699999999997</cx:pt>
          <cx:pt idx="5940">3027.54</cx:pt>
          <cx:pt idx="5941">9984.2700000000004</cx:pt>
          <cx:pt idx="5942">4872.21</cx:pt>
          <cx:pt idx="5943">857.59000000000003</cx:pt>
          <cx:pt idx="5944">2634.4400000000001</cx:pt>
          <cx:pt idx="5945">6017.46</cx:pt>
          <cx:pt idx="5946">2900.73</cx:pt>
          <cx:pt idx="5947">2916.5900000000001</cx:pt>
          <cx:pt idx="5948">512.99000000000001</cx:pt>
          <cx:pt idx="5949">1994.5</cx:pt>
          <cx:pt idx="5950">10000</cx:pt>
          <cx:pt idx="5951">2452.0300000000002</cx:pt>
          <cx:pt idx="5952">492.93000000000001</cx:pt>
          <cx:pt idx="5953">1375.4400000000001</cx:pt>
          <cx:pt idx="5954">20858.810000000001</cx:pt>
          <cx:pt idx="5955">4398.1199999999999</cx:pt>
          <cx:pt idx="5956">4359.6300000000001</cx:pt>
          <cx:pt idx="5957">1671.5999999999999</cx:pt>
          <cx:pt idx="5958">14339.75</cx:pt>
          <cx:pt idx="5959">757.74000000000001</cx:pt>
          <cx:pt idx="5960">500.35000000000002</cx:pt>
          <cx:pt idx="5961">488.92000000000002</cx:pt>
          <cx:pt idx="5962">686.75999999999999</cx:pt>
          <cx:pt idx="5963">1607.46</cx:pt>
          <cx:pt idx="5964">7448.9799999999996</cx:pt>
          <cx:pt idx="5965">4001.75</cx:pt>
          <cx:pt idx="5966">5106.9300000000003</cx:pt>
          <cx:pt idx="5967">2000</cx:pt>
          <cx:pt idx="5968">322.83999999999997</cx:pt>
          <cx:pt idx="5969">5544.6599999999999</cx:pt>
          <cx:pt idx="5970">2648.0100000000002</cx:pt>
          <cx:pt idx="5971">2499.9499999999998</cx:pt>
          <cx:pt idx="5972">2969.8299999999999</cx:pt>
          <cx:pt idx="5973">7150.3699999999999</cx:pt>
          <cx:pt idx="5974">1245</cx:pt>
          <cx:pt idx="5975">4962.5600000000004</cx:pt>
          <cx:pt idx="5976">5013.3699999999999</cx:pt>
          <cx:pt idx="5977">1247.1300000000001</cx:pt>
          <cx:pt idx="5978">2464.6599999999999</cx:pt>
          <cx:pt idx="5979">4993</cx:pt>
          <cx:pt idx="5980">1000</cx:pt>
          <cx:pt idx="5981">5992.0100000000002</cx:pt>
          <cx:pt idx="5982">9841.4799999999996</cx:pt>
          <cx:pt idx="5983">7268.4399999999996</cx:pt>
          <cx:pt idx="5984">496.86000000000001</cx:pt>
          <cx:pt idx="5985">3982.8000000000002</cx:pt>
          <cx:pt idx="5986">5991.2700000000004</cx:pt>
          <cx:pt idx="5987">1999.8900000000001</cx:pt>
          <cx:pt idx="5988">417.64999999999998</cx:pt>
          <cx:pt idx="5989">444.07999999999998</cx:pt>
          <cx:pt idx="5990">622.78999999999996</cx:pt>
          <cx:pt idx="5991">2990.98</cx:pt>
          <cx:pt idx="5992">5958.9499999999998</cx:pt>
          <cx:pt idx="5993">290</cx:pt>
          <cx:pt idx="5994">1999.99</cx:pt>
          <cx:pt idx="5995">1936.53</cx:pt>
          <cx:pt idx="5996">30913.5</cx:pt>
          <cx:pt idx="5997">3077.0599999999999</cx:pt>
          <cx:pt idx="5998">497.25</cx:pt>
          <cx:pt idx="5999">2996.1100000000001</cx:pt>
          <cx:pt idx="6000">2999.8899999999999</cx:pt>
          <cx:pt idx="6001">2999.3800000000001</cx:pt>
          <cx:pt idx="6002">9550.2299999999996</cx:pt>
          <cx:pt idx="6003">5023.7600000000002</cx:pt>
          <cx:pt idx="6004">1933.05</cx:pt>
          <cx:pt idx="6005">5.9900000000000002</cx:pt>
          <cx:pt idx="6006">150.65000000000001</cx:pt>
          <cx:pt idx="6007">6865.6300000000001</cx:pt>
          <cx:pt idx="6008">4999.6899999999996</cx:pt>
          <cx:pt idx="6009">950.58000000000004</cx:pt>
          <cx:pt idx="6010">2999.5</cx:pt>
          <cx:pt idx="6011">4636.25</cx:pt>
          <cx:pt idx="6012">940.63</cx:pt>
          <cx:pt idx="6013">1895.52</cx:pt>
          <cx:pt idx="6014">3001.8499999999999</cx:pt>
          <cx:pt idx="6015">439.11000000000001</cx:pt>
          <cx:pt idx="6016">1993.1099999999999</cx:pt>
          <cx:pt idx="6017">4997.4700000000003</cx:pt>
          <cx:pt idx="6018">4958.4499999999998</cx:pt>
          <cx:pt idx="6019">4962.1999999999998</cx:pt>
          <cx:pt idx="6020">2736.1999999999998</cx:pt>
          <cx:pt idx="6021">5000</cx:pt>
          <cx:pt idx="6022">2799.9400000000001</cx:pt>
          <cx:pt idx="6023">2996.6300000000001</cx:pt>
          <cx:pt idx="6024">9868.0200000000004</cx:pt>
          <cx:pt idx="6025">7537.4200000000001</cx:pt>
          <cx:pt idx="6026">413.24000000000001</cx:pt>
          <cx:pt idx="6027">994.82000000000005</cx:pt>
          <cx:pt idx="6028">862.11000000000001</cx:pt>
          <cx:pt idx="6029">4196.9700000000003</cx:pt>
          <cx:pt idx="6030">4943.9899999999998</cx:pt>
          <cx:pt idx="6031">1968.8099999999999</cx:pt>
          <cx:pt idx="6032">11852.469999999999</cx:pt>
          <cx:pt idx="6033">4929.3999999999996</cx:pt>
          <cx:pt idx="6034">3732.8400000000001</cx:pt>
          <cx:pt idx="6035">4334.96</cx:pt>
          <cx:pt idx="6036">1267.74</cx:pt>
          <cx:pt idx="6037">1499.5</cx:pt>
          <cx:pt idx="6038">10059.940000000001</cx:pt>
          <cx:pt idx="6039">2995.1100000000001</cx:pt>
          <cx:pt idx="6040">999.88999999999999</cx:pt>
          <cx:pt idx="6041">2966.6599999999999</cx:pt>
          <cx:pt idx="6042">3260.6599999999999</cx:pt>
          <cx:pt idx="6043">2995.8000000000002</cx:pt>
          <cx:pt idx="6044">4914.5</cx:pt>
          <cx:pt idx="6045">3155.1300000000001</cx:pt>
          <cx:pt idx="6046">11167.790000000001</cx:pt>
          <cx:pt idx="6047">5762.2299999999996</cx:pt>
          <cx:pt idx="6048">9888.7999999999993</cx:pt>
          <cx:pt idx="6049">8132.46</cx:pt>
          <cx:pt idx="6050">30.66</cx:pt>
          <cx:pt idx="6051">14103.809999999999</cx:pt>
          <cx:pt idx="6052">4992.25</cx:pt>
          <cx:pt idx="6053">14450.469999999999</cx:pt>
          <cx:pt idx="6054">5028.6700000000001</cx:pt>
          <cx:pt idx="6055">4997.6599999999999</cx:pt>
          <cx:pt idx="6056">1054.6199999999999</cx:pt>
          <cx:pt idx="6057">999.54999999999995</cx:pt>
          <cx:pt idx="6058">1492.8399999999999</cx:pt>
          <cx:pt idx="6059">4929.1199999999999</cx:pt>
          <cx:pt idx="6060">450.38</cx:pt>
          <cx:pt idx="6061">931.04999999999995</cx:pt>
          <cx:pt idx="6062">8092.8199999999997</cx:pt>
          <cx:pt idx="6063">29999.990000000002</cx:pt>
          <cx:pt idx="6064">5034.1300000000001</cx:pt>
          <cx:pt idx="6065">7491.3599999999997</cx:pt>
          <cx:pt idx="6066">531.07000000000005</cx:pt>
          <cx:pt idx="6067">2925.1599999999999</cx:pt>
          <cx:pt idx="6068">1493.76</cx:pt>
          <cx:pt idx="6069">2500</cx:pt>
          <cx:pt idx="6070">3592.2800000000002</cx:pt>
          <cx:pt idx="6071">5394.1800000000003</cx:pt>
          <cx:pt idx="6072">2993.6999999999998</cx:pt>
          <cx:pt idx="6073">7500</cx:pt>
          <cx:pt idx="6074">2759.7199999999998</cx:pt>
          <cx:pt idx="6075">4456.6300000000001</cx:pt>
          <cx:pt idx="6076">985.53999999999996</cx:pt>
          <cx:pt idx="6077">499.18000000000001</cx:pt>
          <cx:pt idx="6078">1499.05</cx:pt>
          <cx:pt idx="6079">992.04999999999995</cx:pt>
          <cx:pt idx="6080">9999</cx:pt>
          <cx:pt idx="6081">9918.7600000000002</cx:pt>
          <cx:pt idx="6082">5156.8999999999996</cx:pt>
          <cx:pt idx="6083">2992</cx:pt>
          <cx:pt idx="6084">814.30999999999995</cx:pt>
          <cx:pt idx="6085">696.26999999999998</cx:pt>
          <cx:pt idx="6086">5000</cx:pt>
          <cx:pt idx="6087">9937.7999999999993</cx:pt>
          <cx:pt idx="6088">994</cx:pt>
          <cx:pt idx="6089">1500</cx:pt>
          <cx:pt idx="6090">974.99000000000001</cx:pt>
          <cx:pt idx="6091">941.24000000000001</cx:pt>
          <cx:pt idx="6092">2827.2399999999998</cx:pt>
          <cx:pt idx="6093">947.38999999999999</cx:pt>
          <cx:pt idx="6094">1021.77</cx:pt>
          <cx:pt idx="6095">2255.4200000000001</cx:pt>
          <cx:pt idx="6096">925.94000000000005</cx:pt>
          <cx:pt idx="6097">7994.3000000000002</cx:pt>
          <cx:pt idx="6098">10010.48</cx:pt>
          <cx:pt idx="6099">4405.25</cx:pt>
          <cx:pt idx="6100">4173.6199999999999</cx:pt>
          <cx:pt idx="6101">499.24000000000001</cx:pt>
          <cx:pt idx="6102">774</cx:pt>
          <cx:pt idx="6103">3000</cx:pt>
          <cx:pt idx="6104">4482.04</cx:pt>
          <cx:pt idx="6105">498.48000000000002</cx:pt>
          <cx:pt idx="6106">427.98000000000002</cx:pt>
          <cx:pt idx="6107">4990.4499999999998</cx:pt>
          <cx:pt idx="6108">2738.4899999999998</cx:pt>
          <cx:pt idx="6109">4994.5500000000002</cx:pt>
          <cx:pt idx="6110">433.99000000000001</cx:pt>
          <cx:pt idx="6111">8499.8899999999994</cx:pt>
          <cx:pt idx="6112">4552.2399999999998</cx:pt>
          <cx:pt idx="6113">2839.3000000000002</cx:pt>
          <cx:pt idx="6114">370.91000000000003</cx:pt>
          <cx:pt idx="6115">7068.1499999999996</cx:pt>
          <cx:pt idx="6116">14508.459999999999</cx:pt>
          <cx:pt idx="6117">999.52999999999997</cx:pt>
          <cx:pt idx="6118">2525.48</cx:pt>
          <cx:pt idx="6119">930.87</cx:pt>
          <cx:pt idx="6120">2928.02</cx:pt>
          <cx:pt idx="6121">4994.3199999999997</cx:pt>
          <cx:pt idx="6122">2975.8699999999999</cx:pt>
          <cx:pt idx="6123">2708.4099999999999</cx:pt>
          <cx:pt idx="6124">498.75999999999999</cx:pt>
          <cx:pt idx="6125">1109</cx:pt>
          <cx:pt idx="6126">282.63</cx:pt>
          <cx:pt idx="6127">9990.0900000000001</cx:pt>
          <cx:pt idx="6128">916.92999999999995</cx:pt>
          <cx:pt idx="6129">928.09000000000003</cx:pt>
          <cx:pt idx="6130">1008.9299999999999</cx:pt>
          <cx:pt idx="6131">972.83000000000004</cx:pt>
          <cx:pt idx="6132">1000</cx:pt>
          <cx:pt idx="6133">14884.4</cx:pt>
          <cx:pt idx="6134">4882.3599999999997</cx:pt>
          <cx:pt idx="6135">865.63</cx:pt>
          <cx:pt idx="6136">9976.1000000000004</cx:pt>
          <cx:pt idx="6137">994.16999999999996</cx:pt>
          <cx:pt idx="6138">2569.3000000000002</cx:pt>
          <cx:pt idx="6139">1383.74</cx:pt>
          <cx:pt idx="6140">1009.54</cx:pt>
          <cx:pt idx="6141">3029.3400000000001</cx:pt>
          <cx:pt idx="6142">4932.5200000000004</cx:pt>
          <cx:pt idx="6143">4060.8899999999999</cx:pt>
          <cx:pt idx="6144">4619.4799999999996</cx:pt>
          <cx:pt idx="6145">1491.53</cx:pt>
          <cx:pt idx="6146">5016.2200000000003</cx:pt>
          <cx:pt idx="6147">9997.7000000000007</cx:pt>
          <cx:pt idx="6148">2006.1900000000001</cx:pt>
          <cx:pt idx="6149">7496.8000000000002</cx:pt>
          <cx:pt idx="6150">225.99000000000001</cx:pt>
          <cx:pt idx="6151">4968.1099999999997</cx:pt>
          <cx:pt idx="6152">2754.5700000000002</cx:pt>
          <cx:pt idx="6153">4846.3100000000004</cx:pt>
          <cx:pt idx="6154">1942.9100000000001</cx:pt>
          <cx:pt idx="6155">4111.6199999999999</cx:pt>
          <cx:pt idx="6156">8381.4699999999993</cx:pt>
          <cx:pt idx="6157">2993.1799999999998</cx:pt>
          <cx:pt idx="6158">2360.8400000000001</cx:pt>
          <cx:pt idx="6159">3132.3499999999999</cx:pt>
          <cx:pt idx="6160">999.96000000000004</cx:pt>
          <cx:pt idx="6161">2025.95</cx:pt>
          <cx:pt idx="6162">4944.6499999999996</cx:pt>
          <cx:pt idx="6163">1018.05</cx:pt>
          <cx:pt idx="6164">1688.0599999999999</cx:pt>
          <cx:pt idx="6165">5989.3999999999996</cx:pt>
          <cx:pt idx="6166">4956</cx:pt>
          <cx:pt idx="6167">995.62</cx:pt>
          <cx:pt idx="6168">4963.79</cx:pt>
          <cx:pt idx="6169">1963.1099999999999</cx:pt>
          <cx:pt idx="6170">377.73000000000002</cx:pt>
          <cx:pt idx="6171">9713.5400000000009</cx:pt>
          <cx:pt idx="6172">987.61000000000001</cx:pt>
          <cx:pt idx="6173">829.17999999999995</cx:pt>
          <cx:pt idx="6174">1718.8099999999999</cx:pt>
          <cx:pt idx="6175">1499.0799999999999</cx:pt>
          <cx:pt idx="6176">9693.4599999999991</cx:pt>
          <cx:pt idx="6177">2998.73</cx:pt>
          <cx:pt idx="6178">500</cx:pt>
          <cx:pt idx="6179">4793.8599999999997</cx:pt>
          <cx:pt idx="6180">2999.9400000000001</cx:pt>
          <cx:pt idx="6181">992.25999999999999</cx:pt>
          <cx:pt idx="6182">14939.719999999999</cx:pt>
          <cx:pt idx="6183">990.72000000000003</cx:pt>
          <cx:pt idx="6184">7457.6800000000003</cx:pt>
          <cx:pt idx="6185">944.65999999999997</cx:pt>
          <cx:pt idx="6186">1813.3199999999999</cx:pt>
          <cx:pt idx="6187">9632.5300000000007</cx:pt>
          <cx:pt idx="6188">838.94000000000005</cx:pt>
          <cx:pt idx="6189">981.21000000000004</cx:pt>
          <cx:pt idx="6190">4999.1499999999996</cx:pt>
          <cx:pt idx="6191">687.99000000000001</cx:pt>
          <cx:pt idx="6192">4009.3200000000002</cx:pt>
          <cx:pt idx="6193">3997.73</cx:pt>
          <cx:pt idx="6194">3240.3499999999999</cx:pt>
          <cx:pt idx="6195">7061.5600000000004</cx:pt>
          <cx:pt idx="6196">2011.1900000000001</cx:pt>
          <cx:pt idx="6197">3000</cx:pt>
          <cx:pt idx="6198">14356.93</cx:pt>
          <cx:pt idx="6199">2902.6999999999998</cx:pt>
          <cx:pt idx="6200">9916.75</cx:pt>
          <cx:pt idx="6201">1436</cx:pt>
          <cx:pt idx="6202">9557</cx:pt>
          <cx:pt idx="6203">6466.4399999999996</cx:pt>
          <cx:pt idx="6204">1988.5999999999999</cx:pt>
          <cx:pt idx="6205">2016.22</cx:pt>
          <cx:pt idx="6206">1500</cx:pt>
          <cx:pt idx="6207">956.26999999999998</cx:pt>
          <cx:pt idx="6208">1936.4200000000001</cx:pt>
          <cx:pt idx="6209">6289.6000000000004</cx:pt>
          <cx:pt idx="6210">2535</cx:pt>
          <cx:pt idx="6211">2309.48</cx:pt>
          <cx:pt idx="6212">1032.8599999999999</cx:pt>
          <cx:pt idx="6213">1498.7</cx:pt>
          <cx:pt idx="6214">1676.9000000000001</cx:pt>
          <cx:pt idx="6215">4678.0200000000004</cx:pt>
          <cx:pt idx="6216">3438.3600000000001</cx:pt>
          <cx:pt idx="6217">7994.7299999999996</cx:pt>
          <cx:pt idx="6218">1017.65</cx:pt>
          <cx:pt idx="6219">2944.6100000000001</cx:pt>
          <cx:pt idx="6220">984.37</cx:pt>
          <cx:pt idx="6221">2981.1199999999999</cx:pt>
          <cx:pt idx="6222">3552.79</cx:pt>
          <cx:pt idx="6223">6891.7200000000003</cx:pt>
          <cx:pt idx="6224">9630.5499999999993</cx:pt>
          <cx:pt idx="6225">4506.2299999999996</cx:pt>
          <cx:pt idx="6226">3998.4499999999998</cx:pt>
          <cx:pt idx="6227">9969.1599999999999</cx:pt>
          <cx:pt idx="6228">1964.21</cx:pt>
          <cx:pt idx="6229">9997.9099999999999</cx:pt>
          <cx:pt idx="6230">999.12</cx:pt>
          <cx:pt idx="6231">4982.5699999999997</cx:pt>
          <cx:pt idx="6232">952.88999999999999</cx:pt>
          <cx:pt idx="6233">11991.84</cx:pt>
          <cx:pt idx="6234">2968.8099999999999</cx:pt>
          <cx:pt idx="6235">981.90999999999997</cx:pt>
          <cx:pt idx="6236">9273.7900000000009</cx:pt>
          <cx:pt idx="6237">4838.1899999999996</cx:pt>
          <cx:pt idx="6238">3791.23</cx:pt>
          <cx:pt idx="6239">2692.3099999999999</cx:pt>
          <cx:pt idx="6240">4990.6999999999998</cx:pt>
          <cx:pt idx="6241">3011.1799999999998</cx:pt>
          <cx:pt idx="6242">4914.7600000000002</cx:pt>
          <cx:pt idx="6243">2988.5999999999999</cx:pt>
          <cx:pt idx="6244">9660.3899999999994</cx:pt>
          <cx:pt idx="6245">4828.4399999999996</cx:pt>
          <cx:pt idx="6246">17137.810000000001</cx:pt>
          <cx:pt idx="6247">5032.9300000000003</cx:pt>
          <cx:pt idx="6248">5744.3000000000002</cx:pt>
          <cx:pt idx="6249">2938.7199999999998</cx:pt>
          <cx:pt idx="6250">1498.1500000000001</cx:pt>
          <cx:pt idx="6251">1077.99</cx:pt>
          <cx:pt idx="6252">675.08000000000004</cx:pt>
          <cx:pt idx="6253">2949.6300000000001</cx:pt>
          <cx:pt idx="6254">1498.8900000000001</cx:pt>
          <cx:pt idx="6255">2622.3800000000001</cx:pt>
          <cx:pt idx="6256">927.75</cx:pt>
          <cx:pt idx="6257">3827.6300000000001</cx:pt>
          <cx:pt idx="6258">375.76999999999998</cx:pt>
          <cx:pt idx="6259">457.30000000000001</cx:pt>
          <cx:pt idx="6260">4451.4700000000003</cx:pt>
          <cx:pt idx="6261">4860.3400000000001</cx:pt>
          <cx:pt idx="6262">12777.01</cx:pt>
          <cx:pt idx="6263">991.41999999999996</cx:pt>
          <cx:pt idx="6264">540.25</cx:pt>
          <cx:pt idx="6265">1964.4000000000001</cx:pt>
          <cx:pt idx="6266">1443.96</cx:pt>
          <cx:pt idx="6267">1966.3699999999999</cx:pt>
          <cx:pt idx="6268">19957.119999999999</cx:pt>
          <cx:pt idx="6269">999.38999999999999</cx:pt>
          <cx:pt idx="6270">4940.0100000000002</cx:pt>
          <cx:pt idx="6271">4947.0500000000002</cx:pt>
          <cx:pt idx="6272">985</cx:pt>
          <cx:pt idx="6273">791.70000000000005</cx:pt>
          <cx:pt idx="6274">3949.3600000000001</cx:pt>
          <cx:pt idx="6275">982.63999999999999</cx:pt>
          <cx:pt idx="6276">2999.8400000000001</cx:pt>
          <cx:pt idx="6277">1354.6900000000001</cx:pt>
          <cx:pt idx="6278">996.30999999999995</cx:pt>
          <cx:pt idx="6279">4959.8400000000001</cx:pt>
          <cx:pt idx="6280">4991.6199999999999</cx:pt>
          <cx:pt idx="6281">4673.3599999999997</cx:pt>
          <cx:pt idx="6282">144.18000000000001</cx:pt>
          <cx:pt idx="6283">5000</cx:pt>
          <cx:pt idx="6284">698.96000000000004</cx:pt>
          <cx:pt idx="6285">4944.8800000000001</cx:pt>
          <cx:pt idx="6286">14944.67</cx:pt>
          <cx:pt idx="6287">5000</cx:pt>
          <cx:pt idx="6288">2400</cx:pt>
          <cx:pt idx="6289">1864.97</cx:pt>
          <cx:pt idx="6290">2946.4400000000001</cx:pt>
          <cx:pt idx="6291">1771</cx:pt>
          <cx:pt idx="6292">4895.8999999999996</cx:pt>
          <cx:pt idx="6293">1500</cx:pt>
          <cx:pt idx="6294">1497.8599999999999</cx:pt>
          <cx:pt idx="6295">1998.5999999999999</cx:pt>
          <cx:pt idx="6296">5970.1999999999998</cx:pt>
          <cx:pt idx="6297">1000</cx:pt>
          <cx:pt idx="6298">11999.33</cx:pt>
          <cx:pt idx="6299">481.32999999999998</cx:pt>
          <cx:pt idx="6300">208.44</cx:pt>
          <cx:pt idx="6301">1993.3199999999999</cx:pt>
          <cx:pt idx="6302">2870.3299999999999</cx:pt>
          <cx:pt idx="6303">3023.9200000000001</cx:pt>
          <cx:pt idx="6304">4112.9399999999996</cx:pt>
          <cx:pt idx="6305">7358.5900000000001</cx:pt>
          <cx:pt idx="6306">995.90999999999997</cx:pt>
          <cx:pt idx="6307">4950</cx:pt>
          <cx:pt idx="6308">4999.8900000000003</cx:pt>
          <cx:pt idx="6309">1203.8800000000001</cx:pt>
          <cx:pt idx="6310">3029.0599999999999</cx:pt>
          <cx:pt idx="6311">4787.7700000000004</cx:pt>
          <cx:pt idx="6312">458.35000000000002</cx:pt>
          <cx:pt idx="6313">2740.77</cx:pt>
          <cx:pt idx="6314">2903.8499999999999</cx:pt>
          <cx:pt idx="6315">8684.2299999999996</cx:pt>
          <cx:pt idx="6316">9911.7600000000002</cx:pt>
          <cx:pt idx="6317">4659.1999999999998</cx:pt>
          <cx:pt idx="6318">9207.2000000000007</cx:pt>
          <cx:pt idx="6319">404.35000000000002</cx:pt>
          <cx:pt idx="6320">4836.5600000000004</cx:pt>
          <cx:pt idx="6321">4854.9700000000003</cx:pt>
          <cx:pt idx="6322">427.5</cx:pt>
          <cx:pt idx="6323">7496.7700000000004</cx:pt>
          <cx:pt idx="6324">4863.6800000000003</cx:pt>
          <cx:pt idx="6325">9689.75</cx:pt>
          <cx:pt idx="6326">1499.79</cx:pt>
          <cx:pt idx="6327">2497.3699999999999</cx:pt>
          <cx:pt idx="6328">999.89999999999998</cx:pt>
          <cx:pt idx="6329">12110.51</cx:pt>
          <cx:pt idx="6330">1989.79</cx:pt>
          <cx:pt idx="6331">1327.27</cx:pt>
          <cx:pt idx="6332">933.47000000000003</cx:pt>
          <cx:pt idx="6333">1964.1700000000001</cx:pt>
          <cx:pt idx="6334">5009.2700000000004</cx:pt>
          <cx:pt idx="6335">1995.8299999999999</cx:pt>
          <cx:pt idx="6336">7181.1199999999999</cx:pt>
          <cx:pt idx="6337">469.95999999999998</cx:pt>
          <cx:pt idx="6338">4280.5600000000004</cx:pt>
          <cx:pt idx="6339">2961.9499999999998</cx:pt>
          <cx:pt idx="6340">1451.21</cx:pt>
          <cx:pt idx="6341">481.45999999999998</cx:pt>
          <cx:pt idx="6342">9789.8999999999996</cx:pt>
          <cx:pt idx="6343">2536.0599999999999</cx:pt>
          <cx:pt idx="6344">1744</cx:pt>
          <cx:pt idx="6345">514.24000000000001</cx:pt>
          <cx:pt idx="6346">2600.77</cx:pt>
          <cx:pt idx="6347">4993.0600000000004</cx:pt>
          <cx:pt idx="6348">4796.2299999999996</cx:pt>
          <cx:pt idx="6349">1674.73</cx:pt>
          <cx:pt idx="6350">1999.0599999999999</cx:pt>
          <cx:pt idx="6351">9999.8899999999994</cx:pt>
          <cx:pt idx="6352">889.19000000000005</cx:pt>
          <cx:pt idx="6353">5000</cx:pt>
          <cx:pt idx="6354">4970.0500000000002</cx:pt>
          <cx:pt idx="6355">953.22000000000003</cx:pt>
          <cx:pt idx="6356">4991.0600000000004</cx:pt>
          <cx:pt idx="6357">908.60000000000002</cx:pt>
          <cx:pt idx="6358">213.19999999999999</cx:pt>
          <cx:pt idx="6359">964.5</cx:pt>
          <cx:pt idx="6360">4999.8599999999997</cx:pt>
          <cx:pt idx="6361">1938.5699999999999</cx:pt>
          <cx:pt idx="6362">4994.6199999999999</cx:pt>
          <cx:pt idx="6363">1817.45</cx:pt>
          <cx:pt idx="6364">2993.6999999999998</cx:pt>
          <cx:pt idx="6365">999.38999999999999</cx:pt>
          <cx:pt idx="6366">2313.5999999999999</cx:pt>
          <cx:pt idx="6367">935.39999999999998</cx:pt>
          <cx:pt idx="6368">499.98000000000002</cx:pt>
          <cx:pt idx="6369">4896.7399999999998</cx:pt>
          <cx:pt idx="6370">2622.48</cx:pt>
          <cx:pt idx="6371">620.73000000000002</cx:pt>
          <cx:pt idx="6372">543.66999999999996</cx:pt>
          <cx:pt idx="6373">1039.3399999999999</cx:pt>
          <cx:pt idx="6374">9990.5300000000007</cx:pt>
          <cx:pt idx="6375">1967.45</cx:pt>
          <cx:pt idx="6376">1000</cx:pt>
          <cx:pt idx="6377">8997.4200000000001</cx:pt>
          <cx:pt idx="6378">2776.2399999999998</cx:pt>
          <cx:pt idx="6379">1013.42</cx:pt>
          <cx:pt idx="6380">2903.0300000000002</cx:pt>
          <cx:pt idx="6381">5000</cx:pt>
          <cx:pt idx="6382">10000</cx:pt>
          <cx:pt idx="6383">975.04999999999995</cx:pt>
          <cx:pt idx="6384">4684.1800000000003</cx:pt>
          <cx:pt idx="6385">249.13</cx:pt>
          <cx:pt idx="6386">1540.8</cx:pt>
          <cx:pt idx="6387">9575.0900000000001</cx:pt>
          <cx:pt idx="6388">499.54000000000002</cx:pt>
          <cx:pt idx="6389">2430.4499999999998</cx:pt>
          <cx:pt idx="6390">500</cx:pt>
          <cx:pt idx="6391">1932.8599999999999</cx:pt>
          <cx:pt idx="6392">1059.51</cx:pt>
          <cx:pt idx="6393">9333.8400000000001</cx:pt>
          <cx:pt idx="6394">2890.6199999999999</cx:pt>
          <cx:pt idx="6395">4750.2399999999998</cx:pt>
          <cx:pt idx="6396">1963.28</cx:pt>
          <cx:pt idx="6397">997.24000000000001</cx:pt>
          <cx:pt idx="6398">1973.97</cx:pt>
          <cx:pt idx="6399">2076.8099999999999</cx:pt>
          <cx:pt idx="6400">3821.5</cx:pt>
          <cx:pt idx="6401">945.78999999999996</cx:pt>
          <cx:pt idx="6402">9284.4599999999991</cx:pt>
          <cx:pt idx="6403">19788.32</cx:pt>
          <cx:pt idx="6404">9810.4699999999993</cx:pt>
          <cx:pt idx="6405">1338.8800000000001</cx:pt>
          <cx:pt idx="6406">7763.4099999999999</cx:pt>
          <cx:pt idx="6407">2991.46</cx:pt>
          <cx:pt idx="6408">1015.3099999999999</cx:pt>
          <cx:pt idx="6409">3563.0999999999999</cx:pt>
          <cx:pt idx="6410">3868.3400000000001</cx:pt>
          <cx:pt idx="6411">1466.28</cx:pt>
          <cx:pt idx="6412">5868.8500000000004</cx:pt>
          <cx:pt idx="6413">8989.6700000000001</cx:pt>
          <cx:pt idx="6414">275.17000000000002</cx:pt>
          <cx:pt idx="6415">8914.4599999999991</cx:pt>
          <cx:pt idx="6416">778.16999999999996</cx:pt>
          <cx:pt idx="6417">9322.4500000000007</cx:pt>
          <cx:pt idx="6418">19323.310000000001</cx:pt>
          <cx:pt idx="6419">14030.389999999999</cx:pt>
          <cx:pt idx="6420">825.16999999999996</cx:pt>
          <cx:pt idx="6421">3008.3400000000001</cx:pt>
          <cx:pt idx="6422">3033.8200000000002</cx:pt>
          <cx:pt idx="6423">3685.4400000000001</cx:pt>
          <cx:pt idx="6424">2580.46</cx:pt>
          <cx:pt idx="6425">1513.96</cx:pt>
          <cx:pt idx="6426">4993.3699999999999</cx:pt>
          <cx:pt idx="6427">5050.9200000000001</cx:pt>
          <cx:pt idx="6428">8678.0300000000007</cx:pt>
          <cx:pt idx="6429">952.88</cx:pt>
          <cx:pt idx="6430">9848.4400000000005</cx:pt>
          <cx:pt idx="6431">4492.75</cx:pt>
          <cx:pt idx="6432">6201.2600000000002</cx:pt>
          <cx:pt idx="6433">960</cx:pt>
          <cx:pt idx="6434">9980.9099999999999</cx:pt>
          <cx:pt idx="6435">659.10000000000002</cx:pt>
          <cx:pt idx="6436">9856.3700000000008</cx:pt>
          <cx:pt idx="6437">813.61000000000001</cx:pt>
          <cx:pt idx="6438">4972.7700000000004</cx:pt>
          <cx:pt idx="6439">9995</cx:pt>
          <cx:pt idx="6440">384.00999999999999</cx:pt>
          <cx:pt idx="6441">999.50999999999999</cx:pt>
          <cx:pt idx="6442">1996.04</cx:pt>
          <cx:pt idx="6443">980.70000000000005</cx:pt>
          <cx:pt idx="6444">1046.8299999999999</cx:pt>
          <cx:pt idx="6445">14150.77</cx:pt>
          <cx:pt idx="6446">2000</cx:pt>
          <cx:pt idx="6447">210.02000000000001</cx:pt>
          <cx:pt idx="6448">4934.21</cx:pt>
          <cx:pt idx="6449">3000</cx:pt>
          <cx:pt idx="6450">2668.6100000000001</cx:pt>
          <cx:pt idx="6451">7251.6099999999997</cx:pt>
          <cx:pt idx="6452">9999.5699999999997</cx:pt>
          <cx:pt idx="6453">2032.75</cx:pt>
          <cx:pt idx="6454">500</cx:pt>
          <cx:pt idx="6455">2635.8400000000001</cx:pt>
          <cx:pt idx="6456">9991.6399999999994</cx:pt>
          <cx:pt idx="6457">3716.8899999999999</cx:pt>
          <cx:pt idx="6458">7490.04</cx:pt>
          <cx:pt idx="6459">556.44000000000005</cx:pt>
          <cx:pt idx="6460">44.039999999999999</cx:pt>
          <cx:pt idx="6461">4290.1400000000003</cx:pt>
          <cx:pt idx="6462">1500</cx:pt>
          <cx:pt idx="6463">7451.5900000000001</cx:pt>
          <cx:pt idx="6464">6136.6499999999996</cx:pt>
          <cx:pt idx="6465">3999.5100000000002</cx:pt>
          <cx:pt idx="6466">1028.1800000000001</cx:pt>
          <cx:pt idx="6467">4959.1400000000003</cx:pt>
          <cx:pt idx="6468">1785.3599999999999</cx:pt>
          <cx:pt idx="6469">2909.6599999999999</cx:pt>
          <cx:pt idx="6470">2761.75</cx:pt>
          <cx:pt idx="6471">19969.59</cx:pt>
          <cx:pt idx="6472">1032.9100000000001</cx:pt>
          <cx:pt idx="6473">523.75</cx:pt>
          <cx:pt idx="6474">2872</cx:pt>
          <cx:pt idx="6475">5000</cx:pt>
          <cx:pt idx="6476">331.06999999999999</cx:pt>
          <cx:pt idx="6477">4999.6000000000004</cx:pt>
          <cx:pt idx="6478">4343.0299999999997</cx:pt>
          <cx:pt idx="6479">12007.76</cx:pt>
          <cx:pt idx="6480">2389.7399999999998</cx:pt>
          <cx:pt idx="6481">1468.1900000000001</cx:pt>
          <cx:pt idx="6482">1933.0899999999999</cx:pt>
          <cx:pt idx="6483">9995.9400000000005</cx:pt>
          <cx:pt idx="6484">1377.76</cx:pt>
          <cx:pt idx="6485">3021.6300000000001</cx:pt>
          <cx:pt idx="6486">2915.5100000000002</cx:pt>
          <cx:pt idx="6487">496.31999999999999</cx:pt>
          <cx:pt idx="6488">4985.6700000000001</cx:pt>
          <cx:pt idx="6489">7037.7799999999997</cx:pt>
          <cx:pt idx="6490">1947.3299999999999</cx:pt>
          <cx:pt idx="6491">4999.7799999999997</cx:pt>
          <cx:pt idx="6492">379.61000000000001</cx:pt>
          <cx:pt idx="6493">1876.1099999999999</cx:pt>
          <cx:pt idx="6494">459.05000000000001</cx:pt>
          <cx:pt idx="6495">1999.4000000000001</cx:pt>
          <cx:pt idx="6496">999.88999999999999</cx:pt>
          <cx:pt idx="6497">1906.6900000000001</cx:pt>
          <cx:pt idx="6498">761.87</cx:pt>
          <cx:pt idx="6499">1998.9000000000001</cx:pt>
          <cx:pt idx="6500">2637.2800000000002</cx:pt>
          <cx:pt idx="6501">2622.7399999999998</cx:pt>
          <cx:pt idx="6502">4982.5799999999999</cx:pt>
          <cx:pt idx="6503">18405.389999999999</cx:pt>
          <cx:pt idx="6504">921.67999999999995</cx:pt>
          <cx:pt idx="6505">2499.75</cx:pt>
          <cx:pt idx="6506">3748.71</cx:pt>
          <cx:pt idx="6507">3345.4099999999999</cx:pt>
          <cx:pt idx="6508">1906.8599999999999</cx:pt>
          <cx:pt idx="6509">2365.23</cx:pt>
          <cx:pt idx="6510">912.62</cx:pt>
          <cx:pt idx="6511">2992.5700000000002</cx:pt>
          <cx:pt idx="6512">972.63</cx:pt>
          <cx:pt idx="6513">2951.8899999999999</cx:pt>
          <cx:pt idx="6514">977.74000000000001</cx:pt>
          <cx:pt idx="6515">18757.880000000001</cx:pt>
          <cx:pt idx="6516">1000</cx:pt>
          <cx:pt idx="6517">1982.8900000000001</cx:pt>
          <cx:pt idx="6518">7797.4899999999998</cx:pt>
          <cx:pt idx="6519">508.61000000000001</cx:pt>
          <cx:pt idx="6520">959.38999999999999</cx:pt>
          <cx:pt idx="6521">998.83000000000004</cx:pt>
          <cx:pt idx="6522">7947</cx:pt>
          <cx:pt idx="6523">9967.2299999999996</cx:pt>
          <cx:pt idx="6524">7458.1899999999996</cx:pt>
          <cx:pt idx="6525">1416.28</cx:pt>
          <cx:pt idx="6526">9773.1599999999999</cx:pt>
          <cx:pt idx="6527">965.39999999999998</cx:pt>
          <cx:pt idx="6528">2971.6900000000001</cx:pt>
          <cx:pt idx="6529">4976.0500000000002</cx:pt>
          <cx:pt idx="6530">2713.4200000000001</cx:pt>
          <cx:pt idx="6531">9300.6700000000001</cx:pt>
          <cx:pt idx="6532">4959.1999999999998</cx:pt>
          <cx:pt idx="6533">916.63999999999999</cx:pt>
          <cx:pt idx="6534">877.21000000000004</cx:pt>
          <cx:pt idx="6535">1001.8</cx:pt>
          <cx:pt idx="6536">300.13</cx:pt>
          <cx:pt idx="6537">7306.5100000000002</cx:pt>
          <cx:pt idx="6538">928.85000000000002</cx:pt>
          <cx:pt idx="6539">1983.53</cx:pt>
          <cx:pt idx="6540">9912.0499999999993</cx:pt>
          <cx:pt idx="6541">1981.6500000000001</cx:pt>
          <cx:pt idx="6542">3516.9699999999998</cx:pt>
          <cx:pt idx="6543">1716</cx:pt>
          <cx:pt idx="6544">14996.950000000001</cx:pt>
          <cx:pt idx="6545">10159.889999999999</cx:pt>
          <cx:pt idx="6546">974.35000000000002</cx:pt>
          <cx:pt idx="6547">300</cx:pt>
          <cx:pt idx="6548">4908.21</cx:pt>
          <cx:pt idx="6549">4398.7399999999998</cx:pt>
          <cx:pt idx="6550">958.91999999999996</cx:pt>
          <cx:pt idx="6551">2986.3800000000001</cx:pt>
          <cx:pt idx="6552">429.76999999999998</cx:pt>
          <cx:pt idx="6553">4976.6499999999996</cx:pt>
          <cx:pt idx="6554">3786.4400000000001</cx:pt>
          <cx:pt idx="6555">2787.1399999999999</cx:pt>
          <cx:pt idx="6556">999.26999999999998</cx:pt>
          <cx:pt idx="6557">388.98000000000002</cx:pt>
          <cx:pt idx="6558">418.98000000000002</cx:pt>
          <cx:pt idx="6559">3304.3899999999999</cx:pt>
          <cx:pt idx="6560">546.01999999999998</cx:pt>
          <cx:pt idx="6561">2998.9899999999998</cx:pt>
          <cx:pt idx="6562">970.98000000000002</cx:pt>
          <cx:pt idx="6563">4998.4200000000001</cx:pt>
          <cx:pt idx="6564">3300.3400000000001</cx:pt>
          <cx:pt idx="6565">1959.48</cx:pt>
          <cx:pt idx="6566">4513.0299999999997</cx:pt>
          <cx:pt idx="6567">9760.0400000000009</cx:pt>
          <cx:pt idx="6568">747.46000000000004</cx:pt>
          <cx:pt idx="6569">7927.1000000000004</cx:pt>
          <cx:pt idx="6570">996.59000000000003</cx:pt>
          <cx:pt idx="6571">4287.6899999999996</cx:pt>
          <cx:pt idx="6572">5000</cx:pt>
          <cx:pt idx="6573">2999.8299999999999</cx:pt>
          <cx:pt idx="6574">335.97000000000003</cx:pt>
          <cx:pt idx="6575">990.19000000000005</cx:pt>
          <cx:pt idx="6576">13610.83</cx:pt>
          <cx:pt idx="6577">4993.5299999999997</cx:pt>
          <cx:pt idx="6578">4934.3500000000004</cx:pt>
          <cx:pt idx="6579">1969.53</cx:pt>
          <cx:pt idx="6580">25</cx:pt>
          <cx:pt idx="6581">5000</cx:pt>
          <cx:pt idx="6582">1917.9200000000001</cx:pt>
          <cx:pt idx="6583">1000</cx:pt>
          <cx:pt idx="6584">7422.5799999999999</cx:pt>
          <cx:pt idx="6585">410.51999999999998</cx:pt>
          <cx:pt idx="6586">6033.0500000000002</cx:pt>
          <cx:pt idx="6587">1449.3699999999999</cx:pt>
          <cx:pt idx="6588">38889.169999999998</cx:pt>
          <cx:pt idx="6589">7414.71</cx:pt>
          <cx:pt idx="6590">4976.6000000000004</cx:pt>
          <cx:pt idx="6591">758.41999999999996</cx:pt>
          <cx:pt idx="6592">19723.98</cx:pt>
          <cx:pt idx="6593">5996.6300000000001</cx:pt>
          <cx:pt idx="6594">902.35000000000002</cx:pt>
          <cx:pt idx="6595">1004.58</cx:pt>
          <cx:pt idx="6596">2725</cx:pt>
          <cx:pt idx="6597">10</cx:pt>
          <cx:pt idx="6598">4000</cx:pt>
          <cx:pt idx="6599">2565.1500000000001</cx:pt>
          <cx:pt idx="6600">1000</cx:pt>
          <cx:pt idx="6601">226.03</cx:pt>
          <cx:pt idx="6602">4991.8400000000001</cx:pt>
          <cx:pt idx="6603">497.47000000000003</cx:pt>
          <cx:pt idx="6604">4993.6599999999999</cx:pt>
          <cx:pt idx="6605">996.85000000000002</cx:pt>
          <cx:pt idx="6606">6000</cx:pt>
          <cx:pt idx="6607">7126.0100000000002</cx:pt>
          <cx:pt idx="6608">7307.6400000000003</cx:pt>
          <cx:pt idx="6609">1500.48</cx:pt>
          <cx:pt idx="6610">409.76999999999998</cx:pt>
          <cx:pt idx="6611">6399.2700000000004</cx:pt>
          <cx:pt idx="6612">995.66999999999996</cx:pt>
          <cx:pt idx="6613">854.38999999999999</cx:pt>
          <cx:pt idx="6614">839.72000000000003</cx:pt>
          <cx:pt idx="6615">709.35000000000002</cx:pt>
          <cx:pt idx="6616">9157.6299999999992</cx:pt>
          <cx:pt idx="6617">994.5</cx:pt>
          <cx:pt idx="6618">1455.3800000000001</cx:pt>
          <cx:pt idx="6619">5015.8500000000004</cx:pt>
          <cx:pt idx="6620">2493.1700000000001</cx:pt>
          <cx:pt idx="6621">16734.880000000001</cx:pt>
          <cx:pt idx="6622">287.45999999999998</cx:pt>
          <cx:pt idx="6623">3738.9099999999999</cx:pt>
          <cx:pt idx="6624">2141.1900000000001</cx:pt>
          <cx:pt idx="6625">909.90999999999997</cx:pt>
          <cx:pt idx="6626">998.97000000000003</cx:pt>
          <cx:pt idx="6627">5812.6099999999997</cx:pt>
          <cx:pt idx="6628">447</cx:pt>
          <cx:pt idx="6629">996</cx:pt>
          <cx:pt idx="6630">4643.4899999999998</cx:pt>
          <cx:pt idx="6631">4814.1300000000001</cx:pt>
          <cx:pt idx="6632">7072.96</cx:pt>
          <cx:pt idx="6633">449.07999999999998</cx:pt>
          <cx:pt idx="6634">1956.1600000000001</cx:pt>
          <cx:pt idx="6635">499</cx:pt>
          <cx:pt idx="6636">499.18000000000001</cx:pt>
          <cx:pt idx="6637">654.82000000000005</cx:pt>
          <cx:pt idx="6638">443.41000000000003</cx:pt>
          <cx:pt idx="6639">1000</cx:pt>
          <cx:pt idx="6640">7500</cx:pt>
          <cx:pt idx="6641">377</cx:pt>
          <cx:pt idx="6642">5150.1000000000004</cx:pt>
          <cx:pt idx="6643">10075.120000000001</cx:pt>
          <cx:pt idx="6644">999.63999999999999</cx:pt>
          <cx:pt idx="6645">2953</cx:pt>
          <cx:pt idx="6646">727.40999999999997</cx:pt>
          <cx:pt idx="6647">1990.3399999999999</cx:pt>
          <cx:pt idx="6648">499.76999999999998</cx:pt>
          <cx:pt idx="6649">2969.1399999999999</cx:pt>
          <cx:pt idx="6650">1000</cx:pt>
          <cx:pt idx="6651">2983.4400000000001</cx:pt>
          <cx:pt idx="6652">853.20000000000005</cx:pt>
          <cx:pt idx="6653">1985.77</cx:pt>
          <cx:pt idx="6654">4941.4499999999998</cx:pt>
          <cx:pt idx="6655">764</cx:pt>
          <cx:pt idx="6656">9896.1000000000004</cx:pt>
          <cx:pt idx="6657">7982.5799999999999</cx:pt>
          <cx:pt idx="6658">500</cx:pt>
          <cx:pt idx="6659">617.32000000000005</cx:pt>
          <cx:pt idx="6660">7457.5</cx:pt>
          <cx:pt idx="6661">1361.78</cx:pt>
          <cx:pt idx="6662">4981.3100000000004</cx:pt>
          <cx:pt idx="6663">453.89999999999998</cx:pt>
          <cx:pt idx="6664">249.81</cx:pt>
          <cx:pt idx="6665">4728</cx:pt>
          <cx:pt idx="6666">10000</cx:pt>
          <cx:pt idx="6667">996.33000000000004</cx:pt>
          <cx:pt idx="6668">1059.46</cx:pt>
          <cx:pt idx="6669">1004.14</cx:pt>
          <cx:pt idx="6670">498.45999999999998</cx:pt>
          <cx:pt idx="6671">2892.8099999999999</cx:pt>
          <cx:pt idx="6672">474.83999999999997</cx:pt>
          <cx:pt idx="6673">7493.7700000000004</cx:pt>
          <cx:pt idx="6674">999.30999999999995</cx:pt>
          <cx:pt idx="6675">4843.0100000000002</cx:pt>
          <cx:pt idx="6676">2886.1799999999998</cx:pt>
          <cx:pt idx="6677">2025.3199999999999</cx:pt>
          <cx:pt idx="6678">1118.73</cx:pt>
          <cx:pt idx="6679">27717</cx:pt>
          <cx:pt idx="6680">967.03999999999996</cx:pt>
          <cx:pt idx="6681">6289.6999999999998</cx:pt>
          <cx:pt idx="6682">7037.4099999999999</cx:pt>
          <cx:pt idx="6683">2999.71</cx:pt>
          <cx:pt idx="6684">4947.8999999999996</cx:pt>
          <cx:pt idx="6685">9740.9899999999998</cx:pt>
          <cx:pt idx="6686">2972</cx:pt>
          <cx:pt idx="6687">352.81</cx:pt>
          <cx:pt idx="6688">993.65999999999997</cx:pt>
          <cx:pt idx="6689">4997.3199999999997</cx:pt>
          <cx:pt idx="6690">5997.9399999999996</cx:pt>
          <cx:pt idx="6691">6900</cx:pt>
          <cx:pt idx="6692">996.23000000000002</cx:pt>
          <cx:pt idx="6693">2883.0799999999999</cx:pt>
          <cx:pt idx="6694">3025.1500000000001</cx:pt>
          <cx:pt idx="6695">326.38</cx:pt>
          <cx:pt idx="6696">1500</cx:pt>
          <cx:pt idx="6697">999.52999999999997</cx:pt>
          <cx:pt idx="6698">7500</cx:pt>
          <cx:pt idx="6699">1750</cx:pt>
          <cx:pt idx="6700">2052.7800000000002</cx:pt>
          <cx:pt idx="6701">9504.9500000000007</cx:pt>
          <cx:pt idx="6702">1999.21</cx:pt>
          <cx:pt idx="6703">2835.3699999999999</cx:pt>
          <cx:pt idx="6704">993.45000000000005</cx:pt>
          <cx:pt idx="6705">106.23999999999999</cx:pt>
          <cx:pt idx="6706">4783.3000000000002</cx:pt>
          <cx:pt idx="6707">439.68000000000001</cx:pt>
          <cx:pt idx="6708">3020.02</cx:pt>
          <cx:pt idx="6709">4799.6499999999996</cx:pt>
          <cx:pt idx="6710">8536.4500000000007</cx:pt>
          <cx:pt idx="6711">3974.9499999999998</cx:pt>
          <cx:pt idx="6712">9732.5</cx:pt>
          <cx:pt idx="6713">2999.8400000000001</cx:pt>
          <cx:pt idx="6714">1841.1700000000001</cx:pt>
          <cx:pt idx="6715">575.61000000000001</cx:pt>
          <cx:pt idx="6716">2713.8499999999999</cx:pt>
          <cx:pt idx="6717">4442.1400000000003</cx:pt>
          <cx:pt idx="6718">6399.3999999999996</cx:pt>
          <cx:pt idx="6719">999.14999999999998</cx:pt>
          <cx:pt idx="6720">9885.6200000000008</cx:pt>
          <cx:pt idx="6721">7999.9899999999998</cx:pt>
          <cx:pt idx="6722">1353.6800000000001</cx:pt>
          <cx:pt idx="6723">9489.5499999999993</cx:pt>
          <cx:pt idx="6724">9996.6599999999999</cx:pt>
          <cx:pt idx="6725">608.53999999999996</cx:pt>
          <cx:pt idx="6726">14990.110000000001</cx:pt>
          <cx:pt idx="6727">8902.1200000000008</cx:pt>
          <cx:pt idx="6728">998</cx:pt>
          <cx:pt idx="6729">8746.9799999999996</cx:pt>
          <cx:pt idx="6730">4989.2799999999997</cx:pt>
          <cx:pt idx="6731">972.86000000000001</cx:pt>
          <cx:pt idx="6732">2997.4400000000001</cx:pt>
          <cx:pt idx="6733">4829.6700000000001</cx:pt>
          <cx:pt idx="6734">9987.3400000000001</cx:pt>
          <cx:pt idx="6735">998.94000000000005</cx:pt>
          <cx:pt idx="6736">4998.3400000000001</cx:pt>
          <cx:pt idx="6737">2558.8699999999999</cx:pt>
          <cx:pt idx="6738">262.39999999999998</cx:pt>
          <cx:pt idx="6739">789.30999999999995</cx:pt>
          <cx:pt idx="6740">5000</cx:pt>
          <cx:pt idx="6741">7471.9300000000003</cx:pt>
          <cx:pt idx="6742">3999.1999999999998</cx:pt>
          <cx:pt idx="6743">1500</cx:pt>
          <cx:pt idx="6744">12313.6</cx:pt>
          <cx:pt idx="6745">4930.5200000000004</cx:pt>
          <cx:pt idx="6746">1999.5</cx:pt>
          <cx:pt idx="6747">1344.0699999999999</cx:pt>
          <cx:pt idx="6748">7540.9799999999996</cx:pt>
          <cx:pt idx="6749">9419.4699999999993</cx:pt>
          <cx:pt idx="6750">1993.6700000000001</cx:pt>
          <cx:pt idx="6751">4901.5900000000001</cx:pt>
          <cx:pt idx="6752">1482.54</cx:pt>
          <cx:pt idx="6753">473.47000000000003</cx:pt>
          <cx:pt idx="6754">9581.2600000000002</cx:pt>
          <cx:pt idx="6755">995.25999999999999</cx:pt>
          <cx:pt idx="6756">5800.8500000000004</cx:pt>
          <cx:pt idx="6757">801.27999999999997</cx:pt>
          <cx:pt idx="6758">520.94000000000005</cx:pt>
          <cx:pt idx="6759">12817.370000000001</cx:pt>
          <cx:pt idx="6760">14996.940000000001</cx:pt>
          <cx:pt idx="6761">775.22000000000003</cx:pt>
          <cx:pt idx="6762">4960.3199999999997</cx:pt>
          <cx:pt idx="6763">1166.8900000000001</cx:pt>
          <cx:pt idx="6764">5157.9099999999999</cx:pt>
          <cx:pt idx="6765">1000</cx:pt>
          <cx:pt idx="6766">418</cx:pt>
          <cx:pt idx="6767">2524.3699999999999</cx:pt>
          <cx:pt idx="6768">4955.0299999999997</cx:pt>
          <cx:pt idx="6769">2681.6100000000001</cx:pt>
          <cx:pt idx="6770">999.13999999999999</cx:pt>
          <cx:pt idx="6771">4905.9899999999998</cx:pt>
          <cx:pt idx="6772">1253.3099999999999</cx:pt>
          <cx:pt idx="6773">2766.7199999999998</cx:pt>
          <cx:pt idx="6774">4949.3299999999999</cx:pt>
          <cx:pt idx="6775">6299.9300000000003</cx:pt>
          <cx:pt idx="6776">5688.1999999999998</cx:pt>
          <cx:pt idx="6777">3041.0700000000002</cx:pt>
          <cx:pt idx="6778">1000</cx:pt>
          <cx:pt idx="6779">1442.4000000000001</cx:pt>
          <cx:pt idx="6780">9154.7399999999998</cx:pt>
          <cx:pt idx="6781">1016.41</cx:pt>
          <cx:pt idx="6782">4998.5200000000004</cx:pt>
          <cx:pt idx="6783">896</cx:pt>
          <cx:pt idx="6784">2792.98</cx:pt>
          <cx:pt idx="6785">4826.1499999999996</cx:pt>
          <cx:pt idx="6786">3042.9000000000001</cx:pt>
          <cx:pt idx="6787">4586.5799999999999</cx:pt>
          <cx:pt idx="6788">18939.57</cx:pt>
          <cx:pt idx="6789">1500</cx:pt>
          <cx:pt idx="6790">919.84000000000003</cx:pt>
          <cx:pt idx="6791">1034.5799999999999</cx:pt>
          <cx:pt idx="6792">4942.71</cx:pt>
          <cx:pt idx="6793">1990.27</cx:pt>
          <cx:pt idx="6794">993.63999999999999</cx:pt>
          <cx:pt idx="6795">11550.780000000001</cx:pt>
          <cx:pt idx="6796">4719.3999999999996</cx:pt>
          <cx:pt idx="6797">4987.4200000000001</cx:pt>
          <cx:pt idx="6798">1392.1500000000001</cx:pt>
          <cx:pt idx="6799">2984.4499999999998</cx:pt>
          <cx:pt idx="6800">2984.2600000000002</cx:pt>
          <cx:pt idx="6801">3000</cx:pt>
          <cx:pt idx="6802">11990.709999999999</cx:pt>
          <cx:pt idx="6803">1500</cx:pt>
          <cx:pt idx="6804">17980.130000000001</cx:pt>
          <cx:pt idx="6805">5051.8599999999997</cx:pt>
          <cx:pt idx="6806">499.01999999999998</cx:pt>
          <cx:pt idx="6807">995.13</cx:pt>
          <cx:pt idx="6808">2612.4400000000001</cx:pt>
          <cx:pt idx="6809">1442.46</cx:pt>
          <cx:pt idx="6810">4999.29</cx:pt>
          <cx:pt idx="6811">871.94000000000005</cx:pt>
          <cx:pt idx="6812">9980.1399999999994</cx:pt>
          <cx:pt idx="6813">2237.3699999999999</cx:pt>
          <cx:pt idx="6814">928.88</cx:pt>
          <cx:pt idx="6815">1999.5</cx:pt>
          <cx:pt idx="6816">2968</cx:pt>
          <cx:pt idx="6817">2392.5999999999999</cx:pt>
          <cx:pt idx="6818">657.57000000000005</cx:pt>
          <cx:pt idx="6819">1670.8800000000001</cx:pt>
          <cx:pt idx="6820">6954.9700000000003</cx:pt>
          <cx:pt idx="6821">29652.509999999998</cx:pt>
          <cx:pt idx="6822">880.04999999999995</cx:pt>
          <cx:pt idx="6823">1993.1099999999999</cx:pt>
          <cx:pt idx="6824">1016.27</cx:pt>
          <cx:pt idx="6825">924.35000000000002</cx:pt>
          <cx:pt idx="6826">703.46000000000004</cx:pt>
          <cx:pt idx="6827">573.75999999999999</cx:pt>
          <cx:pt idx="6828">1000</cx:pt>
          <cx:pt idx="6829">3013.27</cx:pt>
          <cx:pt idx="6830">12047.58</cx:pt>
          <cx:pt idx="6831">4826.5100000000002</cx:pt>
          <cx:pt idx="6832">994.44000000000005</cx:pt>
          <cx:pt idx="6833">1000.74</cx:pt>
          <cx:pt idx="6834">4871.9899999999998</cx:pt>
          <cx:pt idx="6835">14610.379999999999</cx:pt>
          <cx:pt idx="6836">2037.4400000000001</cx:pt>
          <cx:pt idx="6837">990.99000000000001</cx:pt>
          <cx:pt idx="6838">4981</cx:pt>
          <cx:pt idx="6839">1986.74</cx:pt>
          <cx:pt idx="6840">7474.4300000000003</cx:pt>
          <cx:pt idx="6841">4804.3800000000001</cx:pt>
          <cx:pt idx="6842">4734.6099999999997</cx:pt>
          <cx:pt idx="6843">937.80999999999995</cx:pt>
          <cx:pt idx="6844">2321.3000000000002</cx:pt>
          <cx:pt idx="6845">1987.3399999999999</cx:pt>
          <cx:pt idx="6846">6500</cx:pt>
          <cx:pt idx="6847">2959.8000000000002</cx:pt>
          <cx:pt idx="6848">518.99000000000001</cx:pt>
          <cx:pt idx="6849">9996.7199999999993</cx:pt>
          <cx:pt idx="6850">4952.9499999999998</cx:pt>
          <cx:pt idx="6851">1121.8900000000001</cx:pt>
          <cx:pt idx="6852">964.57000000000005</cx:pt>
          <cx:pt idx="6853">2385.5700000000002</cx:pt>
          <cx:pt idx="6854">299.77999999999997</cx:pt>
          <cx:pt idx="6855">1000</cx:pt>
          <cx:pt idx="6856">3027.8099999999999</cx:pt>
          <cx:pt idx="6857">5004.96</cx:pt>
          <cx:pt idx="6858">6966.9799999999996</cx:pt>
          <cx:pt idx="6859">342.79000000000002</cx:pt>
          <cx:pt idx="6860">28217.639999999999</cx:pt>
          <cx:pt idx="6861">9828.3299999999999</cx:pt>
          <cx:pt idx="6862">3833.8800000000001</cx:pt>
          <cx:pt idx="6863">25.149999999999999</cx:pt>
          <cx:pt idx="6864">2716.6700000000001</cx:pt>
          <cx:pt idx="6865">5571.0799999999999</cx:pt>
          <cx:pt idx="6866">6267.0500000000002</cx:pt>
          <cx:pt idx="6867">1687</cx:pt>
          <cx:pt idx="6868">3372.27</cx:pt>
          <cx:pt idx="6869">3308.1300000000001</cx:pt>
          <cx:pt idx="6870">3349.5799999999999</cx:pt>
          <cx:pt idx="6871">8569.6299999999992</cx:pt>
          <cx:pt idx="6872">2958.8000000000002</cx:pt>
          <cx:pt idx="6873">231.24000000000001</cx:pt>
          <cx:pt idx="6874">953.32000000000005</cx:pt>
          <cx:pt idx="6875">1203.71</cx:pt>
          <cx:pt idx="6876">9251.4699999999993</cx:pt>
          <cx:pt idx="6877">136.41</cx:pt>
          <cx:pt idx="6878">484.88</cx:pt>
          <cx:pt idx="6879">9316.1599999999999</cx:pt>
          <cx:pt idx="6880">4590.2200000000003</cx:pt>
          <cx:pt idx="6881">9597.9899999999998</cx:pt>
          <cx:pt idx="6882">599.66999999999996</cx:pt>
          <cx:pt idx="6883">9081.4200000000001</cx:pt>
          <cx:pt idx="6884">10130.49</cx:pt>
          <cx:pt idx="6885">878.65999999999997</cx:pt>
          <cx:pt idx="6886">1379</cx:pt>
          <cx:pt idx="6887">1862.6700000000001</cx:pt>
          <cx:pt idx="6888">768.25</cx:pt>
          <cx:pt idx="6889">477.06999999999999</cx:pt>
          <cx:pt idx="6890">1505.74</cx:pt>
          <cx:pt idx="6891">4132.9099999999999</cx:pt>
          <cx:pt idx="6892">7999.6999999999998</cx:pt>
          <cx:pt idx="6893">7434.0900000000001</cx:pt>
          <cx:pt idx="6894">1180.6800000000001</cx:pt>
          <cx:pt idx="6895">4926.6899999999996</cx:pt>
          <cx:pt idx="6896">4524.8299999999999</cx:pt>
          <cx:pt idx="6897">2939.6900000000001</cx:pt>
          <cx:pt idx="6898">1748.21</cx:pt>
          <cx:pt idx="6899">1885.47</cx:pt>
          <cx:pt idx="6900">2993.48</cx:pt>
          <cx:pt idx="6901">2558.8000000000002</cx:pt>
          <cx:pt idx="6902">7484.75</cx:pt>
          <cx:pt idx="6903">2000</cx:pt>
          <cx:pt idx="6904">1972.6400000000001</cx:pt>
          <cx:pt idx="6905">1028.6300000000001</cx:pt>
          <cx:pt idx="6906">922.90999999999997</cx:pt>
          <cx:pt idx="6907">500</cx:pt>
          <cx:pt idx="6908">1000</cx:pt>
          <cx:pt idx="6909">999.55999999999995</cx:pt>
          <cx:pt idx="6910">999.88</cx:pt>
          <cx:pt idx="6911">4999.6300000000001</cx:pt>
          <cx:pt idx="6912">4311</cx:pt>
          <cx:pt idx="6913">1995.6400000000001</cx:pt>
          <cx:pt idx="6914">2998.23</cx:pt>
          <cx:pt idx="6915">9828.0599999999995</cx:pt>
          <cx:pt idx="6916">10785.84</cx:pt>
          <cx:pt idx="6917">944.85000000000002</cx:pt>
          <cx:pt idx="6918">9970.6100000000006</cx:pt>
          <cx:pt idx="6919">9987.6399999999994</cx:pt>
          <cx:pt idx="6920">1885</cx:pt>
          <cx:pt idx="6921">4753.9899999999998</cx:pt>
          <cx:pt idx="6922">1000</cx:pt>
          <cx:pt idx="6923">4950.25</cx:pt>
          <cx:pt idx="6924">3980.1999999999998</cx:pt>
          <cx:pt idx="6925">5106.3100000000004</cx:pt>
          <cx:pt idx="6926">1494.8</cx:pt>
          <cx:pt idx="6927">2947.27</cx:pt>
          <cx:pt idx="6928">3828.3099999999999</cx:pt>
          <cx:pt idx="6929">1156.74</cx:pt>
          <cx:pt idx="6930">501.17000000000002</cx:pt>
          <cx:pt idx="6931">603.37</cx:pt>
          <cx:pt idx="6932">1943.04</cx:pt>
          <cx:pt idx="6933">1038.8900000000001</cx:pt>
          <cx:pt idx="6934">138.68000000000001</cx:pt>
          <cx:pt idx="6935">1356.04</cx:pt>
          <cx:pt idx="6936">499</cx:pt>
          <cx:pt idx="6937">8616.5400000000009</cx:pt>
          <cx:pt idx="6938">9992.1200000000008</cx:pt>
          <cx:pt idx="6939">4591.4300000000003</cx:pt>
          <cx:pt idx="6940">1906.8199999999999</cx:pt>
          <cx:pt idx="6941">16655.959999999999</cx:pt>
          <cx:pt idx="6942">999.34000000000003</cx:pt>
          <cx:pt idx="6943">14566.540000000001</cx:pt>
          <cx:pt idx="6944">4839.46</cx:pt>
          <cx:pt idx="6945">177.13</cx:pt>
          <cx:pt idx="6946">949.08000000000004</cx:pt>
          <cx:pt idx="6947">9190.1200000000008</cx:pt>
          <cx:pt idx="6948">1950.47</cx:pt>
          <cx:pt idx="6949">9812.0599999999995</cx:pt>
          <cx:pt idx="6950">994.65999999999997</cx:pt>
          <cx:pt idx="6951">348.26999999999998</cx:pt>
          <cx:pt idx="6952">9944.0300000000007</cx:pt>
          <cx:pt idx="6953">1757.71</cx:pt>
          <cx:pt idx="6954">962</cx:pt>
          <cx:pt idx="6955">822.47000000000003</cx:pt>
          <cx:pt idx="6956">4642.5900000000001</cx:pt>
          <cx:pt idx="6957">5697.6800000000003</cx:pt>
          <cx:pt idx="6958">2607.0599999999999</cx:pt>
          <cx:pt idx="6959">999.22000000000003</cx:pt>
          <cx:pt idx="6960">9997.1399999999994</cx:pt>
          <cx:pt idx="6961">10000</cx:pt>
          <cx:pt idx="6962">1949.6099999999999</cx:pt>
          <cx:pt idx="6963">4871.3699999999999</cx:pt>
          <cx:pt idx="6964">2334.3499999999999</cx:pt>
          <cx:pt idx="6965">8900.1800000000003</cx:pt>
          <cx:pt idx="6966">337.68000000000001</cx:pt>
          <cx:pt idx="6967">4729.3900000000003</cx:pt>
          <cx:pt idx="6968">4882.9099999999999</cx:pt>
          <cx:pt idx="6969">4755.8000000000002</cx:pt>
          <cx:pt idx="6970">3833.6300000000001</cx:pt>
          <cx:pt idx="6971">499.91000000000003</cx:pt>
          <cx:pt idx="6972">484.38999999999999</cx:pt>
          <cx:pt idx="6973">801.83000000000004</cx:pt>
          <cx:pt idx="6974">6705.1800000000003</cx:pt>
          <cx:pt idx="6975">9452.1399999999994</cx:pt>
          <cx:pt idx="6976">5205</cx:pt>
          <cx:pt idx="6977">9916.1800000000003</cx:pt>
          <cx:pt idx="6978">9557.1200000000008</cx:pt>
          <cx:pt idx="6979">1906.55</cx:pt>
          <cx:pt idx="6980">4990.71</cx:pt>
          <cx:pt idx="6981">4875.29</cx:pt>
          <cx:pt idx="6982">3446.1999999999998</cx:pt>
          <cx:pt idx="6983">1936.97</cx:pt>
          <cx:pt idx="6984">3940.9200000000001</cx:pt>
          <cx:pt idx="6985">572.49000000000001</cx:pt>
          <cx:pt idx="6986">2920.9899999999998</cx:pt>
          <cx:pt idx="6987">949.42999999999995</cx:pt>
          <cx:pt idx="6988">1247.8900000000001</cx:pt>
          <cx:pt idx="6989">9975.2999999999993</cx:pt>
          <cx:pt idx="6990">2835.71</cx:pt>
          <cx:pt idx="6991">2993.9200000000001</cx:pt>
          <cx:pt idx="6992">9997.7299999999996</cx:pt>
          <cx:pt idx="6993">14240.700000000001</cx:pt>
          <cx:pt idx="6994">1807.73</cx:pt>
          <cx:pt idx="6995">4898.3699999999999</cx:pt>
          <cx:pt idx="6996">1835.71</cx:pt>
          <cx:pt idx="6997">5265.6700000000001</cx:pt>
          <cx:pt idx="6998">5044.8400000000001</cx:pt>
          <cx:pt idx="6999">3441.9200000000001</cx:pt>
          <cx:pt idx="7000">995.38</cx:pt>
          <cx:pt idx="7001">976.23000000000002</cx:pt>
          <cx:pt idx="7002">2999.5799999999999</cx:pt>
          <cx:pt idx="7003">4942.1499999999996</cx:pt>
          <cx:pt idx="7004">9080.2900000000009</cx:pt>
          <cx:pt idx="7005">5000</cx:pt>
          <cx:pt idx="7006">35</cx:pt>
          <cx:pt idx="7007">76.810000000000002</cx:pt>
          <cx:pt idx="7008">956.51999999999998</cx:pt>
          <cx:pt idx="7009">1532.29</cx:pt>
          <cx:pt idx="7010">1000</cx:pt>
          <cx:pt idx="7011">135.21000000000001</cx:pt>
          <cx:pt idx="7012">707.03999999999996</cx:pt>
          <cx:pt idx="7013">978.15999999999997</cx:pt>
          <cx:pt idx="7014">968.51999999999998</cx:pt>
          <cx:pt idx="7015">971.20000000000005</cx:pt>
          <cx:pt idx="7016">1993.8699999999999</cx:pt>
          <cx:pt idx="7017">956.41999999999996</cx:pt>
          <cx:pt idx="7018">1262.3499999999999</cx:pt>
          <cx:pt idx="7019">6611.7399999999998</cx:pt>
          <cx:pt idx="7020">13943.84</cx:pt>
          <cx:pt idx="7021">1672.6700000000001</cx:pt>
          <cx:pt idx="7022">9994.5100000000002</cx:pt>
          <cx:pt idx="7023">991.66999999999996</cx:pt>
          <cx:pt idx="7024">9224.0200000000004</cx:pt>
          <cx:pt idx="7025">4987.96</cx:pt>
          <cx:pt idx="7026">2726.5300000000002</cx:pt>
          <cx:pt idx="7027">1372.1199999999999</cx:pt>
          <cx:pt idx="7028">975</cx:pt>
          <cx:pt idx="7029">2977.3699999999999</cx:pt>
          <cx:pt idx="7030">9432.5499999999993</cx:pt>
          <cx:pt idx="7031">9628</cx:pt>
          <cx:pt idx="7032">4826.7700000000004</cx:pt>
          <cx:pt idx="7033">1453.97</cx:pt>
          <cx:pt idx="7034">495.85000000000002</cx:pt>
          <cx:pt idx="7035">1487.72</cx:pt>
          <cx:pt idx="7036">999.36000000000001</cx:pt>
          <cx:pt idx="7037">9996.5799999999999</cx:pt>
          <cx:pt idx="7038">2939.9699999999998</cx:pt>
          <cx:pt idx="7039">975</cx:pt>
          <cx:pt idx="7040">2997.9000000000001</cx:pt>
          <cx:pt idx="7041">3053.8899999999999</cx:pt>
          <cx:pt idx="7042">7367.04</cx:pt>
          <cx:pt idx="7043">14690.84</cx:pt>
          <cx:pt idx="7044">6260.0200000000004</cx:pt>
          <cx:pt idx="7045">896.24000000000001</cx:pt>
          <cx:pt idx="7046">4718.3299999999999</cx:pt>
          <cx:pt idx="7047">2444.9699999999998</cx:pt>
          <cx:pt idx="7048">1993.8099999999999</cx:pt>
          <cx:pt idx="7049">7000</cx:pt>
          <cx:pt idx="7050">994.00999999999999</cx:pt>
          <cx:pt idx="7051">1009.99</cx:pt>
          <cx:pt idx="7052">2945.3499999999999</cx:pt>
          <cx:pt idx="7053">962.12</cx:pt>
          <cx:pt idx="7054">6484.4099999999999</cx:pt>
          <cx:pt idx="7055">1535.49</cx:pt>
          <cx:pt idx="7056">2999.9899999999998</cx:pt>
          <cx:pt idx="7057">2877.8400000000001</cx:pt>
          <cx:pt idx="7058">1986.8699999999999</cx:pt>
          <cx:pt idx="7059">5977.3999999999996</cx:pt>
          <cx:pt idx="7060">4820.0500000000002</cx:pt>
          <cx:pt idx="7061">3171.9299999999998</cx:pt>
          <cx:pt idx="7062">2208.6500000000001</cx:pt>
          <cx:pt idx="7063">9322.3799999999992</cx:pt>
          <cx:pt idx="7064">2000</cx:pt>
          <cx:pt idx="7065">9883.5100000000002</cx:pt>
          <cx:pt idx="7066">4934.1199999999999</cx:pt>
          <cx:pt idx="7067">519.64999999999998</cx:pt>
          <cx:pt idx="7068">3232.0599999999999</cx:pt>
          <cx:pt idx="7069">482.80000000000001</cx:pt>
          <cx:pt idx="7070">367.19</cx:pt>
          <cx:pt idx="7071">850.88999999999999</cx:pt>
          <cx:pt idx="7072">7989.3000000000002</cx:pt>
          <cx:pt idx="7073">1370</cx:pt>
          <cx:pt idx="7074">4999.5100000000002</cx:pt>
          <cx:pt idx="7075">14828.459999999999</cx:pt>
          <cx:pt idx="7076">12971.1</cx:pt>
          <cx:pt idx="7077">1472.78</cx:pt>
          <cx:pt idx="7078">3896.4499999999998</cx:pt>
          <cx:pt idx="7079">3011.1599999999999</cx:pt>
          <cx:pt idx="7080">2997</cx:pt>
          <cx:pt idx="7081">2976.27</cx:pt>
          <cx:pt idx="7082">1974.23</cx:pt>
          <cx:pt idx="7083">9963.7900000000009</cx:pt>
          <cx:pt idx="7084">2986.29</cx:pt>
          <cx:pt idx="7085">7041.4200000000001</cx:pt>
          <cx:pt idx="7086">481.13999999999999</cx:pt>
          <cx:pt idx="7087">3199.1199999999999</cx:pt>
          <cx:pt idx="7088">4251.6199999999999</cx:pt>
          <cx:pt idx="7089">15000</cx:pt>
          <cx:pt idx="7090">2448.27</cx:pt>
          <cx:pt idx="7091">724.46000000000004</cx:pt>
          <cx:pt idx="7092">2987.8000000000002</cx:pt>
          <cx:pt idx="7093">5012.6999999999998</cx:pt>
          <cx:pt idx="7094">512.67999999999995</cx:pt>
          <cx:pt idx="7095">352.20999999999998</cx:pt>
          <cx:pt idx="7096">3899.25</cx:pt>
          <cx:pt idx="7097">2500</cx:pt>
          <cx:pt idx="7098">2996.73</cx:pt>
          <cx:pt idx="7099">5000</cx:pt>
          <cx:pt idx="7100">2969.4000000000001</cx:pt>
          <cx:pt idx="7101">2721.5700000000002</cx:pt>
          <cx:pt idx="7102">3871.6199999999999</cx:pt>
          <cx:pt idx="7103">7999.4499999999998</cx:pt>
          <cx:pt idx="7104">7450</cx:pt>
          <cx:pt idx="7105">2926.4400000000001</cx:pt>
          <cx:pt idx="7106">2072.8299999999999</cx:pt>
          <cx:pt idx="7107">3774.1500000000001</cx:pt>
          <cx:pt idx="7108">1622.6800000000001</cx:pt>
          <cx:pt idx="7109">1000</cx:pt>
          <cx:pt idx="7110">6521.1000000000004</cx:pt>
          <cx:pt idx="7111">974.34000000000003</cx:pt>
          <cx:pt idx="7112">4557</cx:pt>
          <cx:pt idx="7113">2883.1900000000001</cx:pt>
          <cx:pt idx="7114">2508.98</cx:pt>
          <cx:pt idx="7115">8497.2800000000007</cx:pt>
          <cx:pt idx="7116">2993.3299999999999</cx:pt>
          <cx:pt idx="7117">5788.7399999999998</cx:pt>
          <cx:pt idx="7118">1978.1500000000001</cx:pt>
          <cx:pt idx="7119">4949.5200000000004</cx:pt>
          <cx:pt idx="7120">851.98000000000002</cx:pt>
          <cx:pt idx="7121">1865</cx:pt>
          <cx:pt idx="7122">998.94000000000005</cx:pt>
          <cx:pt idx="7123">2999.5</cx:pt>
          <cx:pt idx="7124">10000</cx:pt>
          <cx:pt idx="7125">4988.0500000000002</cx:pt>
          <cx:pt idx="7126">2990.0300000000002</cx:pt>
          <cx:pt idx="7127">730.69000000000005</cx:pt>
          <cx:pt idx="7128">303.31</cx:pt>
          <cx:pt idx="7129">670</cx:pt>
          <cx:pt idx="7130">10000</cx:pt>
          <cx:pt idx="7131">2579.0599999999999</cx:pt>
          <cx:pt idx="7132">472.55000000000001</cx:pt>
          <cx:pt idx="7133">2268.3600000000001</cx:pt>
          <cx:pt idx="7134">2020.5999999999999</cx:pt>
          <cx:pt idx="7135">7379.6000000000004</cx:pt>
          <cx:pt idx="7136">4886</cx:pt>
          <cx:pt idx="7137">1989.29</cx:pt>
          <cx:pt idx="7138">4983.1700000000001</cx:pt>
          <cx:pt idx="7139">6421.46</cx:pt>
          <cx:pt idx="7140">444.52999999999997</cx:pt>
          <cx:pt idx="7141">7132.75</cx:pt>
          <cx:pt idx="7142">943.27999999999997</cx:pt>
          <cx:pt idx="7143">626</cx:pt>
          <cx:pt idx="7144">8652.3099999999995</cx:pt>
          <cx:pt idx="7145">7215.6999999999998</cx:pt>
          <cx:pt idx="7146">1153.8800000000001</cx:pt>
          <cx:pt idx="7147">2946.8200000000002</cx:pt>
          <cx:pt idx="7148">468.86000000000001</cx:pt>
          <cx:pt idx="7149">4837.9300000000003</cx:pt>
          <cx:pt idx="7150">4993.3000000000002</cx:pt>
          <cx:pt idx="7151">1000</cx:pt>
          <cx:pt idx="7152">865.51999999999998</cx:pt>
          <cx:pt idx="7153">4950.8500000000004</cx:pt>
          <cx:pt idx="7154">798.99000000000001</cx:pt>
          <cx:pt idx="7155">999.51999999999998</cx:pt>
          <cx:pt idx="7156">5549.4399999999996</cx:pt>
          <cx:pt idx="7157">2977.9000000000001</cx:pt>
          <cx:pt idx="7158">4419.1000000000004</cx:pt>
          <cx:pt idx="7159">4689.2700000000004</cx:pt>
          <cx:pt idx="7160">5383.3999999999996</cx:pt>
          <cx:pt idx="7161">4962</cx:pt>
          <cx:pt idx="7162">3076.1100000000001</cx:pt>
          <cx:pt idx="7163">2065.5799999999999</cx:pt>
          <cx:pt idx="7164">226.28</cx:pt>
          <cx:pt idx="7165">998.85000000000002</cx:pt>
          <cx:pt idx="7166">3248.71</cx:pt>
          <cx:pt idx="7167">6937.7700000000004</cx:pt>
          <cx:pt idx="7168">4418.1700000000001</cx:pt>
          <cx:pt idx="7169">499.88999999999999</cx:pt>
          <cx:pt idx="7170">7858.3599999999997</cx:pt>
          <cx:pt idx="7171">8806.0499999999993</cx:pt>
          <cx:pt idx="7172">4883.1199999999999</cx:pt>
          <cx:pt idx="7173">6905.5900000000001</cx:pt>
          <cx:pt idx="7174">4205</cx:pt>
          <cx:pt idx="7175">990.77999999999997</cx:pt>
          <cx:pt idx="7176">988.38</cx:pt>
          <cx:pt idx="7177">3536.1599999999999</cx:pt>
          <cx:pt idx="7178">2910.6300000000001</cx:pt>
          <cx:pt idx="7179">343.17000000000002</cx:pt>
          <cx:pt idx="7180">2533.8099999999999</cx:pt>
          <cx:pt idx="7181">2265.6100000000001</cx:pt>
          <cx:pt idx="7182">2839.6100000000001</cx:pt>
          <cx:pt idx="7183">430.62</cx:pt>
          <cx:pt idx="7184">1030.72</cx:pt>
          <cx:pt idx="7185">2759.7199999999998</cx:pt>
          <cx:pt idx="7186">973.28999999999996</cx:pt>
          <cx:pt idx="7187">4925.5900000000001</cx:pt>
          <cx:pt idx="7188">2997.1999999999998</cx:pt>
          <cx:pt idx="7189">1628.6800000000001</cx:pt>
          <cx:pt idx="7190">9955.1200000000008</cx:pt>
          <cx:pt idx="7191">1000</cx:pt>
          <cx:pt idx="7192">1743.95</cx:pt>
          <cx:pt idx="7193">1958.1300000000001</cx:pt>
          <cx:pt idx="7194">111.86</cx:pt>
          <cx:pt idx="7195">9999.3899999999994</cx:pt>
          <cx:pt idx="7196">1008.88</cx:pt>
          <cx:pt idx="7197">1065.4200000000001</cx:pt>
          <cx:pt idx="7198">820.10000000000002</cx:pt>
          <cx:pt idx="7199">1991.5799999999999</cx:pt>
          <cx:pt idx="7200">4974.6499999999996</cx:pt>
          <cx:pt idx="7201">749.33000000000004</cx:pt>
          <cx:pt idx="7202">1366.3699999999999</cx:pt>
          <cx:pt idx="7203">860.22000000000003</cx:pt>
          <cx:pt idx="7204">1966.8399999999999</cx:pt>
          <cx:pt idx="7205">5034.4399999999996</cx:pt>
          <cx:pt idx="7206">7300.5500000000002</cx:pt>
          <cx:pt idx="7207">1999.29</cx:pt>
          <cx:pt idx="7208">3761.8000000000002</cx:pt>
          <cx:pt idx="7209">1806.8599999999999</cx:pt>
          <cx:pt idx="7210">2043</cx:pt>
          <cx:pt idx="7211">429.45999999999998</cx:pt>
          <cx:pt idx="7212">4818.3000000000002</cx:pt>
          <cx:pt idx="7213">2000</cx:pt>
          <cx:pt idx="7214">4996.1999999999998</cx:pt>
          <cx:pt idx="7215">2933.75</cx:pt>
          <cx:pt idx="7216">994.78999999999996</cx:pt>
          <cx:pt idx="7217">4853.4099999999999</cx:pt>
          <cx:pt idx="7218">4487.3000000000002</cx:pt>
          <cx:pt idx="7219">7514.0100000000002</cx:pt>
          <cx:pt idx="7220">5296.9200000000001</cx:pt>
          <cx:pt idx="7221">2210.9699999999998</cx:pt>
          <cx:pt idx="7222">7151.5500000000002</cx:pt>
          <cx:pt idx="7223">3989.6199999999999</cx:pt>
          <cx:pt idx="7224">13830.360000000001</cx:pt>
          <cx:pt idx="7225">45.240000000000002</cx:pt>
          <cx:pt idx="7226">554.74000000000001</cx:pt>
          <cx:pt idx="7227">7500</cx:pt>
          <cx:pt idx="7228">19955.990000000002</cx:pt>
          <cx:pt idx="7229">14929.43</cx:pt>
          <cx:pt idx="7230">971.39999999999998</cx:pt>
          <cx:pt idx="7231">2173.8400000000001</cx:pt>
          <cx:pt idx="7232">4970.6000000000004</cx:pt>
          <cx:pt idx="7233">1949.6400000000001</cx:pt>
          <cx:pt idx="7234">2826.5599999999999</cx:pt>
          <cx:pt idx="7235">2028.29</cx:pt>
          <cx:pt idx="7236">38.719999999999999</cx:pt>
          <cx:pt idx="7237">13448.280000000001</cx:pt>
          <cx:pt idx="7238">349.49000000000001</cx:pt>
          <cx:pt idx="7239">873.03999999999996</cx:pt>
          <cx:pt idx="7240">2995.9699999999998</cx:pt>
          <cx:pt idx="7241">4748.6400000000003</cx:pt>
          <cx:pt idx="7242">11442.969999999999</cx:pt>
          <cx:pt idx="7243">960.02999999999997</cx:pt>
          <cx:pt idx="7244">625.17999999999995</cx:pt>
          <cx:pt idx="7245">971.23000000000002</cx:pt>
          <cx:pt idx="7246">9363.6700000000001</cx:pt>
          <cx:pt idx="7247">865.74000000000001</cx:pt>
          <cx:pt idx="7248">4709.04</cx:pt>
          <cx:pt idx="7249">997.63</cx:pt>
          <cx:pt idx="7250">370</cx:pt>
          <cx:pt idx="7251">7500</cx:pt>
          <cx:pt idx="7252">5869.9799999999996</cx:pt>
          <cx:pt idx="7253">9631.2299999999996</cx:pt>
          <cx:pt idx="7254">5000</cx:pt>
          <cx:pt idx="7255">974.71000000000004</cx:pt>
          <cx:pt idx="7256">901.74000000000001</cx:pt>
          <cx:pt idx="7257">2796.75</cx:pt>
          <cx:pt idx="7258">4005.6900000000001</cx:pt>
          <cx:pt idx="7259">4723.6400000000003</cx:pt>
          <cx:pt idx="7260">2873.75</cx:pt>
          <cx:pt idx="7261">4999.8299999999999</cx:pt>
          <cx:pt idx="7262">2263.0500000000002</cx:pt>
          <cx:pt idx="7263">24979.919999999998</cx:pt>
          <cx:pt idx="7264">841.63999999999999</cx:pt>
          <cx:pt idx="7265">983.78999999999996</cx:pt>
          <cx:pt idx="7266">17396.5</cx:pt>
          <cx:pt idx="7267">4994.8599999999997</cx:pt>
          <cx:pt idx="7268">502.42000000000002</cx:pt>
          <cx:pt idx="7269">2972.1300000000001</cx:pt>
          <cx:pt idx="7270">7304.1999999999998</cx:pt>
          <cx:pt idx="7271">990.76999999999998</cx:pt>
          <cx:pt idx="7272">1414.46</cx:pt>
          <cx:pt idx="7273">4025.2600000000002</cx:pt>
          <cx:pt idx="7274">2646.25</cx:pt>
          <cx:pt idx="7275">9144.7900000000009</cx:pt>
          <cx:pt idx="7276">390.64999999999998</cx:pt>
          <cx:pt idx="7277">498.52999999999997</cx:pt>
          <cx:pt idx="7278">3304.5</cx:pt>
          <cx:pt idx="7279">664.90999999999997</cx:pt>
          <cx:pt idx="7280">499.01999999999998</cx:pt>
          <cx:pt idx="7281">12427.719999999999</cx:pt>
          <cx:pt idx="7282">4987.8000000000002</cx:pt>
          <cx:pt idx="7283">4969.7399999999998</cx:pt>
          <cx:pt idx="7284">7495.79</cx:pt>
          <cx:pt idx="7285">4286.5200000000004</cx:pt>
          <cx:pt idx="7286">3344.7399999999998</cx:pt>
          <cx:pt idx="7287">500</cx:pt>
          <cx:pt idx="7288">6888.2799999999997</cx:pt>
          <cx:pt idx="7289">7413.4499999999998</cx:pt>
          <cx:pt idx="7290">926.37</cx:pt>
          <cx:pt idx="7291">7211.9899999999998</cx:pt>
          <cx:pt idx="7292">984.29999999999995</cx:pt>
          <cx:pt idx="7293">2688.4400000000001</cx:pt>
          <cx:pt idx="7294">2760.3899999999999</cx:pt>
          <cx:pt idx="7295">2931.4699999999998</cx:pt>
          <cx:pt idx="7296">831.13</cx:pt>
          <cx:pt idx="7297">2997.1799999999998</cx:pt>
          <cx:pt idx="7298">4949.7600000000002</cx:pt>
          <cx:pt idx="7299">2531.25</cx:pt>
          <cx:pt idx="7300">1854.9100000000001</cx:pt>
          <cx:pt idx="7301">9850.2800000000007</cx:pt>
          <cx:pt idx="7302">9999.9300000000003</cx:pt>
          <cx:pt idx="7303">994.16999999999996</cx:pt>
          <cx:pt idx="7304">500</cx:pt>
          <cx:pt idx="7305">996</cx:pt>
          <cx:pt idx="7306">518.73000000000002</cx:pt>
          <cx:pt idx="7307">6883.0500000000002</cx:pt>
          <cx:pt idx="7308">9815.5900000000001</cx:pt>
          <cx:pt idx="7309">629.00999999999999</cx:pt>
          <cx:pt idx="7310">6567.8699999999999</cx:pt>
          <cx:pt idx="7311">872.94000000000005</cx:pt>
          <cx:pt idx="7312">955</cx:pt>
          <cx:pt idx="7313">937.23000000000002</cx:pt>
          <cx:pt idx="7314">4989.79</cx:pt>
          <cx:pt idx="7315">2979.71</cx:pt>
          <cx:pt idx="7316">7519.9099999999999</cx:pt>
          <cx:pt idx="7317">7498.1700000000001</cx:pt>
          <cx:pt idx="7318">697.75</cx:pt>
          <cx:pt idx="7319">7405.1700000000001</cx:pt>
          <cx:pt idx="7320">1006.78</cx:pt>
          <cx:pt idx="7321">1000</cx:pt>
          <cx:pt idx="7322">1000</cx:pt>
          <cx:pt idx="7323">4163.96</cx:pt>
          <cx:pt idx="7324">5338.6199999999999</cx:pt>
          <cx:pt idx="7325">7385.6999999999998</cx:pt>
          <cx:pt idx="7326">874.71000000000004</cx:pt>
          <cx:pt idx="7327">1000</cx:pt>
          <cx:pt idx="7328">7472.3800000000001</cx:pt>
          <cx:pt idx="7329">10000</cx:pt>
          <cx:pt idx="7330">7684.7200000000003</cx:pt>
          <cx:pt idx="7331">3000</cx:pt>
          <cx:pt idx="7332">5489.2700000000004</cx:pt>
          <cx:pt idx="7333">7459.8999999999996</cx:pt>
          <cx:pt idx="7334">4911.2299999999996</cx:pt>
          <cx:pt idx="7335">3011.4000000000001</cx:pt>
          <cx:pt idx="7336">971.72000000000003</cx:pt>
          <cx:pt idx="7337">8633.6000000000004</cx:pt>
          <cx:pt idx="7338">4880</cx:pt>
          <cx:pt idx="7339">4983.9399999999996</cx:pt>
          <cx:pt idx="7340">4990.5699999999997</cx:pt>
          <cx:pt idx="7341">4988.7200000000003</cx:pt>
          <cx:pt idx="7342">2880.8899999999999</cx:pt>
          <cx:pt idx="7343">298.94</cx:pt>
          <cx:pt idx="7344">4667.6400000000003</cx:pt>
          <cx:pt idx="7345">397.25</cx:pt>
          <cx:pt idx="7346">2717.71</cx:pt>
          <cx:pt idx="7347">9829.4400000000005</cx:pt>
          <cx:pt idx="7348">9235</cx:pt>
          <cx:pt idx="7349">3656.25</cx:pt>
          <cx:pt idx="7350">1916.4300000000001</cx:pt>
          <cx:pt idx="7351">465.60000000000002</cx:pt>
          <cx:pt idx="7352">2052.04</cx:pt>
          <cx:pt idx="7353">934.17999999999995</cx:pt>
          <cx:pt idx="7354">1994.53</cx:pt>
          <cx:pt idx="7355">440.38</cx:pt>
          <cx:pt idx="7356">146.88999999999999</cx:pt>
          <cx:pt idx="7357">5036.8599999999997</cx:pt>
          <cx:pt idx="7358">1518.49</cx:pt>
          <cx:pt idx="7359">1961.4000000000001</cx:pt>
          <cx:pt idx="7360">495.63</cx:pt>
          <cx:pt idx="7361">2437.1100000000001</cx:pt>
          <cx:pt idx="7362">4978.6000000000004</cx:pt>
          <cx:pt idx="7363">6466.2200000000003</cx:pt>
          <cx:pt idx="7364">6051.7399999999998</cx:pt>
          <cx:pt idx="7365">984.85000000000002</cx:pt>
          <cx:pt idx="7366">4999.2399999999998</cx:pt>
          <cx:pt idx="7367">1475.97</cx:pt>
          <cx:pt idx="7368">3091.73</cx:pt>
          <cx:pt idx="7369">628.75999999999999</cx:pt>
          <cx:pt idx="7370">5036.2600000000002</cx:pt>
          <cx:pt idx="7371">5000</cx:pt>
          <cx:pt idx="7372">566.62</cx:pt>
          <cx:pt idx="7373">2999.9299999999998</cx:pt>
          <cx:pt idx="7374">552.02999999999997</cx:pt>
          <cx:pt idx="7375">984.12</cx:pt>
          <cx:pt idx="7376">616.45000000000005</cx:pt>
          <cx:pt idx="7377">1995.78</cx:pt>
          <cx:pt idx="7378">4989.7200000000003</cx:pt>
          <cx:pt idx="7379">2947.4499999999998</cx:pt>
          <cx:pt idx="7380">4054.6500000000001</cx:pt>
          <cx:pt idx="7381">743.78999999999996</cx:pt>
          <cx:pt idx="7382">1999.28</cx:pt>
          <cx:pt idx="7383">493.66000000000003</cx:pt>
          <cx:pt idx="7384">1908.1500000000001</cx:pt>
          <cx:pt idx="7385">2782.77</cx:pt>
          <cx:pt idx="7386">422.05000000000001</cx:pt>
          <cx:pt idx="7387">4294.8299999999999</cx:pt>
          <cx:pt idx="7388">10000</cx:pt>
          <cx:pt idx="7389">2000</cx:pt>
          <cx:pt idx="7390">3725.9099999999999</cx:pt>
          <cx:pt idx="7391">1971.5</cx:pt>
          <cx:pt idx="7392">2998.3000000000002</cx:pt>
          <cx:pt idx="7393">4984.5</cx:pt>
          <cx:pt idx="7394">963.75</cx:pt>
          <cx:pt idx="7395">1998.3099999999999</cx:pt>
          <cx:pt idx="7396">746.64999999999998</cx:pt>
          <cx:pt idx="7397">9953.1800000000003</cx:pt>
          <cx:pt idx="7398">160.41999999999999</cx:pt>
          <cx:pt idx="7399">9755.8999999999996</cx:pt>
          <cx:pt idx="7400">1496.4400000000001</cx:pt>
          <cx:pt idx="7401">1949.3599999999999</cx:pt>
          <cx:pt idx="7402">993.57000000000005</cx:pt>
          <cx:pt idx="7403">5037.9499999999998</cx:pt>
          <cx:pt idx="7404">2153.6900000000001</cx:pt>
          <cx:pt idx="7405">5492.6700000000001</cx:pt>
          <cx:pt idx="7406">7357.1300000000001</cx:pt>
          <cx:pt idx="7407">968</cx:pt>
          <cx:pt idx="7408">4938.3000000000002</cx:pt>
          <cx:pt idx="7409">1251.9200000000001</cx:pt>
          <cx:pt idx="7410">4130.9200000000001</cx:pt>
          <cx:pt idx="7411">973.80999999999995</cx:pt>
          <cx:pt idx="7412">427.10000000000002</cx:pt>
          <cx:pt idx="7413">7399.3199999999997</cx:pt>
          <cx:pt idx="7414">14993.15</cx:pt>
          <cx:pt idx="7415">4746.5299999999997</cx:pt>
          <cx:pt idx="7416">9940.75</cx:pt>
          <cx:pt idx="7417">1375.22</cx:pt>
          <cx:pt idx="7418">991.20000000000005</cx:pt>
          <cx:pt idx="7419">5958.7799999999997</cx:pt>
          <cx:pt idx="7420">250</cx:pt>
          <cx:pt idx="7421">247.22999999999999</cx:pt>
          <cx:pt idx="7422">2997.3000000000002</cx:pt>
          <cx:pt idx="7423">49.659999999999997</cx:pt>
          <cx:pt idx="7424">4770.3999999999996</cx:pt>
          <cx:pt idx="7425">502.29000000000002</cx:pt>
          <cx:pt idx="7426">2963.25</cx:pt>
          <cx:pt idx="7427">1069.8</cx:pt>
          <cx:pt idx="7428">931.11000000000001</cx:pt>
          <cx:pt idx="7429">4888.4499999999998</cx:pt>
          <cx:pt idx="7430">2960.8299999999999</cx:pt>
          <cx:pt idx="7431">9896.1100000000006</cx:pt>
          <cx:pt idx="7432">469.13</cx:pt>
          <cx:pt idx="7433">9628.7000000000007</cx:pt>
          <cx:pt idx="7434">2000</cx:pt>
          <cx:pt idx="7435">9895.9799999999996</cx:pt>
          <cx:pt idx="7436">1956.5</cx:pt>
          <cx:pt idx="7437">4914.21</cx:pt>
          <cx:pt idx="7438">988.19000000000005</cx:pt>
          <cx:pt idx="7439">4966.4700000000003</cx:pt>
          <cx:pt idx="7440">3595.8400000000001</cx:pt>
          <cx:pt idx="7441">5251.9099999999999</cx:pt>
          <cx:pt idx="7442">4993.8500000000004</cx:pt>
          <cx:pt idx="7443">4966.3199999999997</cx:pt>
          <cx:pt idx="7444">499.01999999999998</cx:pt>
          <cx:pt idx="7445">2845.3099999999999</cx:pt>
          <cx:pt idx="7446">4929.6700000000001</cx:pt>
          <cx:pt idx="7447">5000</cx:pt>
          <cx:pt idx="7448">19616.299999999999</cx:pt>
          <cx:pt idx="7449">1917.4400000000001</cx:pt>
          <cx:pt idx="7450">9997.9099999999999</cx:pt>
          <cx:pt idx="7451">7424.8699999999999</cx:pt>
          <cx:pt idx="7452">1873.72</cx:pt>
          <cx:pt idx="7453">4903.1400000000003</cx:pt>
          <cx:pt idx="7454">999.12</cx:pt>
          <cx:pt idx="7455">1031.95</cx:pt>
          <cx:pt idx="7456">3932.6799999999998</cx:pt>
          <cx:pt idx="7457">2785.5700000000002</cx:pt>
          <cx:pt idx="7458">997.73000000000002</cx:pt>
          <cx:pt idx="7459">13554.59</cx:pt>
          <cx:pt idx="7460">6123.3199999999997</cx:pt>
          <cx:pt idx="7461">2587.5599999999999</cx:pt>
          <cx:pt idx="7462">446.62</cx:pt>
          <cx:pt idx="7463">999.55999999999995</cx:pt>
          <cx:pt idx="7464">404.81</cx:pt>
          <cx:pt idx="7465">2919.21</cx:pt>
          <cx:pt idx="7466">482.75999999999999</cx:pt>
          <cx:pt idx="7467">4615.2200000000003</cx:pt>
          <cx:pt idx="7468">5000</cx:pt>
          <cx:pt idx="7469">2905.23</cx:pt>
          <cx:pt idx="7470">2911.8800000000001</cx:pt>
          <cx:pt idx="7471">9000</cx:pt>
          <cx:pt idx="7472">1000</cx:pt>
          <cx:pt idx="7473">4997.8000000000002</cx:pt>
          <cx:pt idx="7474">2800.3299999999999</cx:pt>
          <cx:pt idx="7475">5116.6700000000001</cx:pt>
          <cx:pt idx="7476">4911.9700000000003</cx:pt>
          <cx:pt idx="7477">499.31</cx:pt>
          <cx:pt idx="7478">988.59000000000003</cx:pt>
          <cx:pt idx="7479">9855.2999999999993</cx:pt>
          <cx:pt idx="7480">968.76999999999998</cx:pt>
          <cx:pt idx="7481">998.70000000000005</cx:pt>
          <cx:pt idx="7482">1003.03</cx:pt>
          <cx:pt idx="7483">4985.6599999999999</cx:pt>
          <cx:pt idx="7484">1899.6500000000001</cx:pt>
          <cx:pt idx="7485">4872.8400000000001</cx:pt>
          <cx:pt idx="7486">5070.5500000000002</cx:pt>
          <cx:pt idx="7487">463.86000000000001</cx:pt>
          <cx:pt idx="7488">488.93000000000001</cx:pt>
          <cx:pt idx="7489">6999.5</cx:pt>
          <cx:pt idx="7490">5002.04</cx:pt>
          <cx:pt idx="7491">4833.29</cx:pt>
          <cx:pt idx="7492">347.82999999999998</cx:pt>
          <cx:pt idx="7493">2122.0300000000002</cx:pt>
          <cx:pt idx="7494">4995.7799999999997</cx:pt>
          <cx:pt idx="7495">138.11000000000001</cx:pt>
          <cx:pt idx="7496">4999.6999999999998</cx:pt>
          <cx:pt idx="7497">10049.719999999999</cx:pt>
          <cx:pt idx="7498">2995.79</cx:pt>
          <cx:pt idx="7499">3210.5599999999999</cx:pt>
          <cx:pt idx="7500">9970.8500000000004</cx:pt>
          <cx:pt idx="7501">1073.71</cx:pt>
          <cx:pt idx="7502">4971.5200000000004</cx:pt>
          <cx:pt idx="7503">2735.1500000000001</cx:pt>
          <cx:pt idx="7504">1000</cx:pt>
          <cx:pt idx="7505">14998.66</cx:pt>
          <cx:pt idx="7506">9574.8799999999992</cx:pt>
          <cx:pt idx="7507">2923.6399999999999</cx:pt>
          <cx:pt idx="7508">2867.1599999999999</cx:pt>
          <cx:pt idx="7509">944.55999999999995</cx:pt>
          <cx:pt idx="7510">8957.3500000000004</cx:pt>
          <cx:pt idx="7511">1005.39</cx:pt>
          <cx:pt idx="7512">535.39999999999998</cx:pt>
          <cx:pt idx="7513">9272.5300000000007</cx:pt>
          <cx:pt idx="7514">2521.3200000000002</cx:pt>
          <cx:pt idx="7515">4796.3900000000003</cx:pt>
          <cx:pt idx="7516">6569.9300000000003</cx:pt>
          <cx:pt idx="7517">1829.1400000000001</cx:pt>
          <cx:pt idx="7518">11692.27</cx:pt>
          <cx:pt idx="7519">734.63999999999999</cx:pt>
          <cx:pt idx="7520">7990.2799999999997</cx:pt>
          <cx:pt idx="7521">954.78999999999996</cx:pt>
          <cx:pt idx="7522">633.76999999999998</cx:pt>
          <cx:pt idx="7523">1493.03</cx:pt>
          <cx:pt idx="7524">1023.35</cx:pt>
          <cx:pt idx="7525">2878.5</cx:pt>
          <cx:pt idx="7526">3150.0500000000002</cx:pt>
          <cx:pt idx="7527">496.22000000000003</cx:pt>
          <cx:pt idx="7528">3927.8200000000002</cx:pt>
          <cx:pt idx="7529">1380</cx:pt>
          <cx:pt idx="7530">4499.8100000000004</cx:pt>
          <cx:pt idx="7531">72.879999999999995</cx:pt>
          <cx:pt idx="7532">14.460000000000001</cx:pt>
          <cx:pt idx="7533">4858.2399999999998</cx:pt>
          <cx:pt idx="7534">3259.1399999999999</cx:pt>
          <cx:pt idx="7535">1024.0999999999999</cx:pt>
          <cx:pt idx="7536">9990.4300000000003</cx:pt>
          <cx:pt idx="7537">592.57000000000005</cx:pt>
          <cx:pt idx="7538">500</cx:pt>
          <cx:pt idx="7539">3000</cx:pt>
          <cx:pt idx="7540">2821.9000000000001</cx:pt>
          <cx:pt idx="7541">537.78999999999996</cx:pt>
          <cx:pt idx="7542">9227.9099999999999</cx:pt>
          <cx:pt idx="7543">2904.2800000000002</cx:pt>
          <cx:pt idx="7544">4751.7600000000002</cx:pt>
          <cx:pt idx="7545">9923.6200000000008</cx:pt>
          <cx:pt idx="7546">2927.5</cx:pt>
          <cx:pt idx="7547">993.65999999999997</cx:pt>
          <cx:pt idx="7548">1526.0699999999999</cx:pt>
          <cx:pt idx="7549">13723.139999999999</cx:pt>
          <cx:pt idx="7550">2787.2800000000002</cx:pt>
          <cx:pt idx="7551">5939.7600000000002</cx:pt>
          <cx:pt idx="7552">4629.4099999999999</cx:pt>
          <cx:pt idx="7553">4933.1199999999999</cx:pt>
          <cx:pt idx="7554">4152.8299999999999</cx:pt>
          <cx:pt idx="7555">4980.6099999999997</cx:pt>
          <cx:pt idx="7556">9886.3999999999996</cx:pt>
          <cx:pt idx="7557">7495.3999999999996</cx:pt>
          <cx:pt idx="7558">2976.5799999999999</cx:pt>
          <cx:pt idx="7559">4795.04</cx:pt>
          <cx:pt idx="7560">7178.96</cx:pt>
          <cx:pt idx="7561">1655.53</cx:pt>
          <cx:pt idx="7562">3107.3899999999999</cx:pt>
          <cx:pt idx="7563">2000</cx:pt>
          <cx:pt idx="7564">795.37</cx:pt>
          <cx:pt idx="7565">949.94000000000005</cx:pt>
          <cx:pt idx="7566">2283.4000000000001</cx:pt>
          <cx:pt idx="7567">3767.5599999999999</cx:pt>
          <cx:pt idx="7568">970.44000000000005</cx:pt>
          <cx:pt idx="7569">453.24000000000001</cx:pt>
          <cx:pt idx="7570">1006.53</cx:pt>
          <cx:pt idx="7571">5001.3800000000001</cx:pt>
          <cx:pt idx="7572">2967.4000000000001</cx:pt>
          <cx:pt idx="7573">6993.4099999999999</cx:pt>
          <cx:pt idx="7574">4990.9300000000003</cx:pt>
          <cx:pt idx="7575">992.70000000000005</cx:pt>
          <cx:pt idx="7576">4929.1000000000004</cx:pt>
          <cx:pt idx="7577">2681.6999999999998</cx:pt>
          <cx:pt idx="7578">453.82999999999998</cx:pt>
          <cx:pt idx="7579">1847.3399999999999</cx:pt>
          <cx:pt idx="7580">9976.7800000000007</cx:pt>
          <cx:pt idx="7581">875.92999999999995</cx:pt>
          <cx:pt idx="7582">4663.3199999999997</cx:pt>
          <cx:pt idx="7583">5014.8900000000003</cx:pt>
          <cx:pt idx="7584">812.00999999999999</cx:pt>
          <cx:pt idx="7585">5000</cx:pt>
          <cx:pt idx="7586">4271.5900000000001</cx:pt>
          <cx:pt idx="7587">1469.76</cx:pt>
          <cx:pt idx="7588">1485.77</cx:pt>
          <cx:pt idx="7589">906.59000000000003</cx:pt>
          <cx:pt idx="7590">35</cx:pt>
          <cx:pt idx="7591">1994.49</cx:pt>
          <cx:pt idx="7592">400.36000000000001</cx:pt>
          <cx:pt idx="7593">6226.4499999999998</cx:pt>
          <cx:pt idx="7594">303.76999999999998</cx:pt>
          <cx:pt idx="7595">1808</cx:pt>
          <cx:pt idx="7596">486.36000000000001</cx:pt>
          <cx:pt idx="7597">1808.24</cx:pt>
          <cx:pt idx="7598">2509.8699999999999</cx:pt>
          <cx:pt idx="7599">5012.8900000000003</cx:pt>
          <cx:pt idx="7600">999.97000000000003</cx:pt>
          <cx:pt idx="7601">1997.04</cx:pt>
          <cx:pt idx="7602">2070.2399999999998</cx:pt>
          <cx:pt idx="7603">2514.4899999999998</cx:pt>
          <cx:pt idx="7604">1971.76</cx:pt>
          <cx:pt idx="7605">2998.4200000000001</cx:pt>
          <cx:pt idx="7606">516.70000000000005</cx:pt>
          <cx:pt idx="7607">999.76999999999998</cx:pt>
          <cx:pt idx="7608">10560.190000000001</cx:pt>
          <cx:pt idx="7609">1973.6099999999999</cx:pt>
          <cx:pt idx="7610">1524.6600000000001</cx:pt>
          <cx:pt idx="7611">7201.8599999999997</cx:pt>
          <cx:pt idx="7612">4957.6300000000001</cx:pt>
          <cx:pt idx="7613">460.74000000000001</cx:pt>
          <cx:pt idx="7614">4930.5900000000001</cx:pt>
          <cx:pt idx="7615">43.270000000000003</cx:pt>
          <cx:pt idx="7616">1933.21</cx:pt>
          <cx:pt idx="7617">2057.3800000000001</cx:pt>
          <cx:pt idx="7618">7232.8800000000001</cx:pt>
          <cx:pt idx="7619">4929.2200000000003</cx:pt>
          <cx:pt idx="7620">10099.92</cx:pt>
          <cx:pt idx="7621">3000</cx:pt>
          <cx:pt idx="7622">977.71000000000004</cx:pt>
          <cx:pt idx="7623">7755.6999999999998</cx:pt>
          <cx:pt idx="7624">2803.1700000000001</cx:pt>
          <cx:pt idx="7625">10000</cx:pt>
          <cx:pt idx="7626">5657.5600000000004</cx:pt>
          <cx:pt idx="7627">2996.3400000000001</cx:pt>
          <cx:pt idx="7628">9876.8199999999997</cx:pt>
          <cx:pt idx="7629">1100.02</cx:pt>
          <cx:pt idx="7630">9010.8400000000001</cx:pt>
          <cx:pt idx="7631">312.85000000000002</cx:pt>
          <cx:pt idx="7632">5000</cx:pt>
          <cx:pt idx="7633">4998.4300000000003</cx:pt>
          <cx:pt idx="7634">954.84000000000003</cx:pt>
          <cx:pt idx="7635">967.11000000000001</cx:pt>
          <cx:pt idx="7636">703.14999999999998</cx:pt>
          <cx:pt idx="7637">5014.8100000000004</cx:pt>
          <cx:pt idx="7638">4189.2399999999998</cx:pt>
          <cx:pt idx="7639">1980.1400000000001</cx:pt>
          <cx:pt idx="7640">900.45000000000005</cx:pt>
          <cx:pt idx="7641">5022.1499999999996</cx:pt>
          <cx:pt idx="7642">4791.5799999999999</cx:pt>
          <cx:pt idx="7643">9875.7099999999991</cx:pt>
          <cx:pt idx="7644">1500</cx:pt>
          <cx:pt idx="7645">2397.7600000000002</cx:pt>
          <cx:pt idx="7646">645.19000000000005</cx:pt>
          <cx:pt idx="7647">9934.0300000000007</cx:pt>
          <cx:pt idx="7648">4759.3599999999997</cx:pt>
          <cx:pt idx="7649">2931.5999999999999</cx:pt>
          <cx:pt idx="7650">4996.4700000000003</cx:pt>
          <cx:pt idx="7651">4834.54</cx:pt>
          <cx:pt idx="7652">893.15999999999997</cx:pt>
          <cx:pt idx="7653">496.91000000000003</cx:pt>
          <cx:pt idx="7654">689.28999999999996</cx:pt>
          <cx:pt idx="7655">3409.4899999999998</cx:pt>
          <cx:pt idx="7656">2527.4899999999998</cx:pt>
          <cx:pt idx="7657">920.98000000000002</cx:pt>
          <cx:pt idx="7658">842.91999999999996</cx:pt>
          <cx:pt idx="7659">2433.8099999999999</cx:pt>
          <cx:pt idx="7660">3485.9699999999998</cx:pt>
          <cx:pt idx="7661">3029.21</cx:pt>
          <cx:pt idx="7662">466.81999999999999</cx:pt>
          <cx:pt idx="7663">5326.8100000000004</cx:pt>
          <cx:pt idx="7664">2891.1700000000001</cx:pt>
          <cx:pt idx="7665">982.84000000000003</cx:pt>
          <cx:pt idx="7666">453.38</cx:pt>
          <cx:pt idx="7667">4826.96</cx:pt>
          <cx:pt idx="7668">889.75</cx:pt>
          <cx:pt idx="7669">4301.9300000000003</cx:pt>
          <cx:pt idx="7670">2029.73</cx:pt>
          <cx:pt idx="7671">4862.3500000000004</cx:pt>
          <cx:pt idx="7672">6784.2799999999997</cx:pt>
          <cx:pt idx="7673">1272.2</cx:pt>
          <cx:pt idx="7674">2890.98</cx:pt>
          <cx:pt idx="7675">2801.3699999999999</cx:pt>
          <cx:pt idx="7676">4998.7299999999996</cx:pt>
          <cx:pt idx="7677">2010.48</cx:pt>
          <cx:pt idx="7678">1982.55</cx:pt>
          <cx:pt idx="7679">972.64999999999998</cx:pt>
          <cx:pt idx="7680">4912.7200000000003</cx:pt>
          <cx:pt idx="7681">1470.1700000000001</cx:pt>
          <cx:pt idx="7682">994.88</cx:pt>
          <cx:pt idx="7683">4943.4200000000001</cx:pt>
          <cx:pt idx="7684">4580.3299999999999</cx:pt>
          <cx:pt idx="7685">4999.8299999999999</cx:pt>
          <cx:pt idx="7686">4805.4300000000003</cx:pt>
          <cx:pt idx="7687">997.91999999999996</cx:pt>
          <cx:pt idx="7688">4990.8299999999999</cx:pt>
          <cx:pt idx="7689">495.89999999999998</cx:pt>
          <cx:pt idx="7690">1643.3800000000001</cx:pt>
          <cx:pt idx="7691">9897.8799999999992</cx:pt>
          <cx:pt idx="7692">3488.7800000000002</cx:pt>
          <cx:pt idx="7693">3853.3600000000001</cx:pt>
          <cx:pt idx="7694">2741.9299999999998</cx:pt>
          <cx:pt idx="7695">10000</cx:pt>
          <cx:pt idx="7696">977.01999999999998</cx:pt>
          <cx:pt idx="7697">1997.3800000000001</cx:pt>
          <cx:pt idx="7698">658.19000000000005</cx:pt>
          <cx:pt idx="7699">3887.1199999999999</cx:pt>
          <cx:pt idx="7700">933.76999999999998</cx:pt>
          <cx:pt idx="7701">2955.0799999999999</cx:pt>
          <cx:pt idx="7702">128.78999999999999</cx:pt>
          <cx:pt idx="7703">8026.8500000000004</cx:pt>
          <cx:pt idx="7704">9398.3700000000008</cx:pt>
          <cx:pt idx="7705">2400</cx:pt>
          <cx:pt idx="7706">9884.4599999999991</cx:pt>
          <cx:pt idx="7707">19984.959999999999</cx:pt>
          <cx:pt idx="7708">999.92999999999995</cx:pt>
          <cx:pt idx="7709">1000</cx:pt>
          <cx:pt idx="7710">9369.1599999999999</cx:pt>
          <cx:pt idx="7711">2452.0900000000001</cx:pt>
          <cx:pt idx="7712">797.23000000000002</cx:pt>
          <cx:pt idx="7713">1146.3499999999999</cx:pt>
          <cx:pt idx="7714">3481.1500000000001</cx:pt>
          <cx:pt idx="7715">2990</cx:pt>
          <cx:pt idx="7716">287.52999999999997</cx:pt>
          <cx:pt idx="7717">5122.3999999999996</cx:pt>
          <cx:pt idx="7718">4468.1099999999997</cx:pt>
          <cx:pt idx="7719">4910.5699999999997</cx:pt>
          <cx:pt idx="7720">805.07000000000005</cx:pt>
          <cx:pt idx="7721">2996.9099999999999</cx:pt>
          <cx:pt idx="7722">14712.41</cx:pt>
          <cx:pt idx="7723">428.13999999999999</cx:pt>
          <cx:pt idx="7724">1007.4</cx:pt>
          <cx:pt idx="7725">845.16999999999996</cx:pt>
          <cx:pt idx="7726">853.87</cx:pt>
          <cx:pt idx="7727">363.39999999999998</cx:pt>
          <cx:pt idx="7728">3261.5</cx:pt>
          <cx:pt idx="7729">5993.3599999999997</cx:pt>
          <cx:pt idx="7730">2093.1999999999998</cx:pt>
          <cx:pt idx="7731">881.85000000000002</cx:pt>
          <cx:pt idx="7732">962.90999999999997</cx:pt>
          <cx:pt idx="7733">844.38999999999999</cx:pt>
          <cx:pt idx="7734">4908.1999999999998</cx:pt>
          <cx:pt idx="7735">1995.0799999999999</cx:pt>
          <cx:pt idx="7736">1009.5599999999999</cx:pt>
          <cx:pt idx="7737">4880.5799999999999</cx:pt>
          <cx:pt idx="7738">1994.98</cx:pt>
          <cx:pt idx="7739">1700.8699999999999</cx:pt>
          <cx:pt idx="7740">10000</cx:pt>
          <cx:pt idx="7741">9595.8700000000008</cx:pt>
          <cx:pt idx="7742">1967.77</cx:pt>
          <cx:pt idx="7743">4986.5699999999997</cx:pt>
          <cx:pt idx="7744">19491.880000000001</cx:pt>
          <cx:pt idx="7745">2996.02</cx:pt>
          <cx:pt idx="7746">9959.0400000000009</cx:pt>
          <cx:pt idx="7747">853.63</cx:pt>
          <cx:pt idx="7748">12274.129999999999</cx:pt>
          <cx:pt idx="7749">608.35000000000002</cx:pt>
          <cx:pt idx="7750">4952.6700000000001</cx:pt>
          <cx:pt idx="7751">302.82999999999998</cx:pt>
          <cx:pt idx="7752">972.15999999999997</cx:pt>
          <cx:pt idx="7753">6965.6599999999999</cx:pt>
          <cx:pt idx="7754">2119.5700000000002</cx:pt>
          <cx:pt idx="7755">10006.25</cx:pt>
          <cx:pt idx="7756">4997.4300000000003</cx:pt>
          <cx:pt idx="7757">987.13999999999999</cx:pt>
          <cx:pt idx="7758">736.11000000000001</cx:pt>
          <cx:pt idx="7759">1004.63</cx:pt>
          <cx:pt idx="7760">1746.1900000000001</cx:pt>
          <cx:pt idx="7761">9999.25</cx:pt>
          <cx:pt idx="7762">497.35000000000002</cx:pt>
          <cx:pt idx="7763">998</cx:pt>
          <cx:pt idx="7764">999.16999999999996</cx:pt>
          <cx:pt idx="7765">994.86000000000001</cx:pt>
          <cx:pt idx="7766">4823.7399999999998</cx:pt>
          <cx:pt idx="7767">956.05999999999995</cx:pt>
          <cx:pt idx="7768">499.94</cx:pt>
          <cx:pt idx="7769">1866.3299999999999</cx:pt>
          <cx:pt idx="7770">1004.15</cx:pt>
          <cx:pt idx="7771">4763.04</cx:pt>
          <cx:pt idx="7772">4945.0299999999997</cx:pt>
          <cx:pt idx="7773">4983.96</cx:pt>
          <cx:pt idx="7774">2998.0599999999999</cx:pt>
          <cx:pt idx="7775">4976.5</cx:pt>
          <cx:pt idx="7776">3723.98</cx:pt>
          <cx:pt idx="7777">9524.5900000000001</cx:pt>
          <cx:pt idx="7778">9993.4799999999996</cx:pt>
          <cx:pt idx="7779">2311.7800000000002</cx:pt>
          <cx:pt idx="7780">9999.8899999999994</cx:pt>
          <cx:pt idx="7781">275.37</cx:pt>
          <cx:pt idx="7782">561.79999999999995</cx:pt>
          <cx:pt idx="7783">1907.8499999999999</cx:pt>
          <cx:pt idx="7784">9800.2600000000002</cx:pt>
          <cx:pt idx="7785">12</cx:pt>
          <cx:pt idx="7786">1526.55</cx:pt>
          <cx:pt idx="7787">3000</cx:pt>
          <cx:pt idx="7788">311.67000000000002</cx:pt>
          <cx:pt idx="7789">5897.5100000000002</cx:pt>
          <cx:pt idx="7790">9994.3899999999994</cx:pt>
          <cx:pt idx="7791">602.73000000000002</cx:pt>
          <cx:pt idx="7792">1455.6300000000001</cx:pt>
          <cx:pt idx="7793">1002.76</cx:pt>
          <cx:pt idx="7794">119.5</cx:pt>
          <cx:pt idx="7795">1000</cx:pt>
          <cx:pt idx="7796">7499.3199999999997</cx:pt>
          <cx:pt idx="7797">2984.8000000000002</cx:pt>
          <cx:pt idx="7798">8265.9799999999996</cx:pt>
          <cx:pt idx="7799">1250.1199999999999</cx:pt>
          <cx:pt idx="7800">1996.4400000000001</cx:pt>
          <cx:pt idx="7801">659.76999999999998</cx:pt>
          <cx:pt idx="7802">996.72000000000003</cx:pt>
          <cx:pt idx="7803">4122.9399999999996</cx:pt>
          <cx:pt idx="7804">462.30000000000001</cx:pt>
          <cx:pt idx="7805">801.49000000000001</cx:pt>
          <cx:pt idx="7806">19978.049999999999</cx:pt>
          <cx:pt idx="7807">1835.46</cx:pt>
          <cx:pt idx="7808">402.42000000000002</cx:pt>
          <cx:pt idx="7809">69.049999999999997</cx:pt>
          <cx:pt idx="7810">888.50999999999999</cx:pt>
          <cx:pt idx="7811">2293.5300000000002</cx:pt>
          <cx:pt idx="7812">915.25999999999999</cx:pt>
          <cx:pt idx="7813">9268.8899999999994</cx:pt>
          <cx:pt idx="7814">4061.5799999999999</cx:pt>
          <cx:pt idx="7815">6261.1300000000001</cx:pt>
          <cx:pt idx="7816">683.72000000000003</cx:pt>
          <cx:pt idx="7817">20000</cx:pt>
          <cx:pt idx="7818">2992.6900000000001</cx:pt>
          <cx:pt idx="7819">2999.8600000000001</cx:pt>
          <cx:pt idx="7820">9988.5900000000001</cx:pt>
          <cx:pt idx="7821">66.920000000000002</cx:pt>
          <cx:pt idx="7822">4086.6599999999999</cx:pt>
          <cx:pt idx="7823">121.81999999999999</cx:pt>
          <cx:pt idx="7824">879.00999999999999</cx:pt>
          <cx:pt idx="7825">2985.21</cx:pt>
          <cx:pt idx="7826">992.00999999999999</cx:pt>
          <cx:pt idx="7827">5891.8800000000001</cx:pt>
          <cx:pt idx="7828">3003.4099999999999</cx:pt>
          <cx:pt idx="7829">675.19000000000005</cx:pt>
          <cx:pt idx="7830">1500</cx:pt>
          <cx:pt idx="7831">660.08000000000004</cx:pt>
          <cx:pt idx="7832">4339.6099999999997</cx:pt>
          <cx:pt idx="7833">1417.8699999999999</cx:pt>
          <cx:pt idx="7834">9993.0300000000007</cx:pt>
          <cx:pt idx="7835">884.11000000000001</cx:pt>
          <cx:pt idx="7836">4930.8800000000001</cx:pt>
          <cx:pt idx="7837">944.21000000000004</cx:pt>
          <cx:pt idx="7838">1680.7</cx:pt>
          <cx:pt idx="7839">3999.5999999999999</cx:pt>
          <cx:pt idx="7840">2966.0799999999999</cx:pt>
          <cx:pt idx="7841">4755.1999999999998</cx:pt>
          <cx:pt idx="7842">2699.3000000000002</cx:pt>
          <cx:pt idx="7843">2051.1700000000001</cx:pt>
          <cx:pt idx="7844">197.43000000000001</cx:pt>
          <cx:pt idx="7845">9999.8400000000001</cx:pt>
          <cx:pt idx="7846">4797.8299999999999</cx:pt>
          <cx:pt idx="7847">3582.54</cx:pt>
          <cx:pt idx="7848">2997.3699999999999</cx:pt>
          <cx:pt idx="7849">2466.52</cx:pt>
          <cx:pt idx="7850">4998.6899999999996</cx:pt>
          <cx:pt idx="7851">2314.8699999999999</cx:pt>
          <cx:pt idx="7852">9913.8999999999996</cx:pt>
          <cx:pt idx="7853">7870.7299999999996</cx:pt>
          <cx:pt idx="7854">3960.6399999999999</cx:pt>
          <cx:pt idx="7855">3441.6399999999999</cx:pt>
          <cx:pt idx="7856">1016.1900000000001</cx:pt>
          <cx:pt idx="7857">1965.74</cx:pt>
          <cx:pt idx="7858">2979.1599999999999</cx:pt>
          <cx:pt idx="7859">2987.9699999999998</cx:pt>
          <cx:pt idx="7860">4903.71</cx:pt>
          <cx:pt idx="7861">9895.75</cx:pt>
          <cx:pt idx="7862">1780</cx:pt>
          <cx:pt idx="7863">5999.5100000000002</cx:pt>
          <cx:pt idx="7864">9785.6399999999994</cx:pt>
          <cx:pt idx="7865">3363.8099999999999</cx:pt>
          <cx:pt idx="7866">25000</cx:pt>
          <cx:pt idx="7867">4884.8800000000001</cx:pt>
          <cx:pt idx="7868">396</cx:pt>
          <cx:pt idx="7869">1991</cx:pt>
          <cx:pt idx="7870">8840.4899999999998</cx:pt>
          <cx:pt idx="7871">1003.23</cx:pt>
          <cx:pt idx="7872">4976.5299999999997</cx:pt>
          <cx:pt idx="7873">586.5</cx:pt>
          <cx:pt idx="7874">2959.21</cx:pt>
          <cx:pt idx="7875">2998.73</cx:pt>
          <cx:pt idx="7876">298.70999999999998</cx:pt>
          <cx:pt idx="7877">9987.9599999999991</cx:pt>
          <cx:pt idx="7878">1983.79</cx:pt>
          <cx:pt idx="7879">470.02999999999997</cx:pt>
          <cx:pt idx="7880">9317.9899999999998</cx:pt>
          <cx:pt idx="7881">965.29999999999995</cx:pt>
          <cx:pt idx="7882">17836.540000000001</cx:pt>
          <cx:pt idx="7883">2977.6799999999998</cx:pt>
          <cx:pt idx="7884">476.31</cx:pt>
          <cx:pt idx="7885">1998.9300000000001</cx:pt>
          <cx:pt idx="7886">974.01999999999998</cx:pt>
          <cx:pt idx="7887">7000</cx:pt>
          <cx:pt idx="7888">2957.5700000000002</cx:pt>
          <cx:pt idx="7889">1000</cx:pt>
          <cx:pt idx="7890">482.11000000000001</cx:pt>
          <cx:pt idx="7891">5062.8800000000001</cx:pt>
          <cx:pt idx="7892">299.55000000000001</cx:pt>
          <cx:pt idx="7893">4932.1599999999999</cx:pt>
          <cx:pt idx="7894">6699.9899999999998</cx:pt>
          <cx:pt idx="7895">3113.9099999999999</cx:pt>
          <cx:pt idx="7896">4998.1199999999999</cx:pt>
          <cx:pt idx="7897">6357.8699999999999</cx:pt>
          <cx:pt idx="7898">8053.79</cx:pt>
          <cx:pt idx="7899">987.97000000000003</cx:pt>
          <cx:pt idx="7900">7499.0200000000004</cx:pt>
          <cx:pt idx="7901">975</cx:pt>
          <cx:pt idx="7902">10000</cx:pt>
          <cx:pt idx="7903">3711.0100000000002</cx:pt>
          <cx:pt idx="7904">2114.6700000000001</cx:pt>
          <cx:pt idx="7905">1994.6700000000001</cx:pt>
          <cx:pt idx="7906">998.89999999999998</cx:pt>
          <cx:pt idx="7907">4825.9399999999996</cx:pt>
          <cx:pt idx="7908">1602.1800000000001</cx:pt>
          <cx:pt idx="7909">998.63999999999999</cx:pt>
          <cx:pt idx="7910">1466.6600000000001</cx:pt>
          <cx:pt idx="7911">817.78999999999996</cx:pt>
          <cx:pt idx="7912">1999.3499999999999</cx:pt>
          <cx:pt idx="7913">849.55999999999995</cx:pt>
          <cx:pt idx="7914">2000</cx:pt>
          <cx:pt idx="7915">4720.4099999999999</cx:pt>
          <cx:pt idx="7916">2245.0700000000002</cx:pt>
          <cx:pt idx="7917">9838.1299999999992</cx:pt>
          <cx:pt idx="7918">1000</cx:pt>
          <cx:pt idx="7919">2969.3699999999999</cx:pt>
          <cx:pt idx="7920">1538.8499999999999</cx:pt>
          <cx:pt idx="7921">1844.99</cx:pt>
          <cx:pt idx="7922">500</cx:pt>
          <cx:pt idx="7923">9322.0499999999993</cx:pt>
          <cx:pt idx="7924">6000</cx:pt>
          <cx:pt idx="7925">4700</cx:pt>
          <cx:pt idx="7926">4830.3500000000004</cx:pt>
          <cx:pt idx="7927">3446.71</cx:pt>
          <cx:pt idx="7928">2146.0300000000002</cx:pt>
          <cx:pt idx="7929">23643.810000000001</cx:pt>
          <cx:pt idx="7930">993.63999999999999</cx:pt>
          <cx:pt idx="7931">5902.5</cx:pt>
          <cx:pt idx="7932">2906.4299999999998</cx:pt>
          <cx:pt idx="7933">906.40999999999997</cx:pt>
          <cx:pt idx="7934">518.54999999999995</cx:pt>
          <cx:pt idx="7935">949.70000000000005</cx:pt>
          <cx:pt idx="7936">722.21000000000004</cx:pt>
          <cx:pt idx="7937">4998.9300000000003</cx:pt>
          <cx:pt idx="7938">4997.6700000000001</cx:pt>
          <cx:pt idx="7939">3039.75</cx:pt>
          <cx:pt idx="7940">8623.5699999999997</cx:pt>
          <cx:pt idx="7941">1466.51</cx:pt>
          <cx:pt idx="7942">4500.7200000000003</cx:pt>
          <cx:pt idx="7943">948.53999999999996</cx:pt>
          <cx:pt idx="7944">807.95000000000005</cx:pt>
          <cx:pt idx="7945">1202.4400000000001</cx:pt>
          <cx:pt idx="7946">4825.8199999999997</cx:pt>
          <cx:pt idx="7947">1051.6400000000001</cx:pt>
          <cx:pt idx="7948">4812.21</cx:pt>
          <cx:pt idx="7949">459.62</cx:pt>
          <cx:pt idx="7950">6000</cx:pt>
          <cx:pt idx="7951">16687.360000000001</cx:pt>
          <cx:pt idx="7952">3936.2199999999998</cx:pt>
          <cx:pt idx="7953">403.94999999999999</cx:pt>
          <cx:pt idx="7954">9824.2700000000004</cx:pt>
          <cx:pt idx="7955">7548.9200000000001</cx:pt>
          <cx:pt idx="7956">1004.76</cx:pt>
          <cx:pt idx="7957">9351.9300000000003</cx:pt>
          <cx:pt idx="7958">2995.3699999999999</cx:pt>
          <cx:pt idx="7959">9999.9300000000003</cx:pt>
          <cx:pt idx="7960">236.09999999999999</cx:pt>
          <cx:pt idx="7961">4018.7800000000002</cx:pt>
          <cx:pt idx="7962">3866.75</cx:pt>
          <cx:pt idx="7963">1825</cx:pt>
          <cx:pt idx="7964">4961.8199999999997</cx:pt>
          <cx:pt idx="7965">4896.9399999999996</cx:pt>
          <cx:pt idx="7966">1125</cx:pt>
          <cx:pt idx="7967">1955.78</cx:pt>
          <cx:pt idx="7968">1999.25</cx:pt>
          <cx:pt idx="7969">2965.2800000000002</cx:pt>
          <cx:pt idx="7970">10007.73</cx:pt>
          <cx:pt idx="7971">968.51999999999998</cx:pt>
          <cx:pt idx="7972">498.56999999999999</cx:pt>
          <cx:pt idx="7973">1081.8099999999999</cx:pt>
          <cx:pt idx="7974">2244.6799999999998</cx:pt>
          <cx:pt idx="7975">8119.6899999999996</cx:pt>
          <cx:pt idx="7976">502.48000000000002</cx:pt>
          <cx:pt idx="7977">9988.3299999999999</cx:pt>
          <cx:pt idx="7978">20505.029999999999</cx:pt>
          <cx:pt idx="7979">4535.6099999999997</cx:pt>
          <cx:pt idx="7980">2986.9899999999998</cx:pt>
          <cx:pt idx="7981">7030.8999999999996</cx:pt>
          <cx:pt idx="7982">3325.2399999999998</cx:pt>
          <cx:pt idx="7983">3473.6799999999998</cx:pt>
          <cx:pt idx="7984">500</cx:pt>
          <cx:pt idx="7985">2177.8800000000001</cx:pt>
          <cx:pt idx="7986">114.29000000000001</cx:pt>
          <cx:pt idx="7987">4960.7200000000003</cx:pt>
          <cx:pt idx="7988">394.58999999999997</cx:pt>
          <cx:pt idx="7989">5000</cx:pt>
          <cx:pt idx="7990">2992.3800000000001</cx:pt>
          <cx:pt idx="7991">1431.3699999999999</cx:pt>
          <cx:pt idx="7992">928.88</cx:pt>
          <cx:pt idx="7993">4752.7799999999997</cx:pt>
          <cx:pt idx="7994">4846.8299999999999</cx:pt>
          <cx:pt idx="7995">498.61000000000001</cx:pt>
          <cx:pt idx="7996">208.90000000000001</cx:pt>
          <cx:pt idx="7997">498.56</cx:pt>
          <cx:pt idx="7998">7087.6300000000001</cx:pt>
          <cx:pt idx="7999">350.63999999999999</cx:pt>
          <cx:pt idx="8000">952.79999999999995</cx:pt>
          <cx:pt idx="8001">1597.1800000000001</cx:pt>
          <cx:pt idx="8002">10004.059999999999</cx:pt>
          <cx:pt idx="8003">4216.7700000000004</cx:pt>
          <cx:pt idx="8004">9915.1100000000006</cx:pt>
          <cx:pt idx="8005">2942.54</cx:pt>
          <cx:pt idx="8006">968.74000000000001</cx:pt>
          <cx:pt idx="8007">452</cx:pt>
          <cx:pt idx="8008">9175.8600000000006</cx:pt>
          <cx:pt idx="8009">4734.8699999999999</cx:pt>
          <cx:pt idx="8010">3000</cx:pt>
          <cx:pt idx="8011">500.98000000000002</cx:pt>
          <cx:pt idx="8012">9920.9899999999998</cx:pt>
          <cx:pt idx="8013">888.96000000000004</cx:pt>
          <cx:pt idx="8014">499.98000000000002</cx:pt>
          <cx:pt idx="8015">2969.4400000000001</cx:pt>
          <cx:pt idx="8016">9998.0200000000004</cx:pt>
          <cx:pt idx="8017">14762.1</cx:pt>
          <cx:pt idx="8018">4997.0299999999997</cx:pt>
          <cx:pt idx="8019">4997.3800000000001</cx:pt>
          <cx:pt idx="8020">539.00999999999999</cx:pt>
          <cx:pt idx="8021">537.03999999999996</cx:pt>
          <cx:pt idx="8022">4999.71</cx:pt>
          <cx:pt idx="8023">5027.9899999999998</cx:pt>
          <cx:pt idx="8024">336.82999999999998</cx:pt>
          <cx:pt idx="8025">841.24000000000001</cx:pt>
          <cx:pt idx="8026">2996.3299999999999</cx:pt>
          <cx:pt idx="8027">9671.9099999999999</cx:pt>
          <cx:pt idx="8028">963.33000000000004</cx:pt>
          <cx:pt idx="8029">938.25</cx:pt>
          <cx:pt idx="8030">7168.3999999999996</cx:pt>
          <cx:pt idx="8031">995.04999999999995</cx:pt>
          <cx:pt idx="8032">931.30999999999995</cx:pt>
          <cx:pt idx="8033">4937.5799999999999</cx:pt>
          <cx:pt idx="8034">4386.7700000000004</cx:pt>
          <cx:pt idx="8035">2561.8899999999999</cx:pt>
          <cx:pt idx="8036">1447</cx:pt>
          <cx:pt idx="8037">2956.5300000000002</cx:pt>
          <cx:pt idx="8038">999.21000000000004</cx:pt>
          <cx:pt idx="8039">900.70000000000005</cx:pt>
          <cx:pt idx="8040">943.50999999999999</cx:pt>
          <cx:pt idx="8041">852.51999999999998</cx:pt>
          <cx:pt idx="8042">609.78999999999996</cx:pt>
          <cx:pt idx="8043">4956.3500000000004</cx:pt>
          <cx:pt idx="8044">2118.2399999999998</cx:pt>
          <cx:pt idx="8045">4359.5699999999997</cx:pt>
          <cx:pt idx="8046">953.99000000000001</cx:pt>
          <cx:pt idx="8047">2500</cx:pt>
          <cx:pt idx="8048">9964.2099999999991</cx:pt>
          <cx:pt idx="8049">4935.7600000000002</cx:pt>
          <cx:pt idx="8050">1420.1199999999999</cx:pt>
          <cx:pt idx="8051">1244</cx:pt>
          <cx:pt idx="8052">9965.7299999999996</cx:pt>
          <cx:pt idx="8053">4541.6599999999999</cx:pt>
          <cx:pt idx="8054">970.85000000000002</cx:pt>
          <cx:pt idx="8055">9678.3700000000008</cx:pt>
          <cx:pt idx="8056">2899.9000000000001</cx:pt>
          <cx:pt idx="8057">987.62</cx:pt>
          <cx:pt idx="8058">2964.8600000000001</cx:pt>
          <cx:pt idx="8059">999.46000000000004</cx:pt>
          <cx:pt idx="8060">994.29999999999995</cx:pt>
          <cx:pt idx="8061">7503.3199999999997</cx:pt>
          <cx:pt idx="8062">2953.1799999999998</cx:pt>
          <cx:pt idx="8063">2922.6599999999999</cx:pt>
          <cx:pt idx="8064">353.60000000000002</cx:pt>
          <cx:pt idx="8065">7582.1000000000004</cx:pt>
          <cx:pt idx="8066">99.019999999999996</cx:pt>
          <cx:pt idx="8067">2786</cx:pt>
          <cx:pt idx="8068">4802.7799999999997</cx:pt>
          <cx:pt idx="8069">9996.7299999999996</cx:pt>
          <cx:pt idx="8070">5045.0100000000002</cx:pt>
          <cx:pt idx="8071">428.87</cx:pt>
          <cx:pt idx="8072">951.25</cx:pt>
          <cx:pt idx="8073">495.57999999999998</cx:pt>
          <cx:pt idx="8074">1718.5599999999999</cx:pt>
          <cx:pt idx="8075">472.19999999999999</cx:pt>
          <cx:pt idx="8076">5000</cx:pt>
          <cx:pt idx="8077">5810.4700000000003</cx:pt>
          <cx:pt idx="8078">750</cx:pt>
          <cx:pt idx="8079">10000</cx:pt>
          <cx:pt idx="8080">534.25</cx:pt>
          <cx:pt idx="8081">2541.8299999999999</cx:pt>
          <cx:pt idx="8082">3000</cx:pt>
          <cx:pt idx="8083">408.23000000000002</cx:pt>
          <cx:pt idx="8084">1672.2</cx:pt>
          <cx:pt idx="8085">1997.51</cx:pt>
          <cx:pt idx="8086">1721</cx:pt>
          <cx:pt idx="8087">5372.6899999999996</cx:pt>
          <cx:pt idx="8088">1130.0899999999999</cx:pt>
          <cx:pt idx="8089">896.65999999999997</cx:pt>
          <cx:pt idx="8090">225.15000000000001</cx:pt>
          <cx:pt idx="8091">10000</cx:pt>
          <cx:pt idx="8092">630</cx:pt>
          <cx:pt idx="8093">1993.71</cx:pt>
          <cx:pt idx="8094">997.65999999999997</cx:pt>
          <cx:pt idx="8095">5023.6099999999997</cx:pt>
          <cx:pt idx="8096">3941.3200000000002</cx:pt>
          <cx:pt idx="8097">2023.4200000000001</cx:pt>
          <cx:pt idx="8098">4970.5900000000001</cx:pt>
          <cx:pt idx="8099">9994.0799999999999</cx:pt>
          <cx:pt idx="8100">3007.5999999999999</cx:pt>
          <cx:pt idx="8101">905</cx:pt>
          <cx:pt idx="8102">4999.7799999999997</cx:pt>
          <cx:pt idx="8103">9979.7999999999993</cx:pt>
          <cx:pt idx="8104">7083.3699999999999</cx:pt>
          <cx:pt idx="8105">2949.5500000000002</cx:pt>
          <cx:pt idx="8106">806.15999999999997</cx:pt>
          <cx:pt idx="8107">9996</cx:pt>
          <cx:pt idx="8108">4418.6300000000001</cx:pt>
          <cx:pt idx="8109">32.240000000000002</cx:pt>
          <cx:pt idx="8110">463.43000000000001</cx:pt>
          <cx:pt idx="8111">267.54000000000002</cx:pt>
          <cx:pt idx="8112">499.82999999999998</cx:pt>
          <cx:pt idx="8113">1616.3</cx:pt>
          <cx:pt idx="8114">232.05000000000001</cx:pt>
          <cx:pt idx="8115">8893.2900000000009</cx:pt>
          <cx:pt idx="8116">14599.360000000001</cx:pt>
          <cx:pt idx="8117">8665.2000000000007</cx:pt>
          <cx:pt idx="8118">10000</cx:pt>
          <cx:pt idx="8119">8766.8899999999994</cx:pt>
          <cx:pt idx="8120">2328.5</cx:pt>
          <cx:pt idx="8121">5003.3800000000001</cx:pt>
          <cx:pt idx="8122">995.15999999999997</cx:pt>
          <cx:pt idx="8123">445.27999999999997</cx:pt>
          <cx:pt idx="8124">841.36000000000001</cx:pt>
          <cx:pt idx="8125">6631.9300000000003</cx:pt>
          <cx:pt idx="8126">1844.79</cx:pt>
          <cx:pt idx="8127">2016.6500000000001</cx:pt>
          <cx:pt idx="8128">2005.96</cx:pt>
          <cx:pt idx="8129">1998.6800000000001</cx:pt>
          <cx:pt idx="8130">739.95000000000005</cx:pt>
          <cx:pt idx="8131">8874.2600000000002</cx:pt>
          <cx:pt idx="8132">5041.3400000000001</cx:pt>
          <cx:pt idx="8133">5001.79</cx:pt>
          <cx:pt idx="8134">4618.46</cx:pt>
          <cx:pt idx="8135">9990</cx:pt>
          <cx:pt idx="8136">968.47000000000003</cx:pt>
          <cx:pt idx="8137">4887.4099999999999</cx:pt>
          <cx:pt idx="8138">3055.9400000000001</cx:pt>
          <cx:pt idx="8139">6595.8699999999999</cx:pt>
          <cx:pt idx="8140">9800.9799999999996</cx:pt>
          <cx:pt idx="8141">14236.01</cx:pt>
          <cx:pt idx="8142">4990.1700000000001</cx:pt>
          <cx:pt idx="8143">996.66999999999996</cx:pt>
          <cx:pt idx="8144">3995.1100000000001</cx:pt>
          <cx:pt idx="8145">2803.3699999999999</cx:pt>
          <cx:pt idx="8146">3494.7800000000002</cx:pt>
          <cx:pt idx="8147">4986.3000000000002</cx:pt>
          <cx:pt idx="8148">2009.48</cx:pt>
          <cx:pt idx="8149">7494.2399999999998</cx:pt>
          <cx:pt idx="8150">4989.9300000000003</cx:pt>
          <cx:pt idx="8151">897.16999999999996</cx:pt>
          <cx:pt idx="8152">999.84000000000003</cx:pt>
          <cx:pt idx="8153">4998.6700000000001</cx:pt>
          <cx:pt idx="8154">460.66000000000003</cx:pt>
          <cx:pt idx="8155">2959.5300000000002</cx:pt>
          <cx:pt idx="8156">999.13999999999999</cx:pt>
          <cx:pt idx="8157">878.64999999999998</cx:pt>
          <cx:pt idx="8158">4866.71</cx:pt>
          <cx:pt idx="8159">1630.95</cx:pt>
          <cx:pt idx="8160">18719.419999999998</cx:pt>
          <cx:pt idx="8161">4594.6800000000003</cx:pt>
          <cx:pt idx="8162">502.00999999999999</cx:pt>
          <cx:pt idx="8163">999.99000000000001</cx:pt>
          <cx:pt idx="8164">4845.4099999999999</cx:pt>
          <cx:pt idx="8165">4512.9099999999999</cx:pt>
          <cx:pt idx="8166">983.29999999999995</cx:pt>
          <cx:pt idx="8167">4992.4799999999996</cx:pt>
          <cx:pt idx="8168">4814.2600000000002</cx:pt>
          <cx:pt idx="8169">2064.3800000000001</cx:pt>
          <cx:pt idx="8170">1927.22</cx:pt>
          <cx:pt idx="8171">2768.3800000000001</cx:pt>
          <cx:pt idx="8172">1855.8199999999999</cx:pt>
          <cx:pt idx="8173">3996.5100000000002</cx:pt>
          <cx:pt idx="8174">2778</cx:pt>
          <cx:pt idx="8175">1962.23</cx:pt>
          <cx:pt idx="8176">9084.2399999999998</cx:pt>
          <cx:pt idx="8177">2917.5700000000002</cx:pt>
          <cx:pt idx="8178">5886.1300000000001</cx:pt>
          <cx:pt idx="8179">920</cx:pt>
          <cx:pt idx="8180">999.30999999999995</cx:pt>
          <cx:pt idx="8181">10030.889999999999</cx:pt>
          <cx:pt idx="8182">1010.71</cx:pt>
          <cx:pt idx="8183">9997.3700000000008</cx:pt>
          <cx:pt idx="8184">1976.53</cx:pt>
          <cx:pt idx="8185">1000</cx:pt>
          <cx:pt idx="8186">165.63999999999999</cx:pt>
          <cx:pt idx="8187">9690.9400000000005</cx:pt>
          <cx:pt idx="8188">1970</cx:pt>
          <cx:pt idx="8189">939.01999999999998</cx:pt>
          <cx:pt idx="8190">1986.6500000000001</cx:pt>
          <cx:pt idx="8191">1238.55</cx:pt>
          <cx:pt idx="8192">6616.4099999999999</cx:pt>
          <cx:pt idx="8193">275.88</cx:pt>
          <cx:pt idx="8194">14997.4</cx:pt>
          <cx:pt idx="8195">2996.2800000000002</cx:pt>
          <cx:pt idx="8196">300</cx:pt>
          <cx:pt idx="8197">1034.1700000000001</cx:pt>
          <cx:pt idx="8198">498.98000000000002</cx:pt>
          <cx:pt idx="8199">2968.6300000000001</cx:pt>
          <cx:pt idx="8200">2504.25</cx:pt>
          <cx:pt idx="8201">1203.1600000000001</cx:pt>
          <cx:pt idx="8202">1495.4200000000001</cx:pt>
          <cx:pt idx="8203">10000.450000000001</cx:pt>
          <cx:pt idx="8204">5866.5299999999997</cx:pt>
          <cx:pt idx="8205">3020.6100000000001</cx:pt>
          <cx:pt idx="8206">977.30999999999995</cx:pt>
          <cx:pt idx="8207">1457.3800000000001</cx:pt>
          <cx:pt idx="8208">924.50999999999999</cx:pt>
          <cx:pt idx="8209">998.70000000000005</cx:pt>
          <cx:pt idx="8210">1341.76</cx:pt>
          <cx:pt idx="8211">4595.46</cx:pt>
          <cx:pt idx="8212">4834.3900000000003</cx:pt>
          <cx:pt idx="8213">7214.9799999999996</cx:pt>
          <cx:pt idx="8214">7542.1899999999996</cx:pt>
          <cx:pt idx="8215">2793.1799999999998</cx:pt>
          <cx:pt idx="8216">485.88999999999999</cx:pt>
          <cx:pt idx="8217">5090.0799999999999</cx:pt>
          <cx:pt idx="8218">1000</cx:pt>
          <cx:pt idx="8219">29001.689999999999</cx:pt>
          <cx:pt idx="8220">2999.5300000000002</cx:pt>
          <cx:pt idx="8221">2863.3600000000001</cx:pt>
          <cx:pt idx="8222">9216.2000000000007</cx:pt>
          <cx:pt idx="8223">7491.0900000000001</cx:pt>
          <cx:pt idx="8224">2357.2800000000002</cx:pt>
          <cx:pt idx="8225">4977.6999999999998</cx:pt>
          <cx:pt idx="8226">10000</cx:pt>
          <cx:pt idx="8227">956.61000000000001</cx:pt>
          <cx:pt idx="8228">9754.1299999999992</cx:pt>
          <cx:pt idx="8229">9000</cx:pt>
          <cx:pt idx="8230">1874.6099999999999</cx:pt>
          <cx:pt idx="8231">3287.1900000000001</cx:pt>
          <cx:pt idx="8232">497.06999999999999</cx:pt>
          <cx:pt idx="8233">2973.8899999999999</cx:pt>
          <cx:pt idx="8234">6261.9799999999996</cx:pt>
          <cx:pt idx="8235">1882.23</cx:pt>
          <cx:pt idx="8236">1392.76</cx:pt>
          <cx:pt idx="8237">3000</cx:pt>
          <cx:pt idx="8238">4994.3100000000004</cx:pt>
          <cx:pt idx="8239">5000</cx:pt>
          <cx:pt idx="8240">2147.4699999999998</cx:pt>
          <cx:pt idx="8241">508.19</cx:pt>
          <cx:pt idx="8242">7174.75</cx:pt>
          <cx:pt idx="8243">996.78999999999996</cx:pt>
          <cx:pt idx="8244">2598.6599999999999</cx:pt>
          <cx:pt idx="8245">1436.96</cx:pt>
          <cx:pt idx="8246">993.64999999999998</cx:pt>
          <cx:pt idx="8247">19999.389999999999</cx:pt>
          <cx:pt idx="8248">7527.6099999999997</cx:pt>
          <cx:pt idx="8249">2760.1300000000001</cx:pt>
          <cx:pt idx="8250">4990.9499999999998</cx:pt>
          <cx:pt idx="8251">1999.1199999999999</cx:pt>
          <cx:pt idx="8252">6986.9099999999999</cx:pt>
          <cx:pt idx="8253">2896.8099999999999</cx:pt>
          <cx:pt idx="8254">963.01999999999998</cx:pt>
          <cx:pt idx="8255">2418.46</cx:pt>
          <cx:pt idx="8256">7272</cx:pt>
          <cx:pt idx="8257">27.390000000000001</cx:pt>
          <cx:pt idx="8258">9565.3799999999992</cx:pt>
          <cx:pt idx="8259">2175</cx:pt>
          <cx:pt idx="8260">486.41000000000003</cx:pt>
          <cx:pt idx="8261">882.48000000000002</cx:pt>
          <cx:pt idx="8262">2972.2399999999998</cx:pt>
          <cx:pt idx="8263">10006.74</cx:pt>
          <cx:pt idx="8264">1983.3800000000001</cx:pt>
          <cx:pt idx="8265">1017.35</cx:pt>
          <cx:pt idx="8266">4997.3400000000001</cx:pt>
          <cx:pt idx="8267">2992.5500000000002</cx:pt>
          <cx:pt idx="8268">1976</cx:pt>
          <cx:pt idx="8269">2891.8899999999999</cx:pt>
          <cx:pt idx="8270">1344.52</cx:pt>
          <cx:pt idx="8271">3845.29</cx:pt>
          <cx:pt idx="8272">2500</cx:pt>
          <cx:pt idx="8273">6730.4300000000003</cx:pt>
          <cx:pt idx="8274">6484.6899999999996</cx:pt>
          <cx:pt idx="8275">1574.5799999999999</cx:pt>
          <cx:pt idx="8276">933</cx:pt>
          <cx:pt idx="8277">966.24000000000001</cx:pt>
          <cx:pt idx="8278">8248.1599999999999</cx:pt>
          <cx:pt idx="8279">6947.5600000000004</cx:pt>
          <cx:pt idx="8280">764.48000000000002</cx:pt>
          <cx:pt idx="8281">1504.1500000000001</cx:pt>
          <cx:pt idx="8282">475.16000000000003</cx:pt>
          <cx:pt idx="8283">6535.1400000000003</cx:pt>
          <cx:pt idx="8284">2936.1199999999999</cx:pt>
          <cx:pt idx="8285">4895.2200000000003</cx:pt>
          <cx:pt idx="8286">12498.049999999999</cx:pt>
          <cx:pt idx="8287">2043.74</cx:pt>
          <cx:pt idx="8288">489.74000000000001</cx:pt>
          <cx:pt idx="8289">4700</cx:pt>
          <cx:pt idx="8290">1988</cx:pt>
          <cx:pt idx="8291">4933.5699999999997</cx:pt>
          <cx:pt idx="8292">3052.0300000000002</cx:pt>
          <cx:pt idx="8293">334.58999999999997</cx:pt>
          <cx:pt idx="8294">1484.26</cx:pt>
          <cx:pt idx="8295">4714.5</cx:pt>
          <cx:pt idx="8296">9594.9300000000003</cx:pt>
          <cx:pt idx="8297">2744.9899999999998</cx:pt>
          <cx:pt idx="8298">1656.5</cx:pt>
          <cx:pt idx="8299">2941.1900000000001</cx:pt>
          <cx:pt idx="8300">927</cx:pt>
          <cx:pt idx="8301">1988.79</cx:pt>
          <cx:pt idx="8302">7470.4700000000003</cx:pt>
          <cx:pt idx="8303">992.59000000000003</cx:pt>
          <cx:pt idx="8304">7221.46</cx:pt>
          <cx:pt idx="8305">741.48000000000002</cx:pt>
          <cx:pt idx="8306">3999.3299999999999</cx:pt>
          <cx:pt idx="8307">1000.61</cx:pt>
          <cx:pt idx="8308">9999.4699999999993</cx:pt>
          <cx:pt idx="8309">1544.0999999999999</cx:pt>
          <cx:pt idx="8310">2775.3800000000001</cx:pt>
          <cx:pt idx="8311">1015.12</cx:pt>
          <cx:pt idx="8312">287.56999999999999</cx:pt>
          <cx:pt idx="8313">1975.73</cx:pt>
          <cx:pt idx="8314">5633.6800000000003</cx:pt>
          <cx:pt idx="8315">822.60000000000002</cx:pt>
          <cx:pt idx="8316">479.31999999999999</cx:pt>
          <cx:pt idx="8317">3369.6799999999998</cx:pt>
          <cx:pt idx="8318">993.99000000000001</cx:pt>
          <cx:pt idx="8319">4984.8000000000002</cx:pt>
          <cx:pt idx="8320">510.70999999999998</cx:pt>
          <cx:pt idx="8321">4999.8100000000004</cx:pt>
          <cx:pt idx="8322">13633.52</cx:pt>
          <cx:pt idx="8323">26.050000000000001</cx:pt>
          <cx:pt idx="8324">9555.1299999999992</cx:pt>
          <cx:pt idx="8325">2899</cx:pt>
          <cx:pt idx="8326">8718.0599999999995</cx:pt>
          <cx:pt idx="8327">1784.1300000000001</cx:pt>
          <cx:pt idx="8328">1031.1700000000001</cx:pt>
          <cx:pt idx="8329">1997.3599999999999</cx:pt>
          <cx:pt idx="8330">7432.7399999999998</cx:pt>
          <cx:pt idx="8331">3923.3400000000001</cx:pt>
          <cx:pt idx="8332">4937.79</cx:pt>
          <cx:pt idx="8333">800</cx:pt>
          <cx:pt idx="8334">4967.6300000000001</cx:pt>
          <cx:pt idx="8335">10000</cx:pt>
          <cx:pt idx="8336">4527.6999999999998</cx:pt>
          <cx:pt idx="8337">1908.75</cx:pt>
          <cx:pt idx="8338">1995.8099999999999</cx:pt>
          <cx:pt idx="8339">996.58000000000004</cx:pt>
          <cx:pt idx="8340">2254.3499999999999</cx:pt>
          <cx:pt idx="8341">1507.8</cx:pt>
          <cx:pt idx="8342">2622.7199999999998</cx:pt>
          <cx:pt idx="8343">4637.3800000000001</cx:pt>
          <cx:pt idx="8344">3030.8200000000002</cx:pt>
          <cx:pt idx="8345">4551.6099999999997</cx:pt>
          <cx:pt idx="8346">3000</cx:pt>
          <cx:pt idx="8347">2626</cx:pt>
          <cx:pt idx="8348">1949.03</cx:pt>
          <cx:pt idx="8349">7430.6800000000003</cx:pt>
          <cx:pt idx="8350">5908.7799999999997</cx:pt>
          <cx:pt idx="8351">4592.0600000000004</cx:pt>
          <cx:pt idx="8352">8999.7900000000009</cx:pt>
          <cx:pt idx="8353">469.75999999999999</cx:pt>
          <cx:pt idx="8354">997.96000000000004</cx:pt>
          <cx:pt idx="8355">3000</cx:pt>
          <cx:pt idx="8356">1998.5699999999999</cx:pt>
          <cx:pt idx="8357">940.49000000000001</cx:pt>
          <cx:pt idx="8358">2784.54</cx:pt>
          <cx:pt idx="8359">475</cx:pt>
          <cx:pt idx="8360">3845.1700000000001</cx:pt>
          <cx:pt idx="8361">716.63</cx:pt>
          <cx:pt idx="8362">4945.4899999999998</cx:pt>
          <cx:pt idx="8363">7240.7600000000002</cx:pt>
          <cx:pt idx="8364">1000</cx:pt>
          <cx:pt idx="8365">2160.5599999999999</cx:pt>
          <cx:pt idx="8366">9672.2900000000009</cx:pt>
          <cx:pt idx="8367">955.58000000000004</cx:pt>
          <cx:pt idx="8368">1913.9200000000001</cx:pt>
          <cx:pt idx="8369">4946.9700000000003</cx:pt>
          <cx:pt idx="8370">4799.6899999999996</cx:pt>
          <cx:pt idx="8371">1936.3900000000001</cx:pt>
          <cx:pt idx="8372">7538.25</cx:pt>
          <cx:pt idx="8373">6310.1400000000003</cx:pt>
          <cx:pt idx="8374">942.50999999999999</cx:pt>
          <cx:pt idx="8375">5027.9300000000003</cx:pt>
          <cx:pt idx="8376">243.69</cx:pt>
          <cx:pt idx="8377">1548.9000000000001</cx:pt>
          <cx:pt idx="8378">86.359999999999999</cx:pt>
          <cx:pt idx="8379">1934.8900000000001</cx:pt>
          <cx:pt idx="8380">7467.4200000000001</cx:pt>
          <cx:pt idx="8381">7547.5900000000001</cx:pt>
          <cx:pt idx="8382">4810.04</cx:pt>
          <cx:pt idx="8383">1965</cx:pt>
          <cx:pt idx="8384">4932.8699999999999</cx:pt>
          <cx:pt idx="8385">955.50999999999999</cx:pt>
          <cx:pt idx="8386">95.290000000000006</cx:pt>
          <cx:pt idx="8387">962.59000000000003</cx:pt>
          <cx:pt idx="8388">9335.6299999999992</cx:pt>
          <cx:pt idx="8389">209.80000000000001</cx:pt>
          <cx:pt idx="8390">1997</cx:pt>
          <cx:pt idx="8391">4652.25</cx:pt>
          <cx:pt idx="8392">1516.02</cx:pt>
          <cx:pt idx="8393">4269.4700000000003</cx:pt>
          <cx:pt idx="8394">2497.8000000000002</cx:pt>
          <cx:pt idx="8395">5905.3500000000004</cx:pt>
          <cx:pt idx="8396">19997.669999999998</cx:pt>
          <cx:pt idx="8397">789.89999999999998</cx:pt>
          <cx:pt idx="8398">2849.5500000000002</cx:pt>
          <cx:pt idx="8399">4976.5100000000002</cx:pt>
          <cx:pt idx="8400">6136.8100000000004</cx:pt>
          <cx:pt idx="8401">999.09000000000003</cx:pt>
          <cx:pt idx="8402">1054.49</cx:pt>
          <cx:pt idx="8403">4998.5</cx:pt>
          <cx:pt idx="8404">679.66999999999996</cx:pt>
          <cx:pt idx="8405">4197.8699999999999</cx:pt>
          <cx:pt idx="8406">5437.9799999999996</cx:pt>
          <cx:pt idx="8407">5094.5900000000001</cx:pt>
          <cx:pt idx="8408">923.5</cx:pt>
          <cx:pt idx="8409">2656.8200000000002</cx:pt>
          <cx:pt idx="8410">555.99000000000001</cx:pt>
          <cx:pt idx="8411">476.36000000000001</cx:pt>
          <cx:pt idx="8412">392.69</cx:pt>
          <cx:pt idx="8413">1035.0999999999999</cx:pt>
          <cx:pt idx="8414">4153.7399999999998</cx:pt>
          <cx:pt idx="8415">3695.21</cx:pt>
          <cx:pt idx="8416">2894.7199999999998</cx:pt>
          <cx:pt idx="8417">8728.1399999999994</cx:pt>
          <cx:pt idx="8418">5802.1899999999996</cx:pt>
          <cx:pt idx="8419">982.77999999999997</cx:pt>
          <cx:pt idx="8420">300</cx:pt>
          <cx:pt idx="8421">996.04999999999995</cx:pt>
          <cx:pt idx="8422">1971</cx:pt>
          <cx:pt idx="8423">9294.3799999999992</cx:pt>
          <cx:pt idx="8424">390.33999999999997</cx:pt>
          <cx:pt idx="8425">8648.1299999999992</cx:pt>
          <cx:pt idx="8426">13743.76</cx:pt>
          <cx:pt idx="8427">6835</cx:pt>
          <cx:pt idx="8428">9816.5</cx:pt>
          <cx:pt idx="8429">999.54999999999995</cx:pt>
          <cx:pt idx="8430">4680.3699999999999</cx:pt>
          <cx:pt idx="8431">950</cx:pt>
          <cx:pt idx="8432">1595.24</cx:pt>
          <cx:pt idx="8433">5191.1300000000001</cx:pt>
          <cx:pt idx="8434">7397.4300000000003</cx:pt>
          <cx:pt idx="8435">1568.8399999999999</cx:pt>
          <cx:pt idx="8436">4972.4899999999998</cx:pt>
          <cx:pt idx="8437">500.83999999999997</cx:pt>
          <cx:pt idx="8438">58.640000000000001</cx:pt>
          <cx:pt idx="8439">864.84000000000003</cx:pt>
          <cx:pt idx="8440">262.13999999999999</cx:pt>
          <cx:pt idx="8441">4511.1300000000001</cx:pt>
          <cx:pt idx="8442">1000</cx:pt>
          <cx:pt idx="8443">2890.73</cx:pt>
          <cx:pt idx="8444">5000</cx:pt>
          <cx:pt idx="8445">54</cx:pt>
          <cx:pt idx="8446">4050.7800000000002</cx:pt>
          <cx:pt idx="8447">999.48000000000002</cx:pt>
          <cx:pt idx="8448">9999.9300000000003</cx:pt>
          <cx:pt idx="8449">1954.6700000000001</cx:pt>
          <cx:pt idx="8450">913.5</cx:pt>
          <cx:pt idx="8451">1926.49</cx:pt>
          <cx:pt idx="8452">2488.6999999999998</cx:pt>
          <cx:pt idx="8453">4409.04</cx:pt>
          <cx:pt idx="8454">828.13999999999999</cx:pt>
          <cx:pt idx="8455">4954.29</cx:pt>
          <cx:pt idx="8456">1790.6400000000001</cx:pt>
          <cx:pt idx="8457">4990.6199999999999</cx:pt>
          <cx:pt idx="8458">3450.9699999999998</cx:pt>
          <cx:pt idx="8459">702.98000000000002</cx:pt>
          <cx:pt idx="8460">1995.3599999999999</cx:pt>
          <cx:pt idx="8461">66.140000000000001</cx:pt>
          <cx:pt idx="8462">4646.1700000000001</cx:pt>
          <cx:pt idx="8463">1000</cx:pt>
          <cx:pt idx="8464">1999.7</cx:pt>
          <cx:pt idx="8465">785.29999999999995</cx:pt>
          <cx:pt idx="8466">915.34000000000003</cx:pt>
          <cx:pt idx="8467">960.27999999999997</cx:pt>
          <cx:pt idx="8468">427.04000000000002</cx:pt>
          <cx:pt idx="8469">8740.0499999999993</cx:pt>
          <cx:pt idx="8470">4605.3500000000004</cx:pt>
          <cx:pt idx="8471">1886.0999999999999</cx:pt>
          <cx:pt idx="8472">950.25</cx:pt>
          <cx:pt idx="8473">1493</cx:pt>
          <cx:pt idx="8474">4994.46</cx:pt>
          <cx:pt idx="8475">4999.54</cx:pt>
          <cx:pt idx="8476">10000</cx:pt>
          <cx:pt idx="8477">2594.5799999999999</cx:pt>
          <cx:pt idx="8478">1020.53</cx:pt>
          <cx:pt idx="8479">4995.4799999999996</cx:pt>
          <cx:pt idx="8480">9311.2600000000002</cx:pt>
          <cx:pt idx="8481">955.20000000000005</cx:pt>
          <cx:pt idx="8482">4908.4200000000001</cx:pt>
          <cx:pt idx="8483">817.34000000000003</cx:pt>
          <cx:pt idx="8484">876.90999999999997</cx:pt>
          <cx:pt idx="8485">338.83999999999997</cx:pt>
          <cx:pt idx="8486">9312.1800000000003</cx:pt>
          <cx:pt idx="8487">998.84000000000003</cx:pt>
          <cx:pt idx="8488">9999.9200000000001</cx:pt>
          <cx:pt idx="8489">982.13999999999999</cx:pt>
          <cx:pt idx="8490">961.80999999999995</cx:pt>
          <cx:pt idx="8491">1000</cx:pt>
          <cx:pt idx="8492">1982.54</cx:pt>
          <cx:pt idx="8493">3052.4099999999999</cx:pt>
          <cx:pt idx="8494">2842.9200000000001</cx:pt>
          <cx:pt idx="8495">4256.9899999999998</cx:pt>
          <cx:pt idx="8496">115.06</cx:pt>
          <cx:pt idx="8497">894.10000000000002</cx:pt>
          <cx:pt idx="8498">451.47000000000003</cx:pt>
          <cx:pt idx="8499">4911.7600000000002</cx:pt>
          <cx:pt idx="8500">3846.4400000000001</cx:pt>
          <cx:pt idx="8501">499.02999999999997</cx:pt>
          <cx:pt idx="8502">749.34000000000003</cx:pt>
          <cx:pt idx="8503">9994.7800000000007</cx:pt>
          <cx:pt idx="8504">475</cx:pt>
          <cx:pt idx="8505">9945.1900000000005</cx:pt>
          <cx:pt idx="8506">4957.0200000000004</cx:pt>
          <cx:pt idx="8507">857.62</cx:pt>
          <cx:pt idx="8508">501.88</cx:pt>
          <cx:pt idx="8509">834.34000000000003</cx:pt>
          <cx:pt idx="8510">13675.42</cx:pt>
          <cx:pt idx="8511">1748.3800000000001</cx:pt>
          <cx:pt idx="8512">8000</cx:pt>
          <cx:pt idx="8513">999.25</cx:pt>
          <cx:pt idx="8514">4112.8000000000002</cx:pt>
          <cx:pt idx="8515">875.65999999999997</cx:pt>
          <cx:pt idx="8516">489.94</cx:pt>
          <cx:pt idx="8517">283.75</cx:pt>
          <cx:pt idx="8518">2993.7399999999998</cx:pt>
          <cx:pt idx="8519">9976.7199999999993</cx:pt>
          <cx:pt idx="8520">973.36000000000001</cx:pt>
          <cx:pt idx="8521">946.86000000000001</cx:pt>
          <cx:pt idx="8522">9692.6800000000003</cx:pt>
          <cx:pt idx="8523">793.80999999999995</cx:pt>
          <cx:pt idx="8524">531.64999999999998</cx:pt>
          <cx:pt idx="8525">703.53999999999996</cx:pt>
          <cx:pt idx="8526">498.27999999999997</cx:pt>
          <cx:pt idx="8527">1500</cx:pt>
          <cx:pt idx="8528">10998.450000000001</cx:pt>
          <cx:pt idx="8529">3000</cx:pt>
          <cx:pt idx="8530">3705.4899999999998</cx:pt>
          <cx:pt idx="8531">1835.1199999999999</cx:pt>
          <cx:pt idx="8532">3075.9499999999998</cx:pt>
          <cx:pt idx="8533">1987.4100000000001</cx:pt>
          <cx:pt idx="8534">4497.1599999999999</cx:pt>
          <cx:pt idx="8535">917.63999999999999</cx:pt>
          <cx:pt idx="8536">9993.3500000000004</cx:pt>
          <cx:pt idx="8537">9994.7099999999991</cx:pt>
          <cx:pt idx="8538">9279.8400000000001</cx:pt>
          <cx:pt idx="8539">293.63999999999999</cx:pt>
          <cx:pt idx="8540">990.75</cx:pt>
          <cx:pt idx="8541">735.42999999999995</cx:pt>
          <cx:pt idx="8542">5443.0600000000004</cx:pt>
          <cx:pt idx="8543">9933.3400000000001</cx:pt>
          <cx:pt idx="8544">10535.74</cx:pt>
          <cx:pt idx="8545">4999.3299999999999</cx:pt>
          <cx:pt idx="8546">1999.8399999999999</cx:pt>
          <cx:pt idx="8547">9639.0499999999993</cx:pt>
          <cx:pt idx="8548">5358</cx:pt>
          <cx:pt idx="8549">9576.9599999999991</cx:pt>
          <cx:pt idx="8550">475</cx:pt>
          <cx:pt idx="8551">1438.8699999999999</cx:pt>
          <cx:pt idx="8552">7780.6899999999996</cx:pt>
          <cx:pt idx="8553">3292.6500000000001</cx:pt>
          <cx:pt idx="8554">4922.8699999999999</cx:pt>
          <cx:pt idx="8555">669.77999999999997</cx:pt>
          <cx:pt idx="8556">4944.8100000000004</cx:pt>
          <cx:pt idx="8557">2828.8699999999999</cx:pt>
          <cx:pt idx="8558">827.13</cx:pt>
          <cx:pt idx="8559">5006.1899999999996</cx:pt>
          <cx:pt idx="8560">4918.8500000000004</cx:pt>
          <cx:pt idx="8561">435</cx:pt>
          <cx:pt idx="8562">854.82000000000005</cx:pt>
          <cx:pt idx="8563">414.56</cx:pt>
          <cx:pt idx="8564">955.34000000000003</cx:pt>
          <cx:pt idx="8565">8634.4500000000007</cx:pt>
          <cx:pt idx="8566">4861.8199999999997</cx:pt>
          <cx:pt idx="8567">9993.8199999999997</cx:pt>
          <cx:pt idx="8568">1048.76</cx:pt>
          <cx:pt idx="8569">3990.29</cx:pt>
          <cx:pt idx="8570">496.51999999999998</cx:pt>
          <cx:pt idx="8571">8462.0599999999995</cx:pt>
          <cx:pt idx="8572">1975.8399999999999</cx:pt>
          <cx:pt idx="8573">499.61000000000001</cx:pt>
          <cx:pt idx="8574">2801.8899999999999</cx:pt>
          <cx:pt idx="8575">5999.96</cx:pt>
          <cx:pt idx="8576">4995.4700000000003</cx:pt>
          <cx:pt idx="8577">461.10000000000002</cx:pt>
          <cx:pt idx="8578">4891.6999999999998</cx:pt>
          <cx:pt idx="8579">4934.3800000000001</cx:pt>
          <cx:pt idx="8580">3955.1999999999998</cx:pt>
          <cx:pt idx="8581">1994.03</cx:pt>
          <cx:pt idx="8582">4700</cx:pt>
          <cx:pt idx="8583">394.38</cx:pt>
          <cx:pt idx="8584">5821.0600000000004</cx:pt>
          <cx:pt idx="8585">4935.3000000000002</cx:pt>
          <cx:pt idx="8586">5326.0699999999997</cx:pt>
          <cx:pt idx="8587">4912.5299999999997</cx:pt>
          <cx:pt idx="8588">4094.0900000000001</cx:pt>
          <cx:pt idx="8589">2465.8099999999999</cx:pt>
          <cx:pt idx="8590">4700</cx:pt>
          <cx:pt idx="8591">4866.04</cx:pt>
          <cx:pt idx="8592">3199.0300000000002</cx:pt>
          <cx:pt idx="8593">1717.0899999999999</cx:pt>
          <cx:pt idx="8594">7097.29</cx:pt>
          <cx:pt idx="8595">12021.290000000001</cx:pt>
          <cx:pt idx="8596">5989.5200000000004</cx:pt>
          <cx:pt idx="8597">967.5</cx:pt>
          <cx:pt idx="8598">5445.6400000000003</cx:pt>
          <cx:pt idx="8599">1698.6400000000001</cx:pt>
          <cx:pt idx="8600">4903.6800000000003</cx:pt>
          <cx:pt idx="8601">1510.4400000000001</cx:pt>
          <cx:pt idx="8602">4695.7700000000004</cx:pt>
          <cx:pt idx="8603">869.01999999999998</cx:pt>
          <cx:pt idx="8604">1100.24</cx:pt>
          <cx:pt idx="8605">1959.01</cx:pt>
          <cx:pt idx="8606">701.89999999999998</cx:pt>
          <cx:pt idx="8607">7360.8100000000004</cx:pt>
          <cx:pt idx="8608">995</cx:pt>
          <cx:pt idx="8609">3062.4299999999998</cx:pt>
          <cx:pt idx="8610">4633.3699999999999</cx:pt>
          <cx:pt idx="8611">1361.98</cx:pt>
          <cx:pt idx="8612">7217.0500000000002</cx:pt>
          <cx:pt idx="8613">3033.5999999999999</cx:pt>
          <cx:pt idx="8614">2011.0699999999999</cx:pt>
          <cx:pt idx="8615">7508.5699999999997</cx:pt>
          <cx:pt idx="8616">3997.5300000000002</cx:pt>
          <cx:pt idx="8617">7535.0100000000002</cx:pt>
          <cx:pt idx="8618">500</cx:pt>
          <cx:pt idx="8619">4998.0600000000004</cx:pt>
          <cx:pt idx="8620">1988.3</cx:pt>
          <cx:pt idx="8621">4857.4700000000003</cx:pt>
          <cx:pt idx="8622">4976.6300000000001</cx:pt>
          <cx:pt idx="8623">1496.29</cx:pt>
          <cx:pt idx="8624">15000</cx:pt>
          <cx:pt idx="8625">402.52999999999997</cx:pt>
          <cx:pt idx="8626">568.61000000000001</cx:pt>
          <cx:pt idx="8627">9856.8999999999996</cx:pt>
          <cx:pt idx="8628">3002.0799999999999</cx:pt>
          <cx:pt idx="8629">999.42999999999995</cx:pt>
          <cx:pt idx="8630">477.10000000000002</cx:pt>
          <cx:pt idx="8631">4781.5799999999999</cx:pt>
          <cx:pt idx="8632">9571.7800000000007</cx:pt>
          <cx:pt idx="8633">4765.5200000000004</cx:pt>
          <cx:pt idx="8634">5202.0699999999997</cx:pt>
          <cx:pt idx="8635">7492.54</cx:pt>
          <cx:pt idx="8636">9115.1000000000004</cx:pt>
          <cx:pt idx="8637">4995.2299999999996</cx:pt>
          <cx:pt idx="8638">4952.8400000000001</cx:pt>
          <cx:pt idx="8639">9992.4699999999993</cx:pt>
          <cx:pt idx="8640">2982.1599999999999</cx:pt>
          <cx:pt idx="8641">500</cx:pt>
          <cx:pt idx="8642">2800.8600000000001</cx:pt>
          <cx:pt idx="8643">4945.8400000000001</cx:pt>
          <cx:pt idx="8644">4999.3999999999996</cx:pt>
          <cx:pt idx="8645">3517.29</cx:pt>
          <cx:pt idx="8646">1152.5</cx:pt>
          <cx:pt idx="8647">1671.75</cx:pt>
          <cx:pt idx="8648">984.58000000000004</cx:pt>
          <cx:pt idx="8649">999.33000000000004</cx:pt>
          <cx:pt idx="8650">500</cx:pt>
          <cx:pt idx="8651">2683.4000000000001</cx:pt>
          <cx:pt idx="8652">9999.7099999999991</cx:pt>
          <cx:pt idx="8653">2432.1900000000001</cx:pt>
          <cx:pt idx="8654">1000</cx:pt>
          <cx:pt idx="8655">2398</cx:pt>
          <cx:pt idx="8656">521.17999999999995</cx:pt>
          <cx:pt idx="8657">959.87</cx:pt>
          <cx:pt idx="8658">1835.9000000000001</cx:pt>
          <cx:pt idx="8659">2931.0300000000002</cx:pt>
          <cx:pt idx="8660">981.57000000000005</cx:pt>
          <cx:pt idx="8661">1043</cx:pt>
          <cx:pt idx="8662">3864.6900000000001</cx:pt>
          <cx:pt idx="8663">4419.4300000000003</cx:pt>
          <cx:pt idx="8664">4971</cx:pt>
          <cx:pt idx="8665">1484.3199999999999</cx:pt>
          <cx:pt idx="8666">4999.5600000000004</cx:pt>
          <cx:pt idx="8667">1031.1800000000001</cx:pt>
          <cx:pt idx="8668">9789.5</cx:pt>
          <cx:pt idx="8669">1998.9400000000001</cx:pt>
          <cx:pt idx="8670">497.23000000000002</cx:pt>
          <cx:pt idx="8671">4775</cx:pt>
          <cx:pt idx="8672">7170.1000000000004</cx:pt>
          <cx:pt idx="8673">4400</cx:pt>
          <cx:pt idx="8674">814.63</cx:pt>
          <cx:pt idx="8675">4999.4799999999996</cx:pt>
          <cx:pt idx="8676">7500</cx:pt>
          <cx:pt idx="8677">985.80999999999995</cx:pt>
          <cx:pt idx="8678">10021.309999999999</cx:pt>
          <cx:pt idx="8679">13403.059999999999</cx:pt>
          <cx:pt idx="8680">9997.8799999999992</cx:pt>
          <cx:pt idx="8681">3886.5100000000002</cx:pt>
          <cx:pt idx="8682">4837.6199999999999</cx:pt>
          <cx:pt idx="8683">2893.9200000000001</cx:pt>
          <cx:pt idx="8684">5012.8800000000001</cx:pt>
          <cx:pt idx="8685">10000</cx:pt>
          <cx:pt idx="8686">6823.6300000000001</cx:pt>
          <cx:pt idx="8687">4466.5</cx:pt>
          <cx:pt idx="8688">6999.8299999999999</cx:pt>
          <cx:pt idx="8689">475.70999999999998</cx:pt>
          <cx:pt idx="8690">280.23000000000002</cx:pt>
          <cx:pt idx="8691">2819.27</cx:pt>
          <cx:pt idx="8692">874.59000000000003</cx:pt>
          <cx:pt idx="8693">2051.6799999999998</cx:pt>
          <cx:pt idx="8694">3999.9899999999998</cx:pt>
          <cx:pt idx="8695">2517.5799999999999</cx:pt>
          <cx:pt idx="8696">464.91000000000003</cx:pt>
          <cx:pt idx="8697">1637.72</cx:pt>
          <cx:pt idx="8698">3975</cx:pt>
          <cx:pt idx="8699">4905.3800000000001</cx:pt>
          <cx:pt idx="8700">4418.96</cx:pt>
          <cx:pt idx="8701">2862.0900000000001</cx:pt>
          <cx:pt idx="8702">323.79000000000002</cx:pt>
          <cx:pt idx="8703">4949.8500000000004</cx:pt>
          <cx:pt idx="8704">997.98000000000002</cx:pt>
          <cx:pt idx="8705">2002.95</cx:pt>
          <cx:pt idx="8706">9999.4400000000005</cx:pt>
          <cx:pt idx="8707">2102.2199999999998</cx:pt>
          <cx:pt idx="8708">3037.6100000000001</cx:pt>
          <cx:pt idx="8709">9916.9899999999998</cx:pt>
          <cx:pt idx="8710">7500</cx:pt>
          <cx:pt idx="8711">2313.4499999999998</cx:pt>
          <cx:pt idx="8712">1219.77</cx:pt>
          <cx:pt idx="8713">3704.7199999999998</cx:pt>
          <cx:pt idx="8714">523.16999999999996</cx:pt>
          <cx:pt idx="8715">2967.0700000000002</cx:pt>
          <cx:pt idx="8716">6837.8199999999997</cx:pt>
          <cx:pt idx="8717">1009.8</cx:pt>
          <cx:pt idx="8718">1795.96</cx:pt>
          <cx:pt idx="8719">502.05000000000001</cx:pt>
          <cx:pt idx="8720">1389.8699999999999</cx:pt>
          <cx:pt idx="8721">2995.5599999999999</cx:pt>
          <cx:pt idx="8722">4989.5100000000002</cx:pt>
          <cx:pt idx="8723">1377.1099999999999</cx:pt>
          <cx:pt idx="8724">311.62</cx:pt>
          <cx:pt idx="8725">2488.52</cx:pt>
          <cx:pt idx="8726">1045.5999999999999</cx:pt>
          <cx:pt idx="8727">4881.5699999999997</cx:pt>
          <cx:pt idx="8728">4040.96</cx:pt>
          <cx:pt idx="8729">4144.4300000000003</cx:pt>
          <cx:pt idx="8730">8556.4200000000001</cx:pt>
          <cx:pt idx="8731">10000</cx:pt>
          <cx:pt idx="8732">1952.3599999999999</cx:pt>
          <cx:pt idx="8733">4353.4300000000003</cx:pt>
          <cx:pt idx="8734">35000</cx:pt>
          <cx:pt idx="8735">6303.1599999999999</cx:pt>
          <cx:pt idx="8736">980.90999999999997</cx:pt>
          <cx:pt idx="8737">1003.9299999999999</cx:pt>
          <cx:pt idx="8738">4956.5600000000004</cx:pt>
          <cx:pt idx="8739">177.83000000000001</cx:pt>
          <cx:pt idx="8740">770.89999999999998</cx:pt>
          <cx:pt idx="8741">7401.7299999999996</cx:pt>
          <cx:pt idx="8742">4998.54</cx:pt>
          <cx:pt idx="8743">9980.3199999999997</cx:pt>
          <cx:pt idx="8744">949</cx:pt>
          <cx:pt idx="8745">4162.5100000000002</cx:pt>
          <cx:pt idx="8746">983</cx:pt>
          <cx:pt idx="8747">5293.0799999999999</cx:pt>
          <cx:pt idx="8748">7582.4300000000003</cx:pt>
          <cx:pt idx="8749">4480.6999999999998</cx:pt>
          <cx:pt idx="8750">14980.549999999999</cx:pt>
          <cx:pt idx="8751">1342.6700000000001</cx:pt>
          <cx:pt idx="8752">25</cx:pt>
          <cx:pt idx="8753">9415.3600000000006</cx:pt>
          <cx:pt idx="8754">431.13</cx:pt>
          <cx:pt idx="8755">18.18</cx:pt>
          <cx:pt idx="8756">8333.5699999999997</cx:pt>
          <cx:pt idx="8757">998.57000000000005</cx:pt>
          <cx:pt idx="8758">1976.5</cx:pt>
          <cx:pt idx="8759">1994</cx:pt>
          <cx:pt idx="8760">9863.7000000000007</cx:pt>
          <cx:pt idx="8761">458</cx:pt>
          <cx:pt idx="8762">9999.4400000000005</cx:pt>
          <cx:pt idx="8763">4996.0699999999997</cx:pt>
          <cx:pt idx="8764">5118.6499999999996</cx:pt>
          <cx:pt idx="8765">1516</cx:pt>
          <cx:pt idx="8766">3968.3000000000002</cx:pt>
          <cx:pt idx="8767">1007.25</cx:pt>
          <cx:pt idx="8768">12737</cx:pt>
          <cx:pt idx="8769">1338.52</cx:pt>
          <cx:pt idx="8770">2983.3000000000002</cx:pt>
          <cx:pt idx="8771">998.84000000000003</cx:pt>
          <cx:pt idx="8772">2852.0300000000002</cx:pt>
          <cx:pt idx="8773">3000</cx:pt>
          <cx:pt idx="8774">2822.8499999999999</cx:pt>
          <cx:pt idx="8775">4999.9700000000003</cx:pt>
          <cx:pt idx="8776">2000</cx:pt>
          <cx:pt idx="8777">6141.9399999999996</cx:pt>
          <cx:pt idx="8778">1870.95</cx:pt>
          <cx:pt idx="8779">977.10000000000002</cx:pt>
          <cx:pt idx="8780">1684.78</cx:pt>
          <cx:pt idx="8781">5656.1499999999996</cx:pt>
          <cx:pt idx="8782">9986.5</cx:pt>
          <cx:pt idx="8783">96.359999999999999</cx:pt>
          <cx:pt idx="8784">4999.9700000000003</cx:pt>
          <cx:pt idx="8785">2854.8099999999999</cx:pt>
          <cx:pt idx="8786">1187.8099999999999</cx:pt>
          <cx:pt idx="8787">1011.29</cx:pt>
          <cx:pt idx="8788">429.69</cx:pt>
          <cx:pt idx="8789">4680.6400000000003</cx:pt>
          <cx:pt idx="8790">4406.29</cx:pt>
          <cx:pt idx="8791">692.86000000000001</cx:pt>
          <cx:pt idx="8792">217.52000000000001</cx:pt>
          <cx:pt idx="8793">4027.5300000000002</cx:pt>
          <cx:pt idx="8794">4764.79</cx:pt>
          <cx:pt idx="8795">4432.79</cx:pt>
          <cx:pt idx="8796">4464.04</cx:pt>
          <cx:pt idx="8797">8000</cx:pt>
          <cx:pt idx="8798">883.33000000000004</cx:pt>
          <cx:pt idx="8799">1946.3399999999999</cx:pt>
          <cx:pt idx="8800">3458.9000000000001</cx:pt>
          <cx:pt idx="8801">690</cx:pt>
          <cx:pt idx="8802">5007.21</cx:pt>
          <cx:pt idx="8803">999.59000000000003</cx:pt>
          <cx:pt idx="8804">4804.4300000000003</cx:pt>
          <cx:pt idx="8805">9639.3899999999994</cx:pt>
          <cx:pt idx="8806">5465</cx:pt>
          <cx:pt idx="8807">3076.5799999999999</cx:pt>
          <cx:pt idx="8808">537.21000000000004</cx:pt>
          <cx:pt idx="8809">526.71000000000004</cx:pt>
          <cx:pt idx="8810">744.42999999999995</cx:pt>
          <cx:pt idx="8811">1490.23</cx:pt>
          <cx:pt idx="8812">2000</cx:pt>
          <cx:pt idx="8813">2181.5700000000002</cx:pt>
          <cx:pt idx="8814">9809.1700000000001</cx:pt>
          <cx:pt idx="8815">1450.6199999999999</cx:pt>
          <cx:pt idx="8816">2999.9400000000001</cx:pt>
          <cx:pt idx="8817">2901.29</cx:pt>
          <cx:pt idx="8818">1499.76</cx:pt>
          <cx:pt idx="8819">10013.379999999999</cx:pt>
          <cx:pt idx="8820">2981.2600000000002</cx:pt>
          <cx:pt idx="8821">9783.3199999999997</cx:pt>
          <cx:pt idx="8822">3833.1399999999999</cx:pt>
          <cx:pt idx="8823">4953.0699999999997</cx:pt>
          <cx:pt idx="8824">4402.7200000000003</cx:pt>
          <cx:pt idx="8825">479.10000000000002</cx:pt>
          <cx:pt idx="8826">9697</cx:pt>
          <cx:pt idx="8827">2961.6399999999999</cx:pt>
          <cx:pt idx="8828">3009.23</cx:pt>
          <cx:pt idx="8829">958.29999999999995</cx:pt>
          <cx:pt idx="8830">9996.5900000000001</cx:pt>
          <cx:pt idx="8831">1498.76</cx:pt>
          <cx:pt idx="8832">5005.5799999999999</cx:pt>
          <cx:pt idx="8833">1484.8299999999999</cx:pt>
          <cx:pt idx="8834">9384.2700000000004</cx:pt>
          <cx:pt idx="8835">4613.3999999999996</cx:pt>
          <cx:pt idx="8836">498.19999999999999</cx:pt>
          <cx:pt idx="8837">9445.0499999999993</cx:pt>
          <cx:pt idx="8838">4389.79</cx:pt>
          <cx:pt idx="8839">4991.4899999999998</cx:pt>
          <cx:pt idx="8840">20597.130000000001</cx:pt>
          <cx:pt idx="8841">500</cx:pt>
          <cx:pt idx="8842">9666.2399999999998</cx:pt>
          <cx:pt idx="8843">8460.9799999999996</cx:pt>
          <cx:pt idx="8844">4502.79</cx:pt>
          <cx:pt idx="8845">979.45000000000005</cx:pt>
          <cx:pt idx="8846">4185.8000000000002</cx:pt>
          <cx:pt idx="8847">5036.9899999999998</cx:pt>
          <cx:pt idx="8848">1877.1199999999999</cx:pt>
          <cx:pt idx="8849">6020.9700000000003</cx:pt>
          <cx:pt idx="8850">1000</cx:pt>
          <cx:pt idx="8851">7587.1700000000001</cx:pt>
          <cx:pt idx="8852">1959.79</cx:pt>
          <cx:pt idx="8853">2959.23</cx:pt>
          <cx:pt idx="8854">9767.2099999999991</cx:pt>
          <cx:pt idx="8855">853.13999999999999</cx:pt>
          <cx:pt idx="8856">900</cx:pt>
          <cx:pt idx="8857">955.00999999999999</cx:pt>
          <cx:pt idx="8858">990</cx:pt>
          <cx:pt idx="8859">2997.9000000000001</cx:pt>
          <cx:pt idx="8860">1464.6700000000001</cx:pt>
          <cx:pt idx="8861">7658.5100000000002</cx:pt>
          <cx:pt idx="8862">2523.5300000000002</cx:pt>
          <cx:pt idx="8863">472.44</cx:pt>
          <cx:pt idx="8864">348.47000000000003</cx:pt>
          <cx:pt idx="8865">2002.05</cx:pt>
          <cx:pt idx="8866">1013.77</cx:pt>
          <cx:pt idx="8867">817.66999999999996</cx:pt>
          <cx:pt idx="8868">2489.1199999999999</cx:pt>
          <cx:pt idx="8869">4132.3000000000002</cx:pt>
          <cx:pt idx="8870">2300.8200000000002</cx:pt>
          <cx:pt idx="8871">4981.3500000000004</cx:pt>
          <cx:pt idx="8872">922.55999999999995</cx:pt>
          <cx:pt idx="8873">2948.0900000000001</cx:pt>
          <cx:pt idx="8874">9097.6299999999992</cx:pt>
          <cx:pt idx="8875">377.31999999999999</cx:pt>
          <cx:pt idx="8876">390.70999999999998</cx:pt>
          <cx:pt idx="8877">803.03999999999996</cx:pt>
          <cx:pt idx="8878">3519.96</cx:pt>
          <cx:pt idx="8879">996.63</cx:pt>
          <cx:pt idx="8880">2273.3800000000001</cx:pt>
          <cx:pt idx="8881">1855.5699999999999</cx:pt>
          <cx:pt idx="8882">4851.3500000000004</cx:pt>
          <cx:pt idx="8883">991.47000000000003</cx:pt>
          <cx:pt idx="8884">5677.6599999999999</cx:pt>
          <cx:pt idx="8885">9928.8700000000008</cx:pt>
          <cx:pt idx="8886">483.51999999999998</cx:pt>
          <cx:pt idx="8887">3914.3200000000002</cx:pt>
          <cx:pt idx="8888">23592.73</cx:pt>
          <cx:pt idx="8889">2802.1100000000001</cx:pt>
          <cx:pt idx="8890">4935.4399999999996</cx:pt>
          <cx:pt idx="8891">3823.75</cx:pt>
          <cx:pt idx="8892">9991.7199999999993</cx:pt>
          <cx:pt idx="8893">995.5</cx:pt>
          <cx:pt idx="8894">85.290000000000006</cx:pt>
          <cx:pt idx="8895">5007.71</cx:pt>
          <cx:pt idx="8896">4831.8100000000004</cx:pt>
          <cx:pt idx="8897">214.72</cx:pt>
          <cx:pt idx="8898">500</cx:pt>
          <cx:pt idx="8899">1626.1800000000001</cx:pt>
          <cx:pt idx="8900">1992.0899999999999</cx:pt>
          <cx:pt idx="8901">1790.3699999999999</cx:pt>
          <cx:pt idx="8902">5108.6400000000003</cx:pt>
          <cx:pt idx="8903">7011.6199999999999</cx:pt>
          <cx:pt idx="8904">1000</cx:pt>
          <cx:pt idx="8905">2990.21</cx:pt>
          <cx:pt idx="8906">4565.0100000000002</cx:pt>
          <cx:pt idx="8907">10000</cx:pt>
          <cx:pt idx="8908">808.10000000000002</cx:pt>
          <cx:pt idx="8909">7500</cx:pt>
          <cx:pt idx="8910">4785.25</cx:pt>
          <cx:pt idx="8911">10308.99</cx:pt>
          <cx:pt idx="8912">2856.27</cx:pt>
          <cx:pt idx="8913">6503.1000000000004</cx:pt>
          <cx:pt idx="8914">9411.75</cx:pt>
          <cx:pt idx="8915">9767.6499999999996</cx:pt>
          <cx:pt idx="8916">3120.25</cx:pt>
          <cx:pt idx="8917">7498.1199999999999</cx:pt>
          <cx:pt idx="8918">3999.6900000000001</cx:pt>
          <cx:pt idx="8919">4943.6599999999999</cx:pt>
          <cx:pt idx="8920">1481.25</cx:pt>
          <cx:pt idx="8921">4226.6899999999996</cx:pt>
          <cx:pt idx="8922">7400</cx:pt>
          <cx:pt idx="8923">4073.5100000000002</cx:pt>
          <cx:pt idx="8924">905</cx:pt>
          <cx:pt idx="8925">979.88</cx:pt>
          <cx:pt idx="8926">19872</cx:pt>
          <cx:pt idx="8927">182.94</cx:pt>
          <cx:pt idx="8928">4999.5</cx:pt>
          <cx:pt idx="8929">10037.549999999999</cx:pt>
          <cx:pt idx="8930">1499.97</cx:pt>
          <cx:pt idx="8931">6000</cx:pt>
          <cx:pt idx="8932">4660.0799999999999</cx:pt>
          <cx:pt idx="8933">1500</cx:pt>
          <cx:pt idx="8934">1489.54</cx:pt>
          <cx:pt idx="8935">9463.3799999999992</cx:pt>
          <cx:pt idx="8936">1758</cx:pt>
          <cx:pt idx="8937">36.469999999999999</cx:pt>
          <cx:pt idx="8938">1393.24</cx:pt>
          <cx:pt idx="8939">2960.8600000000001</cx:pt>
          <cx:pt idx="8940">9688.1599999999999</cx:pt>
          <cx:pt idx="8941">4993.9099999999999</cx:pt>
          <cx:pt idx="8942">15466.719999999999</cx:pt>
          <cx:pt idx="8943">2554.5300000000002</cx:pt>
          <cx:pt idx="8944">2824.77</cx:pt>
          <cx:pt idx="8945">910</cx:pt>
          <cx:pt idx="8946">4716.9200000000001</cx:pt>
          <cx:pt idx="8947">2928.0100000000002</cx:pt>
          <cx:pt idx="8948">4992.7600000000002</cx:pt>
          <cx:pt idx="8949">4891.0699999999997</cx:pt>
          <cx:pt idx="8950">5430.9700000000003</cx:pt>
          <cx:pt idx="8951">10000</cx:pt>
          <cx:pt idx="8952">4946.5299999999997</cx:pt>
          <cx:pt idx="8953">14548.860000000001</cx:pt>
          <cx:pt idx="8954">871.95000000000005</cx:pt>
          <cx:pt idx="8955">2438.8899999999999</cx:pt>
          <cx:pt idx="8956">5005.6599999999999</cx:pt>
          <cx:pt idx="8957">6391.3900000000003</cx:pt>
          <cx:pt idx="8958">2498.9299999999998</cx:pt>
          <cx:pt idx="8959">495.30000000000001</cx:pt>
          <cx:pt idx="8960">834.25</cx:pt>
          <cx:pt idx="8961">1952.78</cx:pt>
          <cx:pt idx="8962">417.77999999999997</cx:pt>
          <cx:pt idx="8963">7980.9300000000003</cx:pt>
          <cx:pt idx="8964">4999.8299999999999</cx:pt>
          <cx:pt idx="8965">4481.5500000000002</cx:pt>
          <cx:pt idx="8966">859.34000000000003</cx:pt>
          <cx:pt idx="8967">433.41000000000003</cx:pt>
          <cx:pt idx="8968">4223.9499999999998</cx:pt>
          <cx:pt idx="8969">4999.7299999999996</cx:pt>
          <cx:pt idx="8970">9985.9899999999998</cx:pt>
          <cx:pt idx="8971">7459.0900000000001</cx:pt>
          <cx:pt idx="8972">746.74000000000001</cx:pt>
          <cx:pt idx="8973">1026.46</cx:pt>
          <cx:pt idx="8974">5689.5200000000004</cx:pt>
          <cx:pt idx="8975">6905.3999999999996</cx:pt>
          <cx:pt idx="8976">973.62</cx:pt>
          <cx:pt idx="8977">8352.2800000000007</cx:pt>
          <cx:pt idx="8978">152.09</cx:pt>
          <cx:pt idx="8979">4899.8199999999997</cx:pt>
          <cx:pt idx="8980">16977.619999999999</cx:pt>
          <cx:pt idx="8981">5020.6800000000003</cx:pt>
          <cx:pt idx="8982">7804.4099999999999</cx:pt>
          <cx:pt idx="8983">4999.3900000000003</cx:pt>
          <cx:pt idx="8984">294.10000000000002</cx:pt>
          <cx:pt idx="8985">981.74000000000001</cx:pt>
          <cx:pt idx="8986">4722.5600000000004</cx:pt>
          <cx:pt idx="8987">2499.7399999999998</cx:pt>
          <cx:pt idx="8988">9960.1499999999996</cx:pt>
          <cx:pt idx="8989">3482.75</cx:pt>
          <cx:pt idx="8990">1016.25</cx:pt>
          <cx:pt idx="8991">9950</cx:pt>
          <cx:pt idx="8992">999.65999999999997</cx:pt>
          <cx:pt idx="8993">793.64999999999998</cx:pt>
          <cx:pt idx="8994">137.05000000000001</cx:pt>
          <cx:pt idx="8995">1822.4400000000001</cx:pt>
          <cx:pt idx="8996">5545.8400000000001</cx:pt>
          <cx:pt idx="8997">4999.8599999999997</cx:pt>
          <cx:pt idx="8998">2064.9200000000001</cx:pt>
          <cx:pt idx="8999">445.75</cx:pt>
          <cx:pt idx="9000">4913.0200000000004</cx:pt>
          <cx:pt idx="9001">4980.9399999999996</cx:pt>
          <cx:pt idx="9002">500</cx:pt>
          <cx:pt idx="9003">661.61000000000001</cx:pt>
          <cx:pt idx="9004">1645.2</cx:pt>
          <cx:pt idx="9005">1996</cx:pt>
          <cx:pt idx="9006">700</cx:pt>
          <cx:pt idx="9007">854.54999999999995</cx:pt>
          <cx:pt idx="9008">2506.6100000000001</cx:pt>
          <cx:pt idx="9009">823.23000000000002</cx:pt>
          <cx:pt idx="9010">1081.3199999999999</cx:pt>
          <cx:pt idx="9011">2999.8000000000002</cx:pt>
          <cx:pt idx="9012">10979.700000000001</cx:pt>
          <cx:pt idx="9013">825</cx:pt>
          <cx:pt idx="9014">1410.1500000000001</cx:pt>
          <cx:pt idx="9015">3990.2800000000002</cx:pt>
          <cx:pt idx="9016">2025.22</cx:pt>
          <cx:pt idx="9017">4507.1300000000001</cx:pt>
          <cx:pt idx="9018">1508.53</cx:pt>
          <cx:pt idx="9019">1998.6900000000001</cx:pt>
          <cx:pt idx="9020">3085.29</cx:pt>
          <cx:pt idx="9021">4227.0900000000001</cx:pt>
          <cx:pt idx="9022">4981.1499999999996</cx:pt>
          <cx:pt idx="9023">9209.6100000000006</cx:pt>
          <cx:pt idx="9024">5778.7299999999996</cx:pt>
          <cx:pt idx="9025">10000</cx:pt>
          <cx:pt idx="9026">4998.0200000000004</cx:pt>
          <cx:pt idx="9027">7340.9700000000003</cx:pt>
          <cx:pt idx="9028">3446.1700000000001</cx:pt>
          <cx:pt idx="9029">2910.9200000000001</cx:pt>
          <cx:pt idx="9030">2466.6500000000001</cx:pt>
          <cx:pt idx="9031">5006</cx:pt>
          <cx:pt idx="9032">24991.279999999999</cx:pt>
          <cx:pt idx="9033">999.73000000000002</cx:pt>
          <cx:pt idx="9034">891.99000000000001</cx:pt>
          <cx:pt idx="9035">1952.54</cx:pt>
          <cx:pt idx="9036">983.29999999999995</cx:pt>
          <cx:pt idx="9037">1520.3900000000001</cx:pt>
          <cx:pt idx="9038">1427.4400000000001</cx:pt>
          <cx:pt idx="9039">916.07000000000005</cx:pt>
          <cx:pt idx="9040">1000</cx:pt>
          <cx:pt idx="9041">3999.2199999999998</cx:pt>
          <cx:pt idx="9042">4927.8400000000001</cx:pt>
          <cx:pt idx="9043">575.38</cx:pt>
          <cx:pt idx="9044">1480.6800000000001</cx:pt>
          <cx:pt idx="9045">1974.1700000000001</cx:pt>
          <cx:pt idx="9046">14221.74</cx:pt>
          <cx:pt idx="9047">4808.46</cx:pt>
          <cx:pt idx="9048">404.25</cx:pt>
          <cx:pt idx="9049">884.63999999999999</cx:pt>
          <cx:pt idx="9050">2963.7800000000002</cx:pt>
          <cx:pt idx="9051">839.46000000000004</cx:pt>
          <cx:pt idx="9052">4731.8299999999999</cx:pt>
          <cx:pt idx="9053">2038.25</cx:pt>
          <cx:pt idx="9054">924.13</cx:pt>
          <cx:pt idx="9055">3796.4000000000001</cx:pt>
          <cx:pt idx="9056">984.20000000000005</cx:pt>
          <cx:pt idx="9057">4995.96</cx:pt>
          <cx:pt idx="9058">71.209999999999994</cx:pt>
          <cx:pt idx="9059">999.84000000000003</cx:pt>
          <cx:pt idx="9060">4746.7299999999996</cx:pt>
          <cx:pt idx="9061">4500.5699999999997</cx:pt>
          <cx:pt idx="9062">1915.1900000000001</cx:pt>
          <cx:pt idx="9063">2945.8099999999999</cx:pt>
          <cx:pt idx="9064">1998.76</cx:pt>
          <cx:pt idx="9065">386.56</cx:pt>
          <cx:pt idx="9066">47.289999999999999</cx:pt>
          <cx:pt idx="9067">9996.1100000000006</cx:pt>
          <cx:pt idx="9068">2865.4299999999998</cx:pt>
          <cx:pt idx="9069">2973.8499999999999</cx:pt>
          <cx:pt idx="9070">4996.2200000000003</cx:pt>
          <cx:pt idx="9071">4940.0100000000002</cx:pt>
          <cx:pt idx="9072">4035.0799999999999</cx:pt>
          <cx:pt idx="9073">2229.0999999999999</cx:pt>
          <cx:pt idx="9074">1810.23</cx:pt>
          <cx:pt idx="9075">298.92000000000002</cx:pt>
          <cx:pt idx="9076">60</cx:pt>
          <cx:pt idx="9077">3500</cx:pt>
          <cx:pt idx="9078">4996.5500000000002</cx:pt>
          <cx:pt idx="9079">2919.79</cx:pt>
          <cx:pt idx="9080">1737.53</cx:pt>
          <cx:pt idx="9081">4993.2600000000002</cx:pt>
          <cx:pt idx="9082">5309.6599999999999</cx:pt>
          <cx:pt idx="9083">3368.3899999999999</cx:pt>
          <cx:pt idx="9084">4800.1000000000004</cx:pt>
          <cx:pt idx="9085">9996.8299999999999</cx:pt>
          <cx:pt idx="9086">9717.0699999999997</cx:pt>
          <cx:pt idx="9087">4796.8900000000003</cx:pt>
          <cx:pt idx="9088">4991.6099999999997</cx:pt>
          <cx:pt idx="9089">2864.8000000000002</cx:pt>
          <cx:pt idx="9090">8995.9400000000005</cx:pt>
          <cx:pt idx="9091">2962</cx:pt>
          <cx:pt idx="9092">5223.1800000000003</cx:pt>
          <cx:pt idx="9093">4784</cx:pt>
          <cx:pt idx="9094">9881.4899999999998</cx:pt>
          <cx:pt idx="9095">10032.16</cx:pt>
          <cx:pt idx="9096">4927.1000000000004</cx:pt>
          <cx:pt idx="9097">499.88</cx:pt>
          <cx:pt idx="9098">6318.4700000000003</cx:pt>
          <cx:pt idx="9099">1008.96</cx:pt>
          <cx:pt idx="9100">4732.2600000000002</cx:pt>
          <cx:pt idx="9101">3463.1100000000001</cx:pt>
          <cx:pt idx="9102">500</cx:pt>
          <cx:pt idx="9103">2812.6300000000001</cx:pt>
          <cx:pt idx="9104">826.50999999999999</cx:pt>
          <cx:pt idx="9105">500</cx:pt>
          <cx:pt idx="9106">5029.5699999999997</cx:pt>
          <cx:pt idx="9107">14999.1</cx:pt>
          <cx:pt idx="9108">927.95000000000005</cx:pt>
          <cx:pt idx="9109">14995.93</cx:pt>
          <cx:pt idx="9110">454.79000000000002</cx:pt>
          <cx:pt idx="9111">4995</cx:pt>
          <cx:pt idx="9112">4974</cx:pt>
          <cx:pt idx="9113">5024.2399999999998</cx:pt>
          <cx:pt idx="9114">2145.1100000000001</cx:pt>
          <cx:pt idx="9115">1000</cx:pt>
          <cx:pt idx="9116">856.79999999999995</cx:pt>
          <cx:pt idx="9117">36.420000000000002</cx:pt>
          <cx:pt idx="9118">8652.6900000000005</cx:pt>
          <cx:pt idx="9119">1864.3399999999999</cx:pt>
          <cx:pt idx="9120">8500</cx:pt>
          <cx:pt idx="9121">29263.419999999998</cx:pt>
          <cx:pt idx="9122">2593.9699999999998</cx:pt>
          <cx:pt idx="9123">761.03999999999996</cx:pt>
          <cx:pt idx="9124">9812.4799999999996</cx:pt>
          <cx:pt idx="9125">64.400000000000006</cx:pt>
          <cx:pt idx="9126">4807.3699999999999</cx:pt>
          <cx:pt idx="9127">2460.9499999999998</cx:pt>
          <cx:pt idx="9128">3941.4000000000001</cx:pt>
          <cx:pt idx="9129">5306.2700000000004</cx:pt>
          <cx:pt idx="9130">4997.1099999999997</cx:pt>
          <cx:pt idx="9131">2999.5100000000002</cx:pt>
          <cx:pt idx="9132">6302.5699999999997</cx:pt>
          <cx:pt idx="9133">2618.7600000000002</cx:pt>
          <cx:pt idx="9134">1992.9000000000001</cx:pt>
          <cx:pt idx="9135">1499.52</cx:pt>
          <cx:pt idx="9136">4671.3100000000004</cx:pt>
          <cx:pt idx="9137">4902.6800000000003</cx:pt>
          <cx:pt idx="9138">4999.2200000000003</cx:pt>
          <cx:pt idx="9139">2910.9200000000001</cx:pt>
          <cx:pt idx="9140">792.58000000000004</cx:pt>
          <cx:pt idx="9141">1999.3900000000001</cx:pt>
          <cx:pt idx="9142">843.17999999999995</cx:pt>
          <cx:pt idx="9143">9900</cx:pt>
          <cx:pt idx="9144">2811.1900000000001</cx:pt>
          <cx:pt idx="9145">4999.5699999999997</cx:pt>
          <cx:pt idx="9146">522.37</cx:pt>
          <cx:pt idx="9147">10335.459999999999</cx:pt>
          <cx:pt idx="9148">1992.04</cx:pt>
          <cx:pt idx="9149">7500</cx:pt>
          <cx:pt idx="9150">2737.6900000000001</cx:pt>
          <cx:pt idx="9151">8492.2600000000002</cx:pt>
          <cx:pt idx="9152">1954.78</cx:pt>
          <cx:pt idx="9153">1591.8199999999999</cx:pt>
          <cx:pt idx="9154">1966.1199999999999</cx:pt>
          <cx:pt idx="9155">710.00999999999999</cx:pt>
          <cx:pt idx="9156">3439.7399999999998</cx:pt>
          <cx:pt idx="9157">4967.8000000000002</cx:pt>
          <cx:pt idx="9158">1588.1800000000001</cx:pt>
          <cx:pt idx="9159">999.82000000000005</cx:pt>
          <cx:pt idx="9160">1484.9300000000001</cx:pt>
          <cx:pt idx="9161">483.01999999999998</cx:pt>
          <cx:pt idx="9162">3464.8000000000002</cx:pt>
          <cx:pt idx="9163">3959.0799999999999</cx:pt>
          <cx:pt idx="9164">998.36000000000001</cx:pt>
          <cx:pt idx="9165">1999.9400000000001</cx:pt>
          <cx:pt idx="9166">245.72999999999999</cx:pt>
          <cx:pt idx="9167">17766.209999999999</cx:pt>
          <cx:pt idx="9168">1599.3699999999999</cx:pt>
          <cx:pt idx="9169">9990.1800000000003</cx:pt>
          <cx:pt idx="9170">3973.1199999999999</cx:pt>
          <cx:pt idx="9171">1486.04</cx:pt>
          <cx:pt idx="9172">4736.6300000000001</cx:pt>
          <cx:pt idx="9173">814.62</cx:pt>
          <cx:pt idx="9174">9985.5400000000009</cx:pt>
          <cx:pt idx="9175">983.48000000000002</cx:pt>
          <cx:pt idx="9176">316.38999999999999</cx:pt>
          <cx:pt idx="9177">6693.0500000000002</cx:pt>
          <cx:pt idx="9178">998.47000000000003</cx:pt>
          <cx:pt idx="9179">1993.23</cx:pt>
          <cx:pt idx="9180">1508.9300000000001</cx:pt>
          <cx:pt idx="9181">117.18000000000001</cx:pt>
          <cx:pt idx="9182">9816.9300000000003</cx:pt>
          <cx:pt idx="9183">988.54999999999995</cx:pt>
          <cx:pt idx="9184">4999.2399999999998</cx:pt>
          <cx:pt idx="9185">1972.3499999999999</cx:pt>
          <cx:pt idx="9186">580.59000000000003</cx:pt>
          <cx:pt idx="9187">3000</cx:pt>
          <cx:pt idx="9188">2711.0700000000002</cx:pt>
          <cx:pt idx="9189">2000</cx:pt>
          <cx:pt idx="9190">3787.3699999999999</cx:pt>
          <cx:pt idx="9191">910.75</cx:pt>
          <cx:pt idx="9192">484.36000000000001</cx:pt>
          <cx:pt idx="9193">261.58999999999997</cx:pt>
          <cx:pt idx="9194">2094.0700000000002</cx:pt>
          <cx:pt idx="9195">2295.4200000000001</cx:pt>
          <cx:pt idx="9196">1000</cx:pt>
          <cx:pt idx="9197">2751.0100000000002</cx:pt>
          <cx:pt idx="9198">9046.0799999999999</cx:pt>
          <cx:pt idx="9199">1345.8800000000001</cx:pt>
          <cx:pt idx="9200">5020.71</cx:pt>
          <cx:pt idx="9201">5873.8199999999997</cx:pt>
          <cx:pt idx="9202">14999.27</cx:pt>
          <cx:pt idx="9203">640.96000000000004</cx:pt>
          <cx:pt idx="9204">905.50999999999999</cx:pt>
          <cx:pt idx="9205">2627.3600000000001</cx:pt>
          <cx:pt idx="9206">1928.3900000000001</cx:pt>
          <cx:pt idx="9207">1209</cx:pt>
          <cx:pt idx="9208">4952.8400000000001</cx:pt>
          <cx:pt idx="9209">7326</cx:pt>
          <cx:pt idx="9210">1996.4200000000001</cx:pt>
          <cx:pt idx="9211">872.52999999999997</cx:pt>
          <cx:pt idx="9212">4753.75</cx:pt>
          <cx:pt idx="9213">4855.3199999999997</cx:pt>
          <cx:pt idx="9214">7428.21</cx:pt>
          <cx:pt idx="9215">1503.6800000000001</cx:pt>
          <cx:pt idx="9216">6511.4499999999998</cx:pt>
          <cx:pt idx="9217">6460.4200000000001</cx:pt>
          <cx:pt idx="9218">782.52999999999997</cx:pt>
          <cx:pt idx="9219">6076.5200000000004</cx:pt>
          <cx:pt idx="9220">1000</cx:pt>
          <cx:pt idx="9221">4923.8199999999997</cx:pt>
          <cx:pt idx="9222">957.73000000000002</cx:pt>
          <cx:pt idx="9223">4951.96</cx:pt>
          <cx:pt idx="9224">1005.8</cx:pt>
          <cx:pt idx="9225">4680.7600000000002</cx:pt>
          <cx:pt idx="9226">1643.1300000000001</cx:pt>
          <cx:pt idx="9227">6428.6300000000001</cx:pt>
          <cx:pt idx="9228">5000</cx:pt>
          <cx:pt idx="9229">299.12</cx:pt>
          <cx:pt idx="9230">9882.7000000000007</cx:pt>
          <cx:pt idx="9231">2741.5100000000002</cx:pt>
          <cx:pt idx="9232">23.149999999999999</cx:pt>
          <cx:pt idx="9233">972.38999999999999</cx:pt>
          <cx:pt idx="9234">4909.1599999999999</cx:pt>
          <cx:pt idx="9235">3294.0300000000002</cx:pt>
          <cx:pt idx="9236">10000</cx:pt>
          <cx:pt idx="9237">4389.8100000000004</cx:pt>
          <cx:pt idx="9238">654.27999999999997</cx:pt>
          <cx:pt idx="9239">9992.4899999999998</cx:pt>
          <cx:pt idx="9240">1999.9400000000001</cx:pt>
          <cx:pt idx="9241">1036.96</cx:pt>
          <cx:pt idx="9242">2708.6399999999999</cx:pt>
          <cx:pt idx="9243">1490.5599999999999</cx:pt>
          <cx:pt idx="9244">3935.9200000000001</cx:pt>
          <cx:pt idx="9245">4616.6999999999998</cx:pt>
          <cx:pt idx="9246">926.71000000000004</cx:pt>
          <cx:pt idx="9247">534.21000000000004</cx:pt>
          <cx:pt idx="9248">7500</cx:pt>
          <cx:pt idx="9249">474.55000000000001</cx:pt>
          <cx:pt idx="9250">925</cx:pt>
          <cx:pt idx="9251">513.30999999999995</cx:pt>
          <cx:pt idx="9252">418.05000000000001</cx:pt>
          <cx:pt idx="9253">2844.2199999999998</cx:pt>
          <cx:pt idx="9254">996.24000000000001</cx:pt>
          <cx:pt idx="9255">1896.4000000000001</cx:pt>
          <cx:pt idx="9256">1625</cx:pt>
          <cx:pt idx="9257">12500</cx:pt>
          <cx:pt idx="9258">1964.5599999999999</cx:pt>
          <cx:pt idx="9259">99</cx:pt>
          <cx:pt idx="9260">4982.7700000000004</cx:pt>
          <cx:pt idx="9261">9831.8099999999995</cx:pt>
          <cx:pt idx="9262">9989.0200000000004</cx:pt>
          <cx:pt idx="9263">4795.8100000000004</cx:pt>
          <cx:pt idx="9264">1648.3499999999999</cx:pt>
          <cx:pt idx="9265">964.77999999999997</cx:pt>
          <cx:pt idx="9266">9599.4200000000001</cx:pt>
          <cx:pt idx="9267">976.97000000000003</cx:pt>
          <cx:pt idx="9268">2665.1799999999998</cx:pt>
          <cx:pt idx="9269">6772.7799999999997</cx:pt>
          <cx:pt idx="9270">4407.3999999999996</cx:pt>
          <cx:pt idx="9271">2181.0900000000001</cx:pt>
          <cx:pt idx="9272">4027.5500000000002</cx:pt>
          <cx:pt idx="9273">484.41000000000003</cx:pt>
          <cx:pt idx="9274">7346.6700000000001</cx:pt>
          <cx:pt idx="9275">1499.8499999999999</cx:pt>
          <cx:pt idx="9276">4861.5</cx:pt>
          <cx:pt idx="9277">3437.4299999999998</cx:pt>
          <cx:pt idx="9278">4347</cx:pt>
          <cx:pt idx="9279">9990.4699999999993</cx:pt>
          <cx:pt idx="9280">86.790000000000006</cx:pt>
          <cx:pt idx="9281">4843.1599999999999</cx:pt>
          <cx:pt idx="9282">9998.5599999999995</cx:pt>
          <cx:pt idx="9283">448.61000000000001</cx:pt>
          <cx:pt idx="9284">7000</cx:pt>
          <cx:pt idx="9285">5853.8000000000002</cx:pt>
          <cx:pt idx="9286">9819.6100000000006</cx:pt>
          <cx:pt idx="9287">1060.27</cx:pt>
          <cx:pt idx="9288">3935.8000000000002</cx:pt>
          <cx:pt idx="9289">493.56</cx:pt>
          <cx:pt idx="9290">5024.0500000000002</cx:pt>
          <cx:pt idx="9291">219.68000000000001</cx:pt>
          <cx:pt idx="9292">2000</cx:pt>
          <cx:pt idx="9293">10000</cx:pt>
          <cx:pt idx="9294">14999.07</cx:pt>
          <cx:pt idx="9295">5206.2799999999997</cx:pt>
          <cx:pt idx="9296">4995.96</cx:pt>
          <cx:pt idx="9297">5590.6899999999996</cx:pt>
          <cx:pt idx="9298">3617.1300000000001</cx:pt>
          <cx:pt idx="9299">2818.2800000000002</cx:pt>
          <cx:pt idx="9300">2736.3400000000001</cx:pt>
          <cx:pt idx="9301">996.57000000000005</cx:pt>
          <cx:pt idx="9302">3098.9400000000001</cx:pt>
          <cx:pt idx="9303">3038.6999999999998</cx:pt>
          <cx:pt idx="9304">3342.6500000000001</cx:pt>
          <cx:pt idx="9305">9665.9799999999996</cx:pt>
          <cx:pt idx="9306">1043.29</cx:pt>
          <cx:pt idx="9307">7486.4499999999998</cx:pt>
          <cx:pt idx="9308">9996.6399999999994</cx:pt>
          <cx:pt idx="9309">1004.67</cx:pt>
          <cx:pt idx="9310">8654.9400000000005</cx:pt>
          <cx:pt idx="9311">73.359999999999999</cx:pt>
          <cx:pt idx="9312">999.07000000000005</cx:pt>
          <cx:pt idx="9313">7530.8900000000003</cx:pt>
          <cx:pt idx="9314">4999.5100000000002</cx:pt>
          <cx:pt idx="9315">10264.540000000001</cx:pt>
          <cx:pt idx="9316">1628.71</cx:pt>
          <cx:pt idx="9317">514.80999999999995</cx:pt>
          <cx:pt idx="9318">14997.49</cx:pt>
          <cx:pt idx="9319">3498.8600000000001</cx:pt>
          <cx:pt idx="9320">4897.9700000000003</cx:pt>
          <cx:pt idx="9321">426.25999999999999</cx:pt>
          <cx:pt idx="9322">7424.9499999999998</cx:pt>
          <cx:pt idx="9323">999.90999999999997</cx:pt>
          <cx:pt idx="9324">4844.8000000000002</cx:pt>
          <cx:pt idx="9325">1000</cx:pt>
          <cx:pt idx="9326">935.20000000000005</cx:pt>
          <cx:pt idx="9327">4970</cx:pt>
          <cx:pt idx="9328">9888.7700000000004</cx:pt>
          <cx:pt idx="9329">820.62</cx:pt>
          <cx:pt idx="9330">500</cx:pt>
          <cx:pt idx="9331">2853.0500000000002</cx:pt>
          <cx:pt idx="9332">9660.3899999999994</cx:pt>
          <cx:pt idx="9333">5526.8400000000001</cx:pt>
          <cx:pt idx="9334">9999.2299999999996</cx:pt>
          <cx:pt idx="9335">992.78999999999996</cx:pt>
          <cx:pt idx="9336">266.44</cx:pt>
          <cx:pt idx="9337">3005.3600000000001</cx:pt>
          <cx:pt idx="9338">263.75999999999999</cx:pt>
          <cx:pt idx="9339">4362.1700000000001</cx:pt>
          <cx:pt idx="9340">5669.7299999999996</cx:pt>
          <cx:pt idx="9341">524.90999999999997</cx:pt>
          <cx:pt idx="9342">1969</cx:pt>
          <cx:pt idx="9343">1112.02</cx:pt>
          <cx:pt idx="9344">531.63</cx:pt>
          <cx:pt idx="9345">1904.6900000000001</cx:pt>
          <cx:pt idx="9346">4695.8699999999999</cx:pt>
          <cx:pt idx="9347">1452.49</cx:pt>
          <cx:pt idx="9348">218.13</cx:pt>
          <cx:pt idx="9349">308.00999999999999</cx:pt>
          <cx:pt idx="9350">2187.8400000000001</cx:pt>
          <cx:pt idx="9351">2493.4099999999999</cx:pt>
          <cx:pt idx="9352">2239.6399999999999</cx:pt>
          <cx:pt idx="9353">1007.22</cx:pt>
          <cx:pt idx="9354">508.06</cx:pt>
          <cx:pt idx="9355">2909.3299999999999</cx:pt>
          <cx:pt idx="9356">9988.7199999999993</cx:pt>
          <cx:pt idx="9357">10053.08</cx:pt>
          <cx:pt idx="9358">200.88999999999999</cx:pt>
          <cx:pt idx="9359">5273.54</cx:pt>
          <cx:pt idx="9360">4343.9200000000001</cx:pt>
          <cx:pt idx="9361">924</cx:pt>
          <cx:pt idx="9362">1693.8699999999999</cx:pt>
          <cx:pt idx="9363">4993.5200000000004</cx:pt>
          <cx:pt idx="9364">5004.3299999999999</cx:pt>
          <cx:pt idx="9365">1956.2</cx:pt>
          <cx:pt idx="9366">4587.1499999999996</cx:pt>
          <cx:pt idx="9367">4999.4700000000003</cx:pt>
          <cx:pt idx="9368">1917.4200000000001</cx:pt>
          <cx:pt idx="9369">4000</cx:pt>
          <cx:pt idx="9370">960.96000000000004</cx:pt>
          <cx:pt idx="9371">6934.9099999999999</cx:pt>
          <cx:pt idx="9372">3655.1700000000001</cx:pt>
          <cx:pt idx="9373">1452.6199999999999</cx:pt>
          <cx:pt idx="9374">5021.8900000000003</cx:pt>
          <cx:pt idx="9375">440.06999999999999</cx:pt>
          <cx:pt idx="9376">458.74000000000001</cx:pt>
          <cx:pt idx="9377">2689.5599999999999</cx:pt>
          <cx:pt idx="9378">1309.6400000000001</cx:pt>
          <cx:pt idx="9379">1500</cx:pt>
          <cx:pt idx="9380">2997.7199999999998</cx:pt>
          <cx:pt idx="9381">1994</cx:pt>
          <cx:pt idx="9382">12619.290000000001</cx:pt>
          <cx:pt idx="9383">2983.25</cx:pt>
          <cx:pt idx="9384">3717.8600000000001</cx:pt>
          <cx:pt idx="9385">9367.8799999999992</cx:pt>
          <cx:pt idx="9386">9434.8099999999995</cx:pt>
          <cx:pt idx="9387">996.44000000000005</cx:pt>
          <cx:pt idx="9388">320.69999999999999</cx:pt>
          <cx:pt idx="9389">266.18000000000001</cx:pt>
          <cx:pt idx="9390">1648.3699999999999</cx:pt>
          <cx:pt idx="9391">1431</cx:pt>
          <cx:pt idx="9392">439.94999999999999</cx:pt>
          <cx:pt idx="9393">2049.46</cx:pt>
          <cx:pt idx="9394">11879.75</cx:pt>
          <cx:pt idx="9395">4864.21</cx:pt>
          <cx:pt idx="9396">4618.6499999999996</cx:pt>
          <cx:pt idx="9397">7771.5200000000004</cx:pt>
          <cx:pt idx="9398">2800</cx:pt>
          <cx:pt idx="9399">12448.91</cx:pt>
          <cx:pt idx="9400">4814.0100000000002</cx:pt>
          <cx:pt idx="9401">7417.1999999999998</cx:pt>
          <cx:pt idx="9402">8366.2399999999998</cx:pt>
          <cx:pt idx="9403">4809.96</cx:pt>
          <cx:pt idx="9404">1813.1900000000001</cx:pt>
          <cx:pt idx="9405">955</cx:pt>
          <cx:pt idx="9406">1605.0899999999999</cx:pt>
          <cx:pt idx="9407">928.25</cx:pt>
          <cx:pt idx="9408">948.19000000000005</cx:pt>
          <cx:pt idx="9409">2002.8299999999999</cx:pt>
          <cx:pt idx="9410">4988.2600000000002</cx:pt>
          <cx:pt idx="9411">7143.79</cx:pt>
          <cx:pt idx="9412">5972.8599999999997</cx:pt>
          <cx:pt idx="9413">4999.1499999999996</cx:pt>
          <cx:pt idx="9414">525.09000000000003</cx:pt>
          <cx:pt idx="9415">4989.0699999999997</cx:pt>
          <cx:pt idx="9416">9761.8199999999997</cx:pt>
          <cx:pt idx="9417">4761.9899999999998</cx:pt>
          <cx:pt idx="9418">4675.6000000000004</cx:pt>
          <cx:pt idx="9419">2578.77</cx:pt>
          <cx:pt idx="9420">32.350000000000001</cx:pt>
          <cx:pt idx="9421">4856.8199999999997</cx:pt>
          <cx:pt idx="9422">4995.7700000000004</cx:pt>
          <cx:pt idx="9423">982.04999999999995</cx:pt>
          <cx:pt idx="9424">405.60000000000002</cx:pt>
          <cx:pt idx="9425">9825.5400000000009</cx:pt>
          <cx:pt idx="9426">4947.5799999999999</cx:pt>
          <cx:pt idx="9427">1975.01</cx:pt>
          <cx:pt idx="9428">5000</cx:pt>
          <cx:pt idx="9429">992.49000000000001</cx:pt>
          <cx:pt idx="9430">295.31</cx:pt>
          <cx:pt idx="9431">7295.7299999999996</cx:pt>
          <cx:pt idx="9432">373.11000000000001</cx:pt>
          <cx:pt idx="9433">1937.8800000000001</cx:pt>
          <cx:pt idx="9434">841.07000000000005</cx:pt>
          <cx:pt idx="9435">1176.1199999999999</cx:pt>
          <cx:pt idx="9436">1827.75</cx:pt>
          <cx:pt idx="9437">8915.9899999999998</cx:pt>
          <cx:pt idx="9438">9204.9699999999993</cx:pt>
          <cx:pt idx="9439">3985.98</cx:pt>
          <cx:pt idx="9440">297.43000000000001</cx:pt>
          <cx:pt idx="9441">500</cx:pt>
          <cx:pt idx="9442">11130.950000000001</cx:pt>
          <cx:pt idx="9443">1028.9400000000001</cx:pt>
          <cx:pt idx="9444">2563.6599999999999</cx:pt>
          <cx:pt idx="9445">1982.95</cx:pt>
          <cx:pt idx="9446">7846.6099999999997</cx:pt>
          <cx:pt idx="9447">4953.3100000000004</cx:pt>
          <cx:pt idx="9448">4597.2700000000004</cx:pt>
          <cx:pt idx="9449">3442.0799999999999</cx:pt>
          <cx:pt idx="9450">1476.98</cx:pt>
          <cx:pt idx="9451">868.42999999999995</cx:pt>
          <cx:pt idx="9452">7023.2200000000003</cx:pt>
          <cx:pt idx="9453">4692.2700000000004</cx:pt>
          <cx:pt idx="9454">307.00999999999999</cx:pt>
          <cx:pt idx="9455">15002.309999999999</cx:pt>
          <cx:pt idx="9456">863.00999999999999</cx:pt>
          <cx:pt idx="9457">499.06</cx:pt>
          <cx:pt idx="9458">999.72000000000003</cx:pt>
          <cx:pt idx="9459">3012.6799999999998</cx:pt>
          <cx:pt idx="9460">4494.1000000000004</cx:pt>
          <cx:pt idx="9461">11593.459999999999</cx:pt>
          <cx:pt idx="9462">938.01999999999998</cx:pt>
          <cx:pt idx="9463">1000</cx:pt>
          <cx:pt idx="9464">5000</cx:pt>
          <cx:pt idx="9465">994.72000000000003</cx:pt>
          <cx:pt idx="9466">4964.0900000000001</cx:pt>
          <cx:pt idx="9467">493.38999999999999</cx:pt>
          <cx:pt idx="9468">9996.9099999999999</cx:pt>
          <cx:pt idx="9469">1788.1099999999999</cx:pt>
          <cx:pt idx="9470">2809.9499999999998</cx:pt>
          <cx:pt idx="9471">5275.7799999999997</cx:pt>
          <cx:pt idx="9472">5019.8999999999996</cx:pt>
          <cx:pt idx="9473">10000</cx:pt>
          <cx:pt idx="9474">9850</cx:pt>
          <cx:pt idx="9475">827.39999999999998</cx:pt>
          <cx:pt idx="9476">4970.0100000000002</cx:pt>
          <cx:pt idx="9477">4880.9300000000003</cx:pt>
          <cx:pt idx="9478">9805.4799999999996</cx:pt>
          <cx:pt idx="9479">525.40999999999997</cx:pt>
          <cx:pt idx="9480">1434.76</cx:pt>
          <cx:pt idx="9481">1892.3399999999999</cx:pt>
          <cx:pt idx="9482">7360.8500000000004</cx:pt>
          <cx:pt idx="9483">2911.25</cx:pt>
          <cx:pt idx="9484">4719.25</cx:pt>
          <cx:pt idx="9485">9778.7099999999991</cx:pt>
          <cx:pt idx="9486">9187.5</cx:pt>
          <cx:pt idx="9487">8303.2299999999996</cx:pt>
          <cx:pt idx="9488">3622.04</cx:pt>
          <cx:pt idx="9489">1760.71</cx:pt>
          <cx:pt idx="9490">6493.5799999999999</cx:pt>
          <cx:pt idx="9491">2111.0999999999999</cx:pt>
          <cx:pt idx="9492">9650</cx:pt>
          <cx:pt idx="9493">1825.8</cx:pt>
          <cx:pt idx="9494">465.80000000000001</cx:pt>
          <cx:pt idx="9495">4855.4200000000001</cx:pt>
          <cx:pt idx="9496">2482.8800000000001</cx:pt>
          <cx:pt idx="9497">5457.4799999999996</cx:pt>
          <cx:pt idx="9498">1997.02</cx:pt>
          <cx:pt idx="9499">7653.5900000000001</cx:pt>
          <cx:pt idx="9500">2999.3699999999999</cx:pt>
          <cx:pt idx="9501">4988.8100000000004</cx:pt>
          <cx:pt idx="9502">991.12</cx:pt>
          <cx:pt idx="9503">4993.3500000000004</cx:pt>
          <cx:pt idx="9504">9867.0100000000002</cx:pt>
          <cx:pt idx="9505">2592.5599999999999</cx:pt>
          <cx:pt idx="9506">2022</cx:pt>
          <cx:pt idx="9507">5437.1999999999998</cx:pt>
          <cx:pt idx="9508">4948.4899999999998</cx:pt>
          <cx:pt idx="9509">2960.6900000000001</cx:pt>
          <cx:pt idx="9510">4975.6400000000003</cx:pt>
          <cx:pt idx="9511">2557.9400000000001</cx:pt>
          <cx:pt idx="9512">4507.0600000000004</cx:pt>
          <cx:pt idx="9513">2000</cx:pt>
          <cx:pt idx="9514">1907.01</cx:pt>
          <cx:pt idx="9515">548.96000000000004</cx:pt>
          <cx:pt idx="9516">9971.6700000000001</cx:pt>
          <cx:pt idx="9517">2000</cx:pt>
          <cx:pt idx="9518">872.26999999999998</cx:pt>
          <cx:pt idx="9519">957.88999999999999</cx:pt>
          <cx:pt idx="9520">4998.6999999999998</cx:pt>
          <cx:pt idx="9521">7419.1499999999996</cx:pt>
          <cx:pt idx="9522">12000</cx:pt>
          <cx:pt idx="9523">9052.7199999999993</cx:pt>
          <cx:pt idx="9524">5020</cx:pt>
          <cx:pt idx="9525">1368.23</cx:pt>
          <cx:pt idx="9526">531.39999999999998</cx:pt>
          <cx:pt idx="9527">4924</cx:pt>
          <cx:pt idx="9528">1746.26</cx:pt>
          <cx:pt idx="9529">1306.8800000000001</cx:pt>
          <cx:pt idx="9530">2994.5799999999999</cx:pt>
          <cx:pt idx="9531">2608.1300000000001</cx:pt>
          <cx:pt idx="9532">4099.9700000000003</cx:pt>
          <cx:pt idx="9533">13738.690000000001</cx:pt>
          <cx:pt idx="9534">9648.8799999999992</cx:pt>
          <cx:pt idx="9535">968.75999999999999</cx:pt>
          <cx:pt idx="9536">9888.1900000000005</cx:pt>
          <cx:pt idx="9537">989.62</cx:pt>
          <cx:pt idx="9538">15042.26</cx:pt>
          <cx:pt idx="9539">9598.7000000000007</cx:pt>
          <cx:pt idx="9540">999.36000000000001</cx:pt>
          <cx:pt idx="9541">1148.8</cx:pt>
          <cx:pt idx="9542">299.00999999999999</cx:pt>
          <cx:pt idx="9543">9181.3700000000008</cx:pt>
          <cx:pt idx="9544">1000</cx:pt>
          <cx:pt idx="9545">7500</cx:pt>
          <cx:pt idx="9546">357.55000000000001</cx:pt>
          <cx:pt idx="9547">994.61000000000001</cx:pt>
          <cx:pt idx="9548">7977.71</cx:pt>
          <cx:pt idx="9549">9998.7000000000007</cx:pt>
          <cx:pt idx="9550">997.62</cx:pt>
          <cx:pt idx="9551">4656.9899999999998</cx:pt>
          <cx:pt idx="9552">1994.0699999999999</cx:pt>
          <cx:pt idx="9553">497.44999999999999</cx:pt>
          <cx:pt idx="9554">493.5</cx:pt>
          <cx:pt idx="9555">9990</cx:pt>
          <cx:pt idx="9556">956.32000000000005</cx:pt>
          <cx:pt idx="9557">2328.1100000000001</cx:pt>
          <cx:pt idx="9558">3981.6399999999999</cx:pt>
          <cx:pt idx="9559">1911.6300000000001</cx:pt>
          <cx:pt idx="9560">9999.8600000000006</cx:pt>
          <cx:pt idx="9561">699.59000000000003</cx:pt>
          <cx:pt idx="9562">1000</cx:pt>
          <cx:pt idx="9563">4981.4700000000003</cx:pt>
          <cx:pt idx="9564">5000</cx:pt>
          <cx:pt idx="9565">2449.8800000000001</cx:pt>
          <cx:pt idx="9566">2010.6800000000001</cx:pt>
          <cx:pt idx="9567">1892.9400000000001</cx:pt>
          <cx:pt idx="9568">222.55000000000001</cx:pt>
          <cx:pt idx="9569">1006.26</cx:pt>
          <cx:pt idx="9570">9528.8899999999994</cx:pt>
          <cx:pt idx="9571">1861.95</cx:pt>
          <cx:pt idx="9572">6943.8500000000004</cx:pt>
          <cx:pt idx="9573">4979.6099999999997</cx:pt>
          <cx:pt idx="9574">770.71000000000004</cx:pt>
          <cx:pt idx="9575">5996.7299999999996</cx:pt>
          <cx:pt idx="9576">485</cx:pt>
          <cx:pt idx="9577">5000</cx:pt>
          <cx:pt idx="9578">7447.8999999999996</cx:pt>
          <cx:pt idx="9579">855.88</cx:pt>
          <cx:pt idx="9580">4681.0900000000001</cx:pt>
          <cx:pt idx="9581">2910.9899999999998</cx:pt>
          <cx:pt idx="9582">1493</cx:pt>
          <cx:pt idx="9583">4171.6400000000003</cx:pt>
          <cx:pt idx="9584">1907.1800000000001</cx:pt>
          <cx:pt idx="9585">541</cx:pt>
          <cx:pt idx="9586">448.27999999999997</cx:pt>
          <cx:pt idx="9587">9992.3700000000008</cx:pt>
          <cx:pt idx="9588">100.26000000000001</cx:pt>
          <cx:pt idx="9589">488.61000000000001</cx:pt>
          <cx:pt idx="9590">7535.6999999999998</cx:pt>
          <cx:pt idx="9591">1971.24</cx:pt>
          <cx:pt idx="9592">3889.4400000000001</cx:pt>
          <cx:pt idx="9593">9665.0300000000007</cx:pt>
          <cx:pt idx="9594">4550.46</cx:pt>
          <cx:pt idx="9595">9151.0599999999995</cx:pt>
          <cx:pt idx="9596">7497.8599999999997</cx:pt>
          <cx:pt idx="9597">9481.6900000000005</cx:pt>
          <cx:pt idx="9598">50</cx:pt>
          <cx:pt idx="9599">999.88999999999999</cx:pt>
          <cx:pt idx="9600">90.120000000000005</cx:pt>
          <cx:pt idx="9601">513.12</cx:pt>
          <cx:pt idx="9602">8290.4400000000005</cx:pt>
          <cx:pt idx="9603">5000</cx:pt>
          <cx:pt idx="9604">1593.6099999999999</cx:pt>
          <cx:pt idx="9605">10000</cx:pt>
          <cx:pt idx="9606">498.06999999999999</cx:pt>
          <cx:pt idx="9607">255.68000000000001</cx:pt>
          <cx:pt idx="9608">941.97000000000003</cx:pt>
          <cx:pt idx="9609">4999.1700000000001</cx:pt>
          <cx:pt idx="9610">9856.8600000000006</cx:pt>
          <cx:pt idx="9611">931.88</cx:pt>
          <cx:pt idx="9612">59.990000000000002</cx:pt>
          <cx:pt idx="9613">2402.75</cx:pt>
          <cx:pt idx="9614">1443.9200000000001</cx:pt>
          <cx:pt idx="9615">994.87</cx:pt>
          <cx:pt idx="9616">9996.3999999999996</cx:pt>
          <cx:pt idx="9617">475.98000000000002</cx:pt>
          <cx:pt idx="9618">1000</cx:pt>
          <cx:pt idx="9619">2498.0599999999999</cx:pt>
          <cx:pt idx="9620">9984.5</cx:pt>
          <cx:pt idx="9621">853.95000000000005</cx:pt>
          <cx:pt idx="9622">7084.4700000000003</cx:pt>
          <cx:pt idx="9623">1955.29</cx:pt>
          <cx:pt idx="9624">299.63999999999999</cx:pt>
          <cx:pt idx="9625">1753.4000000000001</cx:pt>
          <cx:pt idx="9626">992.38</cx:pt>
          <cx:pt idx="9627">992.48000000000002</cx:pt>
          <cx:pt idx="9628">978.74000000000001</cx:pt>
          <cx:pt idx="9629">1018.76</cx:pt>
          <cx:pt idx="9630">1514.45</cx:pt>
          <cx:pt idx="9631">4986.5200000000004</cx:pt>
          <cx:pt idx="9632">7117.8699999999999</cx:pt>
          <cx:pt idx="9633">4858.6700000000001</cx:pt>
          <cx:pt idx="9634">4595.1400000000003</cx:pt>
          <cx:pt idx="9635">323.5</cx:pt>
          <cx:pt idx="9636">2364.6300000000001</cx:pt>
          <cx:pt idx="9637">3077.4099999999999</cx:pt>
          <cx:pt idx="9638">2118.3400000000001</cx:pt>
          <cx:pt idx="9639">993.75999999999999</cx:pt>
          <cx:pt idx="9640">953.73000000000002</cx:pt>
          <cx:pt idx="9641">2999.6599999999999</cx:pt>
          <cx:pt idx="9642">2249.7399999999998</cx:pt>
          <cx:pt idx="9643">19986.299999999999</cx:pt>
          <cx:pt idx="9644">2997.9400000000001</cx:pt>
          <cx:pt idx="9645">1002.09</cx:pt>
          <cx:pt idx="9646">469.81999999999999</cx:pt>
          <cx:pt idx="9647">5021.3999999999996</cx:pt>
          <cx:pt idx="9648">14567.700000000001</cx:pt>
          <cx:pt idx="9649">2982.5599999999999</cx:pt>
          <cx:pt idx="9650">17490.029999999999</cx:pt>
          <cx:pt idx="9651">2534.6100000000001</cx:pt>
          <cx:pt idx="9652">4758.4499999999998</cx:pt>
          <cx:pt idx="9653">473.80000000000001</cx:pt>
          <cx:pt idx="9654">4849.75</cx:pt>
          <cx:pt idx="9655">799.92999999999995</cx:pt>
          <cx:pt idx="9656">14853.77</cx:pt>
          <cx:pt idx="9657">7503</cx:pt>
          <cx:pt idx="9658">4895.71</cx:pt>
          <cx:pt idx="9659">992</cx:pt>
          <cx:pt idx="9660">1226.05</cx:pt>
          <cx:pt idx="9661">8730.25</cx:pt>
          <cx:pt idx="9662">10000</cx:pt>
          <cx:pt idx="9663">735.95000000000005</cx:pt>
          <cx:pt idx="9664">3366.0599999999999</cx:pt>
          <cx:pt idx="9665">976.11000000000001</cx:pt>
          <cx:pt idx="9666">19304.130000000001</cx:pt>
          <cx:pt idx="9667">4578.3500000000004</cx:pt>
          <cx:pt idx="9668">2870.71</cx:pt>
          <cx:pt idx="9669">1642.98</cx:pt>
          <cx:pt idx="9670">3959.8600000000001</cx:pt>
          <cx:pt idx="9671">1799.6199999999999</cx:pt>
          <cx:pt idx="9672">2973.4899999999998</cx:pt>
          <cx:pt idx="9673">1901.25</cx:pt>
          <cx:pt idx="9674">981.75</cx:pt>
          <cx:pt idx="9675">1893.1199999999999</cx:pt>
          <cx:pt idx="9676">9423.2000000000007</cx:pt>
          <cx:pt idx="9677">1862.45</cx:pt>
          <cx:pt idx="9678">978.89999999999998</cx:pt>
          <cx:pt idx="9679">369.29000000000002</cx:pt>
          <cx:pt idx="9680">2996.1599999999999</cx:pt>
          <cx:pt idx="9681">2967.0599999999999</cx:pt>
          <cx:pt idx="9682">982.57000000000005</cx:pt>
          <cx:pt idx="9683">2048.04</cx:pt>
          <cx:pt idx="9684">3153.6900000000001</cx:pt>
          <cx:pt idx="9685">7837.6499999999996</cx:pt>
          <cx:pt idx="9686">10018.139999999999</cx:pt>
          <cx:pt idx="9687">2000</cx:pt>
          <cx:pt idx="9688">4886.5900000000001</cx:pt>
          <cx:pt idx="9689">4792.1599999999999</cx:pt>
          <cx:pt idx="9690">4346.4300000000003</cx:pt>
          <cx:pt idx="9691">6724.5799999999999</cx:pt>
          <cx:pt idx="9692">2969.4499999999998</cx:pt>
          <cx:pt idx="9693">1946.3599999999999</cx:pt>
          <cx:pt idx="9694">4696.6899999999996</cx:pt>
          <cx:pt idx="9695">2714.9699999999998</cx:pt>
          <cx:pt idx="9696">4999.0299999999997</cx:pt>
          <cx:pt idx="9697">360.01999999999998</cx:pt>
          <cx:pt idx="9698">2992.5799999999999</cx:pt>
          <cx:pt idx="9699">4657.6899999999996</cx:pt>
          <cx:pt idx="9700">2889.4099999999999</cx:pt>
          <cx:pt idx="9701">1973.45</cx:pt>
          <cx:pt idx="9702">748.24000000000001</cx:pt>
          <cx:pt idx="9703">4981.8999999999996</cx:pt>
          <cx:pt idx="9704">449.49000000000001</cx:pt>
          <cx:pt idx="9705">4996.9399999999996</cx:pt>
          <cx:pt idx="9706">9783.2600000000002</cx:pt>
          <cx:pt idx="9707">1137.8299999999999</cx:pt>
          <cx:pt idx="9708">655.19000000000005</cx:pt>
          <cx:pt idx="9709">831.76999999999998</cx:pt>
          <cx:pt idx="9710">4916.4799999999996</cx:pt>
          <cx:pt idx="9711">9746.8799999999992</cx:pt>
          <cx:pt idx="9712">999.99000000000001</cx:pt>
          <cx:pt idx="9713">1717.1600000000001</cx:pt>
          <cx:pt idx="9714">2998.3299999999999</cx:pt>
          <cx:pt idx="9715">898.02999999999997</cx:pt>
          <cx:pt idx="9716">9845.1299999999992</cx:pt>
          <cx:pt idx="9717">4189.7399999999998</cx:pt>
          <cx:pt idx="9718">900</cx:pt>
          <cx:pt idx="9719">2873</cx:pt>
          <cx:pt idx="9720">2919.25</cx:pt>
          <cx:pt idx="9721">9984.9899999999998</cx:pt>
          <cx:pt idx="9722">4291.1999999999998</cx:pt>
          <cx:pt idx="9723">4688.4799999999996</cx:pt>
          <cx:pt idx="9724">7499.25</cx:pt>
          <cx:pt idx="9725">1997</cx:pt>
          <cx:pt idx="9726">7017.7600000000002</cx:pt>
          <cx:pt idx="9727">8399.5200000000004</cx:pt>
          <cx:pt idx="9728">2989.73</cx:pt>
          <cx:pt idx="9729">2861.9899999999998</cx:pt>
          <cx:pt idx="9730">1158.5599999999999</cx:pt>
          <cx:pt idx="9731">788.88</cx:pt>
          <cx:pt idx="9732">2148.25</cx:pt>
          <cx:pt idx="9733">4998.2700000000004</cx:pt>
          <cx:pt idx="9734">1566.05</cx:pt>
          <cx:pt idx="9735">3495.46</cx:pt>
          <cx:pt idx="9736">4999</cx:pt>
          <cx:pt idx="9737">7498.6899999999996</cx:pt>
          <cx:pt idx="9738">386.31</cx:pt>
          <cx:pt idx="9739">2489.79</cx:pt>
          <cx:pt idx="9740">899.91999999999996</cx:pt>
          <cx:pt idx="9741">4919.7200000000003</cx:pt>
          <cx:pt idx="9742">999.78999999999996</cx:pt>
          <cx:pt idx="9743">2996.6399999999999</cx:pt>
          <cx:pt idx="9744">556.07000000000005</cx:pt>
          <cx:pt idx="9745">19980.029999999999</cx:pt>
          <cx:pt idx="9746">1973.1500000000001</cx:pt>
          <cx:pt idx="9747">3928.6500000000001</cx:pt>
          <cx:pt idx="9748">1500</cx:pt>
          <cx:pt idx="9749">983.05999999999995</cx:pt>
          <cx:pt idx="9750">948.17999999999995</cx:pt>
          <cx:pt idx="9751">405.06999999999999</cx:pt>
          <cx:pt idx="9752">874.87</cx:pt>
          <cx:pt idx="9753">9846.6299999999992</cx:pt>
          <cx:pt idx="9754">7994.2600000000002</cx:pt>
          <cx:pt idx="9755">7519.54</cx:pt>
          <cx:pt idx="9756">9886.8799999999992</cx:pt>
          <cx:pt idx="9757">4938.96</cx:pt>
          <cx:pt idx="9758">2954.25</cx:pt>
          <cx:pt idx="9759">19997.830000000002</cx:pt>
          <cx:pt idx="9760">487.87</cx:pt>
          <cx:pt idx="9761">456.75</cx:pt>
          <cx:pt idx="9762">894.61000000000001</cx:pt>
          <cx:pt idx="9763">4829.1300000000001</cx:pt>
          <cx:pt idx="9764">1770.29</cx:pt>
          <cx:pt idx="9765">998.78999999999996</cx:pt>
          <cx:pt idx="9766">5463.4099999999999</cx:pt>
          <cx:pt idx="9767">2999.7600000000002</cx:pt>
          <cx:pt idx="9768">4948.3800000000001</cx:pt>
          <cx:pt idx="9769">1507.74</cx:pt>
          <cx:pt idx="9770">20371.5</cx:pt>
          <cx:pt idx="9771">1028.3699999999999</cx:pt>
          <cx:pt idx="9772">9840.2000000000007</cx:pt>
          <cx:pt idx="9773">9673.7199999999993</cx:pt>
          <cx:pt idx="9774">9673.7199999999993</cx:pt>
          <cx:pt idx="9775">9848.2900000000009</cx:pt>
          <cx:pt idx="9776">3000</cx:pt>
          <cx:pt idx="9777">462.42000000000002</cx:pt>
          <cx:pt idx="9778">4060.8099999999999</cx:pt>
          <cx:pt idx="9779">7495.6300000000001</cx:pt>
          <cx:pt idx="9780">3155.5900000000001</cx:pt>
          <cx:pt idx="9781">435.63999999999999</cx:pt>
          <cx:pt idx="9782">7283.54</cx:pt>
          <cx:pt idx="9783">4810.54</cx:pt>
          <cx:pt idx="9784">2903.8899999999999</cx:pt>
          <cx:pt idx="9785">469.88</cx:pt>
          <cx:pt idx="9786">491.41000000000003</cx:pt>
          <cx:pt idx="9787">9998.4799999999996</cx:pt>
          <cx:pt idx="9788">4092.1500000000001</cx:pt>
          <cx:pt idx="9789">861.87</cx:pt>
          <cx:pt idx="9790">4999.4099999999999</cx:pt>
          <cx:pt idx="9791">2662.29</cx:pt>
          <cx:pt idx="9792">4989</cx:pt>
          <cx:pt idx="9793">2959.5599999999999</cx:pt>
          <cx:pt idx="9794">5019.6199999999999</cx:pt>
          <cx:pt idx="9795">347.48000000000002</cx:pt>
          <cx:pt idx="9796">500</cx:pt>
          <cx:pt idx="9797">2208.4000000000001</cx:pt>
          <cx:pt idx="9798">410.22000000000003</cx:pt>
          <cx:pt idx="9799">4825.79</cx:pt>
          <cx:pt idx="9800">3536.3000000000002</cx:pt>
          <cx:pt idx="9801">2000</cx:pt>
          <cx:pt idx="9802">2999.5700000000002</cx:pt>
          <cx:pt idx="9803">499.49000000000001</cx:pt>
          <cx:pt idx="9804">286.63</cx:pt>
          <cx:pt idx="9805">1504.03</cx:pt>
          <cx:pt idx="9806">4995.96</cx:pt>
          <cx:pt idx="9807">3000</cx:pt>
          <cx:pt idx="9808">3051.5</cx:pt>
          <cx:pt idx="9809">6419.04</cx:pt>
          <cx:pt idx="9810">2993.4099999999999</cx:pt>
          <cx:pt idx="9811">2757.3600000000001</cx:pt>
          <cx:pt idx="9812">996.29999999999995</cx:pt>
          <cx:pt idx="9813">958.48000000000002</cx:pt>
          <cx:pt idx="9814">8916.7099999999991</cx:pt>
          <cx:pt idx="9815">499.08999999999997</cx:pt>
          <cx:pt idx="9816">2831.73</cx:pt>
          <cx:pt idx="9817">1487.6099999999999</cx:pt>
          <cx:pt idx="9818">2403.5300000000002</cx:pt>
          <cx:pt idx="9819">3330</cx:pt>
          <cx:pt idx="9820">4674.1800000000003</cx:pt>
          <cx:pt idx="9821">5890.8000000000002</cx:pt>
          <cx:pt idx="9822">878.49000000000001</cx:pt>
          <cx:pt idx="9823">10006.43</cx:pt>
          <cx:pt idx="9824">524.80999999999995</cx:pt>
          <cx:pt idx="9825">5892.4700000000003</cx:pt>
          <cx:pt idx="9826">597.13999999999999</cx:pt>
          <cx:pt idx="9827">9697.6399999999994</cx:pt>
          <cx:pt idx="9828">9986.25</cx:pt>
          <cx:pt idx="9829">159.66999999999999</cx:pt>
          <cx:pt idx="9830">5001.0100000000002</cx:pt>
          <cx:pt idx="9831">1462.9300000000001</cx:pt>
          <cx:pt idx="9832">9888.0100000000002</cx:pt>
          <cx:pt idx="9833">2543.23</cx:pt>
          <cx:pt idx="9834">1000.9</cx:pt>
          <cx:pt idx="9835">42.560000000000002</cx:pt>
          <cx:pt idx="9836">492.22000000000003</cx:pt>
          <cx:pt idx="9837">6992.9300000000003</cx:pt>
          <cx:pt idx="9838">4983.6800000000003</cx:pt>
          <cx:pt idx="9839">15000</cx:pt>
          <cx:pt idx="9840">9996.5799999999999</cx:pt>
          <cx:pt idx="9841">1490.28</cx:pt>
          <cx:pt idx="9842">4974.5200000000004</cx:pt>
          <cx:pt idx="9843">5399.1199999999999</cx:pt>
          <cx:pt idx="9844">488.04000000000002</cx:pt>
          <cx:pt idx="9845">2075.1999999999998</cx:pt>
          <cx:pt idx="9846">5285.8199999999997</cx:pt>
          <cx:pt idx="9847">999.04999999999995</cx:pt>
          <cx:pt idx="9848">5962.1700000000001</cx:pt>
          <cx:pt idx="9849">9993.0699999999997</cx:pt>
          <cx:pt idx="9850">131.99000000000001</cx:pt>
          <cx:pt idx="9851">2987.3800000000001</cx:pt>
          <cx:pt idx="9852">2745.46</cx:pt>
          <cx:pt idx="9853">2666.9000000000001</cx:pt>
          <cx:pt idx="9854">582.65999999999997</cx:pt>
          <cx:pt idx="9855">2000</cx:pt>
          <cx:pt idx="9856">6490.8999999999996</cx:pt>
          <cx:pt idx="9857">750</cx:pt>
          <cx:pt idx="9858">1940.3699999999999</cx:pt>
          <cx:pt idx="9859">4974.3699999999999</cx:pt>
          <cx:pt idx="9860">4699.8800000000001</cx:pt>
          <cx:pt idx="9861">1888</cx:pt>
          <cx:pt idx="9862">59.950000000000003</cx:pt>
          <cx:pt idx="9863">1500</cx:pt>
          <cx:pt idx="9864">468.42000000000002</cx:pt>
          <cx:pt idx="9865">4751.1999999999998</cx:pt>
          <cx:pt idx="9866">15012.129999999999</cx:pt>
          <cx:pt idx="9867">6453.9399999999996</cx:pt>
          <cx:pt idx="9868">4766.3999999999996</cx:pt>
          <cx:pt idx="9869">9998.6299999999992</cx:pt>
          <cx:pt idx="9870">1953.1400000000001</cx:pt>
          <cx:pt idx="9871">7482.6800000000003</cx:pt>
          <cx:pt idx="9872">4863.1599999999999</cx:pt>
          <cx:pt idx="9873">9955.25</cx:pt>
          <cx:pt idx="9874">587.49000000000001</cx:pt>
          <cx:pt idx="9875">7496.0100000000002</cx:pt>
          <cx:pt idx="9876">4890.6300000000001</cx:pt>
          <cx:pt idx="9877">5164.3699999999999</cx:pt>
          <cx:pt idx="9878">489.63999999999999</cx:pt>
          <cx:pt idx="9879">4996.7799999999997</cx:pt>
          <cx:pt idx="9880">7490.0699999999997</cx:pt>
          <cx:pt idx="9881">1615.53</cx:pt>
          <cx:pt idx="9882">2994.3200000000002</cx:pt>
          <cx:pt idx="9883">213.93000000000001</cx:pt>
          <cx:pt idx="9884">4760.54</cx:pt>
          <cx:pt idx="9885">1000</cx:pt>
          <cx:pt idx="9886">4350.9399999999996</cx:pt>
          <cx:pt idx="9887">957.12</cx:pt>
          <cx:pt idx="9888">5020.2200000000003</cx:pt>
          <cx:pt idx="9889">8127.3500000000004</cx:pt>
          <cx:pt idx="9890">2907.3800000000001</cx:pt>
          <cx:pt idx="9891">1000</cx:pt>
          <cx:pt idx="9892">3831.5500000000002</cx:pt>
          <cx:pt idx="9893">692.91999999999996</cx:pt>
          <cx:pt idx="9894">16655</cx:pt>
          <cx:pt idx="9895">974.80999999999995</cx:pt>
          <cx:pt idx="9896">9016.9599999999991</cx:pt>
          <cx:pt idx="9897">2142.7399999999998</cx:pt>
          <cx:pt idx="9898">951.47000000000003</cx:pt>
          <cx:pt idx="9899">10009</cx:pt>
          <cx:pt idx="9900">436.98000000000002</cx:pt>
          <cx:pt idx="9901">4896.7299999999996</cx:pt>
          <cx:pt idx="9902">10000</cx:pt>
          <cx:pt idx="9903">9999</cx:pt>
          <cx:pt idx="9904">1638.51</cx:pt>
          <cx:pt idx="9905">7332.4099999999999</cx:pt>
          <cx:pt idx="9906">1994.02</cx:pt>
          <cx:pt idx="9907">14.99</cx:pt>
          <cx:pt idx="9908">4973.8900000000003</cx:pt>
          <cx:pt idx="9909">8451.2700000000004</cx:pt>
          <cx:pt idx="9910">4985.1099999999997</cx:pt>
          <cx:pt idx="9911">4798.3599999999997</cx:pt>
          <cx:pt idx="9912">1986.5699999999999</cx:pt>
          <cx:pt idx="9913">7500</cx:pt>
          <cx:pt idx="9914">423.39999999999998</cx:pt>
          <cx:pt idx="9915">522.26999999999998</cx:pt>
          <cx:pt idx="9916">4974.8199999999997</cx:pt>
          <cx:pt idx="9917">4806.8500000000004</cx:pt>
          <cx:pt idx="9918">52.280000000000001</cx:pt>
          <cx:pt idx="9919">314.44</cx:pt>
          <cx:pt idx="9920">6092.1400000000003</cx:pt>
          <cx:pt idx="9921">1910.1700000000001</cx:pt>
          <cx:pt idx="9922">1017.34</cx:pt>
          <cx:pt idx="9923">1727.54</cx:pt>
          <cx:pt idx="9924">1999.6800000000001</cx:pt>
          <cx:pt idx="9925">15000</cx:pt>
          <cx:pt idx="9926">2896.1700000000001</cx:pt>
          <cx:pt idx="9927">197.65000000000001</cx:pt>
          <cx:pt idx="9928">4085.6100000000001</cx:pt>
          <cx:pt idx="9929">2510.3200000000002</cx:pt>
          <cx:pt idx="9930">1350.5599999999999</cx:pt>
          <cx:pt idx="9931">10015.92</cx:pt>
          <cx:pt idx="9932">998.19000000000005</cx:pt>
          <cx:pt idx="9933">943.55999999999995</cx:pt>
          <cx:pt idx="9934">999.96000000000004</cx:pt>
          <cx:pt idx="9935">1495.45</cx:pt>
          <cx:pt idx="9936">359.18000000000001</cx:pt>
          <cx:pt idx="9937">9801.9300000000003</cx:pt>
          <cx:pt idx="9938">599.75999999999999</cx:pt>
          <cx:pt idx="9939">500</cx:pt>
          <cx:pt idx="9940">509</cx:pt>
          <cx:pt idx="9941">4678.04</cx:pt>
          <cx:pt idx="9942">1134.5599999999999</cx:pt>
          <cx:pt idx="9943">1897.6400000000001</cx:pt>
          <cx:pt idx="9944">2752.1100000000001</cx:pt>
          <cx:pt idx="9945">9344.9699999999993</cx:pt>
          <cx:pt idx="9946">5648.1400000000003</cx:pt>
          <cx:pt idx="9947">1999.0999999999999</cx:pt>
          <cx:pt idx="9948">996.33000000000004</cx:pt>
          <cx:pt idx="9949">271.05000000000001</cx:pt>
          <cx:pt idx="9950">3977.0700000000002</cx:pt>
          <cx:pt idx="9951">2866.8899999999999</cx:pt>
          <cx:pt idx="9952">14998.59</cx:pt>
          <cx:pt idx="9953">7201.7399999999998</cx:pt>
          <cx:pt idx="9954">228</cx:pt>
          <cx:pt idx="9955">5556.0699999999997</cx:pt>
          <cx:pt idx="9956">458.24000000000001</cx:pt>
          <cx:pt idx="9957">2968.8699999999999</cx:pt>
          <cx:pt idx="9958">10000</cx:pt>
          <cx:pt idx="9959">13464.82</cx:pt>
          <cx:pt idx="9960">4999.8999999999996</cx:pt>
          <cx:pt idx="9961">9983.5799999999999</cx:pt>
          <cx:pt idx="9962">1790.3900000000001</cx:pt>
          <cx:pt idx="9963">2554.8299999999999</cx:pt>
          <cx:pt idx="9964">8964.1700000000001</cx:pt>
          <cx:pt idx="9965">8987.3400000000001</cx:pt>
          <cx:pt idx="9966">1470.27</cx:pt>
          <cx:pt idx="9967">1437.4200000000001</cx:pt>
          <cx:pt idx="9968">7913.3299999999999</cx:pt>
          <cx:pt idx="9969">7483.0699999999997</cx:pt>
          <cx:pt idx="9970">500</cx:pt>
          <cx:pt idx="9971">1498</cx:pt>
          <cx:pt idx="9972">9115.8899999999994</cx:pt>
          <cx:pt idx="9973">4477.25</cx:pt>
          <cx:pt idx="9974">1999.9100000000001</cx:pt>
          <cx:pt idx="9975">4803.25</cx:pt>
          <cx:pt idx="9976">3731.8600000000001</cx:pt>
          <cx:pt idx="9977">420</cx:pt>
          <cx:pt idx="9978">2070.8400000000001</cx:pt>
          <cx:pt idx="9979">8347.8199999999997</cx:pt>
          <cx:pt idx="9980">10002.290000000001</cx:pt>
          <cx:pt idx="9981">886.83000000000004</cx:pt>
          <cx:pt idx="9982">3956.77</cx:pt>
          <cx:pt idx="9983">524.94000000000005</cx:pt>
          <cx:pt idx="9984">7954.75</cx:pt>
          <cx:pt idx="9985">1431.75</cx:pt>
          <cx:pt idx="9986">2998.0100000000002</cx:pt>
          <cx:pt idx="9987">3000.3200000000002</cx:pt>
          <cx:pt idx="9988">7171.8900000000003</cx:pt>
          <cx:pt idx="9989">1939.6300000000001</cx:pt>
          <cx:pt idx="9990">1968.53</cx:pt>
          <cx:pt idx="9991">8123.4399999999996</cx:pt>
          <cx:pt idx="9992">1900.6500000000001</cx:pt>
          <cx:pt idx="9993">4908.2700000000004</cx:pt>
          <cx:pt idx="9994">775</cx:pt>
          <cx:pt idx="9995">9997.5900000000001</cx:pt>
          <cx:pt idx="9996">1995.21</cx:pt>
          <cx:pt idx="9997">5000</cx:pt>
          <cx:pt idx="9998">3685.75</cx:pt>
          <cx:pt idx="9999">6403.9799999999996</cx:pt>
          <cx:pt idx="10000">5014.5799999999999</cx:pt>
          <cx:pt idx="10001">2973.23</cx:pt>
          <cx:pt idx="10002">9604.6800000000003</cx:pt>
          <cx:pt idx="10003">481.74000000000001</cx:pt>
          <cx:pt idx="10004">1446.05</cx:pt>
          <cx:pt idx="10005">3005.5500000000002</cx:pt>
          <cx:pt idx="10006">1495.1600000000001</cx:pt>
          <cx:pt idx="10007">4632.8199999999997</cx:pt>
          <cx:pt idx="10008">8868.5100000000002</cx:pt>
          <cx:pt idx="10009">2735.1100000000001</cx:pt>
          <cx:pt idx="10010">4888.1199999999999</cx:pt>
          <cx:pt idx="10011">2493.7600000000002</cx:pt>
          <cx:pt idx="10012">279.08999999999997</cx:pt>
          <cx:pt idx="10013">4967.9399999999996</cx:pt>
          <cx:pt idx="10014">3008.4099999999999</cx:pt>
          <cx:pt idx="10015">2982.5700000000002</cx:pt>
          <cx:pt idx="10016">1487.9200000000001</cx:pt>
          <cx:pt idx="10017">4409.1199999999999</cx:pt>
          <cx:pt idx="10018">7200</cx:pt>
          <cx:pt idx="10019">2873.4899999999998</cx:pt>
          <cx:pt idx="10020">9339.3899999999994</cx:pt>
          <cx:pt idx="10021">269.89999999999998</cx:pt>
          <cx:pt idx="10022">1888.75</cx:pt>
          <cx:pt idx="10023">1007.27</cx:pt>
          <cx:pt idx="10024">1971.49</cx:pt>
          <cx:pt idx="10025">7446.1099999999997</cx:pt>
          <cx:pt idx="10026">498</cx:pt>
          <cx:pt idx="10027">4220.0799999999999</cx:pt>
          <cx:pt idx="10028">970</cx:pt>
          <cx:pt idx="10029">495.74000000000001</cx:pt>
          <cx:pt idx="10030">2872.7600000000002</cx:pt>
          <cx:pt idx="10031">9994.6800000000003</cx:pt>
          <cx:pt idx="10032">8652.6399999999994</cx:pt>
          <cx:pt idx="10033">4844.1400000000003</cx:pt>
          <cx:pt idx="10034">4794.5</cx:pt>
          <cx:pt idx="10035">3100</cx:pt>
          <cx:pt idx="10036">972.66999999999996</cx:pt>
          <cx:pt idx="10037">4965.71</cx:pt>
          <cx:pt idx="10038">3986.4000000000001</cx:pt>
          <cx:pt idx="10039">5926.9799999999996</cx:pt>
          <cx:pt idx="10040">991.64999999999998</cx:pt>
          <cx:pt idx="10041">4461.1700000000001</cx:pt>
          <cx:pt idx="10042">3770.0900000000001</cx:pt>
          <cx:pt idx="10043">4118.4300000000003</cx:pt>
          <cx:pt idx="10044">8709.6399999999994</cx:pt>
          <cx:pt idx="10045">8478.5400000000009</cx:pt>
          <cx:pt idx="10046">2989.3400000000001</cx:pt>
          <cx:pt idx="10047">5000</cx:pt>
          <cx:pt idx="10048">4953.4700000000003</cx:pt>
          <cx:pt idx="10049">6038.3000000000002</cx:pt>
          <cx:pt idx="10050">1496.1800000000001</cx:pt>
          <cx:pt idx="10051">1998.27</cx:pt>
          <cx:pt idx="10052">3510.7199999999998</cx:pt>
          <cx:pt idx="10053">4227.8900000000003</cx:pt>
          <cx:pt idx="10054">4889.2799999999997</cx:pt>
          <cx:pt idx="10055">3865.4000000000001</cx:pt>
          <cx:pt idx="10056">7431</cx:pt>
          <cx:pt idx="10057">1000</cx:pt>
          <cx:pt idx="10058">9543.7000000000007</cx:pt>
          <cx:pt idx="10059">1195.4300000000001</cx:pt>
          <cx:pt idx="10060">4570.6899999999996</cx:pt>
          <cx:pt idx="10061">1812.28</cx:pt>
          <cx:pt idx="10062">997.62</cx:pt>
          <cx:pt idx="10063">996.13999999999999</cx:pt>
          <cx:pt idx="10064">1000</cx:pt>
          <cx:pt idx="10065">519.48000000000002</cx:pt>
          <cx:pt idx="10066">7094.29</cx:pt>
          <cx:pt idx="10067">625.59000000000003</cx:pt>
          <cx:pt idx="10068">945.36000000000001</cx:pt>
          <cx:pt idx="10069">1441.8800000000001</cx:pt>
          <cx:pt idx="10070">4980.4799999999996</cx:pt>
          <cx:pt idx="10071">9544.5799999999999</cx:pt>
          <cx:pt idx="10072">7515</cx:pt>
          <cx:pt idx="10073">2017.0999999999999</cx:pt>
          <cx:pt idx="10074">137.41999999999999</cx:pt>
          <cx:pt idx="10075">278.19</cx:pt>
          <cx:pt idx="10076">7199.3999999999996</cx:pt>
          <cx:pt idx="10077">717.04999999999995</cx:pt>
          <cx:pt idx="10078">2844.73</cx:pt>
          <cx:pt idx="10079">8296.3299999999999</cx:pt>
          <cx:pt idx="10080">5000.1000000000004</cx:pt>
          <cx:pt idx="10081">9742.5900000000001</cx:pt>
          <cx:pt idx="10082">6954.3599999999997</cx:pt>
          <cx:pt idx="10083">1009.16</cx:pt>
          <cx:pt idx="10084">1001.52</cx:pt>
          <cx:pt idx="10085">7828.2600000000002</cx:pt>
          <cx:pt idx="10086">1173.3199999999999</cx:pt>
          <cx:pt idx="10087">4908.0699999999997</cx:pt>
          <cx:pt idx="10088">913.42999999999995</cx:pt>
          <cx:pt idx="10089">1772.05</cx:pt>
          <cx:pt idx="10090">1500</cx:pt>
          <cx:pt idx="10091">975</cx:pt>
          <cx:pt idx="10092">3100.6199999999999</cx:pt>
          <cx:pt idx="10093">513.59000000000003</cx:pt>
          <cx:pt idx="10094">50.810000000000002</cx:pt>
          <cx:pt idx="10095">3001.8099999999999</cx:pt>
          <cx:pt idx="10096">2697.9000000000001</cx:pt>
          <cx:pt idx="10097">3951.6500000000001</cx:pt>
          <cx:pt idx="10098">9014</cx:pt>
          <cx:pt idx="10099">5003.6700000000001</cx:pt>
          <cx:pt idx="10100">2999.6799999999998</cx:pt>
          <cx:pt idx="10101">949.69000000000005</cx:pt>
          <cx:pt idx="10102">3128.6100000000001</cx:pt>
          <cx:pt idx="10103">4999.1899999999996</cx:pt>
          <cx:pt idx="10104">2146.5500000000002</cx:pt>
          <cx:pt idx="10105">1775.98</cx:pt>
          <cx:pt idx="10106">4683.75</cx:pt>
          <cx:pt idx="10107">3557.3800000000001</cx:pt>
          <cx:pt idx="10108">5601.46</cx:pt>
          <cx:pt idx="10109">2329.5</cx:pt>
          <cx:pt idx="10110">302.66000000000003</cx:pt>
          <cx:pt idx="10111">9310.2399999999998</cx:pt>
          <cx:pt idx="10112">4918.0699999999997</cx:pt>
          <cx:pt idx="10113">9371.5900000000001</cx:pt>
          <cx:pt idx="10114">4778.0799999999999</cx:pt>
          <cx:pt idx="10115">4818.2200000000003</cx:pt>
          <cx:pt idx="10116">1911.1800000000001</cx:pt>
          <cx:pt idx="10117">4935.9899999999998</cx:pt>
          <cx:pt idx="10118">295.89999999999998</cx:pt>
          <cx:pt idx="10119">495.38</cx:pt>
          <cx:pt idx="10120">3026.8400000000001</cx:pt>
          <cx:pt idx="10121">8826</cx:pt>
          <cx:pt idx="10122">1000</cx:pt>
          <cx:pt idx="10123">4836.21</cx:pt>
          <cx:pt idx="10124">4778.4799999999996</cx:pt>
          <cx:pt idx="10125">4660.1599999999999</cx:pt>
          <cx:pt idx="10126">999.36000000000001</cx:pt>
          <cx:pt idx="10127">53.490000000000002</cx:pt>
          <cx:pt idx="10128">4713.0799999999999</cx:pt>
          <cx:pt idx="10129">1499.95</cx:pt>
          <cx:pt idx="10130">4544.5900000000001</cx:pt>
          <cx:pt idx="10131">2693.98</cx:pt>
          <cx:pt idx="10132">2981.3899999999999</cx:pt>
          <cx:pt idx="10133">9801.0400000000009</cx:pt>
          <cx:pt idx="10134">971.24000000000001</cx:pt>
          <cx:pt idx="10135">4980.0200000000004</cx:pt>
          <cx:pt idx="10136">5500</cx:pt>
          <cx:pt idx="10137">4188.75</cx:pt>
          <cx:pt idx="10138">7500</cx:pt>
          <cx:pt idx="10139">1500.6900000000001</cx:pt>
          <cx:pt idx="10140">362.38</cx:pt>
          <cx:pt idx="10141">2000</cx:pt>
          <cx:pt idx="10142">379.88999999999999</cx:pt>
          <cx:pt idx="10143">4767.2600000000002</cx:pt>
          <cx:pt idx="10144">14817.67</cx:pt>
          <cx:pt idx="10145">3117.1900000000001</cx:pt>
          <cx:pt idx="10146">9948.6100000000006</cx:pt>
          <cx:pt idx="10147">3007.6500000000001</cx:pt>
          <cx:pt idx="10148">515.75999999999999</cx:pt>
          <cx:pt idx="10149">2034.1300000000001</cx:pt>
          <cx:pt idx="10150">1500</cx:pt>
          <cx:pt idx="10151">933.79999999999995</cx:pt>
          <cx:pt idx="10152">1125.02</cx:pt>
          <cx:pt idx="10153">2999.5799999999999</cx:pt>
          <cx:pt idx="10154">1863.7</cx:pt>
          <cx:pt idx="10155">4998.3400000000001</cx:pt>
          <cx:pt idx="10156">1681.3</cx:pt>
          <cx:pt idx="10157">297.88</cx:pt>
          <cx:pt idx="10158">4981.4499999999998</cx:pt>
          <cx:pt idx="10159">9662.6399999999994</cx:pt>
          <cx:pt idx="10160">300</cx:pt>
          <cx:pt idx="10161">4406.9499999999998</cx:pt>
          <cx:pt idx="10162">6499.6400000000003</cx:pt>
          <cx:pt idx="10163">3950.1799999999998</cx:pt>
          <cx:pt idx="10164">8965.1399999999994</cx:pt>
          <cx:pt idx="10165">900</cx:pt>
          <cx:pt idx="10166">4312.1800000000003</cx:pt>
          <cx:pt idx="10167">3950.29</cx:pt>
          <cx:pt idx="10168">4934.9799999999996</cx:pt>
          <cx:pt idx="10169">8506.6599999999999</cx:pt>
          <cx:pt idx="10170">2140.6799999999998</cx:pt>
          <cx:pt idx="10171">19999.139999999999</cx:pt>
          <cx:pt idx="10172">7498.3800000000001</cx:pt>
          <cx:pt idx="10173">4704.8199999999997</cx:pt>
          <cx:pt idx="10174">438.86000000000001</cx:pt>
          <cx:pt idx="10175">485.43000000000001</cx:pt>
          <cx:pt idx="10176">9477.0100000000002</cx:pt>
          <cx:pt idx="10177">988.57000000000005</cx:pt>
          <cx:pt idx="10178">9644.4799999999996</cx:pt>
          <cx:pt idx="10179">2963.7399999999998</cx:pt>
          <cx:pt idx="10180">6689.3400000000001</cx:pt>
          <cx:pt idx="10181">2000</cx:pt>
          <cx:pt idx="10182">4999.6000000000004</cx:pt>
          <cx:pt idx="10183">1428.22</cx:pt>
          <cx:pt idx="10184">9817.8999999999996</cx:pt>
          <cx:pt idx="10185">974.98000000000002</cx:pt>
          <cx:pt idx="10186">1000</cx:pt>
          <cx:pt idx="10187">4982.5900000000001</cx:pt>
          <cx:pt idx="10188">3171.5500000000002</cx:pt>
          <cx:pt idx="10189">1565.9200000000001</cx:pt>
          <cx:pt idx="10190">2001.2</cx:pt>
          <cx:pt idx="10191">661.35000000000002</cx:pt>
          <cx:pt idx="10192">7492.2299999999996</cx:pt>
          <cx:pt idx="10193">325.92000000000002</cx:pt>
          <cx:pt idx="10194">3741.7199999999998</cx:pt>
          <cx:pt idx="10195">9998.2000000000007</cx:pt>
          <cx:pt idx="10196">1369.8299999999999</cx:pt>
          <cx:pt idx="10197">414.41000000000003</cx:pt>
          <cx:pt idx="10198">3694.4699999999998</cx:pt>
          <cx:pt idx="10199">188.25</cx:pt>
          <cx:pt idx="10200">994.07000000000005</cx:pt>
          <cx:pt idx="10201">999.32000000000005</cx:pt>
          <cx:pt idx="10202">959.99000000000001</cx:pt>
          <cx:pt idx="10203">1419.5999999999999</cx:pt>
          <cx:pt idx="10204">919.63999999999999</cx:pt>
          <cx:pt idx="10205">2389.1599999999999</cx:pt>
          <cx:pt idx="10206">2846.8400000000001</cx:pt>
          <cx:pt idx="10207">3160.1300000000001</cx:pt>
          <cx:pt idx="10208">2992.8499999999999</cx:pt>
          <cx:pt idx="10209">546.02999999999997</cx:pt>
          <cx:pt idx="10210">786.63999999999999</cx:pt>
          <cx:pt idx="10211">9564.1900000000005</cx:pt>
          <cx:pt idx="10212">9983.1800000000003</cx:pt>
          <cx:pt idx="10213">1990.7</cx:pt>
          <cx:pt idx="10214">554.11000000000001</cx:pt>
          <cx:pt idx="10215">489.91000000000003</cx:pt>
          <cx:pt idx="10216">9998.9799999999996</cx:pt>
          <cx:pt idx="10217">2185.6100000000001</cx:pt>
          <cx:pt idx="10218">1948.3399999999999</cx:pt>
          <cx:pt idx="10219">1850.0699999999999</cx:pt>
          <cx:pt idx="10220">9272.6000000000004</cx:pt>
          <cx:pt idx="10221">5025.6199999999999</cx:pt>
          <cx:pt idx="10222">1477.4000000000001</cx:pt>
          <cx:pt idx="10223">7500</cx:pt>
          <cx:pt idx="10224">4913.6199999999999</cx:pt>
          <cx:pt idx="10225">5697.9700000000003</cx:pt>
          <cx:pt idx="10226">5000</cx:pt>
          <cx:pt idx="10227">997.97000000000003</cx:pt>
          <cx:pt idx="10228">976.60000000000002</cx:pt>
          <cx:pt idx="10229">1955.8699999999999</cx:pt>
          <cx:pt idx="10230">3662.25</cx:pt>
          <cx:pt idx="10231">989.84000000000003</cx:pt>
          <cx:pt idx="10232">1746.4200000000001</cx:pt>
          <cx:pt idx="10233">499.5</cx:pt>
          <cx:pt idx="10234">977.15999999999997</cx:pt>
          <cx:pt idx="10235">1237.72</cx:pt>
          <cx:pt idx="10236">999.77999999999997</cx:pt>
          <cx:pt idx="10237">4843</cx:pt>
          <cx:pt idx="10238">6895.9700000000003</cx:pt>
          <cx:pt idx="10239">295.39999999999998</cx:pt>
          <cx:pt idx="10240">9304.7000000000007</cx:pt>
          <cx:pt idx="10241">7497.8000000000002</cx:pt>
          <cx:pt idx="10242">4946.8699999999999</cx:pt>
          <cx:pt idx="10243">499.63</cx:pt>
          <cx:pt idx="10244">9520.3299999999999</cx:pt>
          <cx:pt idx="10245">1394.78</cx:pt>
          <cx:pt idx="10246">4888.8699999999999</cx:pt>
          <cx:pt idx="10247">2987.5599999999999</cx:pt>
          <cx:pt idx="10248">4681.1700000000001</cx:pt>
          <cx:pt idx="10249">20</cx:pt>
          <cx:pt idx="10250">7499</cx:pt>
          <cx:pt idx="10251">7142.3599999999997</cx:pt>
          <cx:pt idx="10252">17480.310000000001</cx:pt>
          <cx:pt idx="10253">2000</cx:pt>
          <cx:pt idx="10254">5999.4300000000003</cx:pt>
          <cx:pt idx="10255">4984.6499999999996</cx:pt>
          <cx:pt idx="10256">4589.4200000000001</cx:pt>
          <cx:pt idx="10257">979.22000000000003</cx:pt>
          <cx:pt idx="10258">199.56</cx:pt>
          <cx:pt idx="10259">3899.0900000000001</cx:pt>
          <cx:pt idx="10260">953.50999999999999</cx:pt>
          <cx:pt idx="10261">1659.1900000000001</cx:pt>
          <cx:pt idx="10262">10997.690000000001</cx:pt>
          <cx:pt idx="10263">9742.8199999999997</cx:pt>
          <cx:pt idx="10264">1822.95</cx:pt>
          <cx:pt idx="10265">3918.73</cx:pt>
          <cx:pt idx="10266">845.83000000000004</cx:pt>
          <cx:pt idx="10267">4859.6000000000004</cx:pt>
          <cx:pt idx="10268">4761.1800000000003</cx:pt>
          <cx:pt idx="10269">683.72000000000003</cx:pt>
          <cx:pt idx="10270">4510.6800000000003</cx:pt>
          <cx:pt idx="10271">7389.79</cx:pt>
          <cx:pt idx="10272">9999.1299999999992</cx:pt>
          <cx:pt idx="10273">4796.8199999999997</cx:pt>
          <cx:pt idx="10274">2644.1700000000001</cx:pt>
          <cx:pt idx="10275">1970.8900000000001</cx:pt>
          <cx:pt idx="10276">999.38999999999999</cx:pt>
          <cx:pt idx="10277">2837.4400000000001</cx:pt>
          <cx:pt idx="10278">1984.8199999999999</cx:pt>
          <cx:pt idx="10279">600</cx:pt>
          <cx:pt idx="10280">9690.1200000000008</cx:pt>
          <cx:pt idx="10281">8931.3899999999994</cx:pt>
          <cx:pt idx="10282">515.83000000000004</cx:pt>
          <cx:pt idx="10283">990.13</cx:pt>
          <cx:pt idx="10284">12971.049999999999</cx:pt>
          <cx:pt idx="10285">9889.2600000000002</cx:pt>
          <cx:pt idx="10286">4994.4099999999999</cx:pt>
          <cx:pt idx="10287">345.18000000000001</cx:pt>
          <cx:pt idx="10288">434.99000000000001</cx:pt>
          <cx:pt idx="10289">915.02999999999997</cx:pt>
          <cx:pt idx="10290">2962.6399999999999</cx:pt>
          <cx:pt idx="10291">2984.9200000000001</cx:pt>
          <cx:pt idx="10292">4876.0500000000002</cx:pt>
          <cx:pt idx="10293">982.64999999999998</cx:pt>
          <cx:pt idx="10294">997.89999999999998</cx:pt>
          <cx:pt idx="10295">2884.1700000000001</cx:pt>
          <cx:pt idx="10296">2999.5100000000002</cx:pt>
          <cx:pt idx="10297">1461.05</cx:pt>
          <cx:pt idx="10298">1472.1800000000001</cx:pt>
          <cx:pt idx="10299">9999.7399999999998</cx:pt>
          <cx:pt idx="10300">8781.7800000000007</cx:pt>
          <cx:pt idx="10301">7358.6300000000001</cx:pt>
          <cx:pt idx="10302">7498.79</cx:pt>
          <cx:pt idx="10303">500</cx:pt>
          <cx:pt idx="10304">4848.04</cx:pt>
          <cx:pt idx="10305">7155.7200000000003</cx:pt>
          <cx:pt idx="10306">946.60000000000002</cx:pt>
          <cx:pt idx="10307">21669.98</cx:pt>
          <cx:pt idx="10308">3795.6500000000001</cx:pt>
          <cx:pt idx="10309">3018.7800000000002</cx:pt>
          <cx:pt idx="10310">1851.77</cx:pt>
          <cx:pt idx="10311">1386.71</cx:pt>
          <cx:pt idx="10312">837.84000000000003</cx:pt>
          <cx:pt idx="10313">5001.5500000000002</cx:pt>
          <cx:pt idx="10314">2399.4299999999998</cx:pt>
          <cx:pt idx="10315">5000</cx:pt>
          <cx:pt idx="10316">1858.74</cx:pt>
          <cx:pt idx="10317">2013.6700000000001</cx:pt>
          <cx:pt idx="10318">7293.7600000000002</cx:pt>
          <cx:pt idx="10319">3916.4499999999998</cx:pt>
          <cx:pt idx="10320">1473.4100000000001</cx:pt>
          <cx:pt idx="10321">2756.6599999999999</cx:pt>
          <cx:pt idx="10322">2991.6500000000001</cx:pt>
          <cx:pt idx="10323">794.21000000000004</cx:pt>
          <cx:pt idx="10324">2484.6399999999999</cx:pt>
          <cx:pt idx="10325">3226.1700000000001</cx:pt>
          <cx:pt idx="10326">1850.4000000000001</cx:pt>
          <cx:pt idx="10327">9999.6900000000005</cx:pt>
          <cx:pt idx="10328">1000</cx:pt>
          <cx:pt idx="10329">408.72000000000003</cx:pt>
          <cx:pt idx="10330">2989.7399999999998</cx:pt>
          <cx:pt idx="10331">294.76999999999998</cx:pt>
          <cx:pt idx="10332">4854.6300000000001</cx:pt>
          <cx:pt idx="10333">939.41999999999996</cx:pt>
          <cx:pt idx="10334">5657.5799999999999</cx:pt>
          <cx:pt idx="10335">4974.1999999999998</cx:pt>
          <cx:pt idx="10336">4999.5600000000004</cx:pt>
          <cx:pt idx="10337">2817.3400000000001</cx:pt>
          <cx:pt idx="10338">1000</cx:pt>
          <cx:pt idx="10339">1874</cx:pt>
          <cx:pt idx="10340">1019.64</cx:pt>
          <cx:pt idx="10341">1000.4299999999999</cx:pt>
          <cx:pt idx="10342">2947</cx:pt>
          <cx:pt idx="10343">7914.8599999999997</cx:pt>
          <cx:pt idx="10344">841.11000000000001</cx:pt>
          <cx:pt idx="10345">9980</cx:pt>
          <cx:pt idx="10346">2754.0900000000001</cx:pt>
          <cx:pt idx="10347">5976.3299999999999</cx:pt>
          <cx:pt idx="10348">1526.01</cx:pt>
          <cx:pt idx="10349">961.90999999999997</cx:pt>
          <cx:pt idx="10350">3843.8200000000002</cx:pt>
          <cx:pt idx="10351">492.81</cx:pt>
          <cx:pt idx="10352">6221.5299999999997</cx:pt>
          <cx:pt idx="10353">1121.4000000000001</cx:pt>
          <cx:pt idx="10354">989.51999999999998</cx:pt>
          <cx:pt idx="10355">302.99000000000001</cx:pt>
          <cx:pt idx="10356">7422.6700000000001</cx:pt>
          <cx:pt idx="10357">4911.0900000000001</cx:pt>
          <cx:pt idx="10358">2858.27</cx:pt>
          <cx:pt idx="10359">537.23000000000002</cx:pt>
          <cx:pt idx="10360">1936.47</cx:pt>
          <cx:pt idx="10361">7499.0299999999997</cx:pt>
          <cx:pt idx="10362">3902.0300000000002</cx:pt>
          <cx:pt idx="10363">9689.6499999999996</cx:pt>
          <cx:pt idx="10364">270.44</cx:pt>
          <cx:pt idx="10365">3931.7800000000002</cx:pt>
          <cx:pt idx="10366">1035.5799999999999</cx:pt>
          <cx:pt idx="10367">4518.9899999999998</cx:pt>
          <cx:pt idx="10368">9687.9500000000007</cx:pt>
          <cx:pt idx="10369">4947.3199999999997</cx:pt>
          <cx:pt idx="10370">1999.98</cx:pt>
          <cx:pt idx="10371">973.92999999999995</cx:pt>
          <cx:pt idx="10372">430.81</cx:pt>
          <cx:pt idx="10373">9849.4500000000007</cx:pt>
          <cx:pt idx="10374">9999.2900000000009</cx:pt>
          <cx:pt idx="10375">15000</cx:pt>
          <cx:pt idx="10376">1009.61</cx:pt>
          <cx:pt idx="10377">1918</cx:pt>
          <cx:pt idx="10378">4260.79</cx:pt>
          <cx:pt idx="10379">801.86000000000001</cx:pt>
          <cx:pt idx="10380">482.19999999999999</cx:pt>
          <cx:pt idx="10381">1000</cx:pt>
          <cx:pt idx="10382">4997.8500000000004</cx:pt>
          <cx:pt idx="10383">1387.0799999999999</cx:pt>
          <cx:pt idx="10384">5122.1300000000001</cx:pt>
          <cx:pt idx="10385">400.51999999999998</cx:pt>
          <cx:pt idx="10386">4993.6800000000003</cx:pt>
          <cx:pt idx="10387">1999.1900000000001</cx:pt>
          <cx:pt idx="10388">7109.8299999999999</cx:pt>
          <cx:pt idx="10389">463.48000000000002</cx:pt>
          <cx:pt idx="10390">1501.3499999999999</cx:pt>
          <cx:pt idx="10391">1498.8900000000001</cx:pt>
          <cx:pt idx="10392">999.95000000000005</cx:pt>
          <cx:pt idx="10393">4000.8400000000001</cx:pt>
          <cx:pt idx="10394">3869.71</cx:pt>
          <cx:pt idx="10395">3880.3200000000002</cx:pt>
          <cx:pt idx="10396">962.23000000000002</cx:pt>
          <cx:pt idx="10397">883.90999999999997</cx:pt>
          <cx:pt idx="10398">1031.5899999999999</cx:pt>
          <cx:pt idx="10399">4999.96</cx:pt>
          <cx:pt idx="10400">2535.29</cx:pt>
          <cx:pt idx="10401">493.93000000000001</cx:pt>
          <cx:pt idx="10402">4552.3900000000003</cx:pt>
          <cx:pt idx="10403">2997.1799999999998</cx:pt>
          <cx:pt idx="10404">8322.5900000000001</cx:pt>
          <cx:pt idx="10405">1988.9200000000001</cx:pt>
          <cx:pt idx="10406">7413.8000000000002</cx:pt>
          <cx:pt idx="10407">999.98000000000002</cx:pt>
          <cx:pt idx="10408">7143.3500000000004</cx:pt>
          <cx:pt idx="10409">633.16999999999996</cx:pt>
          <cx:pt idx="10410">10.550000000000001</cx:pt>
          <cx:pt idx="10411">1079.6500000000001</cx:pt>
          <cx:pt idx="10412">1929.3199999999999</cx:pt>
          <cx:pt idx="10413">4955.8000000000002</cx:pt>
          <cx:pt idx="10414">4386.8400000000001</cx:pt>
          <cx:pt idx="10415">466.06999999999999</cx:pt>
          <cx:pt idx="10416">5796.46</cx:pt>
          <cx:pt idx="10417">731.26999999999998</cx:pt>
          <cx:pt idx="10418">9969.2800000000007</cx:pt>
          <cx:pt idx="10419">4994.8699999999999</cx:pt>
          <cx:pt idx="10420">7952.0299999999997</cx:pt>
          <cx:pt idx="10421">3657.7199999999998</cx:pt>
          <cx:pt idx="10422">7310.9300000000003</cx:pt>
          <cx:pt idx="10423">9996.4300000000003</cx:pt>
          <cx:pt idx="10424">7499.8699999999999</cx:pt>
          <cx:pt idx="10425">66.930000000000007</cx:pt>
          <cx:pt idx="10426">4814.54</cx:pt>
          <cx:pt idx="10427">14932.139999999999</cx:pt>
          <cx:pt idx="10428">4700.0900000000001</cx:pt>
          <cx:pt idx="10429">6100</cx:pt>
          <cx:pt idx="10430">1818.24</cx:pt>
          <cx:pt idx="10431">1874</cx:pt>
          <cx:pt idx="10432">986.25</cx:pt>
          <cx:pt idx="10433">4999.0600000000004</cx:pt>
          <cx:pt idx="10434">3000</cx:pt>
          <cx:pt idx="10435">2002.1600000000001</cx:pt>
          <cx:pt idx="10436">1000</cx:pt>
          <cx:pt idx="10437">9993.1000000000004</cx:pt>
          <cx:pt idx="10438">2992.9899999999998</cx:pt>
          <cx:pt idx="10439">4074.27</cx:pt>
          <cx:pt idx="10440">3549.8200000000002</cx:pt>
          <cx:pt idx="10441">1997.6700000000001</cx:pt>
          <cx:pt idx="10442">866.73000000000002</cx:pt>
          <cx:pt idx="10443">7876.4499999999998</cx:pt>
          <cx:pt idx="10444">997.15999999999997</cx:pt>
          <cx:pt idx="10445">3010.9499999999998</cx:pt>
          <cx:pt idx="10446">4052.1399999999999</cx:pt>
          <cx:pt idx="10447">497.88</cx:pt>
          <cx:pt idx="10448">4351.8800000000001</cx:pt>
          <cx:pt idx="10449">370.17000000000002</cx:pt>
          <cx:pt idx="10450">406.00999999999999</cx:pt>
          <cx:pt idx="10451">2806.0100000000002</cx:pt>
          <cx:pt idx="10452">14846.610000000001</cx:pt>
          <cx:pt idx="10453">2469.5599999999999</cx:pt>
          <cx:pt idx="10454">7639.1800000000003</cx:pt>
          <cx:pt idx="10455">3431.7600000000002</cx:pt>
          <cx:pt idx="10456">696</cx:pt>
          <cx:pt idx="10457">9994.3899999999994</cx:pt>
          <cx:pt idx="10458">700</cx:pt>
          <cx:pt idx="10459">4903.79</cx:pt>
          <cx:pt idx="10460">5104</cx:pt>
          <cx:pt idx="10461">4798.2799999999997</cx:pt>
          <cx:pt idx="10462">349.66000000000003</cx:pt>
          <cx:pt idx="10463">2823.2800000000002</cx:pt>
          <cx:pt idx="10464">2909.9299999999998</cx:pt>
          <cx:pt idx="10465">497.47000000000003</cx:pt>
          <cx:pt idx="10466">4291</cx:pt>
          <cx:pt idx="10467">5938.2799999999997</cx:pt>
          <cx:pt idx="10468">1500.3299999999999</cx:pt>
          <cx:pt idx="10469">2503.7800000000002</cx:pt>
          <cx:pt idx="10470">1880.6099999999999</cx:pt>
          <cx:pt idx="10471">9999.2600000000002</cx:pt>
          <cx:pt idx="10472">9992.7600000000002</cx:pt>
          <cx:pt idx="10473">9802.6200000000008</cx:pt>
          <cx:pt idx="10474">4474.6999999999998</cx:pt>
          <cx:pt idx="10475">499.17000000000002</cx:pt>
          <cx:pt idx="10476">19956.360000000001</cx:pt>
          <cx:pt idx="10477">288.35000000000002</cx:pt>
          <cx:pt idx="10478">9965.8400000000001</cx:pt>
          <cx:pt idx="10479">976.17999999999995</cx:pt>
          <cx:pt idx="10480">1992.48</cx:pt>
          <cx:pt idx="10481">8935.1900000000005</cx:pt>
          <cx:pt idx="10482">3844.6799999999998</cx:pt>
          <cx:pt idx="10483">499.98000000000002</cx:pt>
          <cx:pt idx="10484">9818.5900000000001</cx:pt>
          <cx:pt idx="10485">4995.5699999999997</cx:pt>
          <cx:pt idx="10486">9990.1399999999994</cx:pt>
          <cx:pt idx="10487">2943.8099999999999</cx:pt>
          <cx:pt idx="10488">499.60000000000002</cx:pt>
          <cx:pt idx="10489">942.07000000000005</cx:pt>
          <cx:pt idx="10490">50</cx:pt>
          <cx:pt idx="10491">499.62</cx:pt>
          <cx:pt idx="10492">3830.6500000000001</cx:pt>
          <cx:pt idx="10493">4932.9899999999998</cx:pt>
          <cx:pt idx="10494">468.38999999999999</cx:pt>
          <cx:pt idx="10495">4951.79</cx:pt>
          <cx:pt idx="10496">8308.2399999999998</cx:pt>
          <cx:pt idx="10497">9500</cx:pt>
          <cx:pt idx="10498">4986.3100000000004</cx:pt>
          <cx:pt idx="10499">4841.1800000000003</cx:pt>
          <cx:pt idx="10500">1012.0599999999999</cx:pt>
          <cx:pt idx="10501">8754.2199999999993</cx:pt>
          <cx:pt idx="10502">3620.5700000000002</cx:pt>
          <cx:pt idx="10503">4253.3800000000001</cx:pt>
          <cx:pt idx="10504">7495.5799999999999</cx:pt>
          <cx:pt idx="10505">2999.0500000000002</cx:pt>
          <cx:pt idx="10506">5405.4099999999999</cx:pt>
          <cx:pt idx="10507">10000</cx:pt>
          <cx:pt idx="10508">59.420000000000002</cx:pt>
          <cx:pt idx="10509">4696.6199999999999</cx:pt>
          <cx:pt idx="10510">1982.24</cx:pt>
          <cx:pt idx="10511">353.31999999999999</cx:pt>
          <cx:pt idx="10512">5000</cx:pt>
          <cx:pt idx="10513">9336.6299999999992</cx:pt>
          <cx:pt idx="10514">4996.0500000000002</cx:pt>
          <cx:pt idx="10515">4512.5900000000001</cx:pt>
          <cx:pt idx="10516">1133</cx:pt>
          <cx:pt idx="10517">7500</cx:pt>
          <cx:pt idx="10518">507.67000000000002</cx:pt>
          <cx:pt idx="10519">990.14999999999998</cx:pt>
          <cx:pt idx="10520">9652.8299999999999</cx:pt>
          <cx:pt idx="10521">800.52999999999997</cx:pt>
          <cx:pt idx="10522">4988.1999999999998</cx:pt>
          <cx:pt idx="10523">925.39999999999998</cx:pt>
          <cx:pt idx="10524">1487.8499999999999</cx:pt>
          <cx:pt idx="10525">1019.73</cx:pt>
          <cx:pt idx="10526">1992.3299999999999</cx:pt>
          <cx:pt idx="10527">992.33000000000004</cx:pt>
          <cx:pt idx="10528">4769.0299999999997</cx:pt>
          <cx:pt idx="10529">419.13999999999999</cx:pt>
          <cx:pt idx="10530">996.50999999999999</cx:pt>
          <cx:pt idx="10531">468.75</cx:pt>
          <cx:pt idx="10532">900</cx:pt>
          <cx:pt idx="10533">1700.8699999999999</cx:pt>
          <cx:pt idx="10534">11331.129999999999</cx:pt>
          <cx:pt idx="10535">5016.9700000000003</cx:pt>
          <cx:pt idx="10536">108.98999999999999</cx:pt>
          <cx:pt idx="10537">5000</cx:pt>
          <cx:pt idx="10538">3276.6100000000001</cx:pt>
          <cx:pt idx="10539">4892.3000000000002</cx:pt>
          <cx:pt idx="10540">1352.4000000000001</cx:pt>
          <cx:pt idx="10541">7291.8800000000001</cx:pt>
          <cx:pt idx="10542">499.87</cx:pt>
          <cx:pt idx="10543">6869.4399999999996</cx:pt>
          <cx:pt idx="10544">9015.2900000000009</cx:pt>
          <cx:pt idx="10545">595.21000000000004</cx:pt>
          <cx:pt idx="10546">7397.0299999999997</cx:pt>
          <cx:pt idx="10547">986.54999999999995</cx:pt>
          <cx:pt idx="10548">43.689999999999998</cx:pt>
          <cx:pt idx="10549">6005.4899999999998</cx:pt>
          <cx:pt idx="10550">7291.9099999999999</cx:pt>
          <cx:pt idx="10551">882.75</cx:pt>
          <cx:pt idx="10552">947.28999999999996</cx:pt>
          <cx:pt idx="10553">649.08000000000004</cx:pt>
          <cx:pt idx="10554">1875.02</cx:pt>
          <cx:pt idx="10555">2989.46</cx:pt>
          <cx:pt idx="10556">2951.0599999999999</cx:pt>
          <cx:pt idx="10557">4477.3299999999999</cx:pt>
          <cx:pt idx="10558">308.18000000000001</cx:pt>
          <cx:pt idx="10559">605.03999999999996</cx:pt>
          <cx:pt idx="10560">799.16999999999996</cx:pt>
          <cx:pt idx="10561">9648.2999999999993</cx:pt>
          <cx:pt idx="10562">456.08999999999997</cx:pt>
          <cx:pt idx="10563">7504.7200000000003</cx:pt>
          <cx:pt idx="10564">3015.7399999999998</cx:pt>
          <cx:pt idx="10565">893.55999999999995</cx:pt>
          <cx:pt idx="10566">977.54999999999995</cx:pt>
          <cx:pt idx="10567">2405</cx:pt>
          <cx:pt idx="10568">24750.169999999998</cx:pt>
          <cx:pt idx="10569">1425</cx:pt>
          <cx:pt idx="10570">5000</cx:pt>
          <cx:pt idx="10571">7457.2600000000002</cx:pt>
          <cx:pt idx="10572">2308.8400000000001</cx:pt>
          <cx:pt idx="10573">909</cx:pt>
          <cx:pt idx="10574">6998.2200000000003</cx:pt>
          <cx:pt idx="10575">528.88</cx:pt>
          <cx:pt idx="10576">1000</cx:pt>
          <cx:pt idx="10577">7500</cx:pt>
          <cx:pt idx="10578">4934.46</cx:pt>
          <cx:pt idx="10579">52.18</cx:pt>
          <cx:pt idx="10580">4830.79</cx:pt>
          <cx:pt idx="10581">280.5</cx:pt>
          <cx:pt idx="10582">2965.6900000000001</cx:pt>
          <cx:pt idx="10583">4999.04</cx:pt>
          <cx:pt idx="10584">2846.8899999999999</cx:pt>
          <cx:pt idx="10585">9995.5200000000004</cx:pt>
          <cx:pt idx="10586">18.59</cx:pt>
          <cx:pt idx="10587">4900.6400000000003</cx:pt>
          <cx:pt idx="10588">4946.6800000000003</cx:pt>
          <cx:pt idx="10589">4985.6599999999999</cx:pt>
          <cx:pt idx="10590">473.38999999999999</cx:pt>
          <cx:pt idx="10591">515.44000000000005</cx:pt>
          <cx:pt idx="10592">583.25999999999999</cx:pt>
          <cx:pt idx="10593">4750.54</cx:pt>
          <cx:pt idx="10594">1999.1600000000001</cx:pt>
          <cx:pt idx="10595">4152.6199999999999</cx:pt>
          <cx:pt idx="10596">165.41999999999999</cx:pt>
          <cx:pt idx="10597">12066.5</cx:pt>
          <cx:pt idx="10598">9937.4699999999993</cx:pt>
          <cx:pt idx="10599">4876.8699999999999</cx:pt>
          <cx:pt idx="10600">1900</cx:pt>
          <cx:pt idx="10601">4740.96</cx:pt>
          <cx:pt idx="10602">522.35000000000002</cx:pt>
          <cx:pt idx="10603">530.62</cx:pt>
          <cx:pt idx="10604">14499.469999999999</cx:pt>
          <cx:pt idx="10605">4951.4399999999996</cx:pt>
          <cx:pt idx="10606">156.63</cx:pt>
          <cx:pt idx="10607">977.76999999999998</cx:pt>
          <cx:pt idx="10608">17959.599999999999</cx:pt>
          <cx:pt idx="10609">4676.1599999999999</cx:pt>
          <cx:pt idx="10610">3500</cx:pt>
          <cx:pt idx="10611">2528.8000000000002</cx:pt>
          <cx:pt idx="10612">4591.7600000000002</cx:pt>
          <cx:pt idx="10613">2000</cx:pt>
          <cx:pt idx="10614">326.18000000000001</cx:pt>
          <cx:pt idx="10615">2873.23</cx:pt>
          <cx:pt idx="10616">1989.95</cx:pt>
          <cx:pt idx="10617">19999.009999999998</cx:pt>
          <cx:pt idx="10618">1873.04</cx:pt>
          <cx:pt idx="10619">984.90999999999997</cx:pt>
          <cx:pt idx="10620">6536.9799999999996</cx:pt>
          <cx:pt idx="10621">9969.2800000000007</cx:pt>
          <cx:pt idx="10622">4989.1700000000001</cx:pt>
          <cx:pt idx="10623">4316.6700000000001</cx:pt>
          <cx:pt idx="10624">9937.5</cx:pt>
          <cx:pt idx="10625">2855.0599999999999</cx:pt>
          <cx:pt idx="10626">2014.73</cx:pt>
          <cx:pt idx="10627">4956.1199999999999</cx:pt>
          <cx:pt idx="10628">1940.21</cx:pt>
          <cx:pt idx="10629">1500</cx:pt>
          <cx:pt idx="10630">1418.54</cx:pt>
          <cx:pt idx="10631">941.54999999999995</cx:pt>
          <cx:pt idx="10632">541.09000000000003</cx:pt>
          <cx:pt idx="10633">9994.3500000000004</cx:pt>
          <cx:pt idx="10634">1233.8399999999999</cx:pt>
          <cx:pt idx="10635">3949.1100000000001</cx:pt>
          <cx:pt idx="10636">4988.9300000000003</cx:pt>
          <cx:pt idx="10637">2009.4400000000001</cx:pt>
          <cx:pt idx="10638">5000</cx:pt>
          <cx:pt idx="10639">455.29000000000002</cx:pt>
          <cx:pt idx="10640">4980.5699999999997</cx:pt>
          <cx:pt idx="10641">1996</cx:pt>
          <cx:pt idx="10642">878.64999999999998</cx:pt>
          <cx:pt idx="10643">2497.3000000000002</cx:pt>
          <cx:pt idx="10644">3904.8699999999999</cx:pt>
          <cx:pt idx="10645">14264.27</cx:pt>
          <cx:pt idx="10646">32392.549999999999</cx:pt>
          <cx:pt idx="10647">1000</cx:pt>
          <cx:pt idx="10648">3000</cx:pt>
          <cx:pt idx="10649">4883.4099999999999</cx:pt>
          <cx:pt idx="10650">7315.71</cx:pt>
          <cx:pt idx="10651">5031.4899999999998</cx:pt>
          <cx:pt idx="10652">2578.9499999999998</cx:pt>
          <cx:pt idx="10653">7485.3400000000001</cx:pt>
          <cx:pt idx="10654">694.91999999999996</cx:pt>
          <cx:pt idx="10655">230.99000000000001</cx:pt>
          <cx:pt idx="10656">998.11000000000001</cx:pt>
          <cx:pt idx="10657">7392.2299999999996</cx:pt>
          <cx:pt idx="10658">4996.0600000000004</cx:pt>
          <cx:pt idx="10659">3981.4400000000001</cx:pt>
          <cx:pt idx="10660">1000</cx:pt>
          <cx:pt idx="10661">286.06</cx:pt>
          <cx:pt idx="10662">10008.42</cx:pt>
          <cx:pt idx="10663">9327.5900000000001</cx:pt>
          <cx:pt idx="10664">7499.8699999999999</cx:pt>
          <cx:pt idx="10665">7217.0600000000004</cx:pt>
          <cx:pt idx="10666">685.40999999999997</cx:pt>
          <cx:pt idx="10667">497.49000000000001</cx:pt>
          <cx:pt idx="10668">861.08000000000004</cx:pt>
          <cx:pt idx="10669">509.68000000000001</cx:pt>
          <cx:pt idx="10670">498.37</cx:pt>
          <cx:pt idx="10671">1961.6500000000001</cx:pt>
          <cx:pt idx="10672">988.90999999999997</cx:pt>
          <cx:pt idx="10673">1701.3499999999999</cx:pt>
          <cx:pt idx="10674">5109.1700000000001</cx:pt>
          <cx:pt idx="10675">6784.4399999999996</cx:pt>
          <cx:pt idx="10676">1965.3299999999999</cx:pt>
          <cx:pt idx="10677">4432.6999999999998</cx:pt>
          <cx:pt idx="10678">500</cx:pt>
          <cx:pt idx="10679">4620.9499999999998</cx:pt>
          <cx:pt idx="10680">6041.2200000000003</cx:pt>
          <cx:pt idx="10681">998.47000000000003</cx:pt>
          <cx:pt idx="10682">4101.8400000000001</cx:pt>
          <cx:pt idx="10683">6195.29</cx:pt>
          <cx:pt idx="10684">9983.0200000000004</cx:pt>
          <cx:pt idx="10685">4693.4700000000003</cx:pt>
          <cx:pt idx="10686">2959</cx:pt>
          <cx:pt idx="10687">1599.5699999999999</cx:pt>
          <cx:pt idx="10688">4875.1700000000001</cx:pt>
          <cx:pt idx="10689">706.47000000000003</cx:pt>
          <cx:pt idx="10690">595.84000000000003</cx:pt>
          <cx:pt idx="10691">1964.72</cx:pt>
          <cx:pt idx="10692">4392.54</cx:pt>
          <cx:pt idx="10693">936.57000000000005</cx:pt>
          <cx:pt idx="10694">3461.2600000000002</cx:pt>
          <cx:pt idx="10695">732.66999999999996</cx:pt>
          <cx:pt idx="10696">959.51999999999998</cx:pt>
          <cx:pt idx="10697">2996.9699999999998</cx:pt>
          <cx:pt idx="10698">3241.8899999999999</cx:pt>
          <cx:pt idx="10699">1076.77</cx:pt>
          <cx:pt idx="10700">474.88999999999999</cx:pt>
          <cx:pt idx="10701">1000</cx:pt>
          <cx:pt idx="10702">6186.3500000000004</cx:pt>
          <cx:pt idx="10703">2782.4200000000001</cx:pt>
          <cx:pt idx="10704">1025.0699999999999</cx:pt>
          <cx:pt idx="10705">3000</cx:pt>
          <cx:pt idx="10706">4797.5</cx:pt>
          <cx:pt idx="10707">9997.6000000000004</cx:pt>
          <cx:pt idx="10708">1994.04</cx:pt>
          <cx:pt idx="10709">7944.6499999999996</cx:pt>
          <cx:pt idx="10710">4834.0699999999997</cx:pt>
          <cx:pt idx="10711">5492.5299999999997</cx:pt>
          <cx:pt idx="10712">1784.75</cx:pt>
          <cx:pt idx="10713">2872.54</cx:pt>
          <cx:pt idx="10714">4719.71</cx:pt>
          <cx:pt idx="10715">4999.7399999999998</cx:pt>
          <cx:pt idx="10716">1852.3399999999999</cx:pt>
          <cx:pt idx="10717">922.29999999999995</cx:pt>
          <cx:pt idx="10718">998.58000000000004</cx:pt>
          <cx:pt idx="10719">5075.2600000000002</cx:pt>
          <cx:pt idx="10720">4987.5500000000002</cx:pt>
          <cx:pt idx="10721">4961.4300000000003</cx:pt>
          <cx:pt idx="10722">923.15999999999997</cx:pt>
          <cx:pt idx="10723">5000</cx:pt>
          <cx:pt idx="10724">2930.1999999999998</cx:pt>
          <cx:pt idx="10725">826.09000000000003</cx:pt>
          <cx:pt idx="10726">7342.4200000000001</cx:pt>
          <cx:pt idx="10727">9864.5499999999993</cx:pt>
          <cx:pt idx="10728">9788.2299999999996</cx:pt>
          <cx:pt idx="10729">725.82000000000005</cx:pt>
          <cx:pt idx="10730">7999.1999999999998</cx:pt>
          <cx:pt idx="10731">7150.9300000000003</cx:pt>
          <cx:pt idx="10732">4966.3699999999999</cx:pt>
          <cx:pt idx="10733">497.23000000000002</cx:pt>
          <cx:pt idx="10734">9665.4899999999998</cx:pt>
          <cx:pt idx="10735">2987.8200000000002</cx:pt>
          <cx:pt idx="10736">4859.8000000000002</cx:pt>
          <cx:pt idx="10737">1982.4400000000001</cx:pt>
          <cx:pt idx="10738">2405.1900000000001</cx:pt>
          <cx:pt idx="10739">10012.639999999999</cx:pt>
          <cx:pt idx="10740">7999.5900000000001</cx:pt>
          <cx:pt idx="10741">2998.9499999999998</cx:pt>
          <cx:pt idx="10742">2967.46</cx:pt>
          <cx:pt idx="10743">7400.1400000000003</cx:pt>
          <cx:pt idx="10744">4969.46</cx:pt>
          <cx:pt idx="10745">5000</cx:pt>
          <cx:pt idx="10746">1995.5699999999999</cx:pt>
          <cx:pt idx="10747">4470.79</cx:pt>
          <cx:pt idx="10748">4240.7299999999996</cx:pt>
          <cx:pt idx="10749">10000</cx:pt>
          <cx:pt idx="10750">625.94000000000005</cx:pt>
          <cx:pt idx="10751">9117.7399999999998</cx:pt>
          <cx:pt idx="10752">2000</cx:pt>
          <cx:pt idx="10753">432.52999999999997</cx:pt>
          <cx:pt idx="10754">1147.4400000000001</cx:pt>
          <cx:pt idx="10755">4430.7399999999998</cx:pt>
          <cx:pt idx="10756">14554.59</cx:pt>
          <cx:pt idx="10757">9175.1800000000003</cx:pt>
          <cx:pt idx="10758">2902.7199999999998</cx:pt>
          <cx:pt idx="10759">2982.6199999999999</cx:pt>
          <cx:pt idx="10760">6484.5600000000004</cx:pt>
          <cx:pt idx="10761">12902.84</cx:pt>
          <cx:pt idx="10762">3999.8699999999999</cx:pt>
          <cx:pt idx="10763">2932.3899999999999</cx:pt>
          <cx:pt idx="10764">1483.3900000000001</cx:pt>
          <cx:pt idx="10765">2945.4299999999998</cx:pt>
          <cx:pt idx="10766">7994.3599999999997</cx:pt>
          <cx:pt idx="10767">5000</cx:pt>
          <cx:pt idx="10768">1018.41</cx:pt>
          <cx:pt idx="10769">1844.48</cx:pt>
          <cx:pt idx="10770">6876.6400000000003</cx:pt>
          <cx:pt idx="10771">5999.5</cx:pt>
          <cx:pt idx="10772">4502.2700000000004</cx:pt>
          <cx:pt idx="10773">1918.26</cx:pt>
          <cx:pt idx="10774">974.63</cx:pt>
          <cx:pt idx="10775">863.10000000000002</cx:pt>
          <cx:pt idx="10776">1997.1300000000001</cx:pt>
          <cx:pt idx="10777">4946.5</cx:pt>
          <cx:pt idx="10778">1388.9400000000001</cx:pt>
          <cx:pt idx="10779">5001.3299999999999</cx:pt>
          <cx:pt idx="10780">8505.5900000000001</cx:pt>
          <cx:pt idx="10781">9983.2299999999996</cx:pt>
          <cx:pt idx="10782">980.36000000000001</cx:pt>
          <cx:pt idx="10783">5834.04</cx:pt>
          <cx:pt idx="10784">9346.7600000000002</cx:pt>
          <cx:pt idx="10785">447.37</cx:pt>
          <cx:pt idx="10786">5594.21</cx:pt>
          <cx:pt idx="10787">7481.1599999999999</cx:pt>
          <cx:pt idx="10788">1902.0799999999999</cx:pt>
          <cx:pt idx="10789">235.83000000000001</cx:pt>
          <cx:pt idx="10790">838.51999999999998</cx:pt>
          <cx:pt idx="10791">9793.9300000000003</cx:pt>
          <cx:pt idx="10792">2053.4400000000001</cx:pt>
          <cx:pt idx="10793">6341.5600000000004</cx:pt>
          <cx:pt idx="10794">1722.71</cx:pt>
          <cx:pt idx="10795">2901.5300000000002</cx:pt>
          <cx:pt idx="10796">4996.04</cx:pt>
          <cx:pt idx="10797">3167.6199999999999</cx:pt>
          <cx:pt idx="10798">2187.3400000000001</cx:pt>
          <cx:pt idx="10799">954.99000000000001</cx:pt>
          <cx:pt idx="10800">502.70999999999998</cx:pt>
          <cx:pt idx="10801">4946.1199999999999</cx:pt>
          <cx:pt idx="10802">9240.7000000000007</cx:pt>
          <cx:pt idx="10803">1540.0699999999999</cx:pt>
          <cx:pt idx="10804">1012.1900000000001</cx:pt>
          <cx:pt idx="10805">5089.5500000000002</cx:pt>
          <cx:pt idx="10806">9996.7299999999996</cx:pt>
          <cx:pt idx="10807">943.09000000000003</cx:pt>
          <cx:pt idx="10808">999.98000000000002</cx:pt>
          <cx:pt idx="10809">464.32999999999998</cx:pt>
          <cx:pt idx="10810">4987.0100000000002</cx:pt>
          <cx:pt idx="10811">1999.8599999999999</cx:pt>
          <cx:pt idx="10812">329.73000000000002</cx:pt>
          <cx:pt idx="10813">4565.2299999999996</cx:pt>
          <cx:pt idx="10814">9750.7600000000002</cx:pt>
          <cx:pt idx="10815">4891.4899999999998</cx:pt>
          <cx:pt idx="10816">4983.2600000000002</cx:pt>
          <cx:pt idx="10817">5479.5799999999999</cx:pt>
          <cx:pt idx="10818">987.85000000000002</cx:pt>
          <cx:pt idx="10819">2000</cx:pt>
          <cx:pt idx="10820">900.32000000000005</cx:pt>
          <cx:pt idx="10821">152.55000000000001</cx:pt>
          <cx:pt idx="10822">8000</cx:pt>
          <cx:pt idx="10823">7357.46</cx:pt>
          <cx:pt idx="10824">512.75</cx:pt>
          <cx:pt idx="10825">4469.1700000000001</cx:pt>
          <cx:pt idx="10826">4982.6300000000001</cx:pt>
          <cx:pt idx="10827">1572.6400000000001</cx:pt>
          <cx:pt idx="10828">2313.0300000000002</cx:pt>
          <cx:pt idx="10829">1914.04</cx:pt>
          <cx:pt idx="10830">12500</cx:pt>
          <cx:pt idx="10831">4811.7600000000002</cx:pt>
          <cx:pt idx="10832">4719.0799999999999</cx:pt>
          <cx:pt idx="10833">10159.41</cx:pt>
          <cx:pt idx="10834">3385.5</cx:pt>
          <cx:pt idx="10835">4958.3999999999996</cx:pt>
          <cx:pt idx="10836">5000</cx:pt>
          <cx:pt idx="10837">667.88</cx:pt>
          <cx:pt idx="10838">2461.48</cx:pt>
          <cx:pt idx="10839">3457.5999999999999</cx:pt>
          <cx:pt idx="10840">3500</cx:pt>
          <cx:pt idx="10841">7496.9499999999998</cx:pt>
          <cx:pt idx="10842">4997.21</cx:pt>
          <cx:pt idx="10843">5577.1199999999999</cx:pt>
          <cx:pt idx="10844">14954.73</cx:pt>
          <cx:pt idx="10845">5905.4499999999998</cx:pt>
          <cx:pt idx="10846">1911</cx:pt>
          <cx:pt idx="10847">5007.4700000000003</cx:pt>
          <cx:pt idx="10848">197.31</cx:pt>
          <cx:pt idx="10849">4503.0699999999997</cx:pt>
          <cx:pt idx="10850">4797.1700000000001</cx:pt>
          <cx:pt idx="10851">4495.3199999999997</cx:pt>
          <cx:pt idx="10852">725.57000000000005</cx:pt>
          <cx:pt idx="10853">494.16000000000003</cx:pt>
          <cx:pt idx="10854">1000</cx:pt>
          <cx:pt idx="10855">446.92000000000002</cx:pt>
          <cx:pt idx="10856">6985.8800000000001</cx:pt>
          <cx:pt idx="10857">497.98000000000002</cx:pt>
          <cx:pt idx="10858">996.55999999999995</cx:pt>
          <cx:pt idx="10859">6000</cx:pt>
          <cx:pt idx="10860">1935.1600000000001</cx:pt>
          <cx:pt idx="10861">6996.0600000000004</cx:pt>
          <cx:pt idx="10862">975.13</cx:pt>
          <cx:pt idx="10863">2792.2199999999998</cx:pt>
          <cx:pt idx="10864">3999.8099999999999</cx:pt>
          <cx:pt idx="10865">4207.6599999999999</cx:pt>
          <cx:pt idx="10866">529.65999999999997</cx:pt>
          <cx:pt idx="10867">1999.02</cx:pt>
          <cx:pt idx="10868">2000</cx:pt>
          <cx:pt idx="10869">2991.8000000000002</cx:pt>
          <cx:pt idx="10870">1484.25</cx:pt>
          <cx:pt idx="10871">2495.71</cx:pt>
          <cx:pt idx="10872">492.35000000000002</cx:pt>
          <cx:pt idx="10873">1439.5699999999999</cx:pt>
          <cx:pt idx="10874">1200</cx:pt>
          <cx:pt idx="10875">4995.04</cx:pt>
          <cx:pt idx="10876">5000</cx:pt>
          <cx:pt idx="10877">4998.4300000000003</cx:pt>
          <cx:pt idx="10878">1997.5999999999999</cx:pt>
          <cx:pt idx="10879">10000</cx:pt>
          <cx:pt idx="10880">12990.959999999999</cx:pt>
          <cx:pt idx="10881">865</cx:pt>
          <cx:pt idx="10882">28319.93</cx:pt>
          <cx:pt idx="10883">795.86000000000001</cx:pt>
          <cx:pt idx="10884">6086.0200000000004</cx:pt>
          <cx:pt idx="10885">1972.4400000000001</cx:pt>
          <cx:pt idx="10886">7161.4099999999999</cx:pt>
          <cx:pt idx="10887">4998.4300000000003</cx:pt>
          <cx:pt idx="10888">994.61000000000001</cx:pt>
          <cx:pt idx="10889">1996.76</cx:pt>
          <cx:pt idx="10890">8532.4899999999998</cx:pt>
          <cx:pt idx="10891">1800</cx:pt>
          <cx:pt idx="10892">434.39999999999998</cx:pt>
          <cx:pt idx="10893">1508.45</cx:pt>
          <cx:pt idx="10894">4307.0100000000002</cx:pt>
          <cx:pt idx="10895">4541.0799999999999</cx:pt>
          <cx:pt idx="10896">606.38</cx:pt>
          <cx:pt idx="10897">7227.9099999999999</cx:pt>
          <cx:pt idx="10898">31463.299999999999</cx:pt>
          <cx:pt idx="10899">224.44999999999999</cx:pt>
          <cx:pt idx="10900">2800.6900000000001</cx:pt>
          <cx:pt idx="10901">772.40999999999997</cx:pt>
          <cx:pt idx="10902">2916.3299999999999</cx:pt>
          <cx:pt idx="10903">7500</cx:pt>
          <cx:pt idx="10904">5417</cx:pt>
          <cx:pt idx="10905">481.44</cx:pt>
          <cx:pt idx="10906">10000</cx:pt>
          <cx:pt idx="10907">9810.9799999999996</cx:pt>
          <cx:pt idx="10908">323.07999999999998</cx:pt>
          <cx:pt idx="10909">2590.5100000000002</cx:pt>
          <cx:pt idx="10910">5793.8199999999997</cx:pt>
          <cx:pt idx="10911">4936.9499999999998</cx:pt>
          <cx:pt idx="10912">5014.3800000000001</cx:pt>
          <cx:pt idx="10913">2006.54</cx:pt>
          <cx:pt idx="10914">975.88999999999999</cx:pt>
          <cx:pt idx="10915">3442.9400000000001</cx:pt>
          <cx:pt idx="10916">4464.96</cx:pt>
          <cx:pt idx="10917">4902.6000000000004</cx:pt>
          <cx:pt idx="10918">4456.7299999999996</cx:pt>
          <cx:pt idx="10919">953.00999999999999</cx:pt>
          <cx:pt idx="10920">1791.3099999999999</cx:pt>
          <cx:pt idx="10921">535.85000000000002</cx:pt>
          <cx:pt idx="10922">378.61000000000001</cx:pt>
          <cx:pt idx="10923">2999.5700000000002</cx:pt>
          <cx:pt idx="10924">997.90999999999997</cx:pt>
          <cx:pt idx="10925">4996.5900000000001</cx:pt>
          <cx:pt idx="10926">3030.46</cx:pt>
          <cx:pt idx="10927">9524.7999999999993</cx:pt>
          <cx:pt idx="10928">9582.9699999999993</cx:pt>
          <cx:pt idx="10929">2994.5100000000002</cx:pt>
          <cx:pt idx="10930">898.85000000000002</cx:pt>
          <cx:pt idx="10931">4107.1099999999997</cx:pt>
          <cx:pt idx="10932">899.94000000000005</cx:pt>
          <cx:pt idx="10933">908.17999999999995</cx:pt>
          <cx:pt idx="10934">5551.2399999999998</cx:pt>
          <cx:pt idx="10935">9996.9200000000001</cx:pt>
          <cx:pt idx="10936">999.95000000000005</cx:pt>
          <cx:pt idx="10937">9669.9799999999996</cx:pt>
          <cx:pt idx="10938">4949.4499999999998</cx:pt>
          <cx:pt idx="10939">3015.3600000000001</cx:pt>
          <cx:pt idx="10940">2166.4699999999998</cx:pt>
          <cx:pt idx="10941">1942.3099999999999</cx:pt>
          <cx:pt idx="10942">666.36000000000001</cx:pt>
          <cx:pt idx="10943">477.74000000000001</cx:pt>
          <cx:pt idx="10944">2982.1399999999999</cx:pt>
          <cx:pt idx="10945">2884.6100000000001</cx:pt>
          <cx:pt idx="10946">1487.55</cx:pt>
          <cx:pt idx="10947">3752.3099999999999</cx:pt>
          <cx:pt idx="10948">37.340000000000003</cx:pt>
          <cx:pt idx="10949">610.39999999999998</cx:pt>
          <cx:pt idx="10950">4679.9200000000001</cx:pt>
          <cx:pt idx="10951">4365.3900000000003</cx:pt>
          <cx:pt idx="10952">4991.5699999999997</cx:pt>
          <cx:pt idx="10953">755.38999999999999</cx:pt>
          <cx:pt idx="10954">967.16999999999996</cx:pt>
          <cx:pt idx="10955">707.00999999999999</cx:pt>
          <cx:pt idx="10956">7.75</cx:pt>
          <cx:pt idx="10957">4996.3100000000004</cx:pt>
          <cx:pt idx="10958">7494.3100000000004</cx:pt>
          <cx:pt idx="10959">920.40999999999997</cx:pt>
          <cx:pt idx="10960">2548.8899999999999</cx:pt>
          <cx:pt idx="10961">9608.7199999999993</cx:pt>
          <cx:pt idx="10962">1001.24</cx:pt>
          <cx:pt idx="10963">4914.1099999999997</cx:pt>
          <cx:pt idx="10964">10000</cx:pt>
          <cx:pt idx="10965">926.38999999999999</cx:pt>
          <cx:pt idx="10966">2992.6599999999999</cx:pt>
          <cx:pt idx="10967">4990.7399999999998</cx:pt>
          <cx:pt idx="10968">1914.3699999999999</cx:pt>
          <cx:pt idx="10969">8992.4699999999993</cx:pt>
          <cx:pt idx="10970">20244.970000000001</cx:pt>
          <cx:pt idx="10971">1269.6500000000001</cx:pt>
          <cx:pt idx="10972">445.30000000000001</cx:pt>
          <cx:pt idx="10973">878.10000000000002</cx:pt>
          <cx:pt idx="10974">4912.8500000000004</cx:pt>
          <cx:pt idx="10975">7473.3199999999997</cx:pt>
          <cx:pt idx="10976">19357.150000000001</cx:pt>
          <cx:pt idx="10977">1307.8099999999999</cx:pt>
          <cx:pt idx="10978">1492.51</cx:pt>
          <cx:pt idx="10979">511.76999999999998</cx:pt>
          <cx:pt idx="10980">12511.809999999999</cx:pt>
          <cx:pt idx="10981">3956.1799999999998</cx:pt>
          <cx:pt idx="10982">6800</cx:pt>
          <cx:pt idx="10983">499.98000000000002</cx:pt>
          <cx:pt idx="10984">9698.3999999999996</cx:pt>
          <cx:pt idx="10985">3999.98</cx:pt>
          <cx:pt idx="10986">973.50999999999999</cx:pt>
          <cx:pt idx="10987">591.36000000000001</cx:pt>
          <cx:pt idx="10988">4982.1199999999999</cx:pt>
          <cx:pt idx="10989">383.94999999999999</cx:pt>
          <cx:pt idx="10990">5066.9799999999996</cx:pt>
          <cx:pt idx="10991">953.15999999999997</cx:pt>
          <cx:pt idx="10992">1021.54</cx:pt>
          <cx:pt idx="10993">7721.1700000000001</cx:pt>
          <cx:pt idx="10994">3495.5300000000002</cx:pt>
          <cx:pt idx="10995">662.79999999999995</cx:pt>
          <cx:pt idx="10996">7249.71</cx:pt>
          <cx:pt idx="10997">2948.6900000000001</cx:pt>
          <cx:pt idx="10998">449.31999999999999</cx:pt>
          <cx:pt idx="10999">4867.7399999999998</cx:pt>
          <cx:pt idx="11000">3780.21</cx:pt>
          <cx:pt idx="11001">1941.6900000000001</cx:pt>
          <cx:pt idx="11002">15000</cx:pt>
          <cx:pt idx="11003">4935.1899999999996</cx:pt>
          <cx:pt idx="11004">8580.7600000000002</cx:pt>
          <cx:pt idx="11005">884.28999999999996</cx:pt>
          <cx:pt idx="11006">6230.3599999999997</cx:pt>
          <cx:pt idx="11007">5800.7600000000002</cx:pt>
          <cx:pt idx="11008">8003.5600000000004</cx:pt>
          <cx:pt idx="11009">1979.78</cx:pt>
          <cx:pt idx="11010">4942.5900000000001</cx:pt>
          <cx:pt idx="11011">395.77999999999997</cx:pt>
          <cx:pt idx="11012">4826.3599999999997</cx:pt>
          <cx:pt idx="11013">4971.2700000000004</cx:pt>
          <cx:pt idx="11014">6457.9300000000003</cx:pt>
          <cx:pt idx="11015">4999.96</cx:pt>
          <cx:pt idx="11016">970.09000000000003</cx:pt>
          <cx:pt idx="11017">1029.6400000000001</cx:pt>
          <cx:pt idx="11018">1376.1700000000001</cx:pt>
          <cx:pt idx="11019">499.70999999999998</cx:pt>
          <cx:pt idx="11020">7522.8500000000004</cx:pt>
          <cx:pt idx="11021">9990</cx:pt>
          <cx:pt idx="11022">921.35000000000002</cx:pt>
          <cx:pt idx="11023">935</cx:pt>
          <cx:pt idx="11024">974.51999999999998</cx:pt>
          <cx:pt idx="11025">673.39999999999998</cx:pt>
          <cx:pt idx="11026">2881.29</cx:pt>
          <cx:pt idx="11027">1888.46</cx:pt>
          <cx:pt idx="11028">1726.8599999999999</cx:pt>
          <cx:pt idx="11029">2999.1799999999998</cx:pt>
          <cx:pt idx="11030">9649.3199999999997</cx:pt>
          <cx:pt idx="11031">4999.0799999999999</cx:pt>
          <cx:pt idx="11032">2763.0700000000002</cx:pt>
          <cx:pt idx="11033">1731.9000000000001</cx:pt>
          <cx:pt idx="11034">4631.71</cx:pt>
          <cx:pt idx="11035">762.07000000000005</cx:pt>
          <cx:pt idx="11036">4999.3699999999999</cx:pt>
          <cx:pt idx="11037">4833.9499999999998</cx:pt>
          <cx:pt idx="11038">9926.4099999999999</cx:pt>
          <cx:pt idx="11039">9869.8899999999994</cx:pt>
          <cx:pt idx="11040">424.01999999999998</cx:pt>
          <cx:pt idx="11041">454.81999999999999</cx:pt>
          <cx:pt idx="11042">4634.3400000000001</cx:pt>
          <cx:pt idx="11043">4497.0500000000002</cx:pt>
          <cx:pt idx="11044">6849.8400000000001</cx:pt>
          <cx:pt idx="11045">4913.7700000000004</cx:pt>
          <cx:pt idx="11046">5000</cx:pt>
          <cx:pt idx="11047">946.76999999999998</cx:pt>
          <cx:pt idx="11048">1095.71</cx:pt>
          <cx:pt idx="11049">4462.2200000000003</cx:pt>
          <cx:pt idx="11050">2480.96</cx:pt>
          <cx:pt idx="11051">5435.8800000000001</cx:pt>
          <cx:pt idx="11052">3404.5799999999999</cx:pt>
          <cx:pt idx="11053">1921</cx:pt>
          <cx:pt idx="11054">2999.79</cx:pt>
          <cx:pt idx="11055">907.11000000000001</cx:pt>
          <cx:pt idx="11056">4996.0200000000004</cx:pt>
          <cx:pt idx="11057">714.85000000000002</cx:pt>
          <cx:pt idx="11058">1072.9400000000001</cx:pt>
          <cx:pt idx="11059">2498.9699999999998</cx:pt>
          <cx:pt idx="11060">4646.3400000000001</cx:pt>
          <cx:pt idx="11061">5000</cx:pt>
          <cx:pt idx="11062">984.39999999999998</cx:pt>
          <cx:pt idx="11063">2813.1500000000001</cx:pt>
          <cx:pt idx="11064">2998.4899999999998</cx:pt>
          <cx:pt idx="11065">960.38</cx:pt>
          <cx:pt idx="11066">10005.040000000001</cx:pt>
          <cx:pt idx="11067">149.61000000000001</cx:pt>
          <cx:pt idx="11068">9769.5200000000004</cx:pt>
          <cx:pt idx="11069">3026.0799999999999</cx:pt>
          <cx:pt idx="11070">9560.4500000000007</cx:pt>
          <cx:pt idx="11071">3029.1199999999999</cx:pt>
          <cx:pt idx="11072">1444.01</cx:pt>
          <cx:pt idx="11073">4632.0100000000002</cx:pt>
          <cx:pt idx="11074">3215.7399999999998</cx:pt>
          <cx:pt idx="11075">7116.2700000000004</cx:pt>
          <cx:pt idx="11076">7389.6599999999999</cx:pt>
          <cx:pt idx="11077">8010.6000000000004</cx:pt>
          <cx:pt idx="11078">1500.0999999999999</cx:pt>
          <cx:pt idx="11079">14936.57</cx:pt>
          <cx:pt idx="11080">2884.3600000000001</cx:pt>
          <cx:pt idx="11081">8998.1700000000001</cx:pt>
          <cx:pt idx="11082">998.84000000000003</cx:pt>
          <cx:pt idx="11083">2991.8699999999999</cx:pt>
          <cx:pt idx="11084">4841.2299999999996</cx:pt>
          <cx:pt idx="11085">10000</cx:pt>
          <cx:pt idx="11086">4609.3599999999997</cx:pt>
          <cx:pt idx="11087">7477.1999999999998</cx:pt>
          <cx:pt idx="11088">4867.1899999999996</cx:pt>
          <cx:pt idx="11089">2117.6199999999999</cx:pt>
          <cx:pt idx="11090">4786.8199999999997</cx:pt>
          <cx:pt idx="11091">5259.1899999999996</cx:pt>
          <cx:pt idx="11092">3999.0700000000002</cx:pt>
          <cx:pt idx="11093">897.09000000000003</cx:pt>
          <cx:pt idx="11094">8339.2199999999993</cx:pt>
          <cx:pt idx="11095">8968.1499999999996</cx:pt>
          <cx:pt idx="11096">2976.3099999999999</cx:pt>
          <cx:pt idx="11097">6484.7600000000002</cx:pt>
          <cx:pt idx="11098">499.01999999999998</cx:pt>
          <cx:pt idx="11099">4997.8800000000001</cx:pt>
          <cx:pt idx="11100">276.5</cx:pt>
          <cx:pt idx="11101">3028.8200000000002</cx:pt>
          <cx:pt idx="11102">14006.620000000001</cx:pt>
          <cx:pt idx="11103">524.86000000000001</cx:pt>
          <cx:pt idx="11104">3257.2600000000002</cx:pt>
          <cx:pt idx="11105">3430.1399999999999</cx:pt>
          <cx:pt idx="11106">978.90999999999997</cx:pt>
          <cx:pt idx="11107">987.39999999999998</cx:pt>
          <cx:pt idx="11108">4990.7600000000002</cx:pt>
          <cx:pt idx="11109">4768.1599999999999</cx:pt>
          <cx:pt idx="11110">3898.8699999999999</cx:pt>
          <cx:pt idx="11111">5382.4200000000001</cx:pt>
          <cx:pt idx="11112">431.92000000000002</cx:pt>
          <cx:pt idx="11113">2488.1700000000001</cx:pt>
          <cx:pt idx="11114">996.65999999999997</cx:pt>
          <cx:pt idx="11115">4854.6999999999998</cx:pt>
          <cx:pt idx="11116">3825.52</cx:pt>
          <cx:pt idx="11117">1650.45</cx:pt>
          <cx:pt idx="11118">130.56</cx:pt>
          <cx:pt idx="11119">755.49000000000001</cx:pt>
          <cx:pt idx="11120">1000</cx:pt>
          <cx:pt idx="11121">947.38</cx:pt>
          <cx:pt idx="11122">1491.29</cx:pt>
          <cx:pt idx="11123">7265</cx:pt>
          <cx:pt idx="11124">9757.2099999999991</cx:pt>
          <cx:pt idx="11125">1000</cx:pt>
          <cx:pt idx="11126">2138.02</cx:pt>
          <cx:pt idx="11127">887.76999999999998</cx:pt>
          <cx:pt idx="11128">4575.9899999999998</cx:pt>
          <cx:pt idx="11129">759.63</cx:pt>
          <cx:pt idx="11130">2001.9000000000001</cx:pt>
          <cx:pt idx="11131">4537.79</cx:pt>
          <cx:pt idx="11132">4870.46</cx:pt>
          <cx:pt idx="11133">495.56999999999999</cx:pt>
          <cx:pt idx="11134">975</cx:pt>
          <cx:pt idx="11135">19779.84</cx:pt>
          <cx:pt idx="11136">5000</cx:pt>
          <cx:pt idx="11137">997.02999999999997</cx:pt>
          <cx:pt idx="11138">2682.9099999999999</cx:pt>
          <cx:pt idx="11139">849.58000000000004</cx:pt>
          <cx:pt idx="11140">7790.8800000000001</cx:pt>
          <cx:pt idx="11141">5181.5900000000001</cx:pt>
          <cx:pt idx="11142">3036.75</cx:pt>
          <cx:pt idx="11143">9886.6000000000004</cx:pt>
          <cx:pt idx="11144">4998.1899999999996</cx:pt>
          <cx:pt idx="11145">2000</cx:pt>
          <cx:pt idx="11146">677.84000000000003</cx:pt>
          <cx:pt idx="11147">9896.0799999999999</cx:pt>
          <cx:pt idx="11148">299.92000000000002</cx:pt>
          <cx:pt idx="11149">7409.1400000000003</cx:pt>
          <cx:pt idx="11150">9985.4500000000007</cx:pt>
          <cx:pt idx="11151">4063.25</cx:pt>
          <cx:pt idx="11152">361.69</cx:pt>
          <cx:pt idx="11153">1999.5</cx:pt>
          <cx:pt idx="11154">5000</cx:pt>
          <cx:pt idx="11155">2015.73</cx:pt>
          <cx:pt idx="11156">1000</cx:pt>
          <cx:pt idx="11157">457.92000000000002</cx:pt>
          <cx:pt idx="11158">9947.4799999999996</cx:pt>
          <cx:pt idx="11159">1000</cx:pt>
          <cx:pt idx="11160">900</cx:pt>
          <cx:pt idx="11161">6589.6999999999998</cx:pt>
          <cx:pt idx="11162">872.32000000000005</cx:pt>
          <cx:pt idx="11163">378.79000000000002</cx:pt>
          <cx:pt idx="11164">763.37</cx:pt>
          <cx:pt idx="11165">761</cx:pt>
          <cx:pt idx="11166">9888.8500000000004</cx:pt>
          <cx:pt idx="11167">4946.6000000000004</cx:pt>
          <cx:pt idx="11168">4959.8800000000001</cx:pt>
          <cx:pt idx="11169">1471.6600000000001</cx:pt>
          <cx:pt idx="11170">954.92999999999995</cx:pt>
          <cx:pt idx="11171">454.20999999999998</cx:pt>
          <cx:pt idx="11172">2677.0100000000002</cx:pt>
          <cx:pt idx="11173">944.02999999999997</cx:pt>
          <cx:pt idx="11174">499</cx:pt>
          <cx:pt idx="11175">871.73000000000002</cx:pt>
          <cx:pt idx="11176">3001.9899999999998</cx:pt>
          <cx:pt idx="11177">998.24000000000001</cx:pt>
          <cx:pt idx="11178">4990</cx:pt>
          <cx:pt idx="11179">991.76999999999998</cx:pt>
          <cx:pt idx="11180">1820.98</cx:pt>
          <cx:pt idx="11181">2540.8299999999999</cx:pt>
          <cx:pt idx="11182">836.45000000000005</cx:pt>
          <cx:pt idx="11183">4983.6400000000003</cx:pt>
          <cx:pt idx="11184">1504.0999999999999</cx:pt>
          <cx:pt idx="11185">1893.96</cx:pt>
          <cx:pt idx="11186">1870.24</cx:pt>
          <cx:pt idx="11187">4770.4200000000001</cx:pt>
          <cx:pt idx="11188">686.62</cx:pt>
          <cx:pt idx="11189">2500</cx:pt>
          <cx:pt idx="11190">1993.1300000000001</cx:pt>
          <cx:pt idx="11191">3810.0599999999999</cx:pt>
          <cx:pt idx="11192">961.40999999999997</cx:pt>
          <cx:pt idx="11193">5000</cx:pt>
          <cx:pt idx="11194">8691.4400000000005</cx:pt>
          <cx:pt idx="11195">1982.2</cx:pt>
          <cx:pt idx="11196">371.70999999999998</cx:pt>
          <cx:pt idx="11197">6727.9499999999998</cx:pt>
          <cx:pt idx="11198">25</cx:pt>
          <cx:pt idx="11199">871.09000000000003</cx:pt>
          <cx:pt idx="11200">18</cx:pt>
          <cx:pt idx="11201">1326.98</cx:pt>
          <cx:pt idx="11202">10000</cx:pt>
          <cx:pt idx="11203">19950</cx:pt>
          <cx:pt idx="11204">1794</cx:pt>
          <cx:pt idx="11205">24.16</cx:pt>
          <cx:pt idx="11206">809.49000000000001</cx:pt>
          <cx:pt idx="11207">9679.9300000000003</cx:pt>
          <cx:pt idx="11208">9962.3299999999999</cx:pt>
          <cx:pt idx="11209">923.83000000000004</cx:pt>
          <cx:pt idx="11210">9988.3099999999995</cx:pt>
          <cx:pt idx="11211">1224.99</cx:pt>
          <cx:pt idx="11212">4930.3000000000002</cx:pt>
          <cx:pt idx="11213">1000</cx:pt>
          <cx:pt idx="11214">14995.32</cx:pt>
          <cx:pt idx="11215">4997.0799999999999</cx:pt>
          <cx:pt idx="11216">13888.120000000001</cx:pt>
          <cx:pt idx="11217">1502.1800000000001</cx:pt>
          <cx:pt idx="11218">2702.25</cx:pt>
          <cx:pt idx="11219">4987.5200000000004</cx:pt>
          <cx:pt idx="11220">8870.1599999999999</cx:pt>
          <cx:pt idx="11221">10000</cx:pt>
          <cx:pt idx="11222">5932.29</cx:pt>
          <cx:pt idx="11223">4999.2299999999996</cx:pt>
          <cx:pt idx="11224">6984.9499999999998</cx:pt>
          <cx:pt idx="11225">10029.389999999999</cx:pt>
          <cx:pt idx="11226">6500</cx:pt>
          <cx:pt idx="11227">4999.3199999999997</cx:pt>
          <cx:pt idx="11228">4793.46</cx:pt>
          <cx:pt idx="11229">2023.9400000000001</cx:pt>
          <cx:pt idx="11230">4982.6700000000001</cx:pt>
          <cx:pt idx="11231">4868.3500000000004</cx:pt>
          <cx:pt idx="11232">8512.1100000000006</cx:pt>
          <cx:pt idx="11233">5000</cx:pt>
          <cx:pt idx="11234">333.75</cx:pt>
          <cx:pt idx="11235">1998.52</cx:pt>
          <cx:pt idx="11236">208.09999999999999</cx:pt>
          <cx:pt idx="11237">4914.1199999999999</cx:pt>
          <cx:pt idx="11238">3552.7199999999998</cx:pt>
          <cx:pt idx="11239">4809</cx:pt>
          <cx:pt idx="11240">9795.2099999999991</cx:pt>
          <cx:pt idx="11241">1515.2</cx:pt>
          <cx:pt idx="11242">6066.8900000000003</cx:pt>
          <cx:pt idx="11243">5137.9700000000003</cx:pt>
          <cx:pt idx="11244">4997.4399999999996</cx:pt>
          <cx:pt idx="11245">2372.7199999999998</cx:pt>
          <cx:pt idx="11246">201.53999999999999</cx:pt>
          <cx:pt idx="11247">2988.8600000000001</cx:pt>
          <cx:pt idx="11248">3989.4299999999998</cx:pt>
          <cx:pt idx="11249">436.94999999999999</cx:pt>
          <cx:pt idx="11250">5966.8299999999999</cx:pt>
          <cx:pt idx="11251">2937.8099999999999</cx:pt>
          <cx:pt idx="11252">2771.1500000000001</cx:pt>
          <cx:pt idx="11253">4700.5200000000004</cx:pt>
          <cx:pt idx="11254">4151.8699999999999</cx:pt>
          <cx:pt idx="11255">4902.5699999999997</cx:pt>
          <cx:pt idx="11256">506.13999999999999</cx:pt>
          <cx:pt idx="11257">479.22000000000003</cx:pt>
          <cx:pt idx="11258">1841.72</cx:pt>
          <cx:pt idx="11259">5026.4200000000001</cx:pt>
          <cx:pt idx="11260">4840.2399999999998</cx:pt>
          <cx:pt idx="11261">1513.3099999999999</cx:pt>
          <cx:pt idx="11262">2958.0700000000002</cx:pt>
          <cx:pt idx="11263">3792.5900000000001</cx:pt>
          <cx:pt idx="11264">4889.1300000000001</cx:pt>
          <cx:pt idx="11265">1436.1300000000001</cx:pt>
          <cx:pt idx="11266">1369.4400000000001</cx:pt>
          <cx:pt idx="11267">5764.0900000000001</cx:pt>
          <cx:pt idx="11268">4823.6000000000004</cx:pt>
          <cx:pt idx="11269">1070.96</cx:pt>
          <cx:pt idx="11270">944.28999999999996</cx:pt>
          <cx:pt idx="11271">7137.6199999999999</cx:pt>
          <cx:pt idx="11272">4993.79</cx:pt>
          <cx:pt idx="11273">4998.4200000000001</cx:pt>
          <cx:pt idx="11274">995.99000000000001</cx:pt>
          <cx:pt idx="11275">1654.5799999999999</cx:pt>
          <cx:pt idx="11276">4999.4499999999998</cx:pt>
          <cx:pt idx="11277">3024.0100000000002</cx:pt>
          <cx:pt idx="11278">4993.8800000000001</cx:pt>
          <cx:pt idx="11279">3879.7600000000002</cx:pt>
          <cx:pt idx="11280">1499.26</cx:pt>
          <cx:pt idx="11281">975.88999999999999</cx:pt>
          <cx:pt idx="11282">29205.02</cx:pt>
          <cx:pt idx="11283">3638.5799999999999</cx:pt>
          <cx:pt idx="11284">700</cx:pt>
          <cx:pt idx="11285">1003</cx:pt>
          <cx:pt idx="11286">1000</cx:pt>
          <cx:pt idx="11287">4665.2799999999997</cx:pt>
          <cx:pt idx="11288">4800.2700000000004</cx:pt>
          <cx:pt idx="11289">3000</cx:pt>
          <cx:pt idx="11290">4986.1199999999999</cx:pt>
          <cx:pt idx="11291">9578.9899999999998</cx:pt>
          <cx:pt idx="11292">9593.4300000000003</cx:pt>
          <cx:pt idx="11293">2000</cx:pt>
          <cx:pt idx="11294">4229.3000000000002</cx:pt>
          <cx:pt idx="11295">618.87</cx:pt>
          <cx:pt idx="11296">4001.8600000000001</cx:pt>
          <cx:pt idx="11297">1700.0699999999999</cx:pt>
          <cx:pt idx="11298">1931.8399999999999</cx:pt>
          <cx:pt idx="11299">1722.5699999999999</cx:pt>
          <cx:pt idx="11300">6695.2700000000004</cx:pt>
          <cx:pt idx="11301">512.82000000000005</cx:pt>
          <cx:pt idx="11302">8222.0200000000004</cx:pt>
          <cx:pt idx="11303">1105.23</cx:pt>
          <cx:pt idx="11304">14336.24</cx:pt>
          <cx:pt idx="11305">4983.5</cx:pt>
          <cx:pt idx="11306">816.05999999999995</cx:pt>
          <cx:pt idx="11307">814.02999999999997</cx:pt>
          <cx:pt idx="11308">999.99000000000001</cx:pt>
          <cx:pt idx="11309">243.65000000000001</cx:pt>
          <cx:pt idx="11310">2929.29</cx:pt>
          <cx:pt idx="11311">2983.0799999999999</cx:pt>
          <cx:pt idx="11312">499.19</cx:pt>
          <cx:pt idx="11313">4774.8299999999999</cx:pt>
          <cx:pt idx="11314">1000</cx:pt>
          <cx:pt idx="11315">2863.7800000000002</cx:pt>
          <cx:pt idx="11316">2685.7199999999998</cx:pt>
          <cx:pt idx="11317">1985.3699999999999</cx:pt>
          <cx:pt idx="11318">487.25</cx:pt>
          <cx:pt idx="11319">499.56</cx:pt>
          <cx:pt idx="11320">1953.46</cx:pt>
          <cx:pt idx="11321">1952.22</cx:pt>
          <cx:pt idx="11322">17.210000000000001</cx:pt>
          <cx:pt idx="11323">4638</cx:pt>
          <cx:pt idx="11324">4984.6499999999996</cx:pt>
          <cx:pt idx="11325">6000</cx:pt>
          <cx:pt idx="11326">3195.8200000000002</cx:pt>
          <cx:pt idx="11327">4253.25</cx:pt>
          <cx:pt idx="11328">4945.6599999999999</cx:pt>
          <cx:pt idx="11329">7006</cx:pt>
          <cx:pt idx="11330">6491.0900000000001</cx:pt>
          <cx:pt idx="11331">1980.1199999999999</cx:pt>
          <cx:pt idx="11332">2776</cx:pt>
          <cx:pt idx="11333">662.32000000000005</cx:pt>
          <cx:pt idx="11334">9216.6800000000003</cx:pt>
          <cx:pt idx="11335">5283.1899999999996</cx:pt>
          <cx:pt idx="11336">998.08000000000004</cx:pt>
          <cx:pt idx="11337">4987.4700000000003</cx:pt>
          <cx:pt idx="11338">999.91999999999996</cx:pt>
          <cx:pt idx="11339">4773.5600000000004</cx:pt>
          <cx:pt idx="11340">1500</cx:pt>
          <cx:pt idx="11341">1001.89</cx:pt>
          <cx:pt idx="11342">4992.04</cx:pt>
          <cx:pt idx="11343">9255.3999999999996</cx:pt>
          <cx:pt idx="11344">7499.5900000000001</cx:pt>
          <cx:pt idx="11345">3859.52</cx:pt>
          <cx:pt idx="11346">4581.0900000000001</cx:pt>
          <cx:pt idx="11347">7355.1700000000001</cx:pt>
          <cx:pt idx="11348">502.51999999999998</cx:pt>
          <cx:pt idx="11349">1244.6800000000001</cx:pt>
          <cx:pt idx="11350">3643.4299999999998</cx:pt>
          <cx:pt idx="11351">2039.8900000000001</cx:pt>
          <cx:pt idx="11352">9991.0599999999995</cx:pt>
          <cx:pt idx="11353">4684.2600000000002</cx:pt>
          <cx:pt idx="11354">2057.52</cx:pt>
          <cx:pt idx="11355">4172.5600000000004</cx:pt>
          <cx:pt idx="11356">6856.71</cx:pt>
          <cx:pt idx="11357">787.01999999999998</cx:pt>
          <cx:pt idx="11358">371.10000000000002</cx:pt>
          <cx:pt idx="11359">975.10000000000002</cx:pt>
          <cx:pt idx="11360">1498.8900000000001</cx:pt>
          <cx:pt idx="11361">1986.24</cx:pt>
          <cx:pt idx="11362">4065.6700000000001</cx:pt>
          <cx:pt idx="11363">7545.5299999999997</cx:pt>
          <cx:pt idx="11364">675.16999999999996</cx:pt>
          <cx:pt idx="11365">2779.7199999999998</cx:pt>
          <cx:pt idx="11366">9214.8999999999996</cx:pt>
          <cx:pt idx="11367">4000</cx:pt>
          <cx:pt idx="11368">478.91000000000003</cx:pt>
          <cx:pt idx="11369">5000</cx:pt>
          <cx:pt idx="11370">498.86000000000001</cx:pt>
          <cx:pt idx="11371">954.24000000000001</cx:pt>
          <cx:pt idx="11372">9971.8899999999994</cx:pt>
          <cx:pt idx="11373">262.54000000000002</cx:pt>
          <cx:pt idx="11374">4258.1800000000003</cx:pt>
          <cx:pt idx="11375">2930.79</cx:pt>
          <cx:pt idx="11376">628.25</cx:pt>
          <cx:pt idx="11377">9629.7199999999993</cx:pt>
          <cx:pt idx="11378">5000.5699999999997</cx:pt>
          <cx:pt idx="11379">4883.79</cx:pt>
          <cx:pt idx="11380">3954.7399999999998</cx:pt>
          <cx:pt idx="11381">4902.54</cx:pt>
          <cx:pt idx="11382">9097.3500000000004</cx:pt>
          <cx:pt idx="11383">4628.4200000000001</cx:pt>
          <cx:pt idx="11384">481.99000000000001</cx:pt>
          <cx:pt idx="11385">2960.7800000000002</cx:pt>
          <cx:pt idx="11386">999.53999999999996</cx:pt>
          <cx:pt idx="11387">9953.0300000000007</cx:pt>
          <cx:pt idx="11388">4967.3699999999999</cx:pt>
          <cx:pt idx="11389">3723.02</cx:pt>
          <cx:pt idx="11390">1000</cx:pt>
          <cx:pt idx="11391">1033.1900000000001</cx:pt>
          <cx:pt idx="11392">5000</cx:pt>
          <cx:pt idx="11393">892.77999999999997</cx:pt>
          <cx:pt idx="11394">978.26999999999998</cx:pt>
          <cx:pt idx="11395">4848.8500000000004</cx:pt>
          <cx:pt idx="11396">413.80000000000001</cx:pt>
          <cx:pt idx="11397">3385.6300000000001</cx:pt>
          <cx:pt idx="11398">5992.0799999999999</cx:pt>
          <cx:pt idx="11399">2940.8499999999999</cx:pt>
          <cx:pt idx="11400">4935.8900000000003</cx:pt>
          <cx:pt idx="11401">2039.3099999999999</cx:pt>
          <cx:pt idx="11402">999.23000000000002</cx:pt>
          <cx:pt idx="11403">4987.46</cx:pt>
          <cx:pt idx="11404">1988.4100000000001</cx:pt>
          <cx:pt idx="11405">890.22000000000003</cx:pt>
          <cx:pt idx="11406">2029.03</cx:pt>
          <cx:pt idx="11407">1650.8099999999999</cx:pt>
          <cx:pt idx="11408">7397.54</cx:pt>
          <cx:pt idx="11409">5075.5500000000002</cx:pt>
          <cx:pt idx="11410">4757.2399999999998</cx:pt>
          <cx:pt idx="11411">1995.4200000000001</cx:pt>
          <cx:pt idx="11412">861.49000000000001</cx:pt>
          <cx:pt idx="11413">4592.6199999999999</cx:pt>
          <cx:pt idx="11414">9896</cx:pt>
          <cx:pt idx="11415">2399.9499999999998</cx:pt>
          <cx:pt idx="11416">5008.4300000000003</cx:pt>
          <cx:pt idx="11417">7480.9799999999996</cx:pt>
          <cx:pt idx="11418">4957.5299999999997</cx:pt>
          <cx:pt idx="11419">5022.9499999999998</cx:pt>
          <cx:pt idx="11420">1000</cx:pt>
          <cx:pt idx="11421">9838.4799999999996</cx:pt>
          <cx:pt idx="11422">1000.34</cx:pt>
          <cx:pt idx="11423">9391.0799999999999</cx:pt>
          <cx:pt idx="11424">2527.4099999999999</cx:pt>
          <cx:pt idx="11425">412.25</cx:pt>
          <cx:pt idx="11426">452.54000000000002</cx:pt>
          <cx:pt idx="11427">4132.0900000000001</cx:pt>
          <cx:pt idx="11428">993.26999999999998</cx:pt>
          <cx:pt idx="11429">4594.9899999999998</cx:pt>
          <cx:pt idx="11430">514.58000000000004</cx:pt>
          <cx:pt idx="11431">861.85000000000002</cx:pt>
          <cx:pt idx="11432">998.97000000000003</cx:pt>
          <cx:pt idx="11433">1026.5899999999999</cx:pt>
          <cx:pt idx="11434">2899.3499999999999</cx:pt>
          <cx:pt idx="11435">1064.73</cx:pt>
          <cx:pt idx="11436">847.87</cx:pt>
          <cx:pt idx="11437">999.94000000000005</cx:pt>
          <cx:pt idx="11438">4924.8100000000004</cx:pt>
          <cx:pt idx="11439">944.52999999999997</cx:pt>
          <cx:pt idx="11440">7713.6599999999999</cx:pt>
          <cx:pt idx="11441">6500</cx:pt>
          <cx:pt idx="11442">976.99000000000001</cx:pt>
          <cx:pt idx="11443">499.87</cx:pt>
          <cx:pt idx="11444">2846.73</cx:pt>
          <cx:pt idx="11445">4940.2799999999997</cx:pt>
          <cx:pt idx="11446">4994.1800000000003</cx:pt>
          <cx:pt idx="11447">834.71000000000004</cx:pt>
          <cx:pt idx="11448">1508.5599999999999</cx:pt>
          <cx:pt idx="11449">5000</cx:pt>
          <cx:pt idx="11450">2998.1199999999999</cx:pt>
          <cx:pt idx="11451">17443.509999999998</cx:pt>
          <cx:pt idx="11452">488.82999999999998</cx:pt>
          <cx:pt idx="11453">950.62</cx:pt>
          <cx:pt idx="11454">9999.7399999999998</cx:pt>
          <cx:pt idx="11455">497.14999999999998</cx:pt>
          <cx:pt idx="11456">4999.0100000000002</cx:pt>
          <cx:pt idx="11457">9397.7199999999993</cx:pt>
          <cx:pt idx="11458">11645.32</cx:pt>
          <cx:pt idx="11459">8512.4599999999991</cx:pt>
          <cx:pt idx="11460">1319.28</cx:pt>
          <cx:pt idx="11461">5274.8400000000001</cx:pt>
          <cx:pt idx="11462">998.32000000000005</cx:pt>
          <cx:pt idx="11463">102.84</cx:pt>
          <cx:pt idx="11464">917.44000000000005</cx:pt>
          <cx:pt idx="11465">500</cx:pt>
          <cx:pt idx="11466">130</cx:pt>
          <cx:pt idx="11467">499.56999999999999</cx:pt>
          <cx:pt idx="11468">4494.8999999999996</cx:pt>
          <cx:pt idx="11469">1996.75</cx:pt>
          <cx:pt idx="11470">4956.1800000000003</cx:pt>
          <cx:pt idx="11471">2497.5</cx:pt>
          <cx:pt idx="11472">1449.5799999999999</cx:pt>
          <cx:pt idx="11473">3017.1700000000001</cx:pt>
          <cx:pt idx="11474">485.18000000000001</cx:pt>
          <cx:pt idx="11475">4991.6199999999999</cx:pt>
          <cx:pt idx="11476">1478.8599999999999</cx:pt>
          <cx:pt idx="11477">12015.790000000001</cx:pt>
          <cx:pt idx="11478">9947.7800000000007</cx:pt>
          <cx:pt idx="11479">990.10000000000002</cx:pt>
          <cx:pt idx="11480">272.98000000000002</cx:pt>
          <cx:pt idx="11481">1449.8199999999999</cx:pt>
          <cx:pt idx="11482">2297.8400000000001</cx:pt>
          <cx:pt idx="11483">9336.0400000000009</cx:pt>
          <cx:pt idx="11484">9592.6900000000005</cx:pt>
          <cx:pt idx="11485">9273.7399999999998</cx:pt>
          <cx:pt idx="11486">9999.5699999999997</cx:pt>
          <cx:pt idx="11487">999</cx:pt>
          <cx:pt idx="11488">1000</cx:pt>
          <cx:pt idx="11489">1498.8099999999999</cx:pt>
          <cx:pt idx="11490">15.24</cx:pt>
          <cx:pt idx="11491">20.73</cx:pt>
          <cx:pt idx="11492">1950.8199999999999</cx:pt>
          <cx:pt idx="11493">1355.28</cx:pt>
          <cx:pt idx="11494">5000</cx:pt>
          <cx:pt idx="11495">499.36000000000001</cx:pt>
          <cx:pt idx="11496">2797.73</cx:pt>
          <cx:pt idx="11497">443.22000000000003</cx:pt>
          <cx:pt idx="11498">500</cx:pt>
          <cx:pt idx="11499">7995.8199999999997</cx:pt>
          <cx:pt idx="11500">10006.450000000001</cx:pt>
          <cx:pt idx="11501">2998.8699999999999</cx:pt>
          <cx:pt idx="11502">889.23000000000002</cx:pt>
          <cx:pt idx="11503">300.39999999999998</cx:pt>
          <cx:pt idx="11504">1000</cx:pt>
          <cx:pt idx="11505">6745</cx:pt>
          <cx:pt idx="11506">8003.9700000000003</cx:pt>
          <cx:pt idx="11507">7703.5</cx:pt>
          <cx:pt idx="11508">9466.7000000000007</cx:pt>
          <cx:pt idx="11509">496.23000000000002</cx:pt>
          <cx:pt idx="11510">10017.629999999999</cx:pt>
          <cx:pt idx="11511">443.56999999999999</cx:pt>
          <cx:pt idx="11512">4615.5799999999999</cx:pt>
          <cx:pt idx="11513">19873.93</cx:pt>
          <cx:pt idx="11514">2513.7600000000002</cx:pt>
          <cx:pt idx="11515">4658.3800000000001</cx:pt>
          <cx:pt idx="11516">1483.6800000000001</cx:pt>
          <cx:pt idx="11517">656.54999999999995</cx:pt>
          <cx:pt idx="11518">743.45000000000005</cx:pt>
          <cx:pt idx="11519">518.89999999999998</cx:pt>
          <cx:pt idx="11520">503.54000000000002</cx:pt>
          <cx:pt idx="11521">5499.9700000000003</cx:pt>
          <cx:pt idx="11522">984.49000000000001</cx:pt>
          <cx:pt idx="11523">9998.9599999999991</cx:pt>
          <cx:pt idx="11524">603.95000000000005</cx:pt>
          <cx:pt idx="11525">5004.4899999999998</cx:pt>
          <cx:pt idx="11526">1497.4400000000001</cx:pt>
          <cx:pt idx="11527">4999.4399999999996</cx:pt>
          <cx:pt idx="11528">3899.9499999999998</cx:pt>
          <cx:pt idx="11529">10000</cx:pt>
          <cx:pt idx="11530">1999.9400000000001</cx:pt>
          <cx:pt idx="11531">998.75</cx:pt>
          <cx:pt idx="11532">7499.6800000000003</cx:pt>
          <cx:pt idx="11533">2906.9000000000001</cx:pt>
          <cx:pt idx="11534">6026.4799999999996</cx:pt>
          <cx:pt idx="11535">685.08000000000004</cx:pt>
          <cx:pt idx="11536">4759.6400000000003</cx:pt>
          <cx:pt idx="11537">979</cx:pt>
          <cx:pt idx="11538">502.5</cx:pt>
          <cx:pt idx="11539">923.92999999999995</cx:pt>
          <cx:pt idx="11540">2976.6700000000001</cx:pt>
          <cx:pt idx="11541">7889.6300000000001</cx:pt>
          <cx:pt idx="11542">5000</cx:pt>
          <cx:pt idx="11543">4838.5600000000004</cx:pt>
          <cx:pt idx="11544">978.90999999999997</cx:pt>
          <cx:pt idx="11545">9741.4899999999998</cx:pt>
          <cx:pt idx="11546">967.94000000000005</cx:pt>
          <cx:pt idx="11547">4760.9200000000001</cx:pt>
          <cx:pt idx="11548">2600</cx:pt>
          <cx:pt idx="11549">4953.8800000000001</cx:pt>
          <cx:pt idx="11550">181.38</cx:pt>
          <cx:pt idx="11551">2345.0799999999999</cx:pt>
          <cx:pt idx="11552">999.99000000000001</cx:pt>
          <cx:pt idx="11553">974.32000000000005</cx:pt>
          <cx:pt idx="11554">4997.3100000000004</cx:pt>
          <cx:pt idx="11555">7488.1099999999997</cx:pt>
          <cx:pt idx="11556">8911.1100000000006</cx:pt>
          <cx:pt idx="11557">7484.6400000000003</cx:pt>
          <cx:pt idx="11558">4810.9899999999998</cx:pt>
          <cx:pt idx="11559">5015.1499999999996</cx:pt>
          <cx:pt idx="11560">506.58999999999997</cx:pt>
          <cx:pt idx="11561">1056.02</cx:pt>
          <cx:pt idx="11562">77.170000000000002</cx:pt>
          <cx:pt idx="11563">1000</cx:pt>
          <cx:pt idx="11564">7728.6899999999996</cx:pt>
          <cx:pt idx="11565">8001.3199999999997</cx:pt>
          <cx:pt idx="11566">384.81999999999999</cx:pt>
          <cx:pt idx="11567">4999.6000000000004</cx:pt>
          <cx:pt idx="11568">1550</cx:pt>
          <cx:pt idx="11569">3560.4000000000001</cx:pt>
          <cx:pt idx="11570">4189.7600000000002</cx:pt>
          <cx:pt idx="11571">895.05999999999995</cx:pt>
          <cx:pt idx="11572">1488.21</cx:pt>
          <cx:pt idx="11573">9999.1299999999992</cx:pt>
          <cx:pt idx="11574">12724.16</cx:pt>
          <cx:pt idx="11575">732.52999999999997</cx:pt>
          <cx:pt idx="11576">4977.6599999999999</cx:pt>
          <cx:pt idx="11577">4812.8999999999996</cx:pt>
          <cx:pt idx="11578">1030.47</cx:pt>
          <cx:pt idx="11579">9972.3600000000006</cx:pt>
          <cx:pt idx="11580">499.35000000000002</cx:pt>
          <cx:pt idx="11581">9021.6200000000008</cx:pt>
          <cx:pt idx="11582">2262.6399999999999</cx:pt>
          <cx:pt idx="11583">473.94</cx:pt>
          <cx:pt idx="11584">994.54999999999995</cx:pt>
          <cx:pt idx="11585">500</cx:pt>
          <cx:pt idx="11586">4611.9200000000001</cx:pt>
          <cx:pt idx="11587">8167.5900000000001</cx:pt>
          <cx:pt idx="11588">9523.4099999999999</cx:pt>
          <cx:pt idx="11589">877.34000000000003</cx:pt>
          <cx:pt idx="11590">769.13999999999999</cx:pt>
          <cx:pt idx="11591">9665.2700000000004</cx:pt>
          <cx:pt idx="11592">1977.7</cx:pt>
          <cx:pt idx="11593">5002.3000000000002</cx:pt>
          <cx:pt idx="11594">7247.9099999999999</cx:pt>
          <cx:pt idx="11595">996.41999999999996</cx:pt>
          <cx:pt idx="11596">3011.3800000000001</cx:pt>
          <cx:pt idx="11597">4886.9399999999996</cx:pt>
          <cx:pt idx="11598">4887.9700000000003</cx:pt>
          <cx:pt idx="11599">9783.1200000000008</cx:pt>
          <cx:pt idx="11600">14.99</cx:pt>
          <cx:pt idx="11601">5035.8100000000004</cx:pt>
          <cx:pt idx="11602">1000</cx:pt>
          <cx:pt idx="11603">4999.9300000000003</cx:pt>
          <cx:pt idx="11604">5988.25</cx:pt>
          <cx:pt idx="11605">426.02999999999997</cx:pt>
          <cx:pt idx="11606">1997.45</cx:pt>
          <cx:pt idx="11607">2988.6100000000001</cx:pt>
          <cx:pt idx="11608">999.89999999999998</cx:pt>
          <cx:pt idx="11609">8413.5799999999999</cx:pt>
          <cx:pt idx="11610">4393.6400000000003</cx:pt>
          <cx:pt idx="11611">1880.0599999999999</cx:pt>
          <cx:pt idx="11612">970</cx:pt>
          <cx:pt idx="11613">9990.9599999999991</cx:pt>
          <cx:pt idx="11614">1999.04</cx:pt>
          <cx:pt idx="11615">500</cx:pt>
          <cx:pt idx="11616">995.55999999999995</cx:pt>
          <cx:pt idx="11617">4999.3599999999997</cx:pt>
          <cx:pt idx="11618">4923.0100000000002</cx:pt>
          <cx:pt idx="11619">535.5</cx:pt>
          <cx:pt idx="11620">530.63999999999999</cx:pt>
          <cx:pt idx="11621">362.01999999999998</cx:pt>
          <cx:pt idx="11622">970</cx:pt>
          <cx:pt idx="11623">7492.6999999999998</cx:pt>
          <cx:pt idx="11624">421.75999999999999</cx:pt>
          <cx:pt idx="11625">4927.4200000000001</cx:pt>
          <cx:pt idx="11626">4953.4799999999996</cx:pt>
          <cx:pt idx="11627">7480.2299999999996</cx:pt>
          <cx:pt idx="11628">12.84</cx:pt>
          <cx:pt idx="11629">5980.8500000000004</cx:pt>
          <cx:pt idx="11630">1503.48</cx:pt>
          <cx:pt idx="11631">4996.6300000000001</cx:pt>
          <cx:pt idx="11632">472.44999999999999</cx:pt>
          <cx:pt idx="11633">1017.5700000000001</cx:pt>
          <cx:pt idx="11634">4887.3400000000001</cx:pt>
          <cx:pt idx="11635">4563.9499999999998</cx:pt>
          <cx:pt idx="11636">721.54999999999995</cx:pt>
          <cx:pt idx="11637">1486.6199999999999</cx:pt>
          <cx:pt idx="11638">3993.7199999999998</cx:pt>
          <cx:pt idx="11639">2037.51</cx:pt>
          <cx:pt idx="11640">3478.1100000000001</cx:pt>
          <cx:pt idx="11641">1873.1500000000001</cx:pt>
          <cx:pt idx="11642">4800.3199999999997</cx:pt>
          <cx:pt idx="11643">1477.6700000000001</cx:pt>
          <cx:pt idx="11644">999.75999999999999</cx:pt>
          <cx:pt idx="11645">1353.21</cx:pt>
          <cx:pt idx="11646">766.52999999999997</cx:pt>
          <cx:pt idx="11647">1809</cx:pt>
          <cx:pt idx="11648">7385.5799999999999</cx:pt>
          <cx:pt idx="11649">898.13999999999999</cx:pt>
          <cx:pt idx="11650">7211.0299999999997</cx:pt>
          <cx:pt idx="11651">337.08999999999997</cx:pt>
          <cx:pt idx="11652">7184.2799999999997</cx:pt>
          <cx:pt idx="11653">5000</cx:pt>
          <cx:pt idx="11654">6987</cx:pt>
          <cx:pt idx="11655">4099.1099999999997</cx:pt>
          <cx:pt idx="11656">2863.5</cx:pt>
          <cx:pt idx="11657">4743.3299999999999</cx:pt>
          <cx:pt idx="11658">4993.5600000000004</cx:pt>
          <cx:pt idx="11659">1000</cx:pt>
          <cx:pt idx="11660">4997.2200000000003</cx:pt>
          <cx:pt idx="11661">438.30000000000001</cx:pt>
          <cx:pt idx="11662">799.91999999999996</cx:pt>
          <cx:pt idx="11663">991.14999999999998</cx:pt>
          <cx:pt idx="11664">2831.46</cx:pt>
          <cx:pt idx="11665">970</cx:pt>
          <cx:pt idx="11666">991.13</cx:pt>
          <cx:pt idx="11667">5633.3800000000001</cx:pt>
          <cx:pt idx="11668">539.65999999999997</cx:pt>
          <cx:pt idx="11669">4724.2700000000004</cx:pt>
          <cx:pt idx="11670">4902.5699999999997</cx:pt>
          <cx:pt idx="11671">8503.5300000000007</cx:pt>
          <cx:pt idx="11672">603.02999999999997</cx:pt>
          <cx:pt idx="11673">415.31999999999999</cx:pt>
          <cx:pt idx="11674">5000</cx:pt>
          <cx:pt idx="11675">4992.1800000000003</cx:pt>
          <cx:pt idx="11676">2915.5</cx:pt>
          <cx:pt idx="11677">3000</cx:pt>
          <cx:pt idx="11678">497.70999999999998</cx:pt>
          <cx:pt idx="11679">1930.0799999999999</cx:pt>
          <cx:pt idx="11680">2967.73</cx:pt>
          <cx:pt idx="11681">4826.5699999999997</cx:pt>
          <cx:pt idx="11682">2952.8200000000002</cx:pt>
          <cx:pt idx="11683">993.85000000000002</cx:pt>
          <cx:pt idx="11684">365.29000000000002</cx:pt>
          <cx:pt idx="11685">4916.9799999999996</cx:pt>
          <cx:pt idx="11686">2654.8000000000002</cx:pt>
          <cx:pt idx="11687">8351.3600000000006</cx:pt>
          <cx:pt idx="11688">500</cx:pt>
          <cx:pt idx="11689">4878.6199999999999</cx:pt>
          <cx:pt idx="11690">1910.1700000000001</cx:pt>
          <cx:pt idx="11691">498.13999999999999</cx:pt>
          <cx:pt idx="11692">1550.0899999999999</cx:pt>
          <cx:pt idx="11693">4888.25</cx:pt>
          <cx:pt idx="11694">8785.7299999999996</cx:pt>
          <cx:pt idx="11695">4998.6499999999996</cx:pt>
          <cx:pt idx="11696">2996.5599999999999</cx:pt>
          <cx:pt idx="11697">1940.8599999999999</cx:pt>
          <cx:pt idx="11698">9180.0499999999993</cx:pt>
          <cx:pt idx="11699">961.94000000000005</cx:pt>
          <cx:pt idx="11700">2393.4200000000001</cx:pt>
          <cx:pt idx="11701">681.10000000000002</cx:pt>
          <cx:pt idx="11702">1000</cx:pt>
          <cx:pt idx="11703">985.83000000000004</cx:pt>
          <cx:pt idx="11704">977.47000000000003</cx:pt>
          <cx:pt idx="11705">4868.8299999999999</cx:pt>
          <cx:pt idx="11706">1999.1700000000001</cx:pt>
          <cx:pt idx="11707">459.06</cx:pt>
          <cx:pt idx="11708">2998.9200000000001</cx:pt>
          <cx:pt idx="11709">497.64999999999998</cx:pt>
          <cx:pt idx="11710">574.25</cx:pt>
          <cx:pt idx="11711">990.84000000000003</cx:pt>
          <cx:pt idx="11712">10041.809999999999</cx:pt>
          <cx:pt idx="11713">1991</cx:pt>
          <cx:pt idx="11714">9546.7399999999998</cx:pt>
          <cx:pt idx="11715">1500</cx:pt>
          <cx:pt idx="11716">4822.96</cx:pt>
          <cx:pt idx="11717">4067.0999999999999</cx:pt>
          <cx:pt idx="11718">7413.1499999999996</cx:pt>
          <cx:pt idx="11719">575.51999999999998</cx:pt>
          <cx:pt idx="11720">4655.3900000000003</cx:pt>
          <cx:pt idx="11721">4970.8900000000003</cx:pt>
          <cx:pt idx="11722">1390.52</cx:pt>
          <cx:pt idx="11723">954.19000000000005</cx:pt>
          <cx:pt idx="11724">4956.7700000000004</cx:pt>
          <cx:pt idx="11725">4955.3000000000002</cx:pt>
          <cx:pt idx="11726">515</cx:pt>
          <cx:pt idx="11727">1446.23</cx:pt>
          <cx:pt idx="11728">13791.18</cx:pt>
          <cx:pt idx="11729">1018.5599999999999</cx:pt>
          <cx:pt idx="11730">299.63999999999999</cx:pt>
          <cx:pt idx="11731">5000</cx:pt>
          <cx:pt idx="11732">1000</cx:pt>
          <cx:pt idx="11733">4466.0699999999997</cx:pt>
          <cx:pt idx="11734">1006.1799999999999</cx:pt>
          <cx:pt idx="11735">1415.47</cx:pt>
          <cx:pt idx="11736">900</cx:pt>
          <cx:pt idx="11737">767.63999999999999</cx:pt>
          <cx:pt idx="11738">324.25</cx:pt>
          <cx:pt idx="11739">2999.8899999999999</cx:pt>
          <cx:pt idx="11740">492.24000000000001</cx:pt>
          <cx:pt idx="11741">2979.3800000000001</cx:pt>
          <cx:pt idx="11742">10556.879999999999</cx:pt>
          <cx:pt idx="11743">449.98000000000002</cx:pt>
          <cx:pt idx="11744">2044.8699999999999</cx:pt>
          <cx:pt idx="11745">873.09000000000003</cx:pt>
          <cx:pt idx="11746">2000</cx:pt>
          <cx:pt idx="11747">491</cx:pt>
          <cx:pt idx="11748">12364.76</cx:pt>
          <cx:pt idx="11749">1396.01</cx:pt>
          <cx:pt idx="11750">4910.5200000000004</cx:pt>
          <cx:pt idx="11751">4955.1400000000003</cx:pt>
          <cx:pt idx="11752">28</cx:pt>
          <cx:pt idx="11753">1159.78</cx:pt>
          <cx:pt idx="11754">6242.8299999999999</cx:pt>
          <cx:pt idx="11755">503.43000000000001</cx:pt>
          <cx:pt idx="11756">4927.9700000000003</cx:pt>
          <cx:pt idx="11757">2860.02</cx:pt>
          <cx:pt idx="11758">4995.8500000000004</cx:pt>
          <cx:pt idx="11759">4511.6999999999998</cx:pt>
          <cx:pt idx="11760">10000</cx:pt>
          <cx:pt idx="11761">10000</cx:pt>
          <cx:pt idx="11762">999.88999999999999</cx:pt>
          <cx:pt idx="11763">3287.5700000000002</cx:pt>
          <cx:pt idx="11764">805.40999999999997</cx:pt>
          <cx:pt idx="11765">1214.52</cx:pt>
          <cx:pt idx="11766">4912.4200000000001</cx:pt>
          <cx:pt idx="11767">3000</cx:pt>
          <cx:pt idx="11768">499.52999999999997</cx:pt>
          <cx:pt idx="11769">500</cx:pt>
          <cx:pt idx="11770">4949.6400000000003</cx:pt>
          <cx:pt idx="11771">2923.5799999999999</cx:pt>
          <cx:pt idx="11772">2755.6100000000001</cx:pt>
          <cx:pt idx="11773">2997.1300000000001</cx:pt>
          <cx:pt idx="11774">5016.3400000000001</cx:pt>
          <cx:pt idx="11775">1523</cx:pt>
          <cx:pt idx="11776">3824.5900000000001</cx:pt>
          <cx:pt idx="11777">9965.1900000000005</cx:pt>
          <cx:pt idx="11778">500.63</cx:pt>
          <cx:pt idx="11779">28.379999999999999</cx:pt>
          <cx:pt idx="11780">2967.5999999999999</cx:pt>
          <cx:pt idx="11781">7499.9799999999996</cx:pt>
          <cx:pt idx="11782">929.03999999999996</cx:pt>
          <cx:pt idx="11783">4070.9400000000001</cx:pt>
          <cx:pt idx="11784">9716.3500000000004</cx:pt>
          <cx:pt idx="11785">4737.6300000000001</cx:pt>
          <cx:pt idx="11786">7602.7700000000004</cx:pt>
          <cx:pt idx="11787">106710.08</cx:pt>
          <cx:pt idx="11788">3772.9000000000001</cx:pt>
          <cx:pt idx="11789">4295.9700000000003</cx:pt>
          <cx:pt idx="11790">123.33</cx:pt>
          <cx:pt idx="11791">4918.1899999999996</cx:pt>
          <cx:pt idx="11792">1490.22</cx:pt>
          <cx:pt idx="11793">7874.5500000000002</cx:pt>
          <cx:pt idx="11794">1495.76</cx:pt>
          <cx:pt idx="11795">881.09000000000003</cx:pt>
          <cx:pt idx="11796">1542.45</cx:pt>
          <cx:pt idx="11797">5003.3199999999997</cx:pt>
          <cx:pt idx="11798">3401.0999999999999</cx:pt>
          <cx:pt idx="11799">995.94000000000005</cx:pt>
          <cx:pt idx="11800">8073.96</cx:pt>
          <cx:pt idx="11801">5000</cx:pt>
          <cx:pt idx="11802">5115.3299999999999</cx:pt>
          <cx:pt idx="11803">446.18000000000001</cx:pt>
          <cx:pt idx="11804">480.64999999999998</cx:pt>
          <cx:pt idx="11805">962.78999999999996</cx:pt>
          <cx:pt idx="11806">4791.2600000000002</cx:pt>
          <cx:pt idx="11807">39.990000000000002</cx:pt>
          <cx:pt idx="11808">1752.1700000000001</cx:pt>
          <cx:pt idx="11809">2218.0500000000002</cx:pt>
          <cx:pt idx="11810">3994.5799999999999</cx:pt>
          <cx:pt idx="11811">8308.2000000000007</cx:pt>
          <cx:pt idx="11812">4914.4300000000003</cx:pt>
          <cx:pt idx="11813">9896.5300000000007</cx:pt>
          <cx:pt idx="11814">4999.3699999999999</cx:pt>
          <cx:pt idx="11815">499.69999999999999</cx:pt>
          <cx:pt idx="11816">10042.129999999999</cx:pt>
          <cx:pt idx="11817">3343.6799999999998</cx:pt>
          <cx:pt idx="11818">493.94</cx:pt>
          <cx:pt idx="11819">6398.6400000000003</cx:pt>
          <cx:pt idx="11820">998.20000000000005</cx:pt>
          <cx:pt idx="11821">2951</cx:pt>
          <cx:pt idx="11822">4409.9700000000003</cx:pt>
          <cx:pt idx="11823">2771.48</cx:pt>
          <cx:pt idx="11824">972.27999999999997</cx:pt>
          <cx:pt idx="11825">1223.6600000000001</cx:pt>
          <cx:pt idx="11826">9674.9799999999996</cx:pt>
          <cx:pt idx="11827">3783.1100000000001</cx:pt>
          <cx:pt idx="11828">758</cx:pt>
          <cx:pt idx="11829">7384.7600000000002</cx:pt>
          <cx:pt idx="11830">716.59000000000003</cx:pt>
          <cx:pt idx="11831">1059.6600000000001</cx:pt>
          <cx:pt idx="11832">7062.04</cx:pt>
          <cx:pt idx="11833">1011.65</cx:pt>
          <cx:pt idx="11834">1929.9400000000001</cx:pt>
          <cx:pt idx="11835">1690</cx:pt>
          <cx:pt idx="11836">482.85000000000002</cx:pt>
          <cx:pt idx="11837">5940.8500000000004</cx:pt>
          <cx:pt idx="11838">1991.74</cx:pt>
          <cx:pt idx="11839">4832.9200000000001</cx:pt>
          <cx:pt idx="11840">500</cx:pt>
          <cx:pt idx="11841">4211.7299999999996</cx:pt>
          <cx:pt idx="11842">948.78999999999996</cx:pt>
          <cx:pt idx="11843">4826.79</cx:pt>
          <cx:pt idx="11844">1467.73</cx:pt>
          <cx:pt idx="11845">4961.2200000000003</cx:pt>
          <cx:pt idx="11846">2699.98</cx:pt>
          <cx:pt idx="11847">7782.7399999999998</cx:pt>
          <cx:pt idx="11848">1498.1400000000001</cx:pt>
          <cx:pt idx="11849">5000</cx:pt>
          <cx:pt idx="11850">1141.5999999999999</cx:pt>
          <cx:pt idx="11851">9011.4200000000001</cx:pt>
          <cx:pt idx="11852">1732.95</cx:pt>
          <cx:pt idx="11853">1212.5699999999999</cx:pt>
          <cx:pt idx="11854">4999.0299999999997</cx:pt>
          <cx:pt idx="11855">29040.310000000001</cx:pt>
          <cx:pt idx="11856">7427.6099999999997</cx:pt>
          <cx:pt idx="11857">767.09000000000003</cx:pt>
          <cx:pt idx="11858">2993.7399999999998</cx:pt>
          <cx:pt idx="11859">885.88999999999999</cx:pt>
          <cx:pt idx="11860">7500</cx:pt>
          <cx:pt idx="11861">1996.8399999999999</cx:pt>
          <cx:pt idx="11862">6962.3999999999996</cx:pt>
          <cx:pt idx="11863">1030.29</cx:pt>
          <cx:pt idx="11864">6997.8400000000001</cx:pt>
          <cx:pt idx="11865">308.31</cx:pt>
          <cx:pt idx="11866">818.14999999999998</cx:pt>
          <cx:pt idx="11867">5000</cx:pt>
          <cx:pt idx="11868">727.04999999999995</cx:pt>
          <cx:pt idx="11869">5000.6400000000003</cx:pt>
          <cx:pt idx="11870">2989.4200000000001</cx:pt>
          <cx:pt idx="11871">842.09000000000003</cx:pt>
          <cx:pt idx="11872">2748.5799999999999</cx:pt>
          <cx:pt idx="11873">2494.6799999999998</cx:pt>
          <cx:pt idx="11874">497.60000000000002</cx:pt>
          <cx:pt idx="11875">11238.5</cx:pt>
          <cx:pt idx="11876">3265.3800000000001</cx:pt>
          <cx:pt idx="11877">3212.7800000000002</cx:pt>
          <cx:pt idx="11878">4934.2200000000003</cx:pt>
          <cx:pt idx="11879">4972.46</cx:pt>
          <cx:pt idx="11880">1004.08</cx:pt>
          <cx:pt idx="11881">7470.2600000000002</cx:pt>
          <cx:pt idx="11882">5026.96</cx:pt>
          <cx:pt idx="11883">5380.3400000000001</cx:pt>
          <cx:pt idx="11884">1808.6500000000001</cx:pt>
          <cx:pt idx="11885">1000</cx:pt>
          <cx:pt idx="11886">841.17999999999995</cx:pt>
          <cx:pt idx="11887">4964.4300000000003</cx:pt>
          <cx:pt idx="11888">500</cx:pt>
          <cx:pt idx="11889">2400</cx:pt>
          <cx:pt idx="11890">310.51999999999998</cx:pt>
          <cx:pt idx="11891">3956.3800000000001</cx:pt>
          <cx:pt idx="11892">4989.4899999999998</cx:pt>
          <cx:pt idx="11893">1120.3800000000001</cx:pt>
          <cx:pt idx="11894">863.73000000000002</cx:pt>
          <cx:pt idx="11895">7123.21</cx:pt>
          <cx:pt idx="11896">9999.6900000000005</cx:pt>
          <cx:pt idx="11897">497.67000000000002</cx:pt>
          <cx:pt idx="11898">4972.6899999999996</cx:pt>
          <cx:pt idx="11899">7343.7399999999998</cx:pt>
          <cx:pt idx="11900">1000</cx:pt>
          <cx:pt idx="11901">4973.8999999999996</cx:pt>
          <cx:pt idx="11902">948.51999999999998</cx:pt>
          <cx:pt idx="11903">4770.3599999999997</cx:pt>
          <cx:pt idx="11904">4969.7700000000004</cx:pt>
          <cx:pt idx="11905">4098.7700000000004</cx:pt>
          <cx:pt idx="11906">4109.3500000000004</cx:pt>
          <cx:pt idx="11907">9862.3999999999996</cx:pt>
          <cx:pt idx="11908">615</cx:pt>
          <cx:pt idx="11909">997.28999999999996</cx:pt>
          <cx:pt idx="11910">3521.73</cx:pt>
          <cx:pt idx="11911">1940.0899999999999</cx:pt>
          <cx:pt idx="11912">4085.9899999999998</cx:pt>
          <cx:pt idx="11913">5000</cx:pt>
          <cx:pt idx="11914">494.86000000000001</cx:pt>
          <cx:pt idx="11915">2073.6399999999999</cx:pt>
          <cx:pt idx="11916">8945.0100000000002</cx:pt>
          <cx:pt idx="11917">4404.54</cx:pt>
          <cx:pt idx="11918">1004.3099999999999</cx:pt>
          <cx:pt idx="11919">14966.360000000001</cx:pt>
          <cx:pt idx="11920">997.99000000000001</cx:pt>
          <cx:pt idx="11921">4272.54</cx:pt>
          <cx:pt idx="11922">1000</cx:pt>
          <cx:pt idx="11923">426.50999999999999</cx:pt>
          <cx:pt idx="11924">2498.8499999999999</cx:pt>
          <cx:pt idx="11925">3375.4000000000001</cx:pt>
          <cx:pt idx="11926">5001.9099999999999</cx:pt>
          <cx:pt idx="11927">998.28999999999996</cx:pt>
          <cx:pt idx="11928">2924</cx:pt>
          <cx:pt idx="11929">1434.8399999999999</cx:pt>
          <cx:pt idx="11930">542.30999999999995</cx:pt>
          <cx:pt idx="11931">7495.6700000000001</cx:pt>
          <cx:pt idx="11932">3995.46</cx:pt>
          <cx:pt idx="11933">499.83999999999997</cx:pt>
          <cx:pt idx="11934">10653.27</cx:pt>
          <cx:pt idx="11935">1991.3699999999999</cx:pt>
          <cx:pt idx="11936">251.16999999999999</cx:pt>
          <cx:pt idx="11937">1700.22</cx:pt>
          <cx:pt idx="11938">356.12</cx:pt>
          <cx:pt idx="11939">1533.4400000000001</cx:pt>
          <cx:pt idx="11940">8744.1000000000004</cx:pt>
          <cx:pt idx="11941">4993.1099999999997</cx:pt>
          <cx:pt idx="11942">3014.2399999999998</cx:pt>
          <cx:pt idx="11943">9543.7299999999996</cx:pt>
          <cx:pt idx="11944">964.78999999999996</cx:pt>
          <cx:pt idx="11945">1987.1600000000001</cx:pt>
          <cx:pt idx="11946">999.70000000000005</cx:pt>
          <cx:pt idx="11947">6978.6000000000004</cx:pt>
          <cx:pt idx="11948">529.42999999999995</cx:pt>
          <cx:pt idx="11949">10000</cx:pt>
          <cx:pt idx="11950">1000</cx:pt>
          <cx:pt idx="11951">6749.7799999999997</cx:pt>
          <cx:pt idx="11952">2954.5700000000002</cx:pt>
          <cx:pt idx="11953">4903.6199999999999</cx:pt>
          <cx:pt idx="11954">5386</cx:pt>
          <cx:pt idx="11955">1000</cx:pt>
          <cx:pt idx="11956">527.63</cx:pt>
          <cx:pt idx="11957">7499.3599999999997</cx:pt>
          <cx:pt idx="11958">1289.3599999999999</cx:pt>
          <cx:pt idx="11959">4825.2700000000004</cx:pt>
          <cx:pt idx="11960">1498.1900000000001</cx:pt>
          <cx:pt idx="11961">2991.48</cx:pt>
          <cx:pt idx="11962">1323.8699999999999</cx:pt>
          <cx:pt idx="11963">255.33000000000001</cx:pt>
          <cx:pt idx="11964">1025.9000000000001</cx:pt>
          <cx:pt idx="11965">388.31999999999999</cx:pt>
          <cx:pt idx="11966">2944.3800000000001</cx:pt>
          <cx:pt idx="11967">9706.1499999999996</cx:pt>
          <cx:pt idx="11968">974.22000000000003</cx:pt>
          <cx:pt idx="11969">2048.3499999999999</cx:pt>
          <cx:pt idx="11970">2746.0500000000002</cx:pt>
          <cx:pt idx="11971">952.10000000000002</cx:pt>
          <cx:pt idx="11972">8911</cx:pt>
          <cx:pt idx="11973">1999</cx:pt>
          <cx:pt idx="11974">4261.8900000000003</cx:pt>
          <cx:pt idx="11975">499.22000000000003</cx:pt>
          <cx:pt idx="11976">125</cx:pt>
          <cx:pt idx="11977">4597.6099999999997</cx:pt>
          <cx:pt idx="11978">1495.28</cx:pt>
          <cx:pt idx="11979">10000</cx:pt>
          <cx:pt idx="11980">518.94000000000005</cx:pt>
          <cx:pt idx="11981">4998.6899999999996</cx:pt>
          <cx:pt idx="11982">2000</cx:pt>
          <cx:pt idx="11983">1500</cx:pt>
          <cx:pt idx="11984">222.93000000000001</cx:pt>
          <cx:pt idx="11985">4951.3800000000001</cx:pt>
          <cx:pt idx="11986">4997.6599999999999</cx:pt>
          <cx:pt idx="11987">4998.54</cx:pt>
          <cx:pt idx="11988">4030.1900000000001</cx:pt>
          <cx:pt idx="11989">9007.0499999999993</cx:pt>
          <cx:pt idx="11990">2505.5799999999999</cx:pt>
          <cx:pt idx="11991">1999.9200000000001</cx:pt>
          <cx:pt idx="11992">4701.3900000000003</cx:pt>
          <cx:pt idx="11993">5531.1099999999997</cx:pt>
          <cx:pt idx="11994">4008.71</cx:pt>
          <cx:pt idx="11995">393.95999999999998</cx:pt>
          <cx:pt idx="11996">5000</cx:pt>
          <cx:pt idx="11997">2999.73</cx:pt>
          <cx:pt idx="11998">1962.4200000000001</cx:pt>
          <cx:pt idx="11999">966.13999999999999</cx:pt>
          <cx:pt idx="12000">1007.72</cx:pt>
          <cx:pt idx="12001">40</cx:pt>
          <cx:pt idx="12002">1962.9100000000001</cx:pt>
          <cx:pt idx="12003">3890.3800000000001</cx:pt>
          <cx:pt idx="12004">2171.0500000000002</cx:pt>
          <cx:pt idx="12005">5016.3000000000002</cx:pt>
          <cx:pt idx="12006">999.12</cx:pt>
          <cx:pt idx="12007">997.02999999999997</cx:pt>
          <cx:pt idx="12008">1637</cx:pt>
          <cx:pt idx="12009">1000</cx:pt>
          <cx:pt idx="12010">28.989999999999998</cx:pt>
          <cx:pt idx="12011">4714.1199999999999</cx:pt>
          <cx:pt idx="12012">9404.7700000000004</cx:pt>
          <cx:pt idx="12013">4219.4700000000003</cx:pt>
          <cx:pt idx="12014">71.530000000000001</cx:pt>
          <cx:pt idx="12015">5000.4899999999998</cx:pt>
          <cx:pt idx="12016">4723.3599999999997</cx:pt>
          <cx:pt idx="12017">1497.6500000000001</cx:pt>
          <cx:pt idx="12018">2116.0700000000002</cx:pt>
          <cx:pt idx="12019">180.83000000000001</cx:pt>
          <cx:pt idx="12020">1791.6800000000001</cx:pt>
          <cx:pt idx="12021">480.41000000000003</cx:pt>
          <cx:pt idx="12022">498.82999999999998</cx:pt>
          <cx:pt idx="12023">7156.3800000000001</cx:pt>
          <cx:pt idx="12024">2018.3599999999999</cx:pt>
          <cx:pt idx="12025">9579.1900000000005</cx:pt>
          <cx:pt idx="12026">7499.3800000000001</cx:pt>
          <cx:pt idx="12027">4814.21</cx:pt>
          <cx:pt idx="12028">5953.79</cx:pt>
          <cx:pt idx="12029">2189.7600000000002</cx:pt>
          <cx:pt idx="12030">4999.2399999999998</cx:pt>
          <cx:pt idx="12031">1945.8499999999999</cx:pt>
          <cx:pt idx="12032">481.04000000000002</cx:pt>
          <cx:pt idx="12033">372.50999999999999</cx:pt>
          <cx:pt idx="12034">1840.3900000000001</cx:pt>
          <cx:pt idx="12035">447.19999999999999</cx:pt>
          <cx:pt idx="12036">9587.4799999999996</cx:pt>
          <cx:pt idx="12037">933.78999999999996</cx:pt>
          <cx:pt idx="12038">2704.21</cx:pt>
          <cx:pt idx="12039">1039.05</cx:pt>
          <cx:pt idx="12040">2934.9899999999998</cx:pt>
          <cx:pt idx="12041">2023.9100000000001</cx:pt>
          <cx:pt idx="12042">699.39999999999998</cx:pt>
          <cx:pt idx="12043">4999.7399999999998</cx:pt>
          <cx:pt idx="12044">17476.98</cx:pt>
          <cx:pt idx="12045">2000</cx:pt>
          <cx:pt idx="12046">2018.02</cx:pt>
          <cx:pt idx="12047">3819.6900000000001</cx:pt>
          <cx:pt idx="12048">1818.47</cx:pt>
          <cx:pt idx="12049">1978.1800000000001</cx:pt>
          <cx:pt idx="12050">827.82000000000005</cx:pt>
          <cx:pt idx="12051">7641.1700000000001</cx:pt>
          <cx:pt idx="12052">897.25</cx:pt>
          <cx:pt idx="12053">4638.3900000000003</cx:pt>
          <cx:pt idx="12054">486.33999999999997</cx:pt>
          <cx:pt idx="12055">4249.8599999999997</cx:pt>
          <cx:pt idx="12056">1485.1500000000001</cx:pt>
          <cx:pt idx="12057">196.34999999999999</cx:pt>
          <cx:pt idx="12058">912.37</cx:pt>
          <cx:pt idx="12059">500</cx:pt>
          <cx:pt idx="12060">2971.2399999999998</cx:pt>
          <cx:pt idx="12061">499.30000000000001</cx:pt>
          <cx:pt idx="12062">5581.5699999999997</cx:pt>
          <cx:pt idx="12063">9915.9099999999999</cx:pt>
          <cx:pt idx="12064">789.00999999999999</cx:pt>
          <cx:pt idx="12065">473.72000000000003</cx:pt>
          <cx:pt idx="12066">2987.9899999999998</cx:pt>
          <cx:pt idx="12067">3816.8000000000002</cx:pt>
          <cx:pt idx="12068">4451.1800000000003</cx:pt>
          <cx:pt idx="12069">4995.5900000000001</cx:pt>
          <cx:pt idx="12070">4973.21</cx:pt>
          <cx:pt idx="12071">993.96000000000004</cx:pt>
          <cx:pt idx="12072">3662.3400000000001</cx:pt>
          <cx:pt idx="12073">1665.5899999999999</cx:pt>
          <cx:pt idx="12074">4313.1800000000003</cx:pt>
          <cx:pt idx="12075">4999.3500000000004</cx:pt>
          <cx:pt idx="12076">357.56</cx:pt>
          <cx:pt idx="12077">1374.8099999999999</cx:pt>
          <cx:pt idx="12078">8910.2900000000009</cx:pt>
          <cx:pt idx="12079">927.70000000000005</cx:pt>
          <cx:pt idx="12080">516.05999999999995</cx:pt>
          <cx:pt idx="12081">7444.71</cx:pt>
          <cx:pt idx="12082">1376.3399999999999</cx:pt>
          <cx:pt idx="12083">4721.21</cx:pt>
          <cx:pt idx="12084">2447.3699999999999</cx:pt>
          <cx:pt idx="12085">7500</cx:pt>
          <cx:pt idx="12086">3753.3000000000002</cx:pt>
          <cx:pt idx="12087">23.260000000000002</cx:pt>
          <cx:pt idx="12088">3886.79</cx:pt>
          <cx:pt idx="12089">1504.5</cx:pt>
          <cx:pt idx="12090">9897.4099999999999</cx:pt>
          <cx:pt idx="12091">1988.5599999999999</cx:pt>
          <cx:pt idx="12092">864.01999999999998</cx:pt>
          <cx:pt idx="12093">987.55999999999995</cx:pt>
          <cx:pt idx="12094">480</cx:pt>
          <cx:pt idx="12095">7558.96</cx:pt>
          <cx:pt idx="12096">2927.6999999999998</cx:pt>
          <cx:pt idx="12097">4971.9700000000003</cx:pt>
          <cx:pt idx="12098">1990.48</cx:pt>
          <cx:pt idx="12099">1500</cx:pt>
          <cx:pt idx="12100">767.59000000000003</cx:pt>
          <cx:pt idx="12101">4921.8900000000003</cx:pt>
          <cx:pt idx="12102">6435.6000000000004</cx:pt>
          <cx:pt idx="12103">1751.54</cx:pt>
          <cx:pt idx="12104">9999.7800000000007</cx:pt>
          <cx:pt idx="12105">912.74000000000001</cx:pt>
          <cx:pt idx="12106">2801.6900000000001</cx:pt>
          <cx:pt idx="12107">1000</cx:pt>
          <cx:pt idx="12108">9991.5300000000007</cx:pt>
          <cx:pt idx="12109">1500</cx:pt>
          <cx:pt idx="12110">4798.4399999999996</cx:pt>
          <cx:pt idx="12111">434.81</cx:pt>
          <cx:pt idx="12112">7702.9099999999999</cx:pt>
          <cx:pt idx="12113">962.79999999999995</cx:pt>
          <cx:pt idx="12114">2928.7800000000002</cx:pt>
          <cx:pt idx="12115">495.35000000000002</cx:pt>
          <cx:pt idx="12116">4942.96</cx:pt>
          <cx:pt idx="12117">622.63</cx:pt>
          <cx:pt idx="12118">2846.2199999999998</cx:pt>
          <cx:pt idx="12119">417.75999999999999</cx:pt>
          <cx:pt idx="12120">598.44000000000005</cx:pt>
          <cx:pt idx="12121">2109.2600000000002</cx:pt>
          <cx:pt idx="12122">444.5</cx:pt>
          <cx:pt idx="12123">568.49000000000001</cx:pt>
          <cx:pt idx="12124">4301.8599999999997</cx:pt>
          <cx:pt idx="12125">9878.1000000000004</cx:pt>
          <cx:pt idx="12126">993.30999999999995</cx:pt>
          <cx:pt idx="12127">9215.7999999999993</cx:pt>
          <cx:pt idx="12128">1783.4100000000001</cx:pt>
          <cx:pt idx="12129">850.63999999999999</cx:pt>
          <cx:pt idx="12130">785.40999999999997</cx:pt>
          <cx:pt idx="12131">498.94999999999999</cx:pt>
          <cx:pt idx="12132">1497.26</cx:pt>
          <cx:pt idx="12133">4988</cx:pt>
          <cx:pt idx="12134">4500</cx:pt>
          <cx:pt idx="12135">389.22000000000003</cx:pt>
          <cx:pt idx="12136">1800.2</cx:pt>
          <cx:pt idx="12137">4879.6999999999998</cx:pt>
          <cx:pt idx="12138">1999.5699999999999</cx:pt>
          <cx:pt idx="12139">488.35000000000002</cx:pt>
          <cx:pt idx="12140">5799.3299999999999</cx:pt>
          <cx:pt idx="12141">9448.2600000000002</cx:pt>
          <cx:pt idx="12142">850</cx:pt>
          <cx:pt idx="12143">7681.6700000000001</cx:pt>
          <cx:pt idx="12144">4999.7700000000004</cx:pt>
          <cx:pt idx="12145">4351.2200000000003</cx:pt>
          <cx:pt idx="12146">973.98000000000002</cx:pt>
          <cx:pt idx="12147">951.02999999999997</cx:pt>
          <cx:pt idx="12148">2988.3800000000001</cx:pt>
          <cx:pt idx="12149">2722.73</cx:pt>
          <cx:pt idx="12150">2439</cx:pt>
          <cx:pt idx="12151">3862.9299999999998</cx:pt>
          <cx:pt idx="12152">3441.9299999999998</cx:pt>
          <cx:pt idx="12153">9998.3700000000008</cx:pt>
          <cx:pt idx="12154">4989.9200000000001</cx:pt>
          <cx:pt idx="12155">4989.3800000000001</cx:pt>
          <cx:pt idx="12156">949.11000000000001</cx:pt>
          <cx:pt idx="12157">1500</cx:pt>
          <cx:pt idx="12158">3568.6799999999998</cx:pt>
          <cx:pt idx="12159">4911.3999999999996</cx:pt>
          <cx:pt idx="12160">7461.79</cx:pt>
          <cx:pt idx="12161">630.36000000000001</cx:pt>
          <cx:pt idx="12162">1395.45</cx:pt>
          <cx:pt idx="12163">1899.4000000000001</cx:pt>
          <cx:pt idx="12164">3999</cx:pt>
          <cx:pt idx="12165">4809.8400000000001</cx:pt>
          <cx:pt idx="12166">2985.9000000000001</cx:pt>
          <cx:pt idx="12167">7686.6899999999996</cx:pt>
          <cx:pt idx="12168">939.52999999999997</cx:pt>
          <cx:pt idx="12169">10129.27</cx:pt>
          <cx:pt idx="12170">1973.0799999999999</cx:pt>
          <cx:pt idx="12171">746.57000000000005</cx:pt>
          <cx:pt idx="12172">4998.1000000000004</cx:pt>
          <cx:pt idx="12173">2704.3600000000001</cx:pt>
          <cx:pt idx="12174">690.38</cx:pt>
          <cx:pt idx="12175">1000</cx:pt>
          <cx:pt idx="12176">4587.3800000000001</cx:pt>
          <cx:pt idx="12177">7493.2299999999996</cx:pt>
          <cx:pt idx="12178">1628.6500000000001</cx:pt>
          <cx:pt idx="12179">4203.9700000000003</cx:pt>
          <cx:pt idx="12180">537.46000000000004</cx:pt>
          <cx:pt idx="12181">5985.75</cx:pt>
          <cx:pt idx="12182">453.13</cx:pt>
          <cx:pt idx="12183">1897.9400000000001</cx:pt>
          <cx:pt idx="12184">843.92999999999995</cx:pt>
          <cx:pt idx="12185">7520.8900000000003</cx:pt>
          <cx:pt idx="12186">5390.0200000000004</cx:pt>
          <cx:pt idx="12187">2992.02</cx:pt>
          <cx:pt idx="12188">4609.4499999999998</cx:pt>
          <cx:pt idx="12189">980.62</cx:pt>
          <cx:pt idx="12190">3256.9299999999998</cx:pt>
          <cx:pt idx="12191">14.84</cx:pt>
          <cx:pt idx="12192">9138.9300000000003</cx:pt>
          <cx:pt idx="12193">557.04999999999995</cx:pt>
          <cx:pt idx="12194">5000</cx:pt>
          <cx:pt idx="12195">4863.3400000000001</cx:pt>
          <cx:pt idx="12196">2927.6100000000001</cx:pt>
          <cx:pt idx="12197">9990.8500000000004</cx:pt>
          <cx:pt idx="12198">7451.9700000000003</cx:pt>
          <cx:pt idx="12199">474.49000000000001</cx:pt>
          <cx:pt idx="12200">2619.2199999999998</cx:pt>
          <cx:pt idx="12201">4938.8800000000001</cx:pt>
          <cx:pt idx="12202">4909.04</cx:pt>
          <cx:pt idx="12203">4718.5200000000004</cx:pt>
          <cx:pt idx="12204">530.47000000000003</cx:pt>
          <cx:pt idx="12205">2357.1500000000001</cx:pt>
          <cx:pt idx="12206">3804.3099999999999</cx:pt>
          <cx:pt idx="12207">5000</cx:pt>
          <cx:pt idx="12208">1017.12</cx:pt>
          <cx:pt idx="12209">2705.2600000000002</cx:pt>
          <cx:pt idx="12210">10012.530000000001</cx:pt>
          <cx:pt idx="12211">693.92999999999995</cx:pt>
          <cx:pt idx="12212">10944.639999999999</cx:pt>
          <cx:pt idx="12213">1860.23</cx:pt>
          <cx:pt idx="12214">85.909999999999997</cx:pt>
          <cx:pt idx="12215">4996.7399999999998</cx:pt>
          <cx:pt idx="12216">4680.4399999999996</cx:pt>
          <cx:pt idx="12217">2865.4899999999998</cx:pt>
          <cx:pt idx="12218">1773.73</cx:pt>
          <cx:pt idx="12219">106.67</cx:pt>
          <cx:pt idx="12220">999.23000000000002</cx:pt>
          <cx:pt idx="12221">1998.47</cx:pt>
          <cx:pt idx="12222">900.5</cx:pt>
          <cx:pt idx="12223">500</cx:pt>
          <cx:pt idx="12224">1850.77</cx:pt>
          <cx:pt idx="12225">4971.6499999999996</cx:pt>
          <cx:pt idx="12226">802.38999999999999</cx:pt>
          <cx:pt idx="12227">4877.6800000000003</cx:pt>
          <cx:pt idx="12228">7770.1400000000003</cx:pt>
          <cx:pt idx="12229">2488.3099999999999</cx:pt>
          <cx:pt idx="12230">405.80000000000001</cx:pt>
          <cx:pt idx="12231">2502.5599999999999</cx:pt>
          <cx:pt idx="12232">998.11000000000001</cx:pt>
          <cx:pt idx="12233">8503.2299999999996</cx:pt>
          <cx:pt idx="12234">3000</cx:pt>
          <cx:pt idx="12235">4157.4200000000001</cx:pt>
          <cx:pt idx="12236">7397.8900000000003</cx:pt>
          <cx:pt idx="12237">3914.77</cx:pt>
          <cx:pt idx="12238">1998.7</cx:pt>
          <cx:pt idx="12239">7495.8599999999997</cx:pt>
          <cx:pt idx="12240">15709.02</cx:pt>
          <cx:pt idx="12241">926.13999999999999</cx:pt>
          <cx:pt idx="12242">762.77999999999997</cx:pt>
          <cx:pt idx="12243">4999.46</cx:pt>
          <cx:pt idx="12244">481.39999999999998</cx:pt>
          <cx:pt idx="12245">2999.8600000000001</cx:pt>
          <cx:pt idx="12246">2576.8800000000001</cx:pt>
          <cx:pt idx="12247">2324</cx:pt>
          <cx:pt idx="12248">302.82999999999998</cx:pt>
          <cx:pt idx="12249">5000</cx:pt>
          <cx:pt idx="12250">4141.6099999999997</cx:pt>
          <cx:pt idx="12251">2975.98</cx:pt>
          <cx:pt idx="12252">4943.1899999999996</cx:pt>
          <cx:pt idx="12253">9624.3400000000001</cx:pt>
          <cx:pt idx="12254">476.55000000000001</cx:pt>
          <cx:pt idx="12255">1019.02</cx:pt>
          <cx:pt idx="12256">5000</cx:pt>
          <cx:pt idx="12257">1925.5</cx:pt>
          <cx:pt idx="12258">500</cx:pt>
          <cx:pt idx="12259">5076.54</cx:pt>
          <cx:pt idx="12260">1999.72</cx:pt>
          <cx:pt idx="12261">1409.1099999999999</cx:pt>
          <cx:pt idx="12262">4889.5299999999997</cx:pt>
          <cx:pt idx="12263">9982.3799999999992</cx:pt>
          <cx:pt idx="12264">854.64999999999998</cx:pt>
          <cx:pt idx="12265">10000</cx:pt>
          <cx:pt idx="12266">4846.6999999999998</cx:pt>
          <cx:pt idx="12267">9352.2099999999991</cx:pt>
          <cx:pt idx="12268">562.25999999999999</cx:pt>
          <cx:pt idx="12269">1990.6300000000001</cx:pt>
          <cx:pt idx="12270">4731.3400000000001</cx:pt>
          <cx:pt idx="12271">4887.2700000000004</cx:pt>
          <cx:pt idx="12272">2965.1100000000001</cx:pt>
          <cx:pt idx="12273">3753.1599999999999</cx:pt>
          <cx:pt idx="12274">9936.1700000000001</cx:pt>
          <cx:pt idx="12275">3833.79</cx:pt>
          <cx:pt idx="12276">4477.0600000000004</cx:pt>
          <cx:pt idx="12277">4205.0299999999997</cx:pt>
          <cx:pt idx="12278">2792</cx:pt>
          <cx:pt idx="12279">2999.8099999999999</cx:pt>
          <cx:pt idx="12280">997.08000000000004</cx:pt>
          <cx:pt idx="12281">1997.8599999999999</cx:pt>
          <cx:pt idx="12282">3906.6199999999999</cx:pt>
          <cx:pt idx="12283">2749.79</cx:pt>
          <cx:pt idx="12284">9809.7299999999996</cx:pt>
          <cx:pt idx="12285">5978.3999999999996</cx:pt>
          <cx:pt idx="12286">4734.4700000000003</cx:pt>
          <cx:pt idx="12287">3059.5700000000002</cx:pt>
          <cx:pt idx="12288">1997.76</cx:pt>
          <cx:pt idx="12289">4908.3500000000004</cx:pt>
          <cx:pt idx="12290">997.5</cx:pt>
          <cx:pt idx="12291">5289.71</cx:pt>
          <cx:pt idx="12292">1837.5</cx:pt>
          <cx:pt idx="12293">1999.8299999999999</cx:pt>
          <cx:pt idx="12294">996.82000000000005</cx:pt>
          <cx:pt idx="12295">4988.9300000000003</cx:pt>
          <cx:pt idx="12296">9882.6900000000005</cx:pt>
          <cx:pt idx="12297">833.76999999999998</cx:pt>
          <cx:pt idx="12298">9567.5599999999995</cx:pt>
          <cx:pt idx="12299">9916.7399999999998</cx:pt>
          <cx:pt idx="12300">4972.9499999999998</cx:pt>
          <cx:pt idx="12301">4961.1000000000004</cx:pt>
          <cx:pt idx="12302">2988.5599999999999</cx:pt>
          <cx:pt idx="12303">3999.6399999999999</cx:pt>
          <cx:pt idx="12304">49.990000000000002</cx:pt>
          <cx:pt idx="12305">999.30999999999995</cx:pt>
          <cx:pt idx="12306">15000</cx:pt>
          <cx:pt idx="12307">9934.3700000000008</cx:pt>
          <cx:pt idx="12308">4919.8299999999999</cx:pt>
          <cx:pt idx="12309">834.5</cx:pt>
          <cx:pt idx="12310">4999.71</cx:pt>
          <cx:pt idx="12311">4917.7399999999998</cx:pt>
          <cx:pt idx="12312">499.20999999999998</cx:pt>
          <cx:pt idx="12313">2377.2800000000002</cx:pt>
          <cx:pt idx="12314">6867.8000000000002</cx:pt>
          <cx:pt idx="12315">10000</cx:pt>
          <cx:pt idx="12316">4620.9799999999996</cx:pt>
          <cx:pt idx="12317">496.07999999999998</cx:pt>
          <cx:pt idx="12318">597.77999999999997</cx:pt>
          <cx:pt idx="12319">9999.3999999999996</cx:pt>
          <cx:pt idx="12320">827.80999999999995</cx:pt>
          <cx:pt idx="12321">747.14999999999998</cx:pt>
          <cx:pt idx="12322">1500</cx:pt>
          <cx:pt idx="12323">2817.9200000000001</cx:pt>
          <cx:pt idx="12324">5436.54</cx:pt>
          <cx:pt idx="12325">916.65999999999997</cx:pt>
          <cx:pt idx="12326">1825.78</cx:pt>
          <cx:pt idx="12327">1998.55</cx:pt>
          <cx:pt idx="12328">994.55999999999995</cx:pt>
          <cx:pt idx="12329">3000</cx:pt>
          <cx:pt idx="12330">4615.0200000000004</cx:pt>
          <cx:pt idx="12331">4221.0900000000001</cx:pt>
          <cx:pt idx="12332">1951.98</cx:pt>
          <cx:pt idx="12333">975.49000000000001</cx:pt>
          <cx:pt idx="12334">2995.3200000000002</cx:pt>
          <cx:pt idx="12335">7496.3199999999997</cx:pt>
          <cx:pt idx="12336">4976.5900000000001</cx:pt>
          <cx:pt idx="12337">1826.25</cx:pt>
          <cx:pt idx="12338">6882.9700000000003</cx:pt>
          <cx:pt idx="12339">4999.1400000000003</cx:pt>
          <cx:pt idx="12340">4994.7399999999998</cx:pt>
          <cx:pt idx="12341">1399</cx:pt>
          <cx:pt idx="12342">4478.6499999999996</cx:pt>
          <cx:pt idx="12343">5000</cx:pt>
          <cx:pt idx="12344">14843.1</cx:pt>
          <cx:pt idx="12345">5999.7700000000004</cx:pt>
          <cx:pt idx="12346">4997.25</cx:pt>
          <cx:pt idx="12347">969.15999999999997</cx:pt>
          <cx:pt idx="12348">4997.9499999999998</cx:pt>
          <cx:pt idx="12349">978.47000000000003</cx:pt>
          <cx:pt idx="12350">9999.5400000000009</cx:pt>
          <cx:pt idx="12351">8575.8500000000004</cx:pt>
          <cx:pt idx="12352">4872.4399999999996</cx:pt>
          <cx:pt idx="12353">438.98000000000002</cx:pt>
          <cx:pt idx="12354">5000.7399999999998</cx:pt>
          <cx:pt idx="12355">4794.6199999999999</cx:pt>
          <cx:pt idx="12356">373.37</cx:pt>
          <cx:pt idx="12357">795.08000000000004</cx:pt>
          <cx:pt idx="12358">861.75</cx:pt>
          <cx:pt idx="12359">286.97000000000003</cx:pt>
          <cx:pt idx="12360">3010.1100000000001</cx:pt>
          <cx:pt idx="12361">5417.7799999999997</cx:pt>
          <cx:pt idx="12362">5468.4200000000001</cx:pt>
          <cx:pt idx="12363">40.859999999999999</cx:pt>
          <cx:pt idx="12364">1385.3199999999999</cx:pt>
          <cx:pt idx="12365">4825.5100000000002</cx:pt>
          <cx:pt idx="12366">276</cx:pt>
          <cx:pt idx="12367">4270.7299999999996</cx:pt>
          <cx:pt idx="12368">5148.9099999999999</cx:pt>
          <cx:pt idx="12369">1000</cx:pt>
          <cx:pt idx="12370">2977.5799999999999</cx:pt>
          <cx:pt idx="12371">1631.78</cx:pt>
          <cx:pt idx="12372">3775.3699999999999</cx:pt>
          <cx:pt idx="12373">18195.93</cx:pt>
          <cx:pt idx="12374">5000</cx:pt>
          <cx:pt idx="12375">499.35000000000002</cx:pt>
          <cx:pt idx="12376">870.59000000000003</cx:pt>
          <cx:pt idx="12377">499.56999999999999</cx:pt>
          <cx:pt idx="12378">911.02999999999997</cx:pt>
          <cx:pt idx="12379">1963.6600000000001</cx:pt>
          <cx:pt idx="12380">19416.369999999999</cx:pt>
          <cx:pt idx="12381">2578.5999999999999</cx:pt>
          <cx:pt idx="12382">4868.9700000000003</cx:pt>
          <cx:pt idx="12383">4988.9099999999999</cx:pt>
          <cx:pt idx="12384">980.46000000000004</cx:pt>
          <cx:pt idx="12385">2412.4699999999998</cx:pt>
          <cx:pt idx="12386">9708.8099999999995</cx:pt>
          <cx:pt idx="12387">1747.8699999999999</cx:pt>
          <cx:pt idx="12388">915.73000000000002</cx:pt>
          <cx:pt idx="12389">4979.3299999999999</cx:pt>
          <cx:pt idx="12390">1764.55</cx:pt>
          <cx:pt idx="12391">4999.3800000000001</cx:pt>
          <cx:pt idx="12392">4310.7600000000002</cx:pt>
          <cx:pt idx="12393">3996.8400000000001</cx:pt>
          <cx:pt idx="12394">3733.8000000000002</cx:pt>
          <cx:pt idx="12395">4907.3500000000004</cx:pt>
          <cx:pt idx="12396">9585.1900000000005</cx:pt>
          <cx:pt idx="12397">4591.0100000000002</cx:pt>
          <cx:pt idx="12398">4950</cx:pt>
          <cx:pt idx="12399">475.23000000000002</cx:pt>
          <cx:pt idx="12400">9989.0100000000002</cx:pt>
          <cx:pt idx="12401">4894</cx:pt>
          <cx:pt idx="12402">3848.29</cx:pt>
          <cx:pt idx="12403">4983.7200000000003</cx:pt>
          <cx:pt idx="12404">9991.4599999999991</cx:pt>
          <cx:pt idx="12405">456.75</cx:pt>
          <cx:pt idx="12406">7497.1199999999999</cx:pt>
          <cx:pt idx="12407">4997.4799999999996</cx:pt>
          <cx:pt idx="12408">1483.25</cx:pt>
          <cx:pt idx="12409">425.50999999999999</cx:pt>
          <cx:pt idx="12410">7108.0799999999999</cx:pt>
          <cx:pt idx="12411">2982.6500000000001</cx:pt>
          <cx:pt idx="12412">2993.0300000000002</cx:pt>
          <cx:pt idx="12413">4938.7600000000002</cx:pt>
          <cx:pt idx="12414">954.61000000000001</cx:pt>
          <cx:pt idx="12415">3010.0700000000002</cx:pt>
          <cx:pt idx="12416">9991.9400000000005</cx:pt>
          <cx:pt idx="12417">9999.8400000000001</cx:pt>
          <cx:pt idx="12418">1497.26</cx:pt>
          <cx:pt idx="12419">999.17999999999995</cx:pt>
          <cx:pt idx="12420">499.89999999999998</cx:pt>
          <cx:pt idx="12421">821.17999999999995</cx:pt>
          <cx:pt idx="12422">499.94</cx:pt>
          <cx:pt idx="12423">3002.3200000000002</cx:pt>
          <cx:pt idx="12424">4087.2600000000002</cx:pt>
          <cx:pt idx="12425">2600.8600000000001</cx:pt>
          <cx:pt idx="12426">4084.6199999999999</cx:pt>
          <cx:pt idx="12427">1961.8900000000001</cx:pt>
          <cx:pt idx="12428">1007.5599999999999</cx:pt>
          <cx:pt idx="12429">4730.2299999999996</cx:pt>
          <cx:pt idx="12430">2985.5999999999999</cx:pt>
          <cx:pt idx="12431">1351.3099999999999</cx:pt>
          <cx:pt idx="12432">11743.27</cx:pt>
          <cx:pt idx="12433">786</cx:pt>
          <cx:pt idx="12434">962.16999999999996</cx:pt>
          <cx:pt idx="12435">4561.6599999999999</cx:pt>
          <cx:pt idx="12436">1057.74</cx:pt>
          <cx:pt idx="12437">1015.78</cx:pt>
          <cx:pt idx="12438">868.10000000000002</cx:pt>
          <cx:pt idx="12439">984.62</cx:pt>
          <cx:pt idx="12440">6876.6099999999997</cx:pt>
          <cx:pt idx="12441">403</cx:pt>
          <cx:pt idx="12442">303.44</cx:pt>
          <cx:pt idx="12443">6663.6000000000004</cx:pt>
          <cx:pt idx="12444">2582.7800000000002</cx:pt>
          <cx:pt idx="12445">487.39999999999998</cx:pt>
          <cx:pt idx="12446">946.37</cx:pt>
          <cx:pt idx="12447">27.969999999999999</cx:pt>
          <cx:pt idx="12448">4408.6499999999996</cx:pt>
          <cx:pt idx="12449">1688.3</cx:pt>
          <cx:pt idx="12450">8788.8199999999997</cx:pt>
          <cx:pt idx="12451">996.13</cx:pt>
          <cx:pt idx="12452">309.35000000000002</cx:pt>
          <cx:pt idx="12453">9991.1700000000001</cx:pt>
          <cx:pt idx="12454">247.62</cx:pt>
          <cx:pt idx="12455">4999.2200000000003</cx:pt>
          <cx:pt idx="12456">1584.1199999999999</cx:pt>
          <cx:pt idx="12457">818.74000000000001</cx:pt>
          <cx:pt idx="12458">4826.3400000000001</cx:pt>
          <cx:pt idx="12459">4916.7799999999997</cx:pt>
          <cx:pt idx="12460">2499.1399999999999</cx:pt>
          <cx:pt idx="12461">970.88</cx:pt>
          <cx:pt idx="12462">576.36000000000001</cx:pt>
          <cx:pt idx="12463">511</cx:pt>
          <cx:pt idx="12464">2846.0300000000002</cx:pt>
          <cx:pt idx="12465">1486.6300000000001</cx:pt>
          <cx:pt idx="12466">1945.98</cx:pt>
          <cx:pt idx="12467">4998.25</cx:pt>
          <cx:pt idx="12468">4309.7700000000004</cx:pt>
          <cx:pt idx="12469">4622.6300000000001</cx:pt>
          <cx:pt idx="12470">459.26999999999998</cx:pt>
          <cx:pt idx="12471">438.98000000000002</cx:pt>
          <cx:pt idx="12472">1929.3299999999999</cx:pt>
          <cx:pt idx="12473">4796.8599999999997</cx:pt>
          <cx:pt idx="12474">4654.9099999999999</cx:pt>
          <cx:pt idx="12475">1000</cx:pt>
          <cx:pt idx="12476">997.48000000000002</cx:pt>
          <cx:pt idx="12477">9964.4599999999991</cx:pt>
          <cx:pt idx="12478">24861.98</cx:pt>
          <cx:pt idx="12479">5380.0600000000004</cx:pt>
          <cx:pt idx="12480">2862.3600000000001</cx:pt>
          <cx:pt idx="12481">9996.3799999999992</cx:pt>
          <cx:pt idx="12482">3689.3299999999999</cx:pt>
          <cx:pt idx="12483">7167.3900000000003</cx:pt>
          <cx:pt idx="12484">4897.29</cx:pt>
          <cx:pt idx="12485">4946.8000000000002</cx:pt>
          <cx:pt idx="12486">4956.3900000000003</cx:pt>
          <cx:pt idx="12487">9999.7900000000009</cx:pt>
          <cx:pt idx="12488">4915</cx:pt>
          <cx:pt idx="12489">4907.1599999999999</cx:pt>
          <cx:pt idx="12490">4990.8900000000003</cx:pt>
          <cx:pt idx="12491">2968.4499999999998</cx:pt>
          <cx:pt idx="12492">5000</cx:pt>
          <cx:pt idx="12493">9336.75</cx:pt>
          <cx:pt idx="12494">999.38999999999999</cx:pt>
          <cx:pt idx="12495">934.98000000000002</cx:pt>
          <cx:pt idx="12496">9994.3600000000006</cx:pt>
          <cx:pt idx="12497">863.5</cx:pt>
          <cx:pt idx="12498">513.25999999999999</cx:pt>
          <cx:pt idx="12499">408.77999999999997</cx:pt>
          <cx:pt idx="12500">999.13</cx:pt>
          <cx:pt idx="12501">4955.2200000000003</cx:pt>
          <cx:pt idx="12502">14017.030000000001</cx:pt>
          <cx:pt idx="12503">1147.9300000000001</cx:pt>
          <cx:pt idx="12504">5000</cx:pt>
          <cx:pt idx="12505">2963.9299999999998</cx:pt>
          <cx:pt idx="12506">4934.6999999999998</cx:pt>
          <cx:pt idx="12507">975</cx:pt>
          <cx:pt idx="12508">2978.9699999999998</cx:pt>
          <cx:pt idx="12509">999.36000000000001</cx:pt>
          <cx:pt idx="12510">4791.9499999999998</cx:pt>
          <cx:pt idx="12511">7325.5100000000002</cx:pt>
          <cx:pt idx="12512">1425.3599999999999</cx:pt>
          <cx:pt idx="12513">545.05999999999995</cx:pt>
          <cx:pt idx="12514">8185.8699999999999</cx:pt>
          <cx:pt idx="12515">1813.47</cx:pt>
          <cx:pt idx="12516">4932.3400000000001</cx:pt>
          <cx:pt idx="12517">3497.8400000000001</cx:pt>
          <cx:pt idx="12518">3783.9499999999998</cx:pt>
          <cx:pt idx="12519">4991.0799999999999</cx:pt>
          <cx:pt idx="12520">800.16999999999996</cx:pt>
          <cx:pt idx="12521">474.60000000000002</cx:pt>
          <cx:pt idx="12522">2379.4400000000001</cx:pt>
          <cx:pt idx="12523">1999.8</cx:pt>
          <cx:pt idx="12524">1514</cx:pt>
          <cx:pt idx="12525">4799.8100000000004</cx:pt>
          <cx:pt idx="12526">7500</cx:pt>
          <cx:pt idx="12527">1355.26</cx:pt>
          <cx:pt idx="12528">3035.4299999999998</cx:pt>
          <cx:pt idx="12529">285.50999999999999</cx:pt>
          <cx:pt idx="12530">7135.8900000000003</cx:pt>
          <cx:pt idx="12531">4286.79</cx:pt>
          <cx:pt idx="12532">62.840000000000003</cx:pt>
          <cx:pt idx="12533">8933.2399999999998</cx:pt>
          <cx:pt idx="12534">485.25</cx:pt>
          <cx:pt idx="12535">3936</cx:pt>
          <cx:pt idx="12536">3000.5799999999999</cx:pt>
          <cx:pt idx="12537">5005.54</cx:pt>
          <cx:pt idx="12538">9977.3199999999997</cx:pt>
          <cx:pt idx="12539">3687.4699999999998</cx:pt>
          <cx:pt idx="12540">4982.5799999999999</cx:pt>
          <cx:pt idx="12541">4499.9399999999996</cx:pt>
          <cx:pt idx="12542">4070.8600000000001</cx:pt>
          <cx:pt idx="12543">996.24000000000001</cx:pt>
          <cx:pt idx="12544">4987.9399999999996</cx:pt>
          <cx:pt idx="12545">4447.4099999999999</cx:pt>
          <cx:pt idx="12546">1884.8699999999999</cx:pt>
          <cx:pt idx="12547">3313.98</cx:pt>
          <cx:pt idx="12548">1201.74</cx:pt>
          <cx:pt idx="12549">4013.9400000000001</cx:pt>
          <cx:pt idx="12550">1508.4100000000001</cx:pt>
          <cx:pt idx="12551">9997.1399999999994</cx:pt>
          <cx:pt idx="12552">823.30999999999995</cx:pt>
          <cx:pt idx="12553">461.47000000000003</cx:pt>
          <cx:pt idx="12554">987.58000000000004</cx:pt>
          <cx:pt idx="12555">2000</cx:pt>
          <cx:pt idx="12556">4592.3699999999999</cx:pt>
          <cx:pt idx="12557">2040.1500000000001</cx:pt>
          <cx:pt idx="12558">4922.79</cx:pt>
          <cx:pt idx="12559">2923.1599999999999</cx:pt>
          <cx:pt idx="12560">4838.5699999999997</cx:pt>
          <cx:pt idx="12561">10052.950000000001</cx:pt>
          <cx:pt idx="12562">500</cx:pt>
          <cx:pt idx="12563">2000</cx:pt>
          <cx:pt idx="12564">1782.6700000000001</cx:pt>
          <cx:pt idx="12565">9993.7600000000002</cx:pt>
          <cx:pt idx="12566">399</cx:pt>
          <cx:pt idx="12567">4858.9499999999998</cx:pt>
          <cx:pt idx="12568">4938.6000000000004</cx:pt>
          <cx:pt idx="12569">4468.3000000000002</cx:pt>
          <cx:pt idx="12570">4999.6499999999996</cx:pt>
          <cx:pt idx="12571">3710</cx:pt>
          <cx:pt idx="12572">1002.36</cx:pt>
          <cx:pt idx="12573">950.34000000000003</cx:pt>
          <cx:pt idx="12574">980.15999999999997</cx:pt>
          <cx:pt idx="12575">5000</cx:pt>
          <cx:pt idx="12576">3011.0799999999999</cx:pt>
          <cx:pt idx="12577">4973.1300000000001</cx:pt>
          <cx:pt idx="12578">9146.0799999999999</cx:pt>
          <cx:pt idx="12579">1896.01</cx:pt>
          <cx:pt idx="12580">4700.9099999999999</cx:pt>
          <cx:pt idx="12581">232.49000000000001</cx:pt>
          <cx:pt idx="12582">14998.6</cx:pt>
          <cx:pt idx="12583">5691.9300000000003</cx:pt>
          <cx:pt idx="12584">5700</cx:pt>
          <cx:pt idx="12585">1988</cx:pt>
          <cx:pt idx="12586">5879.0100000000002</cx:pt>
          <cx:pt idx="12587">524.89999999999998</cx:pt>
          <cx:pt idx="12588">1000</cx:pt>
          <cx:pt idx="12589">2995.2399999999998</cx:pt>
          <cx:pt idx="12590">6128.46</cx:pt>
          <cx:pt idx="12591">1970.76</cx:pt>
          <cx:pt idx="12592">1507.48</cx:pt>
          <cx:pt idx="12593">7072.3199999999997</cx:pt>
          <cx:pt idx="12594">9889.6200000000008</cx:pt>
          <cx:pt idx="12595">2925.5900000000001</cx:pt>
          <cx:pt idx="12596">4783.6000000000004</cx:pt>
          <cx:pt idx="12597">4994.9899999999998</cx:pt>
          <cx:pt idx="12598">4849.7299999999996</cx:pt>
          <cx:pt idx="12599">4993.7299999999996</cx:pt>
          <cx:pt idx="12600">1853.71</cx:pt>
          <cx:pt idx="12601">998.55999999999995</cx:pt>
          <cx:pt idx="12602">4914.9200000000001</cx:pt>
          <cx:pt idx="12603">4926.0799999999999</cx:pt>
          <cx:pt idx="12604">4986.7200000000003</cx:pt>
          <cx:pt idx="12605">4881.3999999999996</cx:pt>
          <cx:pt idx="12606">1865.78</cx:pt>
          <cx:pt idx="12607">4650.54</cx:pt>
          <cx:pt idx="12608">3766.7800000000002</cx:pt>
          <cx:pt idx="12609">816.45000000000005</cx:pt>
          <cx:pt idx="12610">4601.6999999999998</cx:pt>
          <cx:pt idx="12611">14698.809999999999</cx:pt>
          <cx:pt idx="12612">16503.75</cx:pt>
          <cx:pt idx="12613">13000</cx:pt>
          <cx:pt idx="12614">1374.26</cx:pt>
          <cx:pt idx="12615">2990.77</cx:pt>
          <cx:pt idx="12616">4202.1300000000001</cx:pt>
          <cx:pt idx="12617">69.290000000000006</cx:pt>
          <cx:pt idx="12618">1000</cx:pt>
          <cx:pt idx="12619">6502.9799999999996</cx:pt>
          <cx:pt idx="12620">2964.6199999999999</cx:pt>
          <cx:pt idx="12621">9999.9099999999999</cx:pt>
          <cx:pt idx="12622">2021.6199999999999</cx:pt>
          <cx:pt idx="12623">2004.76</cx:pt>
          <cx:pt idx="12624">2887.23</cx:pt>
          <cx:pt idx="12625">2237.9499999999998</cx:pt>
          <cx:pt idx="12626">498.14999999999998</cx:pt>
          <cx:pt idx="12627">5018.8000000000002</cx:pt>
          <cx:pt idx="12628">4657.1999999999998</cx:pt>
          <cx:pt idx="12629">4778.6700000000001</cx:pt>
          <cx:pt idx="12630">4484.5799999999999</cx:pt>
          <cx:pt idx="12631">1987.96</cx:pt>
          <cx:pt idx="12632">1499.8199999999999</cx:pt>
          <cx:pt idx="12633">3012.98</cx:pt>
          <cx:pt idx="12634">342.11000000000001</cx:pt>
          <cx:pt idx="12635">1996.75</cx:pt>
          <cx:pt idx="12636">9759.8600000000006</cx:pt>
          <cx:pt idx="12637">14917.809999999999</cx:pt>
          <cx:pt idx="12638">17456.48</cx:pt>
          <cx:pt idx="12639">4266.7700000000004</cx:pt>
          <cx:pt idx="12640">3821.5599999999999</cx:pt>
          <cx:pt idx="12641">1935.1600000000001</cx:pt>
          <cx:pt idx="12642">992.25</cx:pt>
          <cx:pt idx="12643">4130.8299999999999</cx:pt>
          <cx:pt idx="12644">1110</cx:pt>
          <cx:pt idx="12645">13846.51</cx:pt>
          <cx:pt idx="12646">1212.4000000000001</cx:pt>
          <cx:pt idx="12647">491.75</cx:pt>
          <cx:pt idx="12648">2844.8400000000001</cx:pt>
          <cx:pt idx="12649">925</cx:pt>
          <cx:pt idx="12650">6514.8000000000002</cx:pt>
          <cx:pt idx="12651">1490.3199999999999</cx:pt>
          <cx:pt idx="12652">884.19000000000005</cx:pt>
          <cx:pt idx="12653">6333.0100000000002</cx:pt>
          <cx:pt idx="12654">1500</cx:pt>
          <cx:pt idx="12655">921.89999999999998</cx:pt>
          <cx:pt idx="12656">1498.3499999999999</cx:pt>
          <cx:pt idx="12657">1873.8499999999999</cx:pt>
          <cx:pt idx="12658">999.65999999999997</cx:pt>
          <cx:pt idx="12659">5030.5600000000004</cx:pt>
          <cx:pt idx="12660">2965.9000000000001</cx:pt>
          <cx:pt idx="12661">6574.3599999999997</cx:pt>
          <cx:pt idx="12662">41.670000000000002</cx:pt>
          <cx:pt idx="12663">575</cx:pt>
          <cx:pt idx="12664">2544.6199999999999</cx:pt>
          <cx:pt idx="12665">1500</cx:pt>
          <cx:pt idx="12666">422.02999999999997</cx:pt>
          <cx:pt idx="12667">7500</cx:pt>
          <cx:pt idx="12668">4931.5299999999997</cx:pt>
          <cx:pt idx="12669">480</cx:pt>
          <cx:pt idx="12670">989.76999999999998</cx:pt>
          <cx:pt idx="12671">2712.0799999999999</cx:pt>
          <cx:pt idx="12672">1529.29</cx:pt>
          <cx:pt idx="12673">7265.1599999999999</cx:pt>
          <cx:pt idx="12674">4641.9499999999998</cx:pt>
          <cx:pt idx="12675">3151.6199999999999</cx:pt>
          <cx:pt idx="12676">7163.8000000000002</cx:pt>
          <cx:pt idx="12677">7254.3400000000001</cx:pt>
          <cx:pt idx="12678">500</cx:pt>
          <cx:pt idx="12679">10000</cx:pt>
          <cx:pt idx="12680">1422.76</cx:pt>
          <cx:pt idx="12681">7083.5900000000001</cx:pt>
          <cx:pt idx="12682">4982.1800000000003</cx:pt>
          <cx:pt idx="12683">4906.6899999999996</cx:pt>
          <cx:pt idx="12684">993.13999999999999</cx:pt>
          <cx:pt idx="12685">8426.9099999999999</cx:pt>
          <cx:pt idx="12686">1505.54</cx:pt>
          <cx:pt idx="12687">819.11000000000001</cx:pt>
          <cx:pt idx="12688">9307.8899999999994</cx:pt>
          <cx:pt idx="12689">10000</cx:pt>
          <cx:pt idx="12690">896.23000000000002</cx:pt>
          <cx:pt idx="12691">5011.3599999999997</cx:pt>
          <cx:pt idx="12692">880.49000000000001</cx:pt>
          <cx:pt idx="12693">999.90999999999997</cx:pt>
          <cx:pt idx="12694">5148.6800000000003</cx:pt>
          <cx:pt idx="12695">9702.6299999999992</cx:pt>
          <cx:pt idx="12696">446.44999999999999</cx:pt>
          <cx:pt idx="12697">5000</cx:pt>
          <cx:pt idx="12698">896.96000000000004</cx:pt>
          <cx:pt idx="12699">5388.3999999999996</cx:pt>
          <cx:pt idx="12700">425.86000000000001</cx:pt>
          <cx:pt idx="12701">9961.4200000000001</cx:pt>
          <cx:pt idx="12702">999.87</cx:pt>
          <cx:pt idx="12703">875</cx:pt>
          <cx:pt idx="12704">492.45999999999998</cx:pt>
          <cx:pt idx="12705">1269.4100000000001</cx:pt>
          <cx:pt idx="12706">469.94</cx:pt>
          <cx:pt idx="12707">987.04999999999995</cx:pt>
          <cx:pt idx="12708">3920.48</cx:pt>
          <cx:pt idx="12709">497.42000000000002</cx:pt>
          <cx:pt idx="12710">1106.8599999999999</cx:pt>
          <cx:pt idx="12711">4954.2700000000004</cx:pt>
          <cx:pt idx="12712">3977.8299999999999</cx:pt>
          <cx:pt idx="12713">999.39999999999998</cx:pt>
          <cx:pt idx="12714">475.05000000000001</cx:pt>
          <cx:pt idx="12715">836.52999999999997</cx:pt>
          <cx:pt idx="12716">1000</cx:pt>
          <cx:pt idx="12717">2038.7</cx:pt>
          <cx:pt idx="12718">10000</cx:pt>
          <cx:pt idx="12719">9435.1800000000003</cx:pt>
          <cx:pt idx="12720">497.97000000000003</cx:pt>
          <cx:pt idx="12721">6181.0100000000002</cx:pt>
          <cx:pt idx="12722">978.54999999999995</cx:pt>
          <cx:pt idx="12723">3275.8899999999999</cx:pt>
          <cx:pt idx="12724">4992.4899999999998</cx:pt>
          <cx:pt idx="12725">2502.9899999999998</cx:pt>
          <cx:pt idx="12726">6965.8699999999999</cx:pt>
          <cx:pt idx="12727">3020.5100000000002</cx:pt>
          <cx:pt idx="12728">62.869999999999997</cx:pt>
          <cx:pt idx="12729">1497.6199999999999</cx:pt>
          <cx:pt idx="12730">4975.9099999999999</cx:pt>
          <cx:pt idx="12731">490.04000000000002</cx:pt>
          <cx:pt idx="12732">4916.6499999999996</cx:pt>
          <cx:pt idx="12733">8714.6200000000008</cx:pt>
          <cx:pt idx="12734">925</cx:pt>
          <cx:pt idx="12735">4875</cx:pt>
          <cx:pt idx="12736">4996.3000000000002</cx:pt>
          <cx:pt idx="12737">2912.2199999999998</cx:pt>
          <cx:pt idx="12738">1927.01</cx:pt>
          <cx:pt idx="12739">9994.1299999999992</cx:pt>
          <cx:pt idx="12740">1999.49</cx:pt>
          <cx:pt idx="12741">2000</cx:pt>
          <cx:pt idx="12742">1574.52</cx:pt>
          <cx:pt idx="12743">4855.9899999999998</cx:pt>
          <cx:pt idx="12744">33.270000000000003</cx:pt>
          <cx:pt idx="12745">9512.0200000000004</cx:pt>
          <cx:pt idx="12746">4998.9099999999999</cx:pt>
          <cx:pt idx="12747">3063.6100000000001</cx:pt>
          <cx:pt idx="12748">5002.5</cx:pt>
          <cx:pt idx="12749">4394.6899999999996</cx:pt>
          <cx:pt idx="12750">998.61000000000001</cx:pt>
          <cx:pt idx="12751">4844.4899999999998</cx:pt>
          <cx:pt idx="12752">5000</cx:pt>
          <cx:pt idx="12753">14994.120000000001</cx:pt>
          <cx:pt idx="12754">3996.4000000000001</cx:pt>
          <cx:pt idx="12755">7519.2700000000004</cx:pt>
          <cx:pt idx="12756">403.5</cx:pt>
          <cx:pt idx="12757">9654.7000000000007</cx:pt>
          <cx:pt idx="12758">345.63999999999999</cx:pt>
          <cx:pt idx="12759">1066.1099999999999</cx:pt>
          <cx:pt idx="12760">1002.9400000000001</cx:pt>
          <cx:pt idx="12761">4665.6300000000001</cx:pt>
          <cx:pt idx="12762">498.55000000000001</cx:pt>
          <cx:pt idx="12763">2856.7600000000002</cx:pt>
          <cx:pt idx="12764">4056.1500000000001</cx:pt>
          <cx:pt idx="12765">7236.0100000000002</cx:pt>
          <cx:pt idx="12766">9645.5599999999995</cx:pt>
          <cx:pt idx="12767">732.25999999999999</cx:pt>
          <cx:pt idx="12768">950.99000000000001</cx:pt>
          <cx:pt idx="12769">9999.0200000000004</cx:pt>
          <cx:pt idx="12770">3945.3800000000001</cx:pt>
          <cx:pt idx="12771">1992.6199999999999</cx:pt>
          <cx:pt idx="12772">598.67999999999995</cx:pt>
          <cx:pt idx="12773">995</cx:pt>
          <cx:pt idx="12774">925.65999999999997</cx:pt>
          <cx:pt idx="12775">4680</cx:pt>
          <cx:pt idx="12776">3000</cx:pt>
          <cx:pt idx="12777">4999.8100000000004</cx:pt>
          <cx:pt idx="12778">14939.360000000001</cx:pt>
          <cx:pt idx="12779">374.56999999999999</cx:pt>
          <cx:pt idx="12780">4601.6899999999996</cx:pt>
          <cx:pt idx="12781">1981.52</cx:pt>
          <cx:pt idx="12782">1991.8499999999999</cx:pt>
          <cx:pt idx="12783">4996.9399999999996</cx:pt>
          <cx:pt idx="12784">3466.0799999999999</cx:pt>
          <cx:pt idx="12785">4645.6400000000003</cx:pt>
          <cx:pt idx="12786">19.989999999999998</cx:pt>
          <cx:pt idx="12787">7676.8900000000003</cx:pt>
          <cx:pt idx="12788">4984.6800000000003</cx:pt>
          <cx:pt idx="12789">932.63</cx:pt>
          <cx:pt idx="12790">198.34999999999999</cx:pt>
          <cx:pt idx="12791">4877.5299999999997</cx:pt>
          <cx:pt idx="12792">1203.9200000000001</cx:pt>
          <cx:pt idx="12793">4965.9700000000003</cx:pt>
          <cx:pt idx="12794">1015.51</cx:pt>
          <cx:pt idx="12795">989.00999999999999</cx:pt>
          <cx:pt idx="12796">4012.8899999999999</cx:pt>
          <cx:pt idx="12797">2709.79</cx:pt>
          <cx:pt idx="12798">18522.740000000002</cx:pt>
          <cx:pt idx="12799">976.80999999999995</cx:pt>
          <cx:pt idx="12800">6828.4399999999996</cx:pt>
          <cx:pt idx="12801">2966.3600000000001</cx:pt>
          <cx:pt idx="12802">1870.3</cx:pt>
          <cx:pt idx="12803">973.19000000000005</cx:pt>
          <cx:pt idx="12804">4413.5600000000004</cx:pt>
          <cx:pt idx="12805">8393.0200000000004</cx:pt>
          <cx:pt idx="12806">3342.3499999999999</cx:pt>
          <cx:pt idx="12807">1008.84</cx:pt>
          <cx:pt idx="12808">4985.2299999999996</cx:pt>
          <cx:pt idx="12809">1001.95</cx:pt>
          <cx:pt idx="12810">4966.96</cx:pt>
          <cx:pt idx="12811">999.69000000000005</cx:pt>
          <cx:pt idx="12812">5665.2200000000003</cx:pt>
          <cx:pt idx="12813">959.01999999999998</cx:pt>
          <cx:pt idx="12814">4937.7799999999997</cx:pt>
          <cx:pt idx="12815">1001.6900000000001</cx:pt>
          <cx:pt idx="12816">7438.8199999999997</cx:pt>
          <cx:pt idx="12817">2373.3400000000001</cx:pt>
          <cx:pt idx="12818">987.52999999999997</cx:pt>
          <cx:pt idx="12819">985.69000000000005</cx:pt>
          <cx:pt idx="12820">750.50999999999999</cx:pt>
          <cx:pt idx="12821">1999.3</cx:pt>
          <cx:pt idx="12822">1390.3299999999999</cx:pt>
          <cx:pt idx="12823">979.72000000000003</cx:pt>
          <cx:pt idx="12824">9304.9699999999993</cx:pt>
          <cx:pt idx="12825">380.06999999999999</cx:pt>
          <cx:pt idx="12826">1631.74</cx:pt>
          <cx:pt idx="12827">9814.6399999999994</cx:pt>
          <cx:pt idx="12828">874.44000000000005</cx:pt>
          <cx:pt idx="12829">4007.1500000000001</cx:pt>
          <cx:pt idx="12830">10000.299999999999</cx:pt>
          <cx:pt idx="12831">2825.1300000000001</cx:pt>
          <cx:pt idx="12832">1210.24</cx:pt>
          <cx:pt idx="12833">2019.5</cx:pt>
          <cx:pt idx="12834">6364.4200000000001</cx:pt>
          <cx:pt idx="12835">1015.1799999999999</cx:pt>
          <cx:pt idx="12836">974.47000000000003</cx:pt>
          <cx:pt idx="12837">4994.2799999999997</cx:pt>
          <cx:pt idx="12838">2920.4099999999999</cx:pt>
          <cx:pt idx="12839">990</cx:pt>
          <cx:pt idx="12840">7463.3699999999999</cx:pt>
          <cx:pt idx="12841">2380</cx:pt>
          <cx:pt idx="12842">460.51999999999998</cx:pt>
          <cx:pt idx="12843">4869.8599999999997</cx:pt>
          <cx:pt idx="12844">1999.23</cx:pt>
          <cx:pt idx="12845">1905.6800000000001</cx:pt>
          <cx:pt idx="12846">997.13999999999999</cx:pt>
          <cx:pt idx="12847">3604.0100000000002</cx:pt>
          <cx:pt idx="12848">100</cx:pt>
          <cx:pt idx="12849">592.91999999999996</cx:pt>
          <cx:pt idx="12850">2987.75</cx:pt>
          <cx:pt idx="12851">1801.8599999999999</cx:pt>
          <cx:pt idx="12852">9993.2800000000007</cx:pt>
          <cx:pt idx="12853">2494.2600000000002</cx:pt>
          <cx:pt idx="12854">2380.9299999999998</cx:pt>
          <cx:pt idx="12855">300</cx:pt>
          <cx:pt idx="12856">9081.75</cx:pt>
          <cx:pt idx="12857">1059.52</cx:pt>
          <cx:pt idx="12858">886.20000000000005</cx:pt>
          <cx:pt idx="12859">811.88</cx:pt>
          <cx:pt idx="12860">4007.9099999999999</cx:pt>
          <cx:pt idx="12861">14223.48</cx:pt>
          <cx:pt idx="12862">1138.47</cx:pt>
          <cx:pt idx="12863">5995.2700000000004</cx:pt>
          <cx:pt idx="12864">6886.96</cx:pt>
          <cx:pt idx="12865">4995.9899999999998</cx:pt>
          <cx:pt idx="12866">9999.2399999999998</cx:pt>
          <cx:pt idx="12867">2488.48</cx:pt>
          <cx:pt idx="12868">500</cx:pt>
          <cx:pt idx="12869">986.97000000000003</cx:pt>
          <cx:pt idx="12870">2014.73</cx:pt>
          <cx:pt idx="12871">9855.1200000000008</cx:pt>
          <cx:pt idx="12872">965.35000000000002</cx:pt>
          <cx:pt idx="12873">497.43000000000001</cx:pt>
          <cx:pt idx="12874">5006.8000000000002</cx:pt>
          <cx:pt idx="12875">4967.0600000000004</cx:pt>
          <cx:pt idx="12876">14794.879999999999</cx:pt>
          <cx:pt idx="12877">619.84000000000003</cx:pt>
          <cx:pt idx="12878">1959.25</cx:pt>
          <cx:pt idx="12879">3991.0100000000002</cx:pt>
          <cx:pt idx="12880">9749.6599999999999</cx:pt>
          <cx:pt idx="12881">2990.7800000000002</cx:pt>
          <cx:pt idx="12882">9057.8899999999994</cx:pt>
          <cx:pt idx="12883">1991.1400000000001</cx:pt>
          <cx:pt idx="12884">963.09000000000003</cx:pt>
          <cx:pt idx="12885">962.67999999999995</cx:pt>
          <cx:pt idx="12886">1000</cx:pt>
          <cx:pt idx="12887">4647.3800000000001</cx:pt>
          <cx:pt idx="12888">9629.3899999999994</cx:pt>
          <cx:pt idx="12889">12724.27</cx:pt>
          <cx:pt idx="12890">7595.8000000000002</cx:pt>
          <cx:pt idx="12891">168.27000000000001</cx:pt>
          <cx:pt idx="12892">3018.8699999999999</cx:pt>
          <cx:pt idx="12893">2519.1500000000001</cx:pt>
          <cx:pt idx="12894">4544.54</cx:pt>
          <cx:pt idx="12895">998.89999999999998</cx:pt>
          <cx:pt idx="12896">9990.3099999999995</cx:pt>
          <cx:pt idx="12897">3634.25</cx:pt>
          <cx:pt idx="12898">4888.1199999999999</cx:pt>
          <cx:pt idx="12899">4870.6700000000001</cx:pt>
          <cx:pt idx="12900">4769.6599999999999</cx:pt>
          <cx:pt idx="12901">4999.2299999999996</cx:pt>
          <cx:pt idx="12902">4820.1999999999998</cx:pt>
          <cx:pt idx="12903">974.41999999999996</cx:pt>
          <cx:pt idx="12904">7495.04</cx:pt>
          <cx:pt idx="12905">14926.15</cx:pt>
          <cx:pt idx="12906">1621.5699999999999</cx:pt>
          <cx:pt idx="12907">837</cx:pt>
          <cx:pt idx="12908">498.98000000000002</cx:pt>
          <cx:pt idx="12909">4994.5699999999997</cx:pt>
          <cx:pt idx="12910">678.13999999999999</cx:pt>
          <cx:pt idx="12911">1491.49</cx:pt>
          <cx:pt idx="12912">4880.4099999999999</cx:pt>
          <cx:pt idx="12913">1000</cx:pt>
          <cx:pt idx="12914">1027.1400000000001</cx:pt>
          <cx:pt idx="12915">1010.75</cx:pt>
          <cx:pt idx="12916">998.24000000000001</cx:pt>
          <cx:pt idx="12917">3932.0500000000002</cx:pt>
          <cx:pt idx="12918">7499.1300000000001</cx:pt>
          <cx:pt idx="12919">1031</cx:pt>
          <cx:pt idx="12920">2997.1700000000001</cx:pt>
          <cx:pt idx="12921">2994.3800000000001</cx:pt>
          <cx:pt idx="12922">9977.7099999999991</cx:pt>
          <cx:pt idx="12923">928.29999999999995</cx:pt>
          <cx:pt idx="12924">9918.3099999999995</cx:pt>
          <cx:pt idx="12925">2093.48</cx:pt>
          <cx:pt idx="12926">4992.6800000000003</cx:pt>
          <cx:pt idx="12927">2093.1999999999998</cx:pt>
          <cx:pt idx="12928">4420.1300000000001</cx:pt>
          <cx:pt idx="12929">1552.8199999999999</cx:pt>
          <cx:pt idx="12930">2864.5500000000002</cx:pt>
          <cx:pt idx="12931">10034.27</cx:pt>
          <cx:pt idx="12932">79.989999999999995</cx:pt>
          <cx:pt idx="12933">2995.7399999999998</cx:pt>
          <cx:pt idx="12934">2956.27</cx:pt>
          <cx:pt idx="12935">9998.4699999999993</cx:pt>
          <cx:pt idx="12936">445</cx:pt>
          <cx:pt idx="12937">974.26999999999998</cx:pt>
          <cx:pt idx="12938">976.33000000000004</cx:pt>
          <cx:pt idx="12939">991.87</cx:pt>
          <cx:pt idx="12940">984.63</cx:pt>
          <cx:pt idx="12941">1499.3099999999999</cx:pt>
          <cx:pt idx="12942">3894.0999999999999</cx:pt>
          <cx:pt idx="12943">300</cx:pt>
          <cx:pt idx="12944">999.60000000000002</cx:pt>
          <cx:pt idx="12945">477.95999999999998</cx:pt>
          <cx:pt idx="12946">4986.29</cx:pt>
          <cx:pt idx="12947">2771.75</cx:pt>
          <cx:pt idx="12948">10022.15</cx:pt>
          <cx:pt idx="12949">4965.5600000000004</cx:pt>
          <cx:pt idx="12950">490.75</cx:pt>
          <cx:pt idx="12951">4610.7299999999996</cx:pt>
          <cx:pt idx="12952">513.96000000000004</cx:pt>
          <cx:pt idx="12953">935.12</cx:pt>
          <cx:pt idx="12954">497.75999999999999</cx:pt>
          <cx:pt idx="12955">4999.71</cx:pt>
          <cx:pt idx="12956">4669.3100000000004</cx:pt>
          <cx:pt idx="12957">5018.7700000000004</cx:pt>
          <cx:pt idx="12958">10067.719999999999</cx:pt>
          <cx:pt idx="12959">474.85000000000002</cx:pt>
          <cx:pt idx="12960">9999.7900000000009</cx:pt>
          <cx:pt idx="12961">9529.0200000000004</cx:pt>
          <cx:pt idx="12962">904.80999999999995</cx:pt>
          <cx:pt idx="12963">603.77999999999997</cx:pt>
          <cx:pt idx="12964">778.82000000000005</cx:pt>
          <cx:pt idx="12965">214.09999999999999</cx:pt>
          <cx:pt idx="12966">7148.3000000000002</cx:pt>
          <cx:pt idx="12967">999.63</cx:pt>
          <cx:pt idx="12968">4989.8599999999997</cx:pt>
          <cx:pt idx="12969">4999.6300000000001</cx:pt>
          <cx:pt idx="12970">1000</cx:pt>
          <cx:pt idx="12971">1934.8399999999999</cx:pt>
          <cx:pt idx="12972">9998.6000000000004</cx:pt>
          <cx:pt idx="12973">4993.5900000000001</cx:pt>
          <cx:pt idx="12974">67.180000000000007</cx:pt>
          <cx:pt idx="12975">549.62</cx:pt>
          <cx:pt idx="12976">2000</cx:pt>
          <cx:pt idx="12977">2392.46</cx:pt>
          <cx:pt idx="12978">10035.370000000001</cx:pt>
          <cx:pt idx="12979">875</cx:pt>
          <cx:pt idx="12980">933.84000000000003</cx:pt>
          <cx:pt idx="12981">4999.6199999999999</cx:pt>
          <cx:pt idx="12982">365.27999999999997</cx:pt>
          <cx:pt idx="12983">3404.0100000000002</cx:pt>
          <cx:pt idx="12984">4471.7600000000002</cx:pt>
          <cx:pt idx="12985">2712.0100000000002</cx:pt>
          <cx:pt idx="12986">4681.8199999999997</cx:pt>
          <cx:pt idx="12987">678.20000000000005</cx:pt>
          <cx:pt idx="12988">1979.72</cx:pt>
          <cx:pt idx="12989">6848.7399999999998</cx:pt>
          <cx:pt idx="12990">4936.9799999999996</cx:pt>
          <cx:pt idx="12991">3999.27</cx:pt>
          <cx:pt idx="12992">5417.1300000000001</cx:pt>
          <cx:pt idx="12993">1336.0699999999999</cx:pt>
          <cx:pt idx="12994">481.30000000000001</cx:pt>
          <cx:pt idx="12995">9998.6000000000004</cx:pt>
          <cx:pt idx="12996">666.77999999999997</cx:pt>
          <cx:pt idx="12997">913.41999999999996</cx:pt>
          <cx:pt idx="12998">4841.71</cx:pt>
          <cx:pt idx="12999">6321.4300000000003</cx:pt>
          <cx:pt idx="13000">997.67999999999995</cx:pt>
          <cx:pt idx="13001">616.02999999999997</cx:pt>
          <cx:pt idx="13002">10218.41</cx:pt>
          <cx:pt idx="13003">3097.04</cx:pt>
          <cx:pt idx="13004">4861.4899999999998</cx:pt>
          <cx:pt idx="13005">1297.6300000000001</cx:pt>
          <cx:pt idx="13006">4936.71</cx:pt>
          <cx:pt idx="13007">5000</cx:pt>
          <cx:pt idx="13008">1940</cx:pt>
          <cx:pt idx="13009">991.71000000000004</cx:pt>
          <cx:pt idx="13010">2088.25</cx:pt>
          <cx:pt idx="13011">1325.1900000000001</cx:pt>
          <cx:pt idx="13012">1972</cx:pt>
          <cx:pt idx="13013">1998.52</cx:pt>
          <cx:pt idx="13014">1000</cx:pt>
          <cx:pt idx="13015">7505.1499999999996</cx:pt>
          <cx:pt idx="13016">1995.77</cx:pt>
          <cx:pt idx="13017">4868.5600000000004</cx:pt>
          <cx:pt idx="13018">972.70000000000005</cx:pt>
          <cx:pt idx="13019">1503</cx:pt>
          <cx:pt idx="13020">4932.9399999999996</cx:pt>
          <cx:pt idx="13021">1067.52</cx:pt>
          <cx:pt idx="13022">513.83000000000004</cx:pt>
          <cx:pt idx="13023">1995.23</cx:pt>
          <cx:pt idx="13024">1010.5700000000001</cx:pt>
          <cx:pt idx="13025">7456.3900000000003</cx:pt>
          <cx:pt idx="13026">7490.6999999999998</cx:pt>
          <cx:pt idx="13027">3048.1999999999998</cx:pt>
          <cx:pt idx="13028">999.55999999999995</cx:pt>
          <cx:pt idx="13029">2943.3699999999999</cx:pt>
          <cx:pt idx="13030">3002.4899999999998</cx:pt>
          <cx:pt idx="13031">527.05999999999995</cx:pt>
          <cx:pt idx="13032">9482.5</cx:pt>
          <cx:pt idx="13033">9989.5699999999997</cx:pt>
          <cx:pt idx="13034">1000.8200000000001</cx:pt>
          <cx:pt idx="13035">3986.48</cx:pt>
          <cx:pt idx="13036">4906.8100000000004</cx:pt>
          <cx:pt idx="13037">4984.96</cx:pt>
          <cx:pt idx="13038">10000</cx:pt>
          <cx:pt idx="13039">2518.96</cx:pt>
          <cx:pt idx="13040">4997.1599999999999</cx:pt>
          <cx:pt idx="13041">9290.7099999999991</cx:pt>
          <cx:pt idx="13042">2043.46</cx:pt>
          <cx:pt idx="13043">4745.75</cx:pt>
          <cx:pt idx="13044">711.96000000000004</cx:pt>
          <cx:pt idx="13045">943.21000000000004</cx:pt>
          <cx:pt idx="13046">982.54999999999995</cx:pt>
          <cx:pt idx="13047">994.05999999999995</cx:pt>
          <cx:pt idx="13048">1255.4000000000001</cx:pt>
          <cx:pt idx="13049">1146.4200000000001</cx:pt>
          <cx:pt idx="13050">405.41000000000003</cx:pt>
          <cx:pt idx="13051">9212.9300000000003</cx:pt>
          <cx:pt idx="13052">4713.8400000000001</cx:pt>
          <cx:pt idx="13053">4799.5299999999997</cx:pt>
          <cx:pt idx="13054">5000</cx:pt>
          <cx:pt idx="13055">972.72000000000003</cx:pt>
          <cx:pt idx="13056">3390.29</cx:pt>
          <cx:pt idx="13057">963.76999999999998</cx:pt>
          <cx:pt idx="13058">3399.8499999999999</cx:pt>
          <cx:pt idx="13059">1671</cx:pt>
          <cx:pt idx="13060">2245.2399999999998</cx:pt>
          <cx:pt idx="13061">4917.4899999999998</cx:pt>
          <cx:pt idx="13062">6797.9799999999996</cx:pt>
          <cx:pt idx="13063">1695.1199999999999</cx:pt>
          <cx:pt idx="13064">660.48000000000002</cx:pt>
          <cx:pt idx="13065">7471.3900000000003</cx:pt>
          <cx:pt idx="13066">1956.1600000000001</cx:pt>
          <cx:pt idx="13067">325.76999999999998</cx:pt>
          <cx:pt idx="13068">9679.5799999999999</cx:pt>
          <cx:pt idx="13069">7500</cx:pt>
          <cx:pt idx="13070">1999.75</cx:pt>
          <cx:pt idx="13071">1000</cx:pt>
          <cx:pt idx="13072">898.44000000000005</cx:pt>
          <cx:pt idx="13073">999.13999999999999</cx:pt>
          <cx:pt idx="13074">4568.5100000000002</cx:pt>
          <cx:pt idx="13075">1500</cx:pt>
          <cx:pt idx="13076">1959.04</cx:pt>
          <cx:pt idx="13077">1000</cx:pt>
          <cx:pt idx="13078">2801.9499999999998</cx:pt>
          <cx:pt idx="13079">8281.2399999999998</cx:pt>
          <cx:pt idx="13080">2996.4099999999999</cx:pt>
          <cx:pt idx="13081">4848</cx:pt>
          <cx:pt idx="13082">458.06999999999999</cx:pt>
          <cx:pt idx="13083">5017.7799999999997</cx:pt>
          <cx:pt idx="13084">4973.1300000000001</cx:pt>
          <cx:pt idx="13085">489.43000000000001</cx:pt>
          <cx:pt idx="13086">5000</cx:pt>
          <cx:pt idx="13087">5033.4099999999999</cx:pt>
          <cx:pt idx="13088">7480.25</cx:pt>
          <cx:pt idx="13089">516</cx:pt>
          <cx:pt idx="13090">6321.1899999999996</cx:pt>
          <cx:pt idx="13091">5440.9700000000003</cx:pt>
          <cx:pt idx="13092">4787.1599999999999</cx:pt>
          <cx:pt idx="13093">814.99000000000001</cx:pt>
          <cx:pt idx="13094">5200</cx:pt>
          <cx:pt idx="13095">2990.3600000000001</cx:pt>
          <cx:pt idx="13096">1987</cx:pt>
          <cx:pt idx="13097">10042.219999999999</cx:pt>
          <cx:pt idx="13098">7500</cx:pt>
          <cx:pt idx="13099">4985.3000000000002</cx:pt>
          <cx:pt idx="13100">418.56</cx:pt>
          <cx:pt idx="13101">658.83000000000004</cx:pt>
          <cx:pt idx="13102">7404.3599999999997</cx:pt>
          <cx:pt idx="13103">983.13999999999999</cx:pt>
          <cx:pt idx="13104">999.79999999999995</cx:pt>
          <cx:pt idx="13105">1985.9000000000001</cx:pt>
          <cx:pt idx="13106">4996.21</cx:pt>
          <cx:pt idx="13107">1697.3</cx:pt>
          <cx:pt idx="13108">7502.6199999999999</cx:pt>
          <cx:pt idx="13109">1999.04</cx:pt>
          <cx:pt idx="13110">919.98000000000002</cx:pt>
          <cx:pt idx="13111">4776.0900000000001</cx:pt>
          <cx:pt idx="13112">979.38999999999999</cx:pt>
          <cx:pt idx="13113">2975.6500000000001</cx:pt>
          <cx:pt idx="13114">9268.1100000000006</cx:pt>
          <cx:pt idx="13115">5000</cx:pt>
          <cx:pt idx="13116">9602.5799999999999</cx:pt>
          <cx:pt idx="13117">1982.24</cx:pt>
          <cx:pt idx="13118">4950</cx:pt>
          <cx:pt idx="13119">649.98000000000002</cx:pt>
          <cx:pt idx="13120">3342.4299999999998</cx:pt>
          <cx:pt idx="13121">483.77999999999997</cx:pt>
          <cx:pt idx="13122">990</cx:pt>
          <cx:pt idx="13123">2962.3200000000002</cx:pt>
          <cx:pt idx="13124">447.76999999999998</cx:pt>
          <cx:pt idx="13125">2441.0799999999999</cx:pt>
          <cx:pt idx="13126">30.989999999999998</cx:pt>
          <cx:pt idx="13127">2938.0300000000002</cx:pt>
          <cx:pt idx="13128">5000</cx:pt>
          <cx:pt idx="13129">2846.1799999999998</cx:pt>
          <cx:pt idx="13130">3864.3000000000002</cx:pt>
          <cx:pt idx="13131">4958.8400000000001</cx:pt>
          <cx:pt idx="13132">8042.3800000000001</cx:pt>
          <cx:pt idx="13133">1000</cx:pt>
          <cx:pt idx="13134">5007.2700000000004</cx:pt>
          <cx:pt idx="13135">453.64999999999998</cx:pt>
          <cx:pt idx="13136">4998.54</cx:pt>
          <cx:pt idx="13137">3802.23</cx:pt>
          <cx:pt idx="13138">2225.0300000000002</cx:pt>
          <cx:pt idx="13139">720.69000000000005</cx:pt>
          <cx:pt idx="13140">984.86000000000001</cx:pt>
          <cx:pt idx="13141">4987.4899999999998</cx:pt>
          <cx:pt idx="13142">491.51999999999998</cx:pt>
          <cx:pt idx="13143">3188.0300000000002</cx:pt>
          <cx:pt idx="13144">4666.6400000000003</cx:pt>
          <cx:pt idx="13145">19999.610000000001</cx:pt>
          <cx:pt idx="13146">9994.2800000000007</cx:pt>
          <cx:pt idx="13147">4840.2299999999996</cx:pt>
          <cx:pt idx="13148">4787.1400000000003</cx:pt>
          <cx:pt idx="13149">663.76999999999998</cx:pt>
          <cx:pt idx="13150">4995.4399999999996</cx:pt>
          <cx:pt idx="13151">999.22000000000003</cx:pt>
          <cx:pt idx="13152">9613.6700000000001</cx:pt>
          <cx:pt idx="13153">2982.1300000000001</cx:pt>
          <cx:pt idx="13154">4897.3199999999997</cx:pt>
          <cx:pt idx="13155">454.22000000000003</cx:pt>
          <cx:pt idx="13156">5000.4700000000003</cx:pt>
          <cx:pt idx="13157">4909.4099999999999</cx:pt>
          <cx:pt idx="13158">2000</cx:pt>
          <cx:pt idx="13159">9998.0200000000004</cx:pt>
          <cx:pt idx="13160">4575.2600000000002</cx:pt>
          <cx:pt idx="13161">3890.3699999999999</cx:pt>
          <cx:pt idx="13162">3995.5599999999999</cx:pt>
          <cx:pt idx="13163">660.41999999999996</cx:pt>
          <cx:pt idx="13164">14.32</cx:pt>
          <cx:pt idx="13165">4467.5699999999997</cx:pt>
          <cx:pt idx="13166">1046.53</cx:pt>
          <cx:pt idx="13167">9363.8700000000008</cx:pt>
          <cx:pt idx="13168">6728.7600000000002</cx:pt>
          <cx:pt idx="13169">2679.5999999999999</cx:pt>
          <cx:pt idx="13170">2964.7600000000002</cx:pt>
          <cx:pt idx="13171">269.24000000000001</cx:pt>
          <cx:pt idx="13172">9200.2900000000009</cx:pt>
          <cx:pt idx="13173">548.65999999999997</cx:pt>
          <cx:pt idx="13174">7477.1000000000004</cx:pt>
          <cx:pt idx="13175">129.99000000000001</cx:pt>
          <cx:pt idx="13176">4955.1700000000001</cx:pt>
          <cx:pt idx="13177">2692</cx:pt>
          <cx:pt idx="13178">1978.1199999999999</cx:pt>
          <cx:pt idx="13179">4876.25</cx:pt>
          <cx:pt idx="13180">2870.1500000000001</cx:pt>
          <cx:pt idx="13181">420.08999999999997</cx:pt>
          <cx:pt idx="13182">4431.3699999999999</cx:pt>
          <cx:pt idx="13183">1674.8199999999999</cx:pt>
          <cx:pt idx="13184">800.22000000000003</cx:pt>
          <cx:pt idx="13185">506.24000000000001</cx:pt>
          <cx:pt idx="13186">4038.0900000000001</cx:pt>
          <cx:pt idx="13187">4935.4700000000003</cx:pt>
          <cx:pt idx="13188">4998.3000000000002</cx:pt>
          <cx:pt idx="13189">2012.8099999999999</cx:pt>
          <cx:pt idx="13190">976.37</cx:pt>
          <cx:pt idx="13191">4999.96</cx:pt>
          <cx:pt idx="13192">299.80000000000001</cx:pt>
          <cx:pt idx="13193">3036.5900000000001</cx:pt>
          <cx:pt idx="13194">1500</cx:pt>
          <cx:pt idx="13195">6095.7200000000003</cx:pt>
          <cx:pt idx="13196">498.06999999999999</cx:pt>
          <cx:pt idx="13197">1987.55</cx:pt>
          <cx:pt idx="13198">320</cx:pt>
          <cx:pt idx="13199">968.13</cx:pt>
          <cx:pt idx="13200">1279.3099999999999</cx:pt>
          <cx:pt idx="13201">759.64999999999998</cx:pt>
          <cx:pt idx="13202">4495.4399999999996</cx:pt>
          <cx:pt idx="13203">5000</cx:pt>
          <cx:pt idx="13204">920.21000000000004</cx:pt>
          <cx:pt idx="13205">999.13999999999999</cx:pt>
          <cx:pt idx="13206">5015.3900000000003</cx:pt>
          <cx:pt idx="13207">1429.9400000000001</cx:pt>
          <cx:pt idx="13208">7672.8500000000004</cx:pt>
          <cx:pt idx="13209">10988.75</cx:pt>
          <cx:pt idx="13210">2921.0799999999999</cx:pt>
          <cx:pt idx="13211">4997.9200000000001</cx:pt>
          <cx:pt idx="13212">1514.1400000000001</cx:pt>
          <cx:pt idx="13213">1760.4100000000001</cx:pt>
          <cx:pt idx="13214">719.13999999999999</cx:pt>
          <cx:pt idx="13215">5037.6499999999996</cx:pt>
          <cx:pt idx="13216">3720.4200000000001</cx:pt>
          <cx:pt idx="13217">6999.6599999999999</cx:pt>
          <cx:pt idx="13218">2776.5799999999999</cx:pt>
          <cx:pt idx="13219">944.29999999999995</cx:pt>
          <cx:pt idx="13220">937.66999999999996</cx:pt>
          <cx:pt idx="13221">4773.7799999999997</cx:pt>
          <cx:pt idx="13222">1938.0899999999999</cx:pt>
          <cx:pt idx="13223">1000</cx:pt>
          <cx:pt idx="13224">10000</cx:pt>
          <cx:pt idx="13225">8186.0100000000002</cx:pt>
          <cx:pt idx="13226">4594.8199999999997</cx:pt>
          <cx:pt idx="13227">9030.0499999999993</cx:pt>
          <cx:pt idx="13228">4005.46</cx:pt>
          <cx:pt idx="13229">1204.03</cx:pt>
          <cx:pt idx="13230">125</cx:pt>
          <cx:pt idx="13231">398.25999999999999</cx:pt>
          <cx:pt idx="13232">7213.2799999999997</cx:pt>
          <cx:pt idx="13233">896.23000000000002</cx:pt>
          <cx:pt idx="13234">4879.1800000000003</cx:pt>
          <cx:pt idx="13235">1999.71</cx:pt>
          <cx:pt idx="13236">8273.3600000000006</cx:pt>
          <cx:pt idx="13237">984.17999999999995</cx:pt>
          <cx:pt idx="13238">4912.8299999999999</cx:pt>
          <cx:pt idx="13239">4988.9499999999998</cx:pt>
          <cx:pt idx="13240">7448.2299999999996</cx:pt>
          <cx:pt idx="13241">964.08000000000004</cx:pt>
          <cx:pt idx="13242">4994.7700000000004</cx:pt>
          <cx:pt idx="13243">2947.2600000000002</cx:pt>
          <cx:pt idx="13244">124.47</cx:pt>
          <cx:pt idx="13245">1352.48</cx:pt>
          <cx:pt idx="13246">1211.75</cx:pt>
          <cx:pt idx="13247">2022.1800000000001</cx:pt>
          <cx:pt idx="13248">941.38</cx:pt>
          <cx:pt idx="13249">499.63999999999999</cx:pt>
          <cx:pt idx="13250">644.48000000000002</cx:pt>
          <cx:pt idx="13251">1828.7</cx:pt>
          <cx:pt idx="13252">2338.3099999999999</cx:pt>
          <cx:pt idx="13253">1296.4200000000001</cx:pt>
          <cx:pt idx="13254">3299.79</cx:pt>
          <cx:pt idx="13255">440.06999999999999</cx:pt>
          <cx:pt idx="13256">3997.1300000000001</cx:pt>
          <cx:pt idx="13257">134.96000000000001</cx:pt>
          <cx:pt idx="13258">12124.870000000001</cx:pt>
          <cx:pt idx="13259">4733.9499999999998</cx:pt>
          <cx:pt idx="13260">492</cx:pt>
          <cx:pt idx="13261">866.78999999999996</cx:pt>
          <cx:pt idx="13262">4991.7299999999996</cx:pt>
          <cx:pt idx="13263">467.08999999999997</cx:pt>
          <cx:pt idx="13264">648.83000000000004</cx:pt>
          <cx:pt idx="13265">993.42999999999995</cx:pt>
          <cx:pt idx="13266">4789.2299999999996</cx:pt>
          <cx:pt idx="13267">7447.1000000000004</cx:pt>
          <cx:pt idx="13268">4707.6899999999996</cx:pt>
          <cx:pt idx="13269">874.48000000000002</cx:pt>
          <cx:pt idx="13270">479.47000000000003</cx:pt>
          <cx:pt idx="13271">3157.9000000000001</cx:pt>
          <cx:pt idx="13272">1503.1600000000001</cx:pt>
          <cx:pt idx="13273">4999.0100000000002</cx:pt>
          <cx:pt idx="13274">5000</cx:pt>
          <cx:pt idx="13275">4906.6999999999998</cx:pt>
          <cx:pt idx="13276">824.88999999999999</cx:pt>
          <cx:pt idx="13277">4926.4300000000003</cx:pt>
          <cx:pt idx="13278">916</cx:pt>
          <cx:pt idx="13279">4999.9899999999998</cx:pt>
          <cx:pt idx="13280">1117.71</cx:pt>
          <cx:pt idx="13281">966.63999999999999</cx:pt>
          <cx:pt idx="13282">725.74000000000001</cx:pt>
          <cx:pt idx="13283">523.25</cx:pt>
          <cx:pt idx="13284">1496</cx:pt>
          <cx:pt idx="13285">743.75</cx:pt>
          <cx:pt idx="13286">8139.5699999999997</cx:pt>
          <cx:pt idx="13287">1410.55</cx:pt>
          <cx:pt idx="13288">5000</cx:pt>
          <cx:pt idx="13289">642.77999999999997</cx:pt>
          <cx:pt idx="13290">1935</cx:pt>
          <cx:pt idx="13291">102.90000000000001</cx:pt>
          <cx:pt idx="13292">974.11000000000001</cx:pt>
          <cx:pt idx="13293">7373.8699999999999</cx:pt>
          <cx:pt idx="13294">1798.23</cx:pt>
          <cx:pt idx="13295">9400</cx:pt>
          <cx:pt idx="13296">4803</cx:pt>
          <cx:pt idx="13297">4972.3199999999997</cx:pt>
          <cx:pt idx="13298">994.87</cx:pt>
          <cx:pt idx="13299">24491.889999999999</cx:pt>
          <cx:pt idx="13300">970.14999999999998</cx:pt>
          <cx:pt idx="13301">1491.1700000000001</cx:pt>
          <cx:pt idx="13302">4000</cx:pt>
          <cx:pt idx="13303">9886.4599999999991</cx:pt>
          <cx:pt idx="13304">1000</cx:pt>
          <cx:pt idx="13305">7210.9700000000003</cx:pt>
          <cx:pt idx="13306">9929.1700000000001</cx:pt>
          <cx:pt idx="13307">4989.21</cx:pt>
          <cx:pt idx="13308">696.24000000000001</cx:pt>
          <cx:pt idx="13309">2988.5</cx:pt>
          <cx:pt idx="13310">9989.7700000000004</cx:pt>
          <cx:pt idx="13311">1000</cx:pt>
          <cx:pt idx="13312">486.73000000000002</cx:pt>
          <cx:pt idx="13313">7489.5900000000001</cx:pt>
          <cx:pt idx="13314">5235.9099999999999</cx:pt>
          <cx:pt idx="13315">2510.04</cx:pt>
          <cx:pt idx="13316">14920.799999999999</cx:pt>
          <cx:pt idx="13317">4834.0100000000002</cx:pt>
          <cx:pt idx="13318">3997.98</cx:pt>
          <cx:pt idx="13319">415.13999999999999</cx:pt>
          <cx:pt idx="13320">468.16000000000003</cx:pt>
          <cx:pt idx="13321">1015.17</cx:pt>
          <cx:pt idx="13322">2500</cx:pt>
          <cx:pt idx="13323">3701.4299999999998</cx:pt>
          <cx:pt idx="13324">9997.6700000000001</cx:pt>
          <cx:pt idx="13325">4996.3900000000003</cx:pt>
          <cx:pt idx="13326">1744.9400000000001</cx:pt>
          <cx:pt idx="13327">4647.1999999999998</cx:pt>
          <cx:pt idx="13328">1998.21</cx:pt>
          <cx:pt idx="13329">1998.6400000000001</cx:pt>
          <cx:pt idx="13330">1372.5599999999999</cx:pt>
          <cx:pt idx="13331">4946.9899999999998</cx:pt>
          <cx:pt idx="13332">119</cx:pt>
          <cx:pt idx="13333">1995.4300000000001</cx:pt>
          <cx:pt idx="13334">1989</cx:pt>
          <cx:pt idx="13335">7410.0600000000004</cx:pt>
          <cx:pt idx="13336">4863.6000000000004</cx:pt>
          <cx:pt idx="13337">2445.9899999999998</cx:pt>
          <cx:pt idx="13338">348.14999999999998</cx:pt>
          <cx:pt idx="13339">150</cx:pt>
          <cx:pt idx="13340">5041.9300000000003</cx:pt>
          <cx:pt idx="13341">474.45999999999998</cx:pt>
          <cx:pt idx="13342">1809.0599999999999</cx:pt>
          <cx:pt idx="13343">4949.3100000000004</cx:pt>
          <cx:pt idx="13344">8665.5200000000004</cx:pt>
          <cx:pt idx="13345">2000</cx:pt>
          <cx:pt idx="13346">1645.0599999999999</cx:pt>
          <cx:pt idx="13347">563.96000000000004</cx:pt>
          <cx:pt idx="13348">1999.1199999999999</cx:pt>
          <cx:pt idx="13349">9289.7099999999991</cx:pt>
          <cx:pt idx="13350">3000</cx:pt>
          <cx:pt idx="13351">4996.4899999999998</cx:pt>
          <cx:pt idx="13352">3020.4899999999998</cx:pt>
          <cx:pt idx="13353">400</cx:pt>
          <cx:pt idx="13354">8405.4599999999991</cx:pt>
          <cx:pt idx="13355">860.64999999999998</cx:pt>
          <cx:pt idx="13356">5120.8900000000003</cx:pt>
          <cx:pt idx="13357">4894.7399999999998</cx:pt>
          <cx:pt idx="13358">4999.04</cx:pt>
          <cx:pt idx="13359">3496.6399999999999</cx:pt>
          <cx:pt idx="13360">1983.6400000000001</cx:pt>
          <cx:pt idx="13361">10041.98</cx:pt>
          <cx:pt idx="13362">999.72000000000003</cx:pt>
          <cx:pt idx="13363">10000</cx:pt>
          <cx:pt idx="13364">2951.73</cx:pt>
          <cx:pt idx="13365">4942.6700000000001</cx:pt>
          <cx:pt idx="13366">2216.54</cx:pt>
          <cx:pt idx="13367">5000</cx:pt>
          <cx:pt idx="13368">2483.6900000000001</cx:pt>
          <cx:pt idx="13369">4759.4799999999996</cx:pt>
          <cx:pt idx="13370">4679.8400000000001</cx:pt>
          <cx:pt idx="13371">5001.6499999999996</cx:pt>
          <cx:pt idx="13372">4412.1000000000004</cx:pt>
          <cx:pt idx="13373">933.19000000000005</cx:pt>
          <cx:pt idx="13374">1627.6800000000001</cx:pt>
          <cx:pt idx="13375">100.03</cx:pt>
          <cx:pt idx="13376">13711.26</cx:pt>
          <cx:pt idx="13377">2417.8699999999999</cx:pt>
          <cx:pt idx="13378">4917.6700000000001</cx:pt>
          <cx:pt idx="13379">4997.6999999999998</cx:pt>
          <cx:pt idx="13380">500</cx:pt>
          <cx:pt idx="13381">9458.1200000000008</cx:pt>
          <cx:pt idx="13382">718.63</cx:pt>
          <cx:pt idx="13383">919.63</cx:pt>
          <cx:pt idx="13384">10021.950000000001</cx:pt>
          <cx:pt idx="13385">4966.4700000000003</cx:pt>
          <cx:pt idx="13386">499.99000000000001</cx:pt>
          <cx:pt idx="13387">4968.1999999999998</cx:pt>
          <cx:pt idx="13388">1824.54</cx:pt>
          <cx:pt idx="13389">1660.9100000000001</cx:pt>
          <cx:pt idx="13390">3362.5799999999999</cx:pt>
          <cx:pt idx="13391">4846.3500000000004</cx:pt>
          <cx:pt idx="13392">1900.5799999999999</cx:pt>
          <cx:pt idx="13393">1445.0899999999999</cx:pt>
          <cx:pt idx="13394">499.72000000000003</cx:pt>
          <cx:pt idx="13395">128.06999999999999</cx:pt>
          <cx:pt idx="13396">1016.58</cx:pt>
          <cx:pt idx="13397">4960.8100000000004</cx:pt>
          <cx:pt idx="13398">4164.5299999999997</cx:pt>
          <cx:pt idx="13399">9996.7299999999996</cx:pt>
          <cx:pt idx="13400">9995.8299999999999</cx:pt>
          <cx:pt idx="13401">477.01999999999998</cx:pt>
          <cx:pt idx="13402">7325.25</cx:pt>
          <cx:pt idx="13403">5000</cx:pt>
          <cx:pt idx="13404">3592.3899999999999</cx:pt>
          <cx:pt idx="13405">8729.5400000000009</cx:pt>
          <cx:pt idx="13406">4163.3500000000004</cx:pt>
          <cx:pt idx="13407">11025.93</cx:pt>
          <cx:pt idx="13408">500</cx:pt>
          <cx:pt idx="13409">659.01999999999998</cx:pt>
          <cx:pt idx="13410">864.25</cx:pt>
          <cx:pt idx="13411">1998.72</cx:pt>
          <cx:pt idx="13412">97</cx:pt>
          <cx:pt idx="13413">1000</cx:pt>
          <cx:pt idx="13414">1000.41</cx:pt>
          <cx:pt idx="13415">4680.25</cx:pt>
          <cx:pt idx="13416">5000.5</cx:pt>
          <cx:pt idx="13417">2033.51</cx:pt>
          <cx:pt idx="13418">1026.46</cx:pt>
          <cx:pt idx="13419">839.45000000000005</cx:pt>
          <cx:pt idx="13420">4890.3299999999999</cx:pt>
          <cx:pt idx="13421">711.38</cx:pt>
          <cx:pt idx="13422">362.00999999999999</cx:pt>
          <cx:pt idx="13423">2771.6399999999999</cx:pt>
          <cx:pt idx="13424">2387.9000000000001</cx:pt>
          <cx:pt idx="13425">3104.3299999999999</cx:pt>
          <cx:pt idx="13426">942.55999999999995</cx:pt>
          <cx:pt idx="13427">510.17000000000002</cx:pt>
          <cx:pt idx="13428">4279.7399999999998</cx:pt>
          <cx:pt idx="13429">2988.1500000000001</cx:pt>
          <cx:pt idx="13430">1024.9100000000001</cx:pt>
          <cx:pt idx="13431">3999.1599999999999</cx:pt>
          <cx:pt idx="13432">4996.9499999999998</cx:pt>
          <cx:pt idx="13433">27103.59</cx:pt>
          <cx:pt idx="13434">3529</cx:pt>
          <cx:pt idx="13435">4600.4700000000003</cx:pt>
          <cx:pt idx="13436">4988.0600000000004</cx:pt>
          <cx:pt idx="13437">309.05000000000001</cx:pt>
          <cx:pt idx="13438">4917.5500000000002</cx:pt>
          <cx:pt idx="13439">845.99000000000001</cx:pt>
          <cx:pt idx="13440">996.78999999999996</cx:pt>
          <cx:pt idx="13441">4325.04</cx:pt>
          <cx:pt idx="13442">7365.5799999999999</cx:pt>
          <cx:pt idx="13443">9935.8700000000008</cx:pt>
          <cx:pt idx="13444">4871.8500000000004</cx:pt>
          <cx:pt idx="13445">467.89999999999998</cx:pt>
          <cx:pt idx="13446">51283.269999999997</cx:pt>
          <cx:pt idx="13447">4973.9099999999999</cx:pt>
          <cx:pt idx="13448">4660.8000000000002</cx:pt>
          <cx:pt idx="13449">2683.3600000000001</cx:pt>
          <cx:pt idx="13450">8965.7000000000007</cx:pt>
          <cx:pt idx="13451">975</cx:pt>
          <cx:pt idx="13452">4992.21</cx:pt>
          <cx:pt idx="13453">1000</cx:pt>
          <cx:pt idx="13454">6623.3299999999999</cx:pt>
          <cx:pt idx="13455">3900</cx:pt>
          <cx:pt idx="13456">1859.0799999999999</cx:pt>
          <cx:pt idx="13457">9885.4500000000007</cx:pt>
          <cx:pt idx="13458">998.5</cx:pt>
          <cx:pt idx="13459">3710.27</cx:pt>
          <cx:pt idx="13460">873</cx:pt>
          <cx:pt idx="13461">5295.7600000000002</cx:pt>
          <cx:pt idx="13462">998.76999999999998</cx:pt>
          <cx:pt idx="13463">24797.869999999999</cx:pt>
          <cx:pt idx="13464">2278.1999999999998</cx:pt>
          <cx:pt idx="13465">2636.4499999999998</cx:pt>
          <cx:pt idx="13466">4228.3100000000004</cx:pt>
          <cx:pt idx="13467">5000</cx:pt>
          <cx:pt idx="13468">2000</cx:pt>
          <cx:pt idx="13469">3999.0900000000001</cx:pt>
          <cx:pt idx="13470">9843.3400000000001</cx:pt>
          <cx:pt idx="13471">1991.27</cx:pt>
          <cx:pt idx="13472">925.89999999999998</cx:pt>
          <cx:pt idx="13473">1000</cx:pt>
          <cx:pt idx="13474">4999.8500000000004</cx:pt>
          <cx:pt idx="13475">9985.1900000000005</cx:pt>
          <cx:pt idx="13476">4578.8000000000002</cx:pt>
          <cx:pt idx="13477">3042.7600000000002</cx:pt>
          <cx:pt idx="13478">370.05000000000001</cx:pt>
          <cx:pt idx="13479">4457.8400000000001</cx:pt>
          <cx:pt idx="13480">1261.8299999999999</cx:pt>
          <cx:pt idx="13481">4892.5699999999997</cx:pt>
          <cx:pt idx="13482">497.33999999999997</cx:pt>
          <cx:pt idx="13483">1271.3900000000001</cx:pt>
          <cx:pt idx="13484">997.40999999999997</cx:pt>
          <cx:pt idx="13485">493.19</cx:pt>
          <cx:pt idx="13486">411.41000000000003</cx:pt>
          <cx:pt idx="13487">406.02999999999997</cx:pt>
          <cx:pt idx="13488">4843.1599999999999</cx:pt>
          <cx:pt idx="13489">274.31999999999999</cx:pt>
          <cx:pt idx="13490">2186</cx:pt>
          <cx:pt idx="13491">14990.389999999999</cx:pt>
          <cx:pt idx="13492">500</cx:pt>
          <cx:pt idx="13493">5998.21</cx:pt>
          <cx:pt idx="13494">1497.8800000000001</cx:pt>
          <cx:pt idx="13495">1105.2</cx:pt>
          <cx:pt idx="13496">3114.0799999999999</cx:pt>
          <cx:pt idx="13497">7498.8299999999999</cx:pt>
          <cx:pt idx="13498">9941.6499999999996</cx:pt>
          <cx:pt idx="13499">4201.1499999999996</cx:pt>
          <cx:pt idx="13500">1555.8599999999999</cx:pt>
          <cx:pt idx="13501">2675.8400000000001</cx:pt>
          <cx:pt idx="13502">864.33000000000004</cx:pt>
          <cx:pt idx="13503">9928.3099999999995</cx:pt>
          <cx:pt idx="13504">973</cx:pt>
          <cx:pt idx="13505">1046.5699999999999</cx:pt>
          <cx:pt idx="13506">172.56</cx:pt>
          <cx:pt idx="13507">5000</cx:pt>
          <cx:pt idx="13508">2993.27</cx:pt>
          <cx:pt idx="13509">975</cx:pt>
          <cx:pt idx="13510">803.85000000000002</cx:pt>
          <cx:pt idx="13511">9878.4500000000007</cx:pt>
          <cx:pt idx="13512">14912</cx:pt>
          <cx:pt idx="13513">1998.77</cx:pt>
          <cx:pt idx="13514">1688.54</cx:pt>
          <cx:pt idx="13515">9648.8199999999997</cx:pt>
          <cx:pt idx="13516">4999.8599999999997</cx:pt>
          <cx:pt idx="13517">395.00999999999999</cx:pt>
          <cx:pt idx="13518">1000</cx:pt>
          <cx:pt idx="13519">693.88999999999999</cx:pt>
          <cx:pt idx="13520">4747.4200000000001</cx:pt>
          <cx:pt idx="13521">1949.5999999999999</cx:pt>
          <cx:pt idx="13522">10147.950000000001</cx:pt>
          <cx:pt idx="13523">632.10000000000002</cx:pt>
          <cx:pt idx="13524">10493.33</cx:pt>
          <cx:pt idx="13525">12271.16</cx:pt>
          <cx:pt idx="13526">4884.6599999999999</cx:pt>
          <cx:pt idx="13527">6361.9700000000003</cx:pt>
          <cx:pt idx="13528">6846.3299999999999</cx:pt>
          <cx:pt idx="13529">4948.2399999999998</cx:pt>
          <cx:pt idx="13530">836.63</cx:pt>
          <cx:pt idx="13531">430.70999999999998</cx:pt>
          <cx:pt idx="13532">1280.03</cx:pt>
          <cx:pt idx="13533">1610.79</cx:pt>
          <cx:pt idx="13534">236.84999999999999</cx:pt>
          <cx:pt idx="13535">1200</cx:pt>
          <cx:pt idx="13536">399.45999999999998</cx:pt>
          <cx:pt idx="13537">2880.6199999999999</cx:pt>
          <cx:pt idx="13538">1999.3900000000001</cx:pt>
          <cx:pt idx="13539">1000</cx:pt>
          <cx:pt idx="13540">1005.25</cx:pt>
          <cx:pt idx="13541">9996.2800000000007</cx:pt>
          <cx:pt idx="13542">1894.25</cx:pt>
          <cx:pt idx="13543">5739.46</cx:pt>
          <cx:pt idx="13544">1491.54</cx:pt>
          <cx:pt idx="13545">993.92999999999995</cx:pt>
          <cx:pt idx="13546">1661.47</cx:pt>
          <cx:pt idx="13547">7477.4499999999998</cx:pt>
          <cx:pt idx="13548">1429.8399999999999</cx:pt>
          <cx:pt idx="13549">5004.2799999999997</cx:pt>
          <cx:pt idx="13550">29997.380000000001</cx:pt>
          <cx:pt idx="13551">13825.59</cx:pt>
          <cx:pt idx="13552">999.16999999999996</cx:pt>
          <cx:pt idx="13553">1359</cx:pt>
          <cx:pt idx="13554">804</cx:pt>
          <cx:pt idx="13555">1966.22</cx:pt>
          <cx:pt idx="13556">4997.8800000000001</cx:pt>
          <cx:pt idx="13557">10000</cx:pt>
          <cx:pt idx="13558">1108.45</cx:pt>
          <cx:pt idx="13559">2000</cx:pt>
          <cx:pt idx="13560">4664.7399999999998</cx:pt>
          <cx:pt idx="13561">7438.2200000000003</cx:pt>
          <cx:pt idx="13562">4833.6199999999999</cx:pt>
          <cx:pt idx="13563">5705.3000000000002</cx:pt>
          <cx:pt idx="13564">1437.8800000000001</cx:pt>
          <cx:pt idx="13565">9995.9300000000003</cx:pt>
          <cx:pt idx="13566">3000</cx:pt>
          <cx:pt idx="13567">1000</cx:pt>
          <cx:pt idx="13568">1999.74</cx:pt>
          <cx:pt idx="13569">16.539999999999999</cx:pt>
          <cx:pt idx="13570">38.25</cx:pt>
          <cx:pt idx="13571">4998.5500000000002</cx:pt>
          <cx:pt idx="13572">4683.4399999999996</cx:pt>
          <cx:pt idx="13573">685.99000000000001</cx:pt>
          <cx:pt idx="13574">154.44999999999999</cx:pt>
          <cx:pt idx="13575">1000.36</cx:pt>
          <cx:pt idx="13576">661</cx:pt>
          <cx:pt idx="13577">5177.6099999999997</cx:pt>
          <cx:pt idx="13578">743.82000000000005</cx:pt>
          <cx:pt idx="13579">7507.7700000000004</cx:pt>
          <cx:pt idx="13580">475</cx:pt>
          <cx:pt idx="13581">1894.0599999999999</cx:pt>
          <cx:pt idx="13582">4997</cx:pt>
          <cx:pt idx="13583">1507.46</cx:pt>
          <cx:pt idx="13584">2002.96</cx:pt>
          <cx:pt idx="13585">4993.8500000000004</cx:pt>
          <cx:pt idx="13586">4864.5900000000001</cx:pt>
          <cx:pt idx="13587">4770</cx:pt>
          <cx:pt idx="13588">5999.8400000000001</cx:pt>
          <cx:pt idx="13589">56.460000000000001</cx:pt>
          <cx:pt idx="13590">9768.9599999999991</cx:pt>
          <cx:pt idx="13591">482.93000000000001</cx:pt>
          <cx:pt idx="13592">9975.8899999999994</cx:pt>
          <cx:pt idx="13593">30.199999999999999</cx:pt>
          <cx:pt idx="13594">9865.5799999999999</cx:pt>
          <cx:pt idx="13595">7559.4399999999996</cx:pt>
          <cx:pt idx="13596">999.40999999999997</cx:pt>
          <cx:pt idx="13597">2999.4000000000001</cx:pt>
          <cx:pt idx="13598">5765.21</cx:pt>
          <cx:pt idx="13599">470.22000000000003</cx:pt>
          <cx:pt idx="13600">5008.4200000000001</cx:pt>
          <cx:pt idx="13601">552.84000000000003</cx:pt>
          <cx:pt idx="13602">3943.7199999999998</cx:pt>
          <cx:pt idx="13603">4953.4899999999998</cx:pt>
          <cx:pt idx="13604">498.97000000000003</cx:pt>
          <cx:pt idx="13605">1490.9000000000001</cx:pt>
          <cx:pt idx="13606">687.38</cx:pt>
          <cx:pt idx="13607">1493.1099999999999</cx:pt>
          <cx:pt idx="13608">4998.1800000000003</cx:pt>
          <cx:pt idx="13609">1499.77</cx:pt>
          <cx:pt idx="13610">1000</cx:pt>
          <cx:pt idx="13611">810</cx:pt>
          <cx:pt idx="13612">997.65999999999997</cx:pt>
          <cx:pt idx="13613">1593.3900000000001</cx:pt>
          <cx:pt idx="13614">1470.79</cx:pt>
          <cx:pt idx="13615">381.67000000000002</cx:pt>
          <cx:pt idx="13616">998.73000000000002</cx:pt>
          <cx:pt idx="13617">1276.4200000000001</cx:pt>
          <cx:pt idx="13618">4753.04</cx:pt>
          <cx:pt idx="13619">987.21000000000004</cx:pt>
          <cx:pt idx="13620">1000</cx:pt>
          <cx:pt idx="13621">992.42999999999995</cx:pt>
          <cx:pt idx="13622">2998.9000000000001</cx:pt>
          <cx:pt idx="13623">412.79000000000002</cx:pt>
          <cx:pt idx="13624">964.75999999999999</cx:pt>
          <cx:pt idx="13625">2499.3099999999999</cx:pt>
          <cx:pt idx="13626">7979.4499999999998</cx:pt>
          <cx:pt idx="13627">1996.03</cx:pt>
          <cx:pt idx="13628">1498.3499999999999</cx:pt>
          <cx:pt idx="13629">6609.79</cx:pt>
          <cx:pt idx="13630">869.92999999999995</cx:pt>
          <cx:pt idx="13631">959.52999999999997</cx:pt>
          <cx:pt idx="13632">1171.54</cx:pt>
          <cx:pt idx="13633">3491.21</cx:pt>
          <cx:pt idx="13634">4945.9099999999999</cx:pt>
          <cx:pt idx="13635">929</cx:pt>
          <cx:pt idx="13636">4371.9300000000003</cx:pt>
          <cx:pt idx="13637">691.24000000000001</cx:pt>
          <cx:pt idx="13638">9860.5300000000007</cx:pt>
          <cx:pt idx="13639">1126.23</cx:pt>
          <cx:pt idx="13640">494.31</cx:pt>
          <cx:pt idx="13641">2076.2800000000002</cx:pt>
          <cx:pt idx="13642">4991.3599999999997</cx:pt>
          <cx:pt idx="13643">10012.35</cx:pt>
          <cx:pt idx="13644">2815.1900000000001</cx:pt>
          <cx:pt idx="13645">5017.0699999999997</cx:pt>
          <cx:pt idx="13646">9371.9799999999996</cx:pt>
          <cx:pt idx="13647">193.66</cx:pt>
          <cx:pt idx="13648">645.13999999999999</cx:pt>
          <cx:pt idx="13649">513.45000000000005</cx:pt>
          <cx:pt idx="13650">997.52999999999997</cx:pt>
          <cx:pt idx="13651">9386.3199999999997</cx:pt>
          <cx:pt idx="13652">5000</cx:pt>
          <cx:pt idx="13653">5000</cx:pt>
          <cx:pt idx="13654">5313.3999999999996</cx:pt>
          <cx:pt idx="13655">14952.709999999999</cx:pt>
          <cx:pt idx="13656">3661.0900000000001</cx:pt>
          <cx:pt idx="13657">8450.6399999999994</cx:pt>
          <cx:pt idx="13658">1995.1199999999999</cx:pt>
          <cx:pt idx="13659">10000</cx:pt>
          <cx:pt idx="13660">3254.71</cx:pt>
          <cx:pt idx="13661">9998.0300000000007</cx:pt>
          <cx:pt idx="13662">4979.3800000000001</cx:pt>
          <cx:pt idx="13663">9561.6599999999999</cx:pt>
          <cx:pt idx="13664">1530.6700000000001</cx:pt>
          <cx:pt idx="13665">4930.1700000000001</cx:pt>
          <cx:pt idx="13666">4827.9099999999999</cx:pt>
          <cx:pt idx="13667">331.62</cx:pt>
          <cx:pt idx="13668">990.99000000000001</cx:pt>
          <cx:pt idx="13669">869.99000000000001</cx:pt>
          <cx:pt idx="13670">4999.6499999999996</cx:pt>
          <cx:pt idx="13671">1582.1400000000001</cx:pt>
          <cx:pt idx="13672">9996.3999999999996</cx:pt>
          <cx:pt idx="13673">3895.2800000000002</cx:pt>
          <cx:pt idx="13674">360.55000000000001</cx:pt>
          <cx:pt idx="13675">9423.5200000000004</cx:pt>
          <cx:pt idx="13676">2479.8200000000002</cx:pt>
          <cx:pt idx="13677">8414.5400000000009</cx:pt>
          <cx:pt idx="13678">787.25</cx:pt>
          <cx:pt idx="13679">6489.5500000000002</cx:pt>
          <cx:pt idx="13680">969.15999999999997</cx:pt>
          <cx:pt idx="13681">4914.5900000000001</cx:pt>
          <cx:pt idx="13682">2950.8299999999999</cx:pt>
          <cx:pt idx="13683">985.44000000000005</cx:pt>
          <cx:pt idx="13684">1000</cx:pt>
          <cx:pt idx="13685">4987.5200000000004</cx:pt>
          <cx:pt idx="13686">958.28999999999996</cx:pt>
          <cx:pt idx="13687">4942.9899999999998</cx:pt>
          <cx:pt idx="13688">4983.3699999999999</cx:pt>
          <cx:pt idx="13689">14989.09</cx:pt>
          <cx:pt idx="13690">1000</cx:pt>
          <cx:pt idx="13691">4729.0100000000002</cx:pt>
          <cx:pt idx="13692">2000</cx:pt>
          <cx:pt idx="13693">532.33000000000004</cx:pt>
          <cx:pt idx="13694">477.5</cx:pt>
          <cx:pt idx="13695">4053.1199999999999</cx:pt>
          <cx:pt idx="13696">9967.3600000000006</cx:pt>
          <cx:pt idx="13697">7454.5299999999997</cx:pt>
          <cx:pt idx="13698">1276.6099999999999</cx:pt>
          <cx:pt idx="13699">3952.3099999999999</cx:pt>
          <cx:pt idx="13700">2878.3499999999999</cx:pt>
          <cx:pt idx="13701">9995.5400000000009</cx:pt>
          <cx:pt idx="13702">8933.4300000000003</cx:pt>
          <cx:pt idx="13703">1885.3</cx:pt>
          <cx:pt idx="13704">975.89999999999998</cx:pt>
          <cx:pt idx="13705">916.17999999999995</cx:pt>
          <cx:pt idx="13706">2868.5100000000002</cx:pt>
          <cx:pt idx="13707">13600.67</cx:pt>
          <cx:pt idx="13708">1591.3599999999999</cx:pt>
          <cx:pt idx="13709">2350.5100000000002</cx:pt>
          <cx:pt idx="13710">9995.0200000000004</cx:pt>
          <cx:pt idx="13711">483.98000000000002</cx:pt>
          <cx:pt idx="13712">2000</cx:pt>
          <cx:pt idx="13713">500</cx:pt>
          <cx:pt idx="13714">490.83999999999997</cx:pt>
          <cx:pt idx="13715">1997.03</cx:pt>
          <cx:pt idx="13716">7492.46</cx:pt>
          <cx:pt idx="13717">2514.9499999999998</cx:pt>
          <cx:pt idx="13718">120.06</cx:pt>
          <cx:pt idx="13719">2199.5</cx:pt>
          <cx:pt idx="13720">4450.5500000000002</cx:pt>
          <cx:pt idx="13721">5783.7200000000003</cx:pt>
          <cx:pt idx="13722">7177.3900000000003</cx:pt>
          <cx:pt idx="13723">1996.8699999999999</cx:pt>
          <cx:pt idx="13724">1039.0599999999999</cx:pt>
          <cx:pt idx="13725">250.71000000000001</cx:pt>
          <cx:pt idx="13726">7498.8000000000002</cx:pt>
          <cx:pt idx="13727">4986.6499999999996</cx:pt>
          <cx:pt idx="13728">918.02999999999997</cx:pt>
          <cx:pt idx="13729">1999.97</cx:pt>
          <cx:pt idx="13730">11175.129999999999</cx:pt>
          <cx:pt idx="13731">999.63</cx:pt>
          <cx:pt idx="13732">1886.8299999999999</cx:pt>
          <cx:pt idx="13733">2405.29</cx:pt>
          <cx:pt idx="13734">2941.6500000000001</cx:pt>
          <cx:pt idx="13735">6135.4099999999999</cx:pt>
          <cx:pt idx="13736">2948.9499999999998</cx:pt>
          <cx:pt idx="13737">2997.4899999999998</cx:pt>
          <cx:pt idx="13738">996.71000000000004</cx:pt>
          <cx:pt idx="13739">10000</cx:pt>
          <cx:pt idx="13740">4837.6499999999996</cx:pt>
          <cx:pt idx="13741">997.33000000000004</cx:pt>
          <cx:pt idx="13742">445.27999999999997</cx:pt>
          <cx:pt idx="13743">979.75999999999999</cx:pt>
          <cx:pt idx="13744">4919.25</cx:pt>
          <cx:pt idx="13745">4513.21</cx:pt>
          <cx:pt idx="13746">468.12</cx:pt>
          <cx:pt idx="13747">1003.1799999999999</cx:pt>
          <cx:pt idx="13748">1499.8</cx:pt>
          <cx:pt idx="13749">369.29000000000002</cx:pt>
          <cx:pt idx="13750">6884.2700000000004</cx:pt>
          <cx:pt idx="13751">1340</cx:pt>
          <cx:pt idx="13752">464.06999999999999</cx:pt>
          <cx:pt idx="13753">13.890000000000001</cx:pt>
          <cx:pt idx="13754">4095.4200000000001</cx:pt>
          <cx:pt idx="13755">8146.0900000000001</cx:pt>
          <cx:pt idx="13756">7483.0600000000004</cx:pt>
          <cx:pt idx="13757">2938.3699999999999</cx:pt>
          <cx:pt idx="13758">4145.2399999999998</cx:pt>
          <cx:pt idx="13759">1000</cx:pt>
          <cx:pt idx="13760">4999.2799999999997</cx:pt>
          <cx:pt idx="13761">4994.25</cx:pt>
          <cx:pt idx="13762">500</cx:pt>
          <cx:pt idx="13763">962</cx:pt>
          <cx:pt idx="13764">225</cx:pt>
          <cx:pt idx="13765">7497.8900000000003</cx:pt>
          <cx:pt idx="13766">825</cx:pt>
          <cx:pt idx="13767">864.88</cx:pt>
          <cx:pt idx="13768">2816.4200000000001</cx:pt>
          <cx:pt idx="13769">5037.8299999999999</cx:pt>
          <cx:pt idx="13770">1076.1700000000001</cx:pt>
          <cx:pt idx="13771">4900.6599999999999</cx:pt>
          <cx:pt idx="13772">4506.9300000000003</cx:pt>
          <cx:pt idx="13773">929.36000000000001</cx:pt>
          <cx:pt idx="13774">2976.9099999999999</cx:pt>
          <cx:pt idx="13775">495.19</cx:pt>
          <cx:pt idx="13776">7442.1700000000001</cx:pt>
          <cx:pt idx="13777">15933.969999999999</cx:pt>
          <cx:pt idx="13778">2999.1999999999998</cx:pt>
          <cx:pt idx="13779">999.75</cx:pt>
          <cx:pt idx="13780">1957.02</cx:pt>
          <cx:pt idx="13781">390.60000000000002</cx:pt>
          <cx:pt idx="13782">1498.97</cx:pt>
          <cx:pt idx="13783">1393.03</cx:pt>
          <cx:pt idx="13784">4720.1300000000001</cx:pt>
          <cx:pt idx="13785">10000</cx:pt>
          <cx:pt idx="13786">4776.3100000000004</cx:pt>
          <cx:pt idx="13787">306.81</cx:pt>
          <cx:pt idx="13788">4936.9399999999996</cx:pt>
          <cx:pt idx="13789">990.92999999999995</cx:pt>
          <cx:pt idx="13790">4968</cx:pt>
          <cx:pt idx="13791">961.42999999999995</cx:pt>
          <cx:pt idx="13792">3993.6799999999998</cx:pt>
          <cx:pt idx="13793">986.85000000000002</cx:pt>
          <cx:pt idx="13794">969.21000000000004</cx:pt>
          <cx:pt idx="13795">4983.0500000000002</cx:pt>
          <cx:pt idx="13796">417.25</cx:pt>
          <cx:pt idx="13797">500</cx:pt>
          <cx:pt idx="13798">985.26999999999998</cx:pt>
          <cx:pt idx="13799">9534.5400000000009</cx:pt>
          <cx:pt idx="13800">4478.3100000000004</cx:pt>
          <cx:pt idx="13801">998.14999999999998</cx:pt>
          <cx:pt idx="13802">1010.4</cx:pt>
          <cx:pt idx="13803">4950.3100000000004</cx:pt>
          <cx:pt idx="13804">496.57999999999998</cx:pt>
          <cx:pt idx="13805">2573.1300000000001</cx:pt>
          <cx:pt idx="13806">995.38999999999999</cx:pt>
          <cx:pt idx="13807">112.98999999999999</cx:pt>
          <cx:pt idx="13808">967.67999999999995</cx:pt>
          <cx:pt idx="13809">3921.5300000000002</cx:pt>
          <cx:pt idx="13810">298.55000000000001</cx:pt>
          <cx:pt idx="13811">898.76999999999998</cx:pt>
          <cx:pt idx="13812">4868.0500000000002</cx:pt>
          <cx:pt idx="13813">661.89999999999998</cx:pt>
          <cx:pt idx="13814">999.08000000000004</cx:pt>
          <cx:pt idx="13815">1005.16</cx:pt>
          <cx:pt idx="13816">4991.9099999999999</cx:pt>
          <cx:pt idx="13817">495.86000000000001</cx:pt>
          <cx:pt idx="13818">712.22000000000003</cx:pt>
          <cx:pt idx="13819">1036</cx:pt>
          <cx:pt idx="13820">6592.9499999999998</cx:pt>
          <cx:pt idx="13821">1231.8599999999999</cx:pt>
          <cx:pt idx="13822">22.489999999999998</cx:pt>
          <cx:pt idx="13823">1847.6300000000001</cx:pt>
          <cx:pt idx="13824">4026.1100000000001</cx:pt>
          <cx:pt idx="13825">940.16999999999996</cx:pt>
          <cx:pt idx="13826">6528.0900000000001</cx:pt>
          <cx:pt idx="13827">2000.6099999999999</cx:pt>
          <cx:pt idx="13828">4965.6199999999999</cx:pt>
          <cx:pt idx="13829">452.16000000000003</cx:pt>
          <cx:pt idx="13830">2962.2800000000002</cx:pt>
          <cx:pt idx="13831">4999.4200000000001</cx:pt>
          <cx:pt idx="13832">4943.9899999999998</cx:pt>
          <cx:pt idx="13833">2725.1799999999998</cx:pt>
          <cx:pt idx="13834">9364.7399999999998</cx:pt>
          <cx:pt idx="13835">1692</cx:pt>
          <cx:pt idx="13836">671.30999999999995</cx:pt>
          <cx:pt idx="13837">1710.27</cx:pt>
          <cx:pt idx="13838">1009.41</cx:pt>
          <cx:pt idx="13839">1500</cx:pt>
          <cx:pt idx="13840">4800</cx:pt>
          <cx:pt idx="13841">997.92999999999995</cx:pt>
          <cx:pt idx="13842">3057.3000000000002</cx:pt>
          <cx:pt idx="13843">7500</cx:pt>
          <cx:pt idx="13844">1990.6099999999999</cx:pt>
          <cx:pt idx="13845">18.469999999999999</cx:pt>
          <cx:pt idx="13846">5000</cx:pt>
          <cx:pt idx="13847">1000</cx:pt>
          <cx:pt idx="13848">2980.48</cx:pt>
          <cx:pt idx="13849">7502.21</cx:pt>
          <cx:pt idx="13850">1000</cx:pt>
          <cx:pt idx="13851">943.35000000000002</cx:pt>
          <cx:pt idx="13852">4991.5100000000002</cx:pt>
          <cx:pt idx="13853">4995.3999999999996</cx:pt>
          <cx:pt idx="13854">2880.3800000000001</cx:pt>
          <cx:pt idx="13855">14246.719999999999</cx:pt>
          <cx:pt idx="13856">478.55000000000001</cx:pt>
          <cx:pt idx="13857">1499.6800000000001</cx:pt>
          <cx:pt idx="13858">1024.6700000000001</cx:pt>
          <cx:pt idx="13859">750</cx:pt>
          <cx:pt idx="13860">4991.4300000000003</cx:pt>
          <cx:pt idx="13861">2654.6100000000001</cx:pt>
          <cx:pt idx="13862">987.51999999999998</cx:pt>
          <cx:pt idx="13863">1012.7</cx:pt>
          <cx:pt idx="13864">8000</cx:pt>
          <cx:pt idx="13865">995.61000000000001</cx:pt>
          <cx:pt idx="13866">4977.3000000000002</cx:pt>
          <cx:pt idx="13867">2932.2800000000002</cx:pt>
          <cx:pt idx="13868">28.34</cx:pt>
          <cx:pt idx="13869">360.39999999999998</cx:pt>
          <cx:pt idx="13870">10136.290000000001</cx:pt>
          <cx:pt idx="13871">3315.1300000000001</cx:pt>
          <cx:pt idx="13872">960.63999999999999</cx:pt>
          <cx:pt idx="13873">1999.6700000000001</cx:pt>
          <cx:pt idx="13874">2733.1300000000001</cx:pt>
          <cx:pt idx="13875">700</cx:pt>
          <cx:pt idx="13876">7928.9099999999999</cx:pt>
          <cx:pt idx="13877">7500</cx:pt>
          <cx:pt idx="13878">4970</cx:pt>
          <cx:pt idx="13879">4775.9700000000003</cx:pt>
          <cx:pt idx="13880">8543.5400000000009</cx:pt>
          <cx:pt idx="13881">7733.1400000000003</cx:pt>
          <cx:pt idx="13882">1000.83</cx:pt>
          <cx:pt idx="13883">2483.9400000000001</cx:pt>
          <cx:pt idx="13884">2452.21</cx:pt>
          <cx:pt idx="13885">3045.4200000000001</cx:pt>
          <cx:pt idx="13886">9994.0200000000004</cx:pt>
          <cx:pt idx="13887">2997.8299999999999</cx:pt>
          <cx:pt idx="13888">506.06</cx:pt>
          <cx:pt idx="13889">4946.7200000000003</cx:pt>
          <cx:pt idx="13890">14978.09</cx:pt>
          <cx:pt idx="13891">1998.53</cx:pt>
          <cx:pt idx="13892">943.40999999999997</cx:pt>
          <cx:pt idx="13893">500</cx:pt>
          <cx:pt idx="13894">2000</cx:pt>
          <cx:pt idx="13895">69.989999999999995</cx:pt>
          <cx:pt idx="13896">1541.27</cx:pt>
          <cx:pt idx="13897">1000</cx:pt>
          <cx:pt idx="13898">6450</cx:pt>
          <cx:pt idx="13899">23000</cx:pt>
          <cx:pt idx="13900">3114.0500000000002</cx:pt>
          <cx:pt idx="13901">4922.5200000000004</cx:pt>
          <cx:pt idx="13902">7399.1300000000001</cx:pt>
          <cx:pt idx="13903">1979.4400000000001</cx:pt>
          <cx:pt idx="13904">4958.8199999999997</cx:pt>
          <cx:pt idx="13905">1989.3</cx:pt>
          <cx:pt idx="13906">1998.76</cx:pt>
          <cx:pt idx="13907">9685</cx:pt>
          <cx:pt idx="13908">5238.8100000000004</cx:pt>
          <cx:pt idx="13909">2999</cx:pt>
          <cx:pt idx="13910">2875.1199999999999</cx:pt>
          <cx:pt idx="13911">4999.9799999999996</cx:pt>
          <cx:pt idx="13912">998.85000000000002</cx:pt>
          <cx:pt idx="13913">1016.59</cx:pt>
          <cx:pt idx="13914">945.78999999999996</cx:pt>
          <cx:pt idx="13915">499.60000000000002</cx:pt>
          <cx:pt idx="13916">4998.1300000000001</cx:pt>
          <cx:pt idx="13917">4796.6199999999999</cx:pt>
          <cx:pt idx="13918">2993.8299999999999</cx:pt>
          <cx:pt idx="13919">3469.1399999999999</cx:pt>
          <cx:pt idx="13920">4690.6700000000001</cx:pt>
          <cx:pt idx="13921">499.79000000000002</cx:pt>
          <cx:pt idx="13922">1377.4400000000001</cx:pt>
          <cx:pt idx="13923">4878.7700000000004</cx:pt>
          <cx:pt idx="13924">5000</cx:pt>
          <cx:pt idx="13925">964.27999999999997</cx:pt>
          <cx:pt idx="13926">2000</cx:pt>
          <cx:pt idx="13927">199.83000000000001</cx:pt>
          <cx:pt idx="13928">4850.3599999999997</cx:pt>
          <cx:pt idx="13929">929.83000000000004</cx:pt>
          <cx:pt idx="13930">438.95999999999998</cx:pt>
          <cx:pt idx="13931">2837.1999999999998</cx:pt>
          <cx:pt idx="13932">3994.3699999999999</cx:pt>
          <cx:pt idx="13933">3115.6500000000001</cx:pt>
          <cx:pt idx="13934">6000</cx:pt>
          <cx:pt idx="13935">4686.75</cx:pt>
          <cx:pt idx="13936">1000</cx:pt>
          <cx:pt idx="13937">2919.8800000000001</cx:pt>
          <cx:pt idx="13938">6526.6300000000001</cx:pt>
          <cx:pt idx="13939">568.86000000000001</cx:pt>
          <cx:pt idx="13940">1026.01</cx:pt>
          <cx:pt idx="13941">7999.9399999999996</cx:pt>
          <cx:pt idx="13942">2010.6800000000001</cx:pt>
          <cx:pt idx="13943">4833.5600000000004</cx:pt>
          <cx:pt idx="13944">998.52999999999997</cx:pt>
          <cx:pt idx="13945">2956.0100000000002</cx:pt>
          <cx:pt idx="13946">1992.3299999999999</cx:pt>
          <cx:pt idx="13947">5030.2799999999997</cx:pt>
          <cx:pt idx="13948">1619.1199999999999</cx:pt>
          <cx:pt idx="13949">9778.5599999999995</cx:pt>
          <cx:pt idx="13950">1000</cx:pt>
          <cx:pt idx="13951">384.97000000000003</cx:pt>
          <cx:pt idx="13952">1872.8199999999999</cx:pt>
          <cx:pt idx="13953">7076.8900000000003</cx:pt>
          <cx:pt idx="13954">3904.1799999999998</cx:pt>
          <cx:pt idx="13955">2004.49</cx:pt>
          <cx:pt idx="13956">14593.51</cx:pt>
          <cx:pt idx="13957">2496.6300000000001</cx:pt>
          <cx:pt idx="13958">1098.8699999999999</cx:pt>
          <cx:pt idx="13959">990.84000000000003</cx:pt>
          <cx:pt idx="13960">3876.1500000000001</cx:pt>
          <cx:pt idx="13961">5541.3900000000003</cx:pt>
          <cx:pt idx="13962">1954.97</cx:pt>
          <cx:pt idx="13963">5000</cx:pt>
          <cx:pt idx="13964">5232.4899999999998</cx:pt>
          <cx:pt idx="13965">2884.8099999999999</cx:pt>
          <cx:pt idx="13966">935.40999999999997</cx:pt>
          <cx:pt idx="13967">2890.0599999999999</cx:pt>
          <cx:pt idx="13968">989.00999999999999</cx:pt>
          <cx:pt idx="13969">842.33000000000004</cx:pt>
          <cx:pt idx="13970">14333.059999999999</cx:pt>
          <cx:pt idx="13971">1000</cx:pt>
          <cx:pt idx="13972">2617.3299999999999</cx:pt>
          <cx:pt idx="13973">9359.0100000000002</cx:pt>
          <cx:pt idx="13974">4998.4899999999998</cx:pt>
          <cx:pt idx="13975">3000</cx:pt>
          <cx:pt idx="13976">9731.5200000000004</cx:pt>
          <cx:pt idx="13977">969.39999999999998</cx:pt>
          <cx:pt idx="13978">2007</cx:pt>
          <cx:pt idx="13979">9498.1900000000005</cx:pt>
          <cx:pt idx="13980">1986.52</cx:pt>
          <cx:pt idx="13981">3003</cx:pt>
          <cx:pt idx="13982">756.37</cx:pt>
          <cx:pt idx="13983">1999.9400000000001</cx:pt>
          <cx:pt idx="13984">8487.9300000000003</cx:pt>
          <cx:pt idx="13985">768.70000000000005</cx:pt>
          <cx:pt idx="13986">929.71000000000004</cx:pt>
          <cx:pt idx="13987">5000</cx:pt>
          <cx:pt idx="13988">9891.9400000000005</cx:pt>
          <cx:pt idx="13989">4749.4899999999998</cx:pt>
          <cx:pt idx="13990">4992.6800000000003</cx:pt>
          <cx:pt idx="13991">499.62</cx:pt>
          <cx:pt idx="13992">19976.57</cx:pt>
          <cx:pt idx="13993">7279.0799999999999</cx:pt>
          <cx:pt idx="13994">4582</cx:pt>
          <cx:pt idx="13995">1018.64</cx:pt>
          <cx:pt idx="13996">955.22000000000003</cx:pt>
          <cx:pt idx="13997">9949.1800000000003</cx:pt>
          <cx:pt idx="13998">480.10000000000002</cx:pt>
          <cx:pt idx="13999">2613.2399999999998</cx:pt>
          <cx:pt idx="14000">1462.9300000000001</cx:pt>
          <cx:pt idx="14001">958.19000000000005</cx:pt>
          <cx:pt idx="14002">9971.9400000000005</cx:pt>
          <cx:pt idx="14003">1468.3299999999999</cx:pt>
          <cx:pt idx="14004">7000</cx:pt>
          <cx:pt idx="14005">3941.9000000000001</cx:pt>
          <cx:pt idx="14006">1999.5899999999999</cx:pt>
          <cx:pt idx="14007">11000</cx:pt>
          <cx:pt idx="14008">485.81</cx:pt>
          <cx:pt idx="14009">489.62</cx:pt>
          <cx:pt idx="14010">1050.1700000000001</cx:pt>
          <cx:pt idx="14011">1005.95</cx:pt>
          <cx:pt idx="14012">4995.5900000000001</cx:pt>
          <cx:pt idx="14013">30.789999999999999</cx:pt>
          <cx:pt idx="14014">5077.3699999999999</cx:pt>
          <cx:pt idx="14015">5019.9799999999996</cx:pt>
          <cx:pt idx="14016">5857.3199999999997</cx:pt>
          <cx:pt idx="14017">4992.2700000000004</cx:pt>
          <cx:pt idx="14018">5027.6700000000001</cx:pt>
          <cx:pt idx="14019">2015</cx:pt>
          <cx:pt idx="14020">4968.8699999999999</cx:pt>
          <cx:pt idx="14021">8111.6499999999996</cx:pt>
          <cx:pt idx="14022">9321.1399999999994</cx:pt>
          <cx:pt idx="14023">2367.1500000000001</cx:pt>
          <cx:pt idx="14024">4966.4300000000003</cx:pt>
          <cx:pt idx="14025">9996.9599999999991</cx:pt>
          <cx:pt idx="14026">4786.8999999999996</cx:pt>
          <cx:pt idx="14027">22.260000000000002</cx:pt>
          <cx:pt idx="14028">917.97000000000003</cx:pt>
          <cx:pt idx="14029">2085.2800000000002</cx:pt>
          <cx:pt idx="14030">4899.1099999999997</cx:pt>
          <cx:pt idx="14031">448.24000000000001</cx:pt>
          <cx:pt idx="14032">4997.8199999999997</cx:pt>
          <cx:pt idx="14033">500</cx:pt>
          <cx:pt idx="14034">1031.3</cx:pt>
          <cx:pt idx="14035">9777.3899999999994</cx:pt>
          <cx:pt idx="14036">1497.21</cx:pt>
          <cx:pt idx="14037">982.63999999999999</cx:pt>
          <cx:pt idx="14038">3710.0999999999999</cx:pt>
          <cx:pt idx="14039">2767.8499999999999</cx:pt>
          <cx:pt idx="14040">1483</cx:pt>
          <cx:pt idx="14041">500</cx:pt>
          <cx:pt idx="14042">1997.8499999999999</cx:pt>
          <cx:pt idx="14043">1023.17</cx:pt>
          <cx:pt idx="14044">3098.27</cx:pt>
          <cx:pt idx="14045">924.99000000000001</cx:pt>
          <cx:pt idx="14046">621.82000000000005</cx:pt>
          <cx:pt idx="14047">2996.46</cx:pt>
          <cx:pt idx="14048">985.89999999999998</cx:pt>
          <cx:pt idx="14049">2994.79</cx:pt>
          <cx:pt idx="14050">1491.4400000000001</cx:pt>
          <cx:pt idx="14051">8576.1800000000003</cx:pt>
          <cx:pt idx="14052">995.12</cx:pt>
          <cx:pt idx="14053">510.83999999999997</cx:pt>
          <cx:pt idx="14054">834.53999999999996</cx:pt>
          <cx:pt idx="14055">1990.28</cx:pt>
          <cx:pt idx="14056">2802.27</cx:pt>
          <cx:pt idx="14057">14979.719999999999</cx:pt>
          <cx:pt idx="14058">2789.79</cx:pt>
          <cx:pt idx="14059">997.91999999999996</cx:pt>
          <cx:pt idx="14060">371.70999999999998</cx:pt>
          <cx:pt idx="14061">2975.3299999999999</cx:pt>
          <cx:pt idx="14062">4877.9200000000001</cx:pt>
          <cx:pt idx="14063">9364.1200000000008</cx:pt>
          <cx:pt idx="14064">1999.1900000000001</cx:pt>
          <cx:pt idx="14065">4997.8500000000004</cx:pt>
          <cx:pt idx="14066">4127.5699999999997</cx:pt>
          <cx:pt idx="14067">4972.6300000000001</cx:pt>
          <cx:pt idx="14068">4925.2600000000002</cx:pt>
          <cx:pt idx="14069">4972.8900000000003</cx:pt>
          <cx:pt idx="14070">3598.25</cx:pt>
          <cx:pt idx="14071">3020.75</cx:pt>
          <cx:pt idx="14072">3453.5599999999999</cx:pt>
          <cx:pt idx="14073">884.94000000000005</cx:pt>
          <cx:pt idx="14074">22497.77</cx:pt>
          <cx:pt idx="14075">1499.9000000000001</cx:pt>
          <cx:pt idx="14076">925.61000000000001</cx:pt>
          <cx:pt idx="14077">488.42000000000002</cx:pt>
          <cx:pt idx="14078">15000</cx:pt>
          <cx:pt idx="14079">4793.1400000000003</cx:pt>
          <cx:pt idx="14080">5000</cx:pt>
          <cx:pt idx="14081">4980.6899999999996</cx:pt>
          <cx:pt idx="14082">7941.5900000000001</cx:pt>
          <cx:pt idx="14083">10074.290000000001</cx:pt>
          <cx:pt idx="14084">3949.1199999999999</cx:pt>
          <cx:pt idx="14085">2582.8800000000001</cx:pt>
          <cx:pt idx="14086">780.85000000000002</cx:pt>
          <cx:pt idx="14087">3967.23</cx:pt>
          <cx:pt idx="14088">1944.3800000000001</cx:pt>
          <cx:pt idx="14089">2395</cx:pt>
          <cx:pt idx="14090">3856.1900000000001</cx:pt>
          <cx:pt idx="14091">10.859999999999999</cx:pt>
          <cx:pt idx="14092">7318.3299999999999</cx:pt>
          <cx:pt idx="14093">3009.04</cx:pt>
          <cx:pt idx="14094">9999.4599999999991</cx:pt>
          <cx:pt idx="14095">9984.0400000000009</cx:pt>
          <cx:pt idx="14096">999</cx:pt>
          <cx:pt idx="14097">921.37</cx:pt>
          <cx:pt idx="14098">9878.7299999999996</cx:pt>
          <cx:pt idx="14099">4998.4099999999999</cx:pt>
          <cx:pt idx="14100">999.14999999999998</cx:pt>
          <cx:pt idx="14101">2097</cx:pt>
          <cx:pt idx="14102">886.54999999999995</cx:pt>
          <cx:pt idx="14103">2391.6700000000001</cx:pt>
          <cx:pt idx="14104">13429.25</cx:pt>
          <cx:pt idx="14105">1959.1700000000001</cx:pt>
          <cx:pt idx="14106">944.00999999999999</cx:pt>
          <cx:pt idx="14107">3203.3000000000002</cx:pt>
          <cx:pt idx="14108">4937.9399999999996</cx:pt>
          <cx:pt idx="14109">4747.1199999999999</cx:pt>
          <cx:pt idx="14110">10927.6</cx:pt>
          <cx:pt idx="14111">975.75</cx:pt>
          <cx:pt idx="14112">284.13999999999999</cx:pt>
          <cx:pt idx="14113">7319.8900000000003</cx:pt>
          <cx:pt idx="14114">1163.55</cx:pt>
          <cx:pt idx="14115">4640.71</cx:pt>
          <cx:pt idx="14116">1917.3099999999999</cx:pt>
          <cx:pt idx="14117">4996.29</cx:pt>
          <cx:pt idx="14118">5788.9499999999998</cx:pt>
          <cx:pt idx="14119">988.75999999999999</cx:pt>
          <cx:pt idx="14120">4080.79</cx:pt>
          <cx:pt idx="14121">4604.5600000000004</cx:pt>
          <cx:pt idx="14122">1000</cx:pt>
          <cx:pt idx="14123">1449.28</cx:pt>
          <cx:pt idx="14124">2548.4699999999998</cx:pt>
          <cx:pt idx="14125">999.23000000000002</cx:pt>
          <cx:pt idx="14126">2910.1700000000001</cx:pt>
          <cx:pt idx="14127">2983.46</cx:pt>
          <cx:pt idx="14128">12964.4</cx:pt>
          <cx:pt idx="14129">999.35000000000002</cx:pt>
          <cx:pt idx="14130">500</cx:pt>
          <cx:pt idx="14131">498.61000000000001</cx:pt>
          <cx:pt idx="14132">2991.96</cx:pt>
          <cx:pt idx="14133">1007.48</cx:pt>
          <cx:pt idx="14134">14973.66</cx:pt>
          <cx:pt idx="14135">4987.1999999999998</cx:pt>
          <cx:pt idx="14136">716.01999999999998</cx:pt>
          <cx:pt idx="14137">9995.2999999999993</cx:pt>
          <cx:pt idx="14138">838.64999999999998</cx:pt>
          <cx:pt idx="14139">1992.3499999999999</cx:pt>
          <cx:pt idx="14140">4984.8900000000003</cx:pt>
          <cx:pt idx="14141">985.99000000000001</cx:pt>
          <cx:pt idx="14142">4993.4899999999998</cx:pt>
          <cx:pt idx="14143">1993.4100000000001</cx:pt>
          <cx:pt idx="14144">923.86000000000001</cx:pt>
          <cx:pt idx="14145">974</cx:pt>
          <cx:pt idx="14146">1998.8699999999999</cx:pt>
          <cx:pt idx="14147">1998.98</cx:pt>
          <cx:pt idx="14148">290.75999999999999</cx:pt>
          <cx:pt idx="14149">1043.45</cx:pt>
          <cx:pt idx="14150">5714.54</cx:pt>
          <cx:pt idx="14151">6709.3999999999996</cx:pt>
          <cx:pt idx="14152">909.51999999999998</cx:pt>
          <cx:pt idx="14153">9602.2700000000004</cx:pt>
          <cx:pt idx="14154">1496.79</cx:pt>
          <cx:pt idx="14155">516.27999999999997</cx:pt>
          <cx:pt idx="14156">12265.24</cx:pt>
          <cx:pt idx="14157">1000</cx:pt>
          <cx:pt idx="14158">9609.5799999999999</cx:pt>
          <cx:pt idx="14159">1392</cx:pt>
          <cx:pt idx="14160">4809.3900000000003</cx:pt>
          <cx:pt idx="14161">14777.209999999999</cx:pt>
          <cx:pt idx="14162">3072.4299999999998</cx:pt>
          <cx:pt idx="14163">4693.1499999999996</cx:pt>
          <cx:pt idx="14164">930.95000000000005</cx:pt>
          <cx:pt idx="14165">9687.0799999999999</cx:pt>
          <cx:pt idx="14166">2999.8600000000001</cx:pt>
          <cx:pt idx="14167">834.87</cx:pt>
          <cx:pt idx="14168">4984</cx:pt>
          <cx:pt idx="14169">999.10000000000002</cx:pt>
          <cx:pt idx="14170">2479.8899999999999</cx:pt>
          <cx:pt idx="14171">780.82000000000005</cx:pt>
          <cx:pt idx="14172">505.76999999999998</cx:pt>
          <cx:pt idx="14173">490.35000000000002</cx:pt>
          <cx:pt idx="14174">9382.2600000000002</cx:pt>
          <cx:pt idx="14175">990</cx:pt>
          <cx:pt idx="14176">4593.9200000000001</cx:pt>
          <cx:pt idx="14177">4510.4200000000001</cx:pt>
          <cx:pt idx="14178">4985.8100000000004</cx:pt>
          <cx:pt idx="14179">1500</cx:pt>
          <cx:pt idx="14180">3005.9699999999998</cx:pt>
          <cx:pt idx="14181">4971.0299999999997</cx:pt>
          <cx:pt idx="14182">1934.0699999999999</cx:pt>
          <cx:pt idx="14183">1963.6800000000001</cx:pt>
          <cx:pt idx="14184">4866.3599999999997</cx:pt>
          <cx:pt idx="14185">7413.1400000000003</cx:pt>
          <cx:pt idx="14186">10000</cx:pt>
          <cx:pt idx="14187">2708.9699999999998</cx:pt>
          <cx:pt idx="14188">1000</cx:pt>
          <cx:pt idx="14189">1000</cx:pt>
          <cx:pt idx="14190">197.31</cx:pt>
          <cx:pt idx="14191">14957</cx:pt>
          <cx:pt idx="14192">4330.4300000000003</cx:pt>
          <cx:pt idx="14193">5000</cx:pt>
          <cx:pt idx="14194">480.45999999999998</cx:pt>
          <cx:pt idx="14195">1997.7</cx:pt>
          <cx:pt idx="14196">1000</cx:pt>
          <cx:pt idx="14197">641.89999999999998</cx:pt>
          <cx:pt idx="14198">947.75</cx:pt>
          <cx:pt idx="14199">2359.6599999999999</cx:pt>
          <cx:pt idx="14200">1579.9100000000001</cx:pt>
          <cx:pt idx="14201">486.94999999999999</cx:pt>
          <cx:pt idx="14202">1150.4400000000001</cx:pt>
          <cx:pt idx="14203">1498.78</cx:pt>
          <cx:pt idx="14204">8125.5299999999997</cx:pt>
          <cx:pt idx="14205">1937.0599999999999</cx:pt>
          <cx:pt idx="14206">7295.2799999999997</cx:pt>
          <cx:pt idx="14207">705.44000000000005</cx:pt>
          <cx:pt idx="14208">970.60000000000002</cx:pt>
          <cx:pt idx="14209">1000</cx:pt>
          <cx:pt idx="14210">1027.6400000000001</cx:pt>
          <cx:pt idx="14211">4383.1199999999999</cx:pt>
          <cx:pt idx="14212">4997.46</cx:pt>
          <cx:pt idx="14213">775</cx:pt>
          <cx:pt idx="14214">995.02999999999997</cx:pt>
          <cx:pt idx="14215">5000</cx:pt>
          <cx:pt idx="14216">2852</cx:pt>
          <cx:pt idx="14217">2799.1599999999999</cx:pt>
          <cx:pt idx="14218">1190.3599999999999</cx:pt>
          <cx:pt idx="14219">7496.3400000000001</cx:pt>
          <cx:pt idx="14220">7499.0299999999997</cx:pt>
          <cx:pt idx="14221">4950.4700000000003</cx:pt>
          <cx:pt idx="14222">402.66000000000003</cx:pt>
          <cx:pt idx="14223">1919.3199999999999</cx:pt>
          <cx:pt idx="14224">4193.5600000000004</cx:pt>
          <cx:pt idx="14225">1924.8599999999999</cx:pt>
          <cx:pt idx="14226">5000</cx:pt>
          <cx:pt idx="14227">1971.9300000000001</cx:pt>
          <cx:pt idx="14228">216.94</cx:pt>
          <cx:pt idx="14229">492.60000000000002</cx:pt>
          <cx:pt idx="14230">996.41999999999996</cx:pt>
          <cx:pt idx="14231">9679.9400000000005</cx:pt>
          <cx:pt idx="14232">3500</cx:pt>
          <cx:pt idx="14233">9987.6200000000008</cx:pt>
          <cx:pt idx="14234">498.36000000000001</cx:pt>
          <cx:pt idx="14235">1942.5899999999999</cx:pt>
          <cx:pt idx="14236">6152.2799999999997</cx:pt>
          <cx:pt idx="14237">7499.4099999999999</cx:pt>
          <cx:pt idx="14238">1067.1500000000001</cx:pt>
          <cx:pt idx="14239">1966.48</cx:pt>
          <cx:pt idx="14240">84.019999999999996</cx:pt>
          <cx:pt idx="14241">999.09000000000003</cx:pt>
          <cx:pt idx="14242">1635</cx:pt>
          <cx:pt idx="14243">4948.75</cx:pt>
          <cx:pt idx="14244">6914.75</cx:pt>
          <cx:pt idx="14245">4543.6999999999998</cx:pt>
          <cx:pt idx="14246">103.13</cx:pt>
          <cx:pt idx="14247">1004.3</cx:pt>
          <cx:pt idx="14248">414.74000000000001</cx:pt>
          <cx:pt idx="14249">2942.1799999999998</cx:pt>
          <cx:pt idx="14250">4995.5900000000001</cx:pt>
          <cx:pt idx="14251">9855.1800000000003</cx:pt>
          <cx:pt idx="14252">834.01999999999998</cx:pt>
          <cx:pt idx="14253">520.47000000000003</cx:pt>
          <cx:pt idx="14254">4974.3800000000001</cx:pt>
          <cx:pt idx="14255">1499.3599999999999</cx:pt>
          <cx:pt idx="14256">14834.370000000001</cx:pt>
          <cx:pt idx="14257">9780.4699999999993</cx:pt>
          <cx:pt idx="14258">9075.25</cx:pt>
          <cx:pt idx="14259">4998.6499999999996</cx:pt>
          <cx:pt idx="14260">4840.5100000000002</cx:pt>
          <cx:pt idx="14261">9995.7900000000009</cx:pt>
          <cx:pt idx="14262">1500</cx:pt>
          <cx:pt idx="14263">4211.1099999999997</cx:pt>
          <cx:pt idx="14264">4455.1499999999996</cx:pt>
          <cx:pt idx="14265">3496.2600000000002</cx:pt>
          <cx:pt idx="14266">10078.700000000001</cx:pt>
          <cx:pt idx="14267">6984.75</cx:pt>
          <cx:pt idx="14268">8096.5900000000001</cx:pt>
          <cx:pt idx="14269">2123.52</cx:pt>
          <cx:pt idx="14270">10000</cx:pt>
          <cx:pt idx="14271">9996.6700000000001</cx:pt>
          <cx:pt idx="14272">3210.0999999999999</cx:pt>
          <cx:pt idx="14273">14966.799999999999</cx:pt>
          <cx:pt idx="14274">6163.1899999999996</cx:pt>
          <cx:pt idx="14275">10000</cx:pt>
          <cx:pt idx="14276">6479.3699999999999</cx:pt>
          <cx:pt idx="14277">4689.8800000000001</cx:pt>
          <cx:pt idx="14278">499.33999999999997</cx:pt>
          <cx:pt idx="14279">6978.4200000000001</cx:pt>
          <cx:pt idx="14280">251.91999999999999</cx:pt>
          <cx:pt idx="14281">897.24000000000001</cx:pt>
          <cx:pt idx="14282">4952.1899999999996</cx:pt>
          <cx:pt idx="14283">4417.75</cx:pt>
          <cx:pt idx="14284">960.64999999999998</cx:pt>
          <cx:pt idx="14285">1000</cx:pt>
          <cx:pt idx="14286">1001.7</cx:pt>
          <cx:pt idx="14287">2938.2800000000002</cx:pt>
          <cx:pt idx="14288">2000</cx:pt>
          <cx:pt idx="14289">983.83000000000004</cx:pt>
          <cx:pt idx="14290">4999</cx:pt>
          <cx:pt idx="14291">8995.3400000000001</cx:pt>
          <cx:pt idx="14292">2000</cx:pt>
          <cx:pt idx="14293">4700.0500000000002</cx:pt>
          <cx:pt idx="14294">3700.2800000000002</cx:pt>
          <cx:pt idx="14295">1000</cx:pt>
          <cx:pt idx="14296">3470.7600000000002</cx:pt>
          <cx:pt idx="14297">1999.5</cx:pt>
          <cx:pt idx="14298">7897.9700000000003</cx:pt>
          <cx:pt idx="14299">4102.6499999999996</cx:pt>
          <cx:pt idx="14300">2000.1500000000001</cx:pt>
          <cx:pt idx="14301">1731</cx:pt>
          <cx:pt idx="14302">1501.23</cx:pt>
          <cx:pt idx="14303">55</cx:pt>
          <cx:pt idx="14304">2539.8200000000002</cx:pt>
          <cx:pt idx="14305">4983.9200000000001</cx:pt>
          <cx:pt idx="14306">1487.71</cx:pt>
          <cx:pt idx="14307">4640.5200000000004</cx:pt>
          <cx:pt idx="14308">1907.8499999999999</cx:pt>
          <cx:pt idx="14309">2430.8499999999999</cx:pt>
          <cx:pt idx="14310">2685.8400000000001</cx:pt>
          <cx:pt idx="14311">9657.9099999999999</cx:pt>
          <cx:pt idx="14312">4999.1599999999999</cx:pt>
          <cx:pt idx="14313">2557.0900000000001</cx:pt>
          <cx:pt idx="14314">3074.8099999999999</cx:pt>
          <cx:pt idx="14315">999.10000000000002</cx:pt>
          <cx:pt idx="14316">9987.3899999999994</cx:pt>
          <cx:pt idx="14317">4958.1700000000001</cx:pt>
          <cx:pt idx="14318">7500</cx:pt>
          <cx:pt idx="14319">4860.9899999999998</cx:pt>
          <cx:pt idx="14320">1030.8299999999999</cx:pt>
          <cx:pt idx="14321">4903.29</cx:pt>
          <cx:pt idx="14322">905.94000000000005</cx:pt>
          <cx:pt idx="14323">4991.1400000000003</cx:pt>
          <cx:pt idx="14324">9525.6900000000005</cx:pt>
          <cx:pt idx="14325">9991.8999999999996</cx:pt>
          <cx:pt idx="14326">4869.29</cx:pt>
          <cx:pt idx="14327">1000</cx:pt>
          <cx:pt idx="14328">1983.22</cx:pt>
          <cx:pt idx="14329">1003.22</cx:pt>
          <cx:pt idx="14330">6992.9200000000001</cx:pt>
          <cx:pt idx="14331">2991.5999999999999</cx:pt>
          <cx:pt idx="14332">5000</cx:pt>
          <cx:pt idx="14333">900</cx:pt>
          <cx:pt idx="14334">1000</cx:pt>
          <cx:pt idx="14335">7484.5600000000004</cx:pt>
          <cx:pt idx="14336">2001.8699999999999</cx:pt>
          <cx:pt idx="14337">2860.21</cx:pt>
          <cx:pt idx="14338">1649.21</cx:pt>
          <cx:pt idx="14339">7031.2799999999997</cx:pt>
          <cx:pt idx="14340">5299.8900000000003</cx:pt>
          <cx:pt idx="14341">4451.0200000000004</cx:pt>
          <cx:pt idx="14342">1318.05</cx:pt>
          <cx:pt idx="14343">4582.1300000000001</cx:pt>
          <cx:pt idx="14344">1988.74</cx:pt>
          <cx:pt idx="14345">1009.02</cx:pt>
          <cx:pt idx="14346">7489.9099999999999</cx:pt>
          <cx:pt idx="14347">1383.1800000000001</cx:pt>
          <cx:pt idx="14348">3998.0500000000002</cx:pt>
          <cx:pt idx="14349">1436.5799999999999</cx:pt>
          <cx:pt idx="14350">4420.5799999999999</cx:pt>
          <cx:pt idx="14351">513</cx:pt>
          <cx:pt idx="14352">891.25</cx:pt>
          <cx:pt idx="14353">300</cx:pt>
          <cx:pt idx="14354">9998.8999999999996</cx:pt>
          <cx:pt idx="14355">4600.9300000000003</cx:pt>
          <cx:pt idx="14356">887.62</cx:pt>
          <cx:pt idx="14357">1020</cx:pt>
          <cx:pt idx="14358">988.95000000000005</cx:pt>
          <cx:pt idx="14359">4585.7399999999998</cx:pt>
          <cx:pt idx="14360">2363.3499999999999</cx:pt>
          <cx:pt idx="14361">504.75999999999999</cx:pt>
          <cx:pt idx="14362">4989.8999999999996</cx:pt>
          <cx:pt idx="14363">1498.02</cx:pt>
          <cx:pt idx="14364">1323.3599999999999</cx:pt>
          <cx:pt idx="14365">4981.1800000000003</cx:pt>
          <cx:pt idx="14366">4089.6900000000001</cx:pt>
          <cx:pt idx="14367">9501</cx:pt>
          <cx:pt idx="14368">1888</cx:pt>
          <cx:pt idx="14369">1425.79</cx:pt>
          <cx:pt idx="14370">620.26999999999998</cx:pt>
          <cx:pt idx="14371">2962.46</cx:pt>
          <cx:pt idx="14372">6705.1800000000003</cx:pt>
          <cx:pt idx="14373">999.38</cx:pt>
          <cx:pt idx="14374">9900</cx:pt>
          <cx:pt idx="14375">997.59000000000003</cx:pt>
          <cx:pt idx="14376">4494.9799999999996</cx:pt>
          <cx:pt idx="14377">9999.5699999999997</cx:pt>
          <cx:pt idx="14378">594.38999999999999</cx:pt>
          <cx:pt idx="14379">4638.1000000000004</cx:pt>
          <cx:pt idx="14380">3000.0599999999999</cx:pt>
          <cx:pt idx="14381">9982.3299999999999</cx:pt>
          <cx:pt idx="14382">4945.3599999999997</cx:pt>
          <cx:pt idx="14383">4923.2399999999998</cx:pt>
          <cx:pt idx="14384">9954.2099999999991</cx:pt>
          <cx:pt idx="14385">999.83000000000004</cx:pt>
          <cx:pt idx="14386">4775.9200000000001</cx:pt>
          <cx:pt idx="14387">9917.4599999999991</cx:pt>
          <cx:pt idx="14388">458</cx:pt>
          <cx:pt idx="14389">500</cx:pt>
          <cx:pt idx="14390">913.05999999999995</cx:pt>
          <cx:pt idx="14391">1827.9000000000001</cx:pt>
          <cx:pt idx="14392">4529.9799999999996</cx:pt>
          <cx:pt idx="14393">5000</cx:pt>
          <cx:pt idx="14394">9963.5599999999995</cx:pt>
          <cx:pt idx="14395">999.53999999999996</cx:pt>
          <cx:pt idx="14396">949.96000000000004</cx:pt>
          <cx:pt idx="14397">9276.3400000000001</cx:pt>
          <cx:pt idx="14398">4790.46</cx:pt>
          <cx:pt idx="14399">995.74000000000001</cx:pt>
          <cx:pt idx="14400">2129.3699999999999</cx:pt>
          <cx:pt idx="14401">2990.1500000000001</cx:pt>
          <cx:pt idx="14402">798.48000000000002</cx:pt>
          <cx:pt idx="14403">999.44000000000005</cx:pt>
          <cx:pt idx="14404">4927.3599999999997</cx:pt>
          <cx:pt idx="14405">4084.0700000000002</cx:pt>
          <cx:pt idx="14406">422</cx:pt>
          <cx:pt idx="14407">470.75</cx:pt>
          <cx:pt idx="14408">999.25</cx:pt>
          <cx:pt idx="14409">1000</cx:pt>
          <cx:pt idx="14410">4872.3999999999996</cx:pt>
          <cx:pt idx="14411">3991.0900000000001</cx:pt>
          <cx:pt idx="14412">4994.29</cx:pt>
          <cx:pt idx="14413">7303.6300000000001</cx:pt>
          <cx:pt idx="14414">9.9399999999999995</cx:pt>
          <cx:pt idx="14415">715.13999999999999</cx:pt>
          <cx:pt idx="14416">1506</cx:pt>
          <cx:pt idx="14417">754.24000000000001</cx:pt>
          <cx:pt idx="14418">7133.2799999999997</cx:pt>
          <cx:pt idx="14419">3371.7199999999998</cx:pt>
          <cx:pt idx="14420">2923.3699999999999</cx:pt>
          <cx:pt idx="14421">3000</cx:pt>
          <cx:pt idx="14422">4536.6800000000003</cx:pt>
          <cx:pt idx="14423">4999.6000000000004</cx:pt>
          <cx:pt idx="14424">9728.3600000000006</cx:pt>
          <cx:pt idx="14425">3792.1700000000001</cx:pt>
          <cx:pt idx="14426">3457.77</cx:pt>
          <cx:pt idx="14427">2889.3499999999999</cx:pt>
          <cx:pt idx="14428">649.66999999999996</cx:pt>
          <cx:pt idx="14429">6598.8199999999997</cx:pt>
          <cx:pt idx="14430">978.66999999999996</cx:pt>
          <cx:pt idx="14431">4966.1400000000003</cx:pt>
          <cx:pt idx="14432">455.19999999999999</cx:pt>
          <cx:pt idx="14433">3412.04</cx:pt>
          <cx:pt idx="14434">3633.8400000000001</cx:pt>
          <cx:pt idx="14435">520.34000000000003</cx:pt>
          <cx:pt idx="14436">4758.0600000000004</cx:pt>
          <cx:pt idx="14437">989.22000000000003</cx:pt>
          <cx:pt idx="14438">490.80000000000001</cx:pt>
          <cx:pt idx="14439">5000</cx:pt>
          <cx:pt idx="14440">445.66000000000003</cx:pt>
          <cx:pt idx="14441">4990</cx:pt>
          <cx:pt idx="14442">4976.1199999999999</cx:pt>
          <cx:pt idx="14443">325.83999999999997</cx:pt>
          <cx:pt idx="14444">5000</cx:pt>
          <cx:pt idx="14445">3000</cx:pt>
          <cx:pt idx="14446">956.50999999999999</cx:pt>
          <cx:pt idx="14447">1052.5899999999999</cx:pt>
          <cx:pt idx="14448">970</cx:pt>
          <cx:pt idx="14449">499.82999999999998</cx:pt>
          <cx:pt idx="14450">2000</cx:pt>
          <cx:pt idx="14451">4977.6700000000001</cx:pt>
          <cx:pt idx="14452">500</cx:pt>
          <cx:pt idx="14453">1499.1800000000001</cx:pt>
          <cx:pt idx="14454">4563.1099999999997</cx:pt>
          <cx:pt idx="14455">5000</cx:pt>
          <cx:pt idx="14456">1641.3</cx:pt>
          <cx:pt idx="14457">4999.9200000000001</cx:pt>
          <cx:pt idx="14458">5393.5200000000004</cx:pt>
          <cx:pt idx="14459">3044.3699999999999</cx:pt>
          <cx:pt idx="14460">2852.4699999999998</cx:pt>
          <cx:pt idx="14461">3999.75</cx:pt>
          <cx:pt idx="14462">686.34000000000003</cx:pt>
          <cx:pt idx="14463">4316.7299999999996</cx:pt>
          <cx:pt idx="14464">10007.83</cx:pt>
          <cx:pt idx="14465">7422.8299999999999</cx:pt>
          <cx:pt idx="14466">10902.24</cx:pt>
          <cx:pt idx="14467">999.40999999999997</cx:pt>
          <cx:pt idx="14468">18012.290000000001</cx:pt>
          <cx:pt idx="14469">7490.5500000000002</cx:pt>
          <cx:pt idx="14470">1665.3199999999999</cx:pt>
          <cx:pt idx="14471">500</cx:pt>
          <cx:pt idx="14472">971.75</cx:pt>
          <cx:pt idx="14473">1999.1600000000001</cx:pt>
          <cx:pt idx="14474">999.50999999999999</cx:pt>
          <cx:pt idx="14475">4714.5900000000001</cx:pt>
          <cx:pt idx="14476">1000</cx:pt>
          <cx:pt idx="14477">1948.54</cx:pt>
          <cx:pt idx="14478">4969.4899999999998</cx:pt>
          <cx:pt idx="14479">3000</cx:pt>
          <cx:pt idx="14480">426</cx:pt>
          <cx:pt idx="14481">3039.75</cx:pt>
          <cx:pt idx="14482">2000</cx:pt>
          <cx:pt idx="14483">27.059999999999999</cx:pt>
          <cx:pt idx="14484">4544.2399999999998</cx:pt>
          <cx:pt idx="14485">5009</cx:pt>
          <cx:pt idx="14486">1500</cx:pt>
          <cx:pt idx="14487">2406.96</cx:pt>
          <cx:pt idx="14488">1771.4200000000001</cx:pt>
          <cx:pt idx="14489">2949.1300000000001</cx:pt>
          <cx:pt idx="14490">4784.1199999999999</cx:pt>
          <cx:pt idx="14491">1222.28</cx:pt>
          <cx:pt idx="14492">384.80000000000001</cx:pt>
          <cx:pt idx="14493">9995.9599999999991</cx:pt>
          <cx:pt idx="14494">4999.2200000000003</cx:pt>
          <cx:pt idx="14495">926.50999999999999</cx:pt>
          <cx:pt idx="14496">4937.71</cx:pt>
          <cx:pt idx="14497">2690.7600000000002</cx:pt>
          <cx:pt idx="14498">9803.0400000000009</cx:pt>
          <cx:pt idx="14499">3698.1199999999999</cx:pt>
          <cx:pt idx="14500">6736.4700000000003</cx:pt>
          <cx:pt idx="14501">719.53999999999996</cx:pt>
          <cx:pt idx="14502">805.24000000000001</cx:pt>
          <cx:pt idx="14503">9755.6700000000001</cx:pt>
          <cx:pt idx="14504">9984.9200000000001</cx:pt>
          <cx:pt idx="14505">904.64999999999998</cx:pt>
          <cx:pt idx="14506">1499.5999999999999</cx:pt>
          <cx:pt idx="14507">2174.27</cx:pt>
          <cx:pt idx="14508">1405.6700000000001</cx:pt>
          <cx:pt idx="14509">1091</cx:pt>
          <cx:pt idx="14510">10000</cx:pt>
          <cx:pt idx="14511">11679.540000000001</cx:pt>
          <cx:pt idx="14512">972.17999999999995</cx:pt>
          <cx:pt idx="14513">2024.3800000000001</cx:pt>
          <cx:pt idx="14514">10251.99</cx:pt>
          <cx:pt idx="14515">4544.8500000000004</cx:pt>
          <cx:pt idx="14516">998.85000000000002</cx:pt>
          <cx:pt idx="14517">2286.6599999999999</cx:pt>
          <cx:pt idx="14518">7500</cx:pt>
          <cx:pt idx="14519">1500</cx:pt>
          <cx:pt idx="14520">9834.6100000000006</cx:pt>
          <cx:pt idx="14521">1008.89</cx:pt>
          <cx:pt idx="14522">1884.8499999999999</cx:pt>
          <cx:pt idx="14523">5994.1800000000003</cx:pt>
          <cx:pt idx="14524">3717.27</cx:pt>
          <cx:pt idx="14525">7151.1300000000001</cx:pt>
          <cx:pt idx="14526">6495.1199999999999</cx:pt>
          <cx:pt idx="14527">4994.9099999999999</cx:pt>
          <cx:pt idx="14528">500</cx:pt>
          <cx:pt idx="14529">4985.71</cx:pt>
          <cx:pt idx="14530">4999.7600000000002</cx:pt>
          <cx:pt idx="14531">500</cx:pt>
          <cx:pt idx="14532">656.05999999999995</cx:pt>
          <cx:pt idx="14533">3819.0799999999999</cx:pt>
          <cx:pt idx="14534">1007.97</cx:pt>
          <cx:pt idx="14535">4366.5600000000004</cx:pt>
          <cx:pt idx="14536">4857.46</cx:pt>
          <cx:pt idx="14537">5000</cx:pt>
          <cx:pt idx="14538">8757.4799999999996</cx:pt>
          <cx:pt idx="14539">3848.3499999999999</cx:pt>
          <cx:pt idx="14540">1996.5899999999999</cx:pt>
          <cx:pt idx="14541">11047.16</cx:pt>
          <cx:pt idx="14542">5081.6999999999998</cx:pt>
          <cx:pt idx="14543">2999.4200000000001</cx:pt>
          <cx:pt idx="14544">974.24000000000001</cx:pt>
          <cx:pt idx="14545">2988.9400000000001</cx:pt>
          <cx:pt idx="14546">4341</cx:pt>
          <cx:pt idx="14547">7501.29</cx:pt>
          <cx:pt idx="14548">1027.48</cx:pt>
          <cx:pt idx="14549">1012.33</cx:pt>
          <cx:pt idx="14550">744.50999999999999</cx:pt>
          <cx:pt idx="14551">4816.8199999999997</cx:pt>
          <cx:pt idx="14552">1000</cx:pt>
          <cx:pt idx="14553">496.99000000000001</cx:pt>
          <cx:pt idx="14554">9977</cx:pt>
          <cx:pt idx="14555">3994.23</cx:pt>
          <cx:pt idx="14556">9649</cx:pt>
          <cx:pt idx="14557">5000.1700000000001</cx:pt>
          <cx:pt idx="14558">4149.5500000000002</cx:pt>
          <cx:pt idx="14559">2973.5999999999999</cx:pt>
          <cx:pt idx="14560">118</cx:pt>
          <cx:pt idx="14561">8513.7000000000007</cx:pt>
          <cx:pt idx="14562">451.14999999999998</cx:pt>
          <cx:pt idx="14563">3746.8000000000002</cx:pt>
          <cx:pt idx="14564">999.08000000000004</cx:pt>
          <cx:pt idx="14565">415.32999999999998</cx:pt>
          <cx:pt idx="14566">5000</cx:pt>
          <cx:pt idx="14567">970.17999999999995</cx:pt>
          <cx:pt idx="14568">9987.5400000000009</cx:pt>
          <cx:pt idx="14569">1932.5999999999999</cx:pt>
          <cx:pt idx="14570">1000</cx:pt>
          <cx:pt idx="14571">10000</cx:pt>
          <cx:pt idx="14572">2764.6900000000001</cx:pt>
          <cx:pt idx="14573">4966.4300000000003</cx:pt>
          <cx:pt idx="14574">4689.3299999999999</cx:pt>
          <cx:pt idx="14575">827.70000000000005</cx:pt>
          <cx:pt idx="14576">999.48000000000002</cx:pt>
          <cx:pt idx="14577">4999.96</cx:pt>
          <cx:pt idx="14578">3743.8600000000001</cx:pt>
          <cx:pt idx="14579">4864.0799999999999</cx:pt>
          <cx:pt idx="14580">4821.2700000000004</cx:pt>
          <cx:pt idx="14581">4589.9899999999998</cx:pt>
          <cx:pt idx="14582">3857.3200000000002</cx:pt>
          <cx:pt idx="14583">1500.3199999999999</cx:pt>
          <cx:pt idx="14584">404.45999999999998</cx:pt>
          <cx:pt idx="14585">1088.6400000000001</cx:pt>
          <cx:pt idx="14586">986.40999999999997</cx:pt>
          <cx:pt idx="14587">507.47000000000003</cx:pt>
          <cx:pt idx="14588">893.85000000000002</cx:pt>
          <cx:pt idx="14589">8551.3400000000001</cx:pt>
          <cx:pt idx="14590">4725.5600000000004</cx:pt>
          <cx:pt idx="14591">990.58000000000004</cx:pt>
          <cx:pt idx="14592">8605.6299999999992</cx:pt>
          <cx:pt idx="14593">10016.139999999999</cx:pt>
          <cx:pt idx="14594">3836.7399999999998</cx:pt>
          <cx:pt idx="14595">6998.4899999999998</cx:pt>
          <cx:pt idx="14596">1017.1900000000001</cx:pt>
          <cx:pt idx="14597">1000</cx:pt>
          <cx:pt idx="14598">4096.6499999999996</cx:pt>
          <cx:pt idx="14599">3817.6300000000001</cx:pt>
          <cx:pt idx="14600">4272.7299999999996</cx:pt>
          <cx:pt idx="14601">4989.0799999999999</cx:pt>
          <cx:pt idx="14602">922.70000000000005</cx:pt>
          <cx:pt idx="14603">1874.8699999999999</cx:pt>
          <cx:pt idx="14604">8331.7199999999993</cx:pt>
          <cx:pt idx="14605">4993.5600000000004</cx:pt>
          <cx:pt idx="14606">1456.3299999999999</cx:pt>
          <cx:pt idx="14607">1003.6799999999999</cx:pt>
          <cx:pt idx="14608">498.85000000000002</cx:pt>
          <cx:pt idx="14609">500</cx:pt>
          <cx:pt idx="14610">822.25</cx:pt>
          <cx:pt idx="14611">5854.6899999999996</cx:pt>
          <cx:pt idx="14612">9769.4699999999993</cx:pt>
          <cx:pt idx="14613">1031.8499999999999</cx:pt>
          <cx:pt idx="14614">1000</cx:pt>
          <cx:pt idx="14615">7500</cx:pt>
          <cx:pt idx="14616">3352.1700000000001</cx:pt>
          <cx:pt idx="14617">492.66000000000003</cx:pt>
          <cx:pt idx="14618">2003.29</cx:pt>
          <cx:pt idx="14619">10081.809999999999</cx:pt>
          <cx:pt idx="14620">2701.0500000000002</cx:pt>
          <cx:pt idx="14621">6007.71</cx:pt>
          <cx:pt idx="14622">920.66999999999996</cx:pt>
          <cx:pt idx="14623">1990.8900000000001</cx:pt>
          <cx:pt idx="14624">4473.3999999999996</cx:pt>
          <cx:pt idx="14625">8509.9899999999998</cx:pt>
          <cx:pt idx="14626">1436.77</cx:pt>
          <cx:pt idx="14627">994.87</cx:pt>
          <cx:pt idx="14628">2391.9400000000001</cx:pt>
          <cx:pt idx="14629">7619.79</cx:pt>
          <cx:pt idx="14630">4800</cx:pt>
          <cx:pt idx="14631">500</cx:pt>
          <cx:pt idx="14632">5000</cx:pt>
          <cx:pt idx="14633">19472.07</cx:pt>
          <cx:pt idx="14634">1963.48</cx:pt>
          <cx:pt idx="14635">991.40999999999997</cx:pt>
          <cx:pt idx="14636">4999.2399999999998</cx:pt>
          <cx:pt idx="14637">3726</cx:pt>
          <cx:pt idx="14638">7381.75</cx:pt>
          <cx:pt idx="14639">1990.6400000000001</cx:pt>
          <cx:pt idx="14640">4908.4399999999996</cx:pt>
          <cx:pt idx="14641">9660.75</cx:pt>
          <cx:pt idx="14642">899.48000000000002</cx:pt>
          <cx:pt idx="14643">998.82000000000005</cx:pt>
          <cx:pt idx="14644">999.5</cx:pt>
          <cx:pt idx="14645">9804.7800000000007</cx:pt>
          <cx:pt idx="14646">2900.0700000000002</cx:pt>
          <cx:pt idx="14647">2233</cx:pt>
          <cx:pt idx="14648">979.77999999999997</cx:pt>
          <cx:pt idx="14649">5091.3000000000002</cx:pt>
          <cx:pt idx="14650">7493.6000000000004</cx:pt>
          <cx:pt idx="14651">8620.8999999999996</cx:pt>
          <cx:pt idx="14652">4752.6499999999996</cx:pt>
          <cx:pt idx="14653">1177.8800000000001</cx:pt>
          <cx:pt idx="14654">1987.1800000000001</cx:pt>
          <cx:pt idx="14655">4942.1599999999999</cx:pt>
          <cx:pt idx="14656">1999.3900000000001</cx:pt>
          <cx:pt idx="14657">1054.1400000000001</cx:pt>
          <cx:pt idx="14658">913.22000000000003</cx:pt>
          <cx:pt idx="14659">4998.8599999999997</cx:pt>
          <cx:pt idx="14660">947.29999999999995</cx:pt>
          <cx:pt idx="14661">499.63</cx:pt>
          <cx:pt idx="14662">7982.1899999999996</cx:pt>
          <cx:pt idx="14663">1988.27</cx:pt>
          <cx:pt idx="14664">4080.3299999999999</cx:pt>
          <cx:pt idx="14665">691.37</cx:pt>
          <cx:pt idx="14666">2995</cx:pt>
          <cx:pt idx="14667">13002.73</cx:pt>
          <cx:pt idx="14668">19882.43</cx:pt>
          <cx:pt idx="14669">2000</cx:pt>
          <cx:pt idx="14670">967.38999999999999</cx:pt>
          <cx:pt idx="14671">4617.6199999999999</cx:pt>
          <cx:pt idx="14672">499.33999999999997</cx:pt>
          <cx:pt idx="14673">5047.8100000000004</cx:pt>
          <cx:pt idx="14674">9999.8799999999992</cx:pt>
          <cx:pt idx="14675">4995.0900000000001</cx:pt>
          <cx:pt idx="14676">8189.4300000000003</cx:pt>
          <cx:pt idx="14677">3998.4000000000001</cx:pt>
          <cx:pt idx="14678">2000</cx:pt>
          <cx:pt idx="14679">9905.0499999999993</cx:pt>
          <cx:pt idx="14680">88.390000000000001</cx:pt>
          <cx:pt idx="14681">9467.2999999999993</cx:pt>
          <cx:pt idx="14682">4915.6499999999996</cx:pt>
          <cx:pt idx="14683">536.00999999999999</cx:pt>
          <cx:pt idx="14684">4958.8100000000004</cx:pt>
          <cx:pt idx="14685">5221.2799999999997</cx:pt>
          <cx:pt idx="14686">9957</cx:pt>
          <cx:pt idx="14687">67.780000000000001</cx:pt>
          <cx:pt idx="14688">9739.4300000000003</cx:pt>
          <cx:pt idx="14689">1448.8800000000001</cx:pt>
          <cx:pt idx="14690">4915.4200000000001</cx:pt>
          <cx:pt idx="14691">1681.3599999999999</cx:pt>
          <cx:pt idx="14692">5000</cx:pt>
          <cx:pt idx="14693">5838.6199999999999</cx:pt>
          <cx:pt idx="14694">7416.8599999999997</cx:pt>
          <cx:pt idx="14695">7303.8599999999997</cx:pt>
          <cx:pt idx="14696">1000</cx:pt>
          <cx:pt idx="14697">5585.6099999999997</cx:pt>
          <cx:pt idx="14698">978.17999999999995</cx:pt>
          <cx:pt idx="14699">2997.98</cx:pt>
          <cx:pt idx="14700">1456.0999999999999</cx:pt>
          <cx:pt idx="14701">1462.9000000000001</cx:pt>
          <cx:pt idx="14702">291.63999999999999</cx:pt>
          <cx:pt idx="14703">1944.24</cx:pt>
          <cx:pt idx="14704">1242.79</cx:pt>
          <cx:pt idx="14705">5000</cx:pt>
          <cx:pt idx="14706">500</cx:pt>
          <cx:pt idx="14707">4926.5100000000002</cx:pt>
          <cx:pt idx="14708">1000</cx:pt>
          <cx:pt idx="14709">499.35000000000002</cx:pt>
          <cx:pt idx="14710">3389.0900000000001</cx:pt>
          <cx:pt idx="14711">497.98000000000002</cx:pt>
          <cx:pt idx="14712">499.30000000000001</cx:pt>
          <cx:pt idx="14713">470.30000000000001</cx:pt>
          <cx:pt idx="14714">1002.73</cx:pt>
          <cx:pt idx="14715">4830.3100000000004</cx:pt>
          <cx:pt idx="14716">853.75</cx:pt>
          <cx:pt idx="14717">2629.1900000000001</cx:pt>
          <cx:pt idx="14718">4968.1000000000004</cx:pt>
          <cx:pt idx="14719">981.91999999999996</cx:pt>
          <cx:pt idx="14720">4055.8899999999999</cx:pt>
          <cx:pt idx="14721">3852.9899999999998</cx:pt>
          <cx:pt idx="14722">1304.5999999999999</cx:pt>
          <cx:pt idx="14723">1457.75</cx:pt>
          <cx:pt idx="14724">7793.46</cx:pt>
          <cx:pt idx="14725">1013.53</cx:pt>
          <cx:pt idx="14726">1994.3399999999999</cx:pt>
          <cx:pt idx="14727">8753.0599999999995</cx:pt>
          <cx:pt idx="14728">4992.5799999999999</cx:pt>
          <cx:pt idx="14729">9642.2199999999993</cx:pt>
          <cx:pt idx="14730">5000</cx:pt>
          <cx:pt idx="14731">3674.8800000000001</cx:pt>
          <cx:pt idx="14732">4862.5799999999999</cx:pt>
          <cx:pt idx="14733">1492.3599999999999</cx:pt>
          <cx:pt idx="14734">7400</cx:pt>
          <cx:pt idx="14735">1000</cx:pt>
          <cx:pt idx="14736">4982.7600000000002</cx:pt>
          <cx:pt idx="14737">1000</cx:pt>
          <cx:pt idx="14738">936.52999999999997</cx:pt>
          <cx:pt idx="14739">174.83000000000001</cx:pt>
          <cx:pt idx="14740">3000</cx:pt>
          <cx:pt idx="14741">4894.6199999999999</cx:pt>
          <cx:pt idx="14742">3207.6399999999999</cx:pt>
          <cx:pt idx="14743">500</cx:pt>
          <cx:pt idx="14744">9978.3899999999994</cx:pt>
          <cx:pt idx="14745">1999.49</cx:pt>
          <cx:pt idx="14746">10000</cx:pt>
          <cx:pt idx="14747">1529.47</cx:pt>
          <cx:pt idx="14748">3000</cx:pt>
          <cx:pt idx="14749">2015.71</cx:pt>
          <cx:pt idx="14750">2415</cx:pt>
          <cx:pt idx="14751">415.49000000000001</cx:pt>
          <cx:pt idx="14752">7499.79</cx:pt>
          <cx:pt idx="14753">1441</cx:pt>
          <cx:pt idx="14754">1337</cx:pt>
          <cx:pt idx="14755">1039.03</cx:pt>
          <cx:pt idx="14756">4996.1000000000004</cx:pt>
          <cx:pt idx="14757">973.58000000000004</cx:pt>
          <cx:pt idx="14758">981</cx:pt>
          <cx:pt idx="14759">1492.52</cx:pt>
          <cx:pt idx="14760">996.84000000000003</cx:pt>
          <cx:pt idx="14761">7839.0600000000004</cx:pt>
          <cx:pt idx="14762">927.98000000000002</cx:pt>
          <cx:pt idx="14763">4010.4200000000001</cx:pt>
          <cx:pt idx="14764">3554.5</cx:pt>
          <cx:pt idx="14765">2534.1999999999998</cx:pt>
          <cx:pt idx="14766">4470.8199999999997</cx:pt>
          <cx:pt idx="14767">5051.8999999999996</cx:pt>
          <cx:pt idx="14768">257.18000000000001</cx:pt>
          <cx:pt idx="14769">4859.1099999999997</cx:pt>
          <cx:pt idx="14770">5955.8199999999997</cx:pt>
          <cx:pt idx="14771">504.00999999999999</cx:pt>
          <cx:pt idx="14772">7434.3900000000003</cx:pt>
          <cx:pt idx="14773">1493.26</cx:pt>
          <cx:pt idx="14774">432.48000000000002</cx:pt>
          <cx:pt idx="14775">173</cx:pt>
          <cx:pt idx="14776">9998.4200000000001</cx:pt>
          <cx:pt idx="14777">2000</cx:pt>
          <cx:pt idx="14778">13653.299999999999</cx:pt>
          <cx:pt idx="14779">1956.75</cx:pt>
          <cx:pt idx="14780">9926.3400000000001</cx:pt>
          <cx:pt idx="14781">4627.3299999999999</cx:pt>
          <cx:pt idx="14782">4439.5799999999999</cx:pt>
          <cx:pt idx="14783">14025.15</cx:pt>
          <cx:pt idx="14784">998.17999999999995</cx:pt>
          <cx:pt idx="14785">1993.95</cx:pt>
          <cx:pt idx="14786">5025.3199999999997</cx:pt>
          <cx:pt idx="14787">963.12</cx:pt>
          <cx:pt idx="14788">1533.71</cx:pt>
          <cx:pt idx="14789">1132.1600000000001</cx:pt>
          <cx:pt idx="14790">998.00999999999999</cx:pt>
          <cx:pt idx="14791">1570.8599999999999</cx:pt>
          <cx:pt idx="14792">1337.3099999999999</cx:pt>
          <cx:pt idx="14793">1484.97</cx:pt>
          <cx:pt idx="14794">1715.71</cx:pt>
          <cx:pt idx="14795">988.22000000000003</cx:pt>
          <cx:pt idx="14796">1016.92</cx:pt>
          <cx:pt idx="14797">10293.209999999999</cx:pt>
          <cx:pt idx="14798">4999.8900000000003</cx:pt>
          <cx:pt idx="14799">500</cx:pt>
          <cx:pt idx="14800">7347.7299999999996</cx:pt>
          <cx:pt idx="14801">2996.0799999999999</cx:pt>
          <cx:pt idx="14802">9099.2999999999993</cx:pt>
          <cx:pt idx="14803">3978.5799999999999</cx:pt>
          <cx:pt idx="14804">4933.0799999999999</cx:pt>
          <cx:pt idx="14805">5012.6899999999996</cx:pt>
          <cx:pt idx="14806">4982.2799999999997</cx:pt>
          <cx:pt idx="14807">975.75999999999999</cx:pt>
          <cx:pt idx="14808">999.12</cx:pt>
          <cx:pt idx="14809">3000</cx:pt>
          <cx:pt idx="14810">4184.6899999999996</cx:pt>
          <cx:pt idx="14811">2996.3200000000002</cx:pt>
          <cx:pt idx="14812">38.810000000000002</cx:pt>
          <cx:pt idx="14813">4555.04</cx:pt>
          <cx:pt idx="14814">4992.6000000000004</cx:pt>
          <cx:pt idx="14815">4992.7799999999997</cx:pt>
          <cx:pt idx="14816">2920.5300000000002</cx:pt>
          <cx:pt idx="14817">1805.53</cx:pt>
          <cx:pt idx="14818">2033.3499999999999</cx:pt>
          <cx:pt idx="14819">7489</cx:pt>
          <cx:pt idx="14820">1882.6700000000001</cx:pt>
          <cx:pt idx="14821">4473</cx:pt>
          <cx:pt idx="14822">50.5</cx:pt>
          <cx:pt idx="14823">1000</cx:pt>
          <cx:pt idx="14824">4910.75</cx:pt>
          <cx:pt idx="14825">459.26999999999998</cx:pt>
          <cx:pt idx="14826">1995.52</cx:pt>
          <cx:pt idx="14827">960.66999999999996</cx:pt>
          <cx:pt idx="14828">3829.0300000000002</cx:pt>
          <cx:pt idx="14829">976.89999999999998</cx:pt>
          <cx:pt idx="14830">5000</cx:pt>
          <cx:pt idx="14831">12448.860000000001</cx:pt>
          <cx:pt idx="14832">1473.52</cx:pt>
          <cx:pt idx="14833">4581.8100000000004</cx:pt>
          <cx:pt idx="14834">1498.8599999999999</cx:pt>
          <cx:pt idx="14835">6496.4700000000003</cx:pt>
          <cx:pt idx="14836">499.50999999999999</cx:pt>
          <cx:pt idx="14837">999.04999999999995</cx:pt>
          <cx:pt idx="14838">995.33000000000004</cx:pt>
          <cx:pt idx="14839">1003.8</cx:pt>
          <cx:pt idx="14840">2875.3400000000001</cx:pt>
          <cx:pt idx="14841">9652.2700000000004</cx:pt>
          <cx:pt idx="14842">1019.24</cx:pt>
          <cx:pt idx="14843">1998.9100000000001</cx:pt>
          <cx:pt idx="14844">4933.1099999999997</cx:pt>
          <cx:pt idx="14845">3364.8699999999999</cx:pt>
          <cx:pt idx="14846">499.75</cx:pt>
          <cx:pt idx="14847">2002</cx:pt>
          <cx:pt idx="14848">1759.1300000000001</cx:pt>
          <cx:pt idx="14849">4922.0900000000001</cx:pt>
          <cx:pt idx="14850">999.40999999999997</cx:pt>
          <cx:pt idx="14851">2955.6900000000001</cx:pt>
          <cx:pt idx="14852">4970.6999999999998</cx:pt>
          <cx:pt idx="14853">8743.6000000000004</cx:pt>
          <cx:pt idx="14854">5272.3000000000002</cx:pt>
          <cx:pt idx="14855">1368.2</cx:pt>
          <cx:pt idx="14856">4899.4700000000003</cx:pt>
          <cx:pt idx="14857">9999</cx:pt>
          <cx:pt idx="14858">691.50999999999999</cx:pt>
          <cx:pt idx="14859">11982.99</cx:pt>
          <cx:pt idx="14860">391.31999999999999</cx:pt>
          <cx:pt idx="14861">2001.97</cx:pt>
          <cx:pt idx="14862">4718.8500000000004</cx:pt>
          <cx:pt idx="14863">888.72000000000003</cx:pt>
          <cx:pt idx="14864">4999.8500000000004</cx:pt>
          <cx:pt idx="14865">7290.54</cx:pt>
          <cx:pt idx="14866">5000</cx:pt>
          <cx:pt idx="14867">9947.0300000000007</cx:pt>
          <cx:pt idx="14868">4984.8900000000003</cx:pt>
          <cx:pt idx="14869">2151.48</cx:pt>
          <cx:pt idx="14870">733.72000000000003</cx:pt>
          <cx:pt idx="14871">488.33999999999997</cx:pt>
          <cx:pt idx="14872">300</cx:pt>
          <cx:pt idx="14873">2528.3699999999999</cx:pt>
          <cx:pt idx="14874">1734.3399999999999</cx:pt>
          <cx:pt idx="14875">4066.5</cx:pt>
          <cx:pt idx="14876">999.22000000000003</cx:pt>
          <cx:pt idx="14877">2994.1700000000001</cx:pt>
          <cx:pt idx="14878">1006.05</cx:pt>
          <cx:pt idx="14879">3083.4400000000001</cx:pt>
          <cx:pt idx="14880">5133.8699999999999</cx:pt>
          <cx:pt idx="14881">7154.8900000000003</cx:pt>
          <cx:pt idx="14882">4806</cx:pt>
          <cx:pt idx="14883">1490.0599999999999</cx:pt>
          <cx:pt idx="14884">9715.8099999999995</cx:pt>
          <cx:pt idx="14885">1014.0700000000001</cx:pt>
          <cx:pt idx="14886">4962.0100000000002</cx:pt>
          <cx:pt idx="14887">5000</cx:pt>
          <cx:pt idx="14888">2849.8899999999999</cx:pt>
          <cx:pt idx="14889">67.349999999999994</cx:pt>
          <cx:pt idx="14890">1000</cx:pt>
          <cx:pt idx="14891">734.85000000000002</cx:pt>
          <cx:pt idx="14892">7261.6000000000004</cx:pt>
          <cx:pt idx="14893">4997.7799999999997</cx:pt>
          <cx:pt idx="14894">4998.5799999999999</cx:pt>
          <cx:pt idx="14895">415.67000000000002</cx:pt>
          <cx:pt idx="14896">1999.3599999999999</cx:pt>
          <cx:pt idx="14897">2683.1399999999999</cx:pt>
          <cx:pt idx="14898">4587.3500000000004</cx:pt>
          <cx:pt idx="14899">4954.25</cx:pt>
          <cx:pt idx="14900">844.63999999999999</cx:pt>
          <cx:pt idx="14901">3397.2800000000002</cx:pt>
          <cx:pt idx="14902">975.87</cx:pt>
          <cx:pt idx="14903">293.63999999999999</cx:pt>
          <cx:pt idx="14904">2788.02</cx:pt>
          <cx:pt idx="14905">4998.4899999999998</cx:pt>
          <cx:pt idx="14906">7265.1999999999998</cx:pt>
          <cx:pt idx="14907">6528.0699999999997</cx:pt>
          <cx:pt idx="14908">10000</cx:pt>
          <cx:pt idx="14909">24035.77</cx:pt>
          <cx:pt idx="14910">2709.8400000000001</cx:pt>
          <cx:pt idx="14911">9933.2700000000004</cx:pt>
          <cx:pt idx="14912">1176.1300000000001</cx:pt>
          <cx:pt idx="14913">1697.0899999999999</cx:pt>
          <cx:pt idx="14914">9998.0300000000007</cx:pt>
          <cx:pt idx="14915">4960</cx:pt>
          <cx:pt idx="14916">1366.1800000000001</cx:pt>
          <cx:pt idx="14917">2968.8699999999999</cx:pt>
          <cx:pt idx="14918">4995.5500000000002</cx:pt>
          <cx:pt idx="14919">972.75999999999999</cx:pt>
          <cx:pt idx="14920">854.47000000000003</cx:pt>
          <cx:pt idx="14921">500</cx:pt>
          <cx:pt idx="14922">692.25</cx:pt>
          <cx:pt idx="14923">370.35000000000002</cx:pt>
          <cx:pt idx="14924">998.88999999999999</cx:pt>
          <cx:pt idx="14925">2000</cx:pt>
          <cx:pt idx="14926">4579.8400000000001</cx:pt>
          <cx:pt idx="14927">10000</cx:pt>
          <cx:pt idx="14928">8562.9400000000005</cx:pt>
          <cx:pt idx="14929">9783.0699999999997</cx:pt>
          <cx:pt idx="14930">15000</cx:pt>
          <cx:pt idx="14931">3428.5700000000002</cx:pt>
          <cx:pt idx="14932">876.27999999999997</cx:pt>
          <cx:pt idx="14933">4826.6099999999997</cx:pt>
          <cx:pt idx="14934">928.30999999999995</cx:pt>
          <cx:pt idx="14935">8240.5</cx:pt>
          <cx:pt idx="14936">498.18000000000001</cx:pt>
          <cx:pt idx="14937">967.98000000000002</cx:pt>
          <cx:pt idx="14938">494.26999999999998</cx:pt>
          <cx:pt idx="14939">346.18000000000001</cx:pt>
          <cx:pt idx="14940">4821.2399999999998</cx:pt>
          <cx:pt idx="14941">992.5</cx:pt>
          <cx:pt idx="14942">1033.5</cx:pt>
          <cx:pt idx="14943">2975.8499999999999</cx:pt>
          <cx:pt idx="14944">5897.9700000000003</cx:pt>
          <cx:pt idx="14945">4996.4700000000003</cx:pt>
          <cx:pt idx="14946">6934.29</cx:pt>
          <cx:pt idx="14947">5026.5900000000001</cx:pt>
          <cx:pt idx="14948">1282.95</cx:pt>
          <cx:pt idx="14949">484.10000000000002</cx:pt>
          <cx:pt idx="14950">1979.5799999999999</cx:pt>
          <cx:pt idx="14951">999.05999999999995</cx:pt>
          <cx:pt idx="14952">914.75</cx:pt>
          <cx:pt idx="14953">1955.46</cx:pt>
          <cx:pt idx="14954">1040.6600000000001</cx:pt>
          <cx:pt idx="14955">723.45000000000005</cx:pt>
          <cx:pt idx="14956">2477.0300000000002</cx:pt>
          <cx:pt idx="14957">12000</cx:pt>
          <cx:pt idx="14958">607.99000000000001</cx:pt>
          <cx:pt idx="14959">1499.8</cx:pt>
          <cx:pt idx="14960">526.22000000000003</cx:pt>
          <cx:pt idx="14961">4980.6700000000001</cx:pt>
          <cx:pt idx="14962">5018.4099999999999</cx:pt>
          <cx:pt idx="14963">499.69999999999999</cx:pt>
          <cx:pt idx="14964">7477.25</cx:pt>
          <cx:pt idx="14965">4923.9399999999996</cx:pt>
          <cx:pt idx="14966">4912.9099999999999</cx:pt>
          <cx:pt idx="14967">669.28999999999996</cx:pt>
          <cx:pt idx="14968">2964.73</cx:pt>
          <cx:pt idx="14969">1998.72</cx:pt>
          <cx:pt idx="14970">7118.9499999999998</cx:pt>
          <cx:pt idx="14971">1904.74</cx:pt>
          <cx:pt idx="14972">1915.3800000000001</cx:pt>
          <cx:pt idx="14973">489.19</cx:pt>
          <cx:pt idx="14974">2940.8200000000002</cx:pt>
          <cx:pt idx="14975">129.40000000000001</cx:pt>
          <cx:pt idx="14976">4941.5600000000004</cx:pt>
          <cx:pt idx="14977">10007.91</cx:pt>
          <cx:pt idx="14978">972.55999999999995</cx:pt>
          <cx:pt idx="14979">1792.0599999999999</cx:pt>
          <cx:pt idx="14980">773.91999999999996</cx:pt>
          <cx:pt idx="14981">3029.9299999999998</cx:pt>
          <cx:pt idx="14982">950</cx:pt>
          <cx:pt idx="14983">4929.25</cx:pt>
          <cx:pt idx="14984">3070.4699999999998</cx:pt>
          <cx:pt idx="14985">997.80999999999995</cx:pt>
          <cx:pt idx="14986">3299.3000000000002</cx:pt>
          <cx:pt idx="14987">1800</cx:pt>
          <cx:pt idx="14988">2150.9200000000001</cx:pt>
          <cx:pt idx="14989">4963.6300000000001</cx:pt>
          <cx:pt idx="14990">1971.05</cx:pt>
          <cx:pt idx="14991">487.99000000000001</cx:pt>
          <cx:pt idx="14992">3845.79</cx:pt>
          <cx:pt idx="14993">4973.0600000000004</cx:pt>
          <cx:pt idx="14994">4481.1199999999999</cx:pt>
          <cx:pt idx="14995">4371.71</cx:pt>
          <cx:pt idx="14996">7245.8400000000001</cx:pt>
          <cx:pt idx="14997">975</cx:pt>
          <cx:pt idx="14998">4436.25</cx:pt>
          <cx:pt idx="14999">3478.8200000000002</cx:pt>
          <cx:pt idx="15000">294.93000000000001</cx:pt>
          <cx:pt idx="15001">2998.8000000000002</cx:pt>
          <cx:pt idx="15002">975.53999999999996</cx:pt>
          <cx:pt idx="15003">177.27000000000001</cx:pt>
          <cx:pt idx="15004">2300</cx:pt>
          <cx:pt idx="15005">4896.3900000000003</cx:pt>
          <cx:pt idx="15006">2499.9899999999998</cx:pt>
          <cx:pt idx="15007">4996.29</cx:pt>
          <cx:pt idx="15008">1325.49</cx:pt>
          <cx:pt idx="15009">2001.01</cx:pt>
          <cx:pt idx="15010">991.5</cx:pt>
          <cx:pt idx="15011">999.41999999999996</cx:pt>
          <cx:pt idx="15012">825.82000000000005</cx:pt>
          <cx:pt idx="15013">887.76999999999998</cx:pt>
          <cx:pt idx="15014">8499.3899999999994</cx:pt>
          <cx:pt idx="15015">995.08000000000004</cx:pt>
          <cx:pt idx="15016">10000</cx:pt>
          <cx:pt idx="15017">603.16999999999996</cx:pt>
          <cx:pt idx="15018">280.05000000000001</cx:pt>
          <cx:pt idx="15019">4973.21</cx:pt>
          <cx:pt idx="15020">4785.25</cx:pt>
          <cx:pt idx="15021">500</cx:pt>
          <cx:pt idx="15022">1365</cx:pt>
          <cx:pt idx="15023">1039.71</cx:pt>
          <cx:pt idx="15024">857.49000000000001</cx:pt>
          <cx:pt idx="15025">905.96000000000004</cx:pt>
          <cx:pt idx="15026">2142.8499999999999</cx:pt>
          <cx:pt idx="15027">1997.8599999999999</cx:pt>
          <cx:pt idx="15028">688.14999999999998</cx:pt>
          <cx:pt idx="15029">735.96000000000004</cx:pt>
          <cx:pt idx="15030">4941.8500000000004</cx:pt>
          <cx:pt idx="15031">479.75</cx:pt>
          <cx:pt idx="15032">12886.92</cx:pt>
          <cx:pt idx="15033">487.36000000000001</cx:pt>
          <cx:pt idx="15034">25000</cx:pt>
          <cx:pt idx="15035">10000</cx:pt>
          <cx:pt idx="15036">5044.8999999999996</cx:pt>
          <cx:pt idx="15037">2158.8600000000001</cx:pt>
          <cx:pt idx="15038">5000</cx:pt>
          <cx:pt idx="15039">11.94</cx:pt>
          <cx:pt idx="15040">1476.73</cx:pt>
          <cx:pt idx="15041">7500</cx:pt>
          <cx:pt idx="15042">1478.23</cx:pt>
          <cx:pt idx="15043">750</cx:pt>
          <cx:pt idx="15044">996.40999999999997</cx:pt>
          <cx:pt idx="15045">9977.0799999999999</cx:pt>
          <cx:pt idx="15046">3000</cx:pt>
          <cx:pt idx="15047">4971</cx:pt>
          <cx:pt idx="15048">1000</cx:pt>
          <cx:pt idx="15049">1410</cx:pt>
          <cx:pt idx="15050">4969.04</cx:pt>
          <cx:pt idx="15051">1979.7</cx:pt>
          <cx:pt idx="15052">4994.3999999999996</cx:pt>
          <cx:pt idx="15053">7429.8999999999996</cx:pt>
          <cx:pt idx="15054">1111.0599999999999</cx:pt>
          <cx:pt idx="15055">2910.3099999999999</cx:pt>
          <cx:pt idx="15056">9748.7900000000009</cx:pt>
          <cx:pt idx="15057">7579.7799999999997</cx:pt>
          <cx:pt idx="15058">966.96000000000004</cx:pt>
          <cx:pt idx="15059">1021.59</cx:pt>
          <cx:pt idx="15060">4975.96</cx:pt>
          <cx:pt idx="15061">497.08999999999997</cx:pt>
          <cx:pt idx="15062">481.89999999999998</cx:pt>
          <cx:pt idx="15063">4424.5900000000001</cx:pt>
          <cx:pt idx="15064">999.83000000000004</cx:pt>
          <cx:pt idx="15065">900.61000000000001</cx:pt>
          <cx:pt idx="15066">3546.02</cx:pt>
          <cx:pt idx="15067">868.01999999999998</cx:pt>
          <cx:pt idx="15068">869.63999999999999</cx:pt>
          <cx:pt idx="15069">1370.3299999999999</cx:pt>
          <cx:pt idx="15070">1000</cx:pt>
          <cx:pt idx="15071">5000</cx:pt>
          <cx:pt idx="15072">4782.5299999999997</cx:pt>
          <cx:pt idx="15073">1527.53</cx:pt>
          <cx:pt idx="15074">4974.3100000000004</cx:pt>
          <cx:pt idx="15075">579.95000000000005</cx:pt>
          <cx:pt idx="15076">6379.8900000000003</cx:pt>
          <cx:pt idx="15077">2000</cx:pt>
          <cx:pt idx="15078">799.58000000000004</cx:pt>
          <cx:pt idx="15079">2989.9899999999998</cx:pt>
          <cx:pt idx="15080">7439.6199999999999</cx:pt>
          <cx:pt idx="15081">5000</cx:pt>
          <cx:pt idx="15082">998.07000000000005</cx:pt>
          <cx:pt idx="15083">2424.4499999999998</cx:pt>
          <cx:pt idx="15084">1000.4</cx:pt>
          <cx:pt idx="15085">1809.4200000000001</cx:pt>
          <cx:pt idx="15086">3973.8600000000001</cx:pt>
          <cx:pt idx="15087">998.29999999999995</cx:pt>
          <cx:pt idx="15088">6340.1999999999998</cx:pt>
          <cx:pt idx="15089">6882.1300000000001</cx:pt>
          <cx:pt idx="15090">15008.34</cx:pt>
          <cx:pt idx="15091">9969.7299999999996</cx:pt>
          <cx:pt idx="15092">498.38999999999999</cx:pt>
          <cx:pt idx="15093">470.56999999999999</cx:pt>
          <cx:pt idx="15094">1000</cx:pt>
          <cx:pt idx="15095">913.64999999999998</cx:pt>
          <cx:pt idx="15096">2483.5700000000002</cx:pt>
          <cx:pt idx="15097">12.960000000000001</cx:pt>
          <cx:pt idx="15098">7488.8400000000001</cx:pt>
          <cx:pt idx="15099">1493.77</cx:pt>
          <cx:pt idx="15100">982.20000000000005</cx:pt>
          <cx:pt idx="15101">9958.8799999999992</cx:pt>
          <cx:pt idx="15102">1031.53</cx:pt>
          <cx:pt idx="15103">1020.8</cx:pt>
          <cx:pt idx="15104">713.16999999999996</cx:pt>
          <cx:pt idx="15105">1010.9</cx:pt>
          <cx:pt idx="15106">7243.6800000000003</cx:pt>
          <cx:pt idx="15107">7499.0100000000002</cx:pt>
          <cx:pt idx="15108">5000</cx:pt>
          <cx:pt idx="15109">999.01999999999998</cx:pt>
          <cx:pt idx="15110">9686.4799999999996</cx:pt>
          <cx:pt idx="15111">3531.5700000000002</cx:pt>
          <cx:pt idx="15112">420.86000000000001</cx:pt>
          <cx:pt idx="15113">1998.3199999999999</cx:pt>
          <cx:pt idx="15114">959.24000000000001</cx:pt>
          <cx:pt idx="15115">25</cx:pt>
          <cx:pt idx="15116">5002.96</cx:pt>
          <cx:pt idx="15117">999.90999999999997</cx:pt>
          <cx:pt idx="15118">10016.49</cx:pt>
          <cx:pt idx="15119">433.30000000000001</cx:pt>
          <cx:pt idx="15120">5143.3400000000001</cx:pt>
          <cx:pt idx="15121">999.48000000000002</cx:pt>
          <cx:pt idx="15122">4991.1899999999996</cx:pt>
          <cx:pt idx="15123">2981.48</cx:pt>
          <cx:pt idx="15124">166.28</cx:pt>
          <cx:pt idx="15125">976.15999999999997</cx:pt>
          <cx:pt idx="15126">2000</cx:pt>
          <cx:pt idx="15127">1000</cx:pt>
          <cx:pt idx="15128">7500</cx:pt>
          <cx:pt idx="15129">1929.0599999999999</cx:pt>
          <cx:pt idx="15130">1991.28</cx:pt>
          <cx:pt idx="15131">500</cx:pt>
          <cx:pt idx="15132">5000</cx:pt>
          <cx:pt idx="15133">999.88999999999999</cx:pt>
          <cx:pt idx="15134">2434.29</cx:pt>
          <cx:pt idx="15135">1001.3</cx:pt>
          <cx:pt idx="15136">4921.5100000000002</cx:pt>
          <cx:pt idx="15137">1000</cx:pt>
          <cx:pt idx="15138">994.34000000000003</cx:pt>
          <cx:pt idx="15139">197.66999999999999</cx:pt>
          <cx:pt idx="15140">1000</cx:pt>
          <cx:pt idx="15141">270.98000000000002</cx:pt>
          <cx:pt idx="15142">1141.8900000000001</cx:pt>
          <cx:pt idx="15143">5243.6599999999999</cx:pt>
          <cx:pt idx="15144">1497.73</cx:pt>
          <cx:pt idx="15145">161.44999999999999</cx:pt>
          <cx:pt idx="15146">954.13</cx:pt>
          <cx:pt idx="15147">498.19</cx:pt>
          <cx:pt idx="15148">3000</cx:pt>
          <cx:pt idx="15149">555.73000000000002</cx:pt>
          <cx:pt idx="15150">680.39999999999998</cx:pt>
          <cx:pt idx="15151">984.77999999999997</cx:pt>
          <cx:pt idx="15152">925</cx:pt>
          <cx:pt idx="15153">525.48000000000002</cx:pt>
          <cx:pt idx="15154">1021.0700000000001</cx:pt>
          <cx:pt idx="15155">1282.0799999999999</cx:pt>
          <cx:pt idx="15156">5000</cx:pt>
          <cx:pt idx="15157">1782.1700000000001</cx:pt>
          <cx:pt idx="15158">885.99000000000001</cx:pt>
          <cx:pt idx="15159">486.88999999999999</cx:pt>
          <cx:pt idx="15160">2919.6799999999998</cx:pt>
          <cx:pt idx="15161">496.39999999999998</cx:pt>
          <cx:pt idx="15162">496.27999999999997</cx:pt>
          <cx:pt idx="15163">7497.2799999999997</cx:pt>
          <cx:pt idx="15164">1080.7</cx:pt>
          <cx:pt idx="15165">7499.3000000000002</cx:pt>
          <cx:pt idx="15166">4998.3100000000004</cx:pt>
          <cx:pt idx="15167">489.30000000000001</cx:pt>
          <cx:pt idx="15168">4488.3800000000001</cx:pt>
          <cx:pt idx="15169">1029.3699999999999</cx:pt>
          <cx:pt idx="15170">1999.97</cx:pt>
          <cx:pt idx="15171">4999.4300000000003</cx:pt>
          <cx:pt idx="15172">482.52999999999997</cx:pt>
          <cx:pt idx="15173">995.85000000000002</cx:pt>
          <cx:pt idx="15174">1060.48</cx:pt>
          <cx:pt idx="15175">1340.27</cx:pt>
          <cx:pt idx="15176">6555.5799999999999</cx:pt>
          <cx:pt idx="15177">996.32000000000005</cx:pt>
          <cx:pt idx="15178">4705.6599999999999</cx:pt>
          <cx:pt idx="15179">6891.5500000000002</cx:pt>
          <cx:pt idx="15180">1011.8099999999999</cx:pt>
          <cx:pt idx="15181">4946.2399999999998</cx:pt>
          <cx:pt idx="15182">5000</cx:pt>
          <cx:pt idx="15183">4826.1400000000003</cx:pt>
          <cx:pt idx="15184">976.49000000000001</cx:pt>
          <cx:pt idx="15185">3040.0599999999999</cx:pt>
          <cx:pt idx="15186">2000</cx:pt>
          <cx:pt idx="15187">2449.4299999999998</cx:pt>
          <cx:pt idx="15188">789.17999999999995</cx:pt>
          <cx:pt idx="15189">1161.5999999999999</cx:pt>
          <cx:pt idx="15190">1506.0699999999999</cx:pt>
          <cx:pt idx="15191">74.959999999999994</cx:pt>
          <cx:pt idx="15192">488.44</cx:pt>
          <cx:pt idx="15193">2522.7800000000002</cx:pt>
          <cx:pt idx="15194">997.42999999999995</cx:pt>
          <cx:pt idx="15195">999.95000000000005</cx:pt>
          <cx:pt idx="15196">11206.91</cx:pt>
          <cx:pt idx="15197">3960.77</cx:pt>
          <cx:pt idx="15198">8567.9599999999991</cx:pt>
          <cx:pt idx="15199">4919.8299999999999</cx:pt>
          <cx:pt idx="15200">1392.73</cx:pt>
          <cx:pt idx="15201">1404.4000000000001</cx:pt>
          <cx:pt idx="15202">9999</cx:pt>
          <cx:pt idx="15203">1935.1900000000001</cx:pt>
          <cx:pt idx="15204">810.62</cx:pt>
          <cx:pt idx="15205">1422.3900000000001</cx:pt>
          <cx:pt idx="15206">7494.9200000000001</cx:pt>
          <cx:pt idx="15207">8500</cx:pt>
          <cx:pt idx="15208">1000.5</cx:pt>
          <cx:pt idx="15209">5000</cx:pt>
          <cx:pt idx="15210">9955.0400000000009</cx:pt>
          <cx:pt idx="15211">750</cx:pt>
          <cx:pt idx="15212">969.12</cx:pt>
          <cx:pt idx="15213">4998.1499999999996</cx:pt>
          <cx:pt idx="15214">7467.4200000000001</cx:pt>
          <cx:pt idx="15215">7473.3599999999997</cx:pt>
          <cx:pt idx="15216">5172.5600000000004</cx:pt>
          <cx:pt idx="15217">3003.3600000000001</cx:pt>
          <cx:pt idx="15218">7450</cx:pt>
          <cx:pt idx="15219">1361.74</cx:pt>
          <cx:pt idx="15220">15</cx:pt>
          <cx:pt idx="15221">1540.8</cx:pt>
          <cx:pt idx="15222">4762.0699999999997</cx:pt>
          <cx:pt idx="15223">7465.25</cx:pt>
          <cx:pt idx="15224">1501.3099999999999</cx:pt>
          <cx:pt idx="15225">1939.5999999999999</cx:pt>
          <cx:pt idx="15226">10498.610000000001</cx:pt>
          <cx:pt idx="15227">9785.9400000000005</cx:pt>
          <cx:pt idx="15228">879.90999999999997</cx:pt>
          <cx:pt idx="15229">882.75</cx:pt>
          <cx:pt idx="15230">480.75</cx:pt>
          <cx:pt idx="15231">1020.2</cx:pt>
          <cx:pt idx="15232">999.73000000000002</cx:pt>
          <cx:pt idx="15233">4198.9300000000003</cx:pt>
          <cx:pt idx="15234">10061.440000000001</cx:pt>
          <cx:pt idx="15235">2870.1599999999999</cx:pt>
          <cx:pt idx="15236">263.50999999999999</cx:pt>
          <cx:pt idx="15237">4998.6899999999996</cx:pt>
          <cx:pt idx="15238">2524.3299999999999</cx:pt>
          <cx:pt idx="15239">1459.5599999999999</cx:pt>
          <cx:pt idx="15240">2812.6100000000001</cx:pt>
          <cx:pt idx="15241">1115.45</cx:pt>
          <cx:pt idx="15242">466.41000000000003</cx:pt>
          <cx:pt idx="15243">1984.05</cx:pt>
          <cx:pt idx="15244">4997.1800000000003</cx:pt>
          <cx:pt idx="15245">4479.9700000000003</cx:pt>
          <cx:pt idx="15246">9627.9699999999993</cx:pt>
          <cx:pt idx="15247">507.55000000000001</cx:pt>
          <cx:pt idx="15248">4808.8500000000004</cx:pt>
          <cx:pt idx="15249">7474.3000000000002</cx:pt>
          <cx:pt idx="15250">9971.1399999999994</cx:pt>
          <cx:pt idx="15251">1978.25</cx:pt>
          <cx:pt idx="15252">1497.0999999999999</cx:pt>
          <cx:pt idx="15253">7005.3800000000001</cx:pt>
          <cx:pt idx="15254">985.62</cx:pt>
          <cx:pt idx="15255">997.25</cx:pt>
          <cx:pt idx="15256">745.28999999999996</cx:pt>
          <cx:pt idx="15257">999.76999999999998</cx:pt>
          <cx:pt idx="15258">4067.1799999999998</cx:pt>
          <cx:pt idx="15259">9936.9899999999998</cx:pt>
          <cx:pt idx="15260">2495.6100000000001</cx:pt>
          <cx:pt idx="15261">2902.9099999999999</cx:pt>
          <cx:pt idx="15262">4984.1499999999996</cx:pt>
          <cx:pt idx="15263">392.72000000000003</cx:pt>
          <cx:pt idx="15264">10000</cx:pt>
          <cx:pt idx="15265">10000</cx:pt>
          <cx:pt idx="15266">1477.95</cx:pt>
          <cx:pt idx="15267">1000</cx:pt>
          <cx:pt idx="15268">499.39999999999998</cx:pt>
          <cx:pt idx="15269">996.07000000000005</cx:pt>
          <cx:pt idx="15270">754.27999999999997</cx:pt>
          <cx:pt idx="15271">4736.6800000000003</cx:pt>
          <cx:pt idx="15272">1011.01</cx:pt>
          <cx:pt idx="15273">581.39999999999998</cx:pt>
          <cx:pt idx="15274">942.46000000000004</cx:pt>
          <cx:pt idx="15275">371.68000000000001</cx:pt>
          <cx:pt idx="15276">2093.77</cx:pt>
          <cx:pt idx="15277">4919.5200000000004</cx:pt>
          <cx:pt idx="15278">1963.1900000000001</cx:pt>
          <cx:pt idx="15279">4212.6700000000001</cx:pt>
          <cx:pt idx="15280">9999.6000000000004</cx:pt>
          <cx:pt idx="15281">979.11000000000001</cx:pt>
          <cx:pt idx="15282">1941.6199999999999</cx:pt>
          <cx:pt idx="15283">7233.7299999999996</cx:pt>
          <cx:pt idx="15284">833.40999999999997</cx:pt>
          <cx:pt idx="15285">5900</cx:pt>
          <cx:pt idx="15286">855.25</cx:pt>
          <cx:pt idx="15287">999.83000000000004</cx:pt>
          <cx:pt idx="15288">4961.2700000000004</cx:pt>
          <cx:pt idx="15289">973.16999999999996</cx:pt>
          <cx:pt idx="15290">999.67999999999995</cx:pt>
          <cx:pt idx="15291">500</cx:pt>
          <cx:pt idx="15292">267.05000000000001</cx:pt>
          <cx:pt idx="15293">4944.0799999999999</cx:pt>
          <cx:pt idx="15294">1504.6900000000001</cx:pt>
          <cx:pt idx="15295">326.12</cx:pt>
          <cx:pt idx="15296">896.40999999999997</cx:pt>
          <cx:pt idx="15297">2691.8600000000001</cx:pt>
          <cx:pt idx="15298">497.43000000000001</cx:pt>
          <cx:pt idx="15299">5631.8199999999997</cx:pt>
          <cx:pt idx="15300">1434.22</cx:pt>
          <cx:pt idx="15301">4980.0799999999999</cx:pt>
          <cx:pt idx="15302">6990.0299999999997</cx:pt>
          <cx:pt idx="15303">1481.72</cx:pt>
          <cx:pt idx="15304">2866.9499999999998</cx:pt>
          <cx:pt idx="15305">4501.2399999999998</cx:pt>
          <cx:pt idx="15306">15958.200000000001</cx:pt>
          <cx:pt idx="15307">4240.3199999999997</cx:pt>
          <cx:pt idx="15308">499.52999999999997</cx:pt>
          <cx:pt idx="15309">6049.3400000000001</cx:pt>
          <cx:pt idx="15310">499.76999999999998</cx:pt>
          <cx:pt idx="15311">4882.5299999999997</cx:pt>
          <cx:pt idx="15312">854.04999999999995</cx:pt>
          <cx:pt idx="15313">4500.7600000000002</cx:pt>
          <cx:pt idx="15314">9306.25</cx:pt>
          <cx:pt idx="15315">2417.5500000000002</cx:pt>
          <cx:pt idx="15316">1463.8599999999999</cx:pt>
          <cx:pt idx="15317">6480</cx:pt>
          <cx:pt idx="15318">9990.5599999999995</cx:pt>
          <cx:pt idx="15319">1999.04</cx:pt>
          <cx:pt idx="15320">5311.7600000000002</cx:pt>
          <cx:pt idx="15321">9999.4599999999991</cx:pt>
          <cx:pt idx="15322">1954.8299999999999</cx:pt>
          <cx:pt idx="15323">1496.4000000000001</cx:pt>
          <cx:pt idx="15324">5616.5699999999997</cx:pt>
          <cx:pt idx="15325">994.30999999999995</cx:pt>
          <cx:pt idx="15326">2772.7399999999998</cx:pt>
          <cx:pt idx="15327">4796.0699999999997</cx:pt>
          <cx:pt idx="15328">11129.459999999999</cx:pt>
          <cx:pt idx="15329">9999.9699999999993</cx:pt>
          <cx:pt idx="15330">4877.8100000000004</cx:pt>
          <cx:pt idx="15331">1008.9400000000001</cx:pt>
          <cx:pt idx="15332">2255.4099999999999</cx:pt>
          <cx:pt idx="15333">2000</cx:pt>
          <cx:pt idx="15334">500</cx:pt>
          <cx:pt idx="15335">9996.1900000000005</cx:pt>
          <cx:pt idx="15336">3013.8299999999999</cx:pt>
          <cx:pt idx="15337">9381.6800000000003</cx:pt>
          <cx:pt idx="15338">9170.0799999999999</cx:pt>
          <cx:pt idx="15339">11813.790000000001</cx:pt>
          <cx:pt idx="15340">5000</cx:pt>
          <cx:pt idx="15341">8806.1000000000004</cx:pt>
          <cx:pt idx="15342">6798.71</cx:pt>
          <cx:pt idx="15343">147.66999999999999</cx:pt>
          <cx:pt idx="15344">665.86000000000001</cx:pt>
          <cx:pt idx="15345">1998.52</cx:pt>
          <cx:pt idx="15346">4479.5200000000004</cx:pt>
          <cx:pt idx="15347">5016.8599999999997</cx:pt>
          <cx:pt idx="15348">4922.25</cx:pt>
          <cx:pt idx="15349">949.35000000000002</cx:pt>
          <cx:pt idx="15350">1455.2</cx:pt>
          <cx:pt idx="15351">1000</cx:pt>
          <cx:pt idx="15352">499.60000000000002</cx:pt>
          <cx:pt idx="15353">490</cx:pt>
          <cx:pt idx="15354">999.38</cx:pt>
          <cx:pt idx="15355">1966.99</cx:pt>
          <cx:pt idx="15356">964.05999999999995</cx:pt>
          <cx:pt idx="15357">1969.4300000000001</cx:pt>
          <cx:pt idx="15358">1928.76</cx:pt>
          <cx:pt idx="15359">2099.9899999999998</cx:pt>
          <cx:pt idx="15360">4803.2799999999997</cx:pt>
          <cx:pt idx="15361">735.82000000000005</cx:pt>
          <cx:pt idx="15362">9999.5100000000002</cx:pt>
          <cx:pt idx="15363">995</cx:pt>
          <cx:pt idx="15364">4731</cx:pt>
          <cx:pt idx="15365">4825.5</cx:pt>
          <cx:pt idx="15366">1575.1400000000001</cx:pt>
          <cx:pt idx="15367">1996.05</cx:pt>
          <cx:pt idx="15368">500</cx:pt>
          <cx:pt idx="15369">9998.2700000000004</cx:pt>
          <cx:pt idx="15370">4952.0100000000002</cx:pt>
          <cx:pt idx="15371">24071.91</cx:pt>
          <cx:pt idx="15372">1500</cx:pt>
          <cx:pt idx="15373">967.67999999999995</cx:pt>
          <cx:pt idx="15374">4713.6499999999996</cx:pt>
          <cx:pt idx="15375">2626.0100000000002</cx:pt>
          <cx:pt idx="15376">2287.3899999999999</cx:pt>
          <cx:pt idx="15377">1000</cx:pt>
          <cx:pt idx="15378">1068.27</cx:pt>
          <cx:pt idx="15379">2610.9899999999998</cx:pt>
          <cx:pt idx="15380">9996.4500000000007</cx:pt>
          <cx:pt idx="15381">4815</cx:pt>
          <cx:pt idx="15382">9999.2999999999993</cx:pt>
          <cx:pt idx="15383">15997.120000000001</cx:pt>
          <cx:pt idx="15384">986.77999999999997</cx:pt>
          <cx:pt idx="15385">887.23000000000002</cx:pt>
          <cx:pt idx="15386">1404.99</cx:pt>
          <cx:pt idx="15387">376.70999999999998</cx:pt>
          <cx:pt idx="15388">5019.6899999999996</cx:pt>
          <cx:pt idx="15389">1000</cx:pt>
          <cx:pt idx="15390">1499.96</cx:pt>
          <cx:pt idx="15391">934.29999999999995</cx:pt>
          <cx:pt idx="15392">1978</cx:pt>
          <cx:pt idx="15393">1946.1500000000001</cx:pt>
          <cx:pt idx="15394">4840.5799999999999</cx:pt>
          <cx:pt idx="15395">2752.98</cx:pt>
          <cx:pt idx="15396">994.82000000000005</cx:pt>
          <cx:pt idx="15397">1157.6800000000001</cx:pt>
          <cx:pt idx="15398">402.07999999999998</cx:pt>
          <cx:pt idx="15399">4983.2299999999996</cx:pt>
          <cx:pt idx="15400">4365.4799999999996</cx:pt>
          <cx:pt idx="15401">1477.0599999999999</cx:pt>
          <cx:pt idx="15402">1978.48</cx:pt>
          <cx:pt idx="15403">5891.6199999999999</cx:pt>
          <cx:pt idx="15404">638.73000000000002</cx:pt>
          <cx:pt idx="15405">8897.9400000000005</cx:pt>
          <cx:pt idx="15406">3024.6700000000001</cx:pt>
          <cx:pt idx="15407">1495.01</cx:pt>
          <cx:pt idx="15408">773.95000000000005</cx:pt>
          <cx:pt idx="15409">2733.0300000000002</cx:pt>
          <cx:pt idx="15410">1949.99</cx:pt>
          <cx:pt idx="15411">9990.9799999999996</cx:pt>
          <cx:pt idx="15412">415.20999999999998</cx:pt>
          <cx:pt idx="15413">1987.8800000000001</cx:pt>
          <cx:pt idx="15414">1078.28</cx:pt>
          <cx:pt idx="15415">995</cx:pt>
          <cx:pt idx="15416">450</cx:pt>
          <cx:pt idx="15417">775</cx:pt>
          <cx:pt idx="15418">984.99000000000001</cx:pt>
          <cx:pt idx="15419">3638.3400000000001</cx:pt>
          <cx:pt idx="15420">8736.1299999999992</cx:pt>
          <cx:pt idx="15421">1461.5</cx:pt>
          <cx:pt idx="15422">1168.6199999999999</cx:pt>
          <cx:pt idx="15423">499.23000000000002</cx:pt>
          <cx:pt idx="15424">998.55999999999995</cx:pt>
          <cx:pt idx="15425">480.35000000000002</cx:pt>
          <cx:pt idx="15426">2063.75</cx:pt>
          <cx:pt idx="15427">7499.5200000000004</cx:pt>
          <cx:pt idx="15428">8000</cx:pt>
          <cx:pt idx="15429">450.63</cx:pt>
          <cx:pt idx="15430">1515.98</cx:pt>
          <cx:pt idx="15431">4982.1499999999996</cx:pt>
          <cx:pt idx="15432">400</cx:pt>
          <cx:pt idx="15433">974.59000000000003</cx:pt>
          <cx:pt idx="15434">3061.8200000000002</cx:pt>
          <cx:pt idx="15435">3932.8299999999999</cx:pt>
          <cx:pt idx="15436">6529.0100000000002</cx:pt>
          <cx:pt idx="15437">2499.5599999999999</cx:pt>
          <cx:pt idx="15438">4679.8500000000004</cx:pt>
          <cx:pt idx="15439">272.85000000000002</cx:pt>
          <cx:pt idx="15440">446.60000000000002</cx:pt>
          <cx:pt idx="15441">463.69</cx:pt>
          <cx:pt idx="15442">4991.8299999999999</cx:pt>
          <cx:pt idx="15443">974.38</cx:pt>
          <cx:pt idx="15444">4758.79</cx:pt>
          <cx:pt idx="15445">975.82000000000005</cx:pt>
          <cx:pt idx="15446">497.50999999999999</cx:pt>
          <cx:pt idx="15447">4494.2399999999998</cx:pt>
          <cx:pt idx="15448">4985.8699999999999</cx:pt>
          <cx:pt idx="15449">3018.4000000000001</cx:pt>
          <cx:pt idx="15450">9993.1000000000004</cx:pt>
          <cx:pt idx="15451">1449.8900000000001</cx:pt>
          <cx:pt idx="15452">4999.6800000000003</cx:pt>
          <cx:pt idx="15453">4695.6000000000004</cx:pt>
          <cx:pt idx="15454">867.51999999999998</cx:pt>
          <cx:pt idx="15455">1502.05</cx:pt>
          <cx:pt idx="15456">6570.1400000000003</cx:pt>
          <cx:pt idx="15457">4503.5100000000002</cx:pt>
          <cx:pt idx="15458">4918.3800000000001</cx:pt>
          <cx:pt idx="15459">4977.1999999999998</cx:pt>
          <cx:pt idx="15460">1982</cx:pt>
          <cx:pt idx="15461">2999.7800000000002</cx:pt>
          <cx:pt idx="15462">5009.4099999999999</cx:pt>
          <cx:pt idx="15463">993.57000000000005</cx:pt>
          <cx:pt idx="15464">939.38</cx:pt>
          <cx:pt idx="15465">1027.1099999999999</cx:pt>
          <cx:pt idx="15466">2000</cx:pt>
          <cx:pt idx="15467">2493.9699999999998</cx:pt>
          <cx:pt idx="15468">4429.71</cx:pt>
          <cx:pt idx="15469">499.43000000000001</cx:pt>
          <cx:pt idx="15470">466.27999999999997</cx:pt>
          <cx:pt idx="15471">4981.5900000000001</cx:pt>
          <cx:pt idx="15472">1994.75</cx:pt>
          <cx:pt idx="15473">1442.4400000000001</cx:pt>
          <cx:pt idx="15474">977.02999999999997</cx:pt>
          <cx:pt idx="15475">9797.25</cx:pt>
          <cx:pt idx="15476">351.80000000000001</cx:pt>
          <cx:pt idx="15477">1013.28</cx:pt>
          <cx:pt idx="15478">4294.8500000000004</cx:pt>
          <cx:pt idx="15479">918</cx:pt>
          <cx:pt idx="15480">8095.3500000000004</cx:pt>
          <cx:pt idx="15481">1216.21</cx:pt>
          <cx:pt idx="15482">3191.0100000000002</cx:pt>
          <cx:pt idx="15483">571.73000000000002</cx:pt>
          <cx:pt idx="15484">7494.8999999999996</cx:pt>
          <cx:pt idx="15485">500</cx:pt>
          <cx:pt idx="15486">1498.4300000000001</cx:pt>
          <cx:pt idx="15487">3021.75</cx:pt>
          <cx:pt idx="15488">3730.3000000000002</cx:pt>
          <cx:pt idx="15489">1012.45</cx:pt>
          <cx:pt idx="15490">976.70000000000005</cx:pt>
          <cx:pt idx="15491">4916.3599999999997</cx:pt>
          <cx:pt idx="15492">5833.1899999999996</cx:pt>
          <cx:pt idx="15493">4999.4799999999996</cx:pt>
          <cx:pt idx="15494">5002.1599999999999</cx:pt>
          <cx:pt idx="15495">4998.0299999999997</cx:pt>
          <cx:pt idx="15496">4059.5500000000002</cx:pt>
          <cx:pt idx="15497">3618.4899999999998</cx:pt>
          <cx:pt idx="15498">19490.84</cx:pt>
          <cx:pt idx="15499">1339.46</cx:pt>
          <cx:pt idx="15500">420.80000000000001</cx:pt>
          <cx:pt idx="15501">1492.0699999999999</cx:pt>
          <cx:pt idx="15502">781.32000000000005</cx:pt>
          <cx:pt idx="15503">10008.129999999999</cx:pt>
          <cx:pt idx="15504">5485.1800000000003</cx:pt>
          <cx:pt idx="15505">983.27999999999997</cx:pt>
          <cx:pt idx="15506">4967.6000000000004</cx:pt>
          <cx:pt idx="15507">3535.3499999999999</cx:pt>
          <cx:pt idx="15508">5134.0699999999997</cx:pt>
          <cx:pt idx="15509">9773.0599999999995</cx:pt>
          <cx:pt idx="15510">3500</cx:pt>
          <cx:pt idx="15511">1435.6900000000001</cx:pt>
          <cx:pt idx="15512">493.88</cx:pt>
          <cx:pt idx="15513">4860.2399999999998</cx:pt>
          <cx:pt idx="15514">964.32000000000005</cx:pt>
          <cx:pt idx="15515">1898.48</cx:pt>
          <cx:pt idx="15516">8.6400000000000006</cx:pt>
          <cx:pt idx="15517">1989.74</cx:pt>
          <cx:pt idx="15518">9896.2099999999991</cx:pt>
          <cx:pt idx="15519">4997.6499999999996</cx:pt>
          <cx:pt idx="15520">4941.1999999999998</cx:pt>
          <cx:pt idx="15521">9424.9699999999993</cx:pt>
          <cx:pt idx="15522">4749.8100000000004</cx:pt>
          <cx:pt idx="15523">516.51999999999998</cx:pt>
          <cx:pt idx="15524">4941.4399999999996</cx:pt>
          <cx:pt idx="15525">4965.6300000000001</cx:pt>
          <cx:pt idx="15526">1559.97</cx:pt>
          <cx:pt idx="15527">1048.96</cx:pt>
          <cx:pt idx="15528">144.97999999999999</cx:pt>
          <cx:pt idx="15529">1817.73</cx:pt>
          <cx:pt idx="15530">1599.8099999999999</cx:pt>
          <cx:pt idx="15531">4823.6599999999999</cx:pt>
          <cx:pt idx="15532">5000</cx:pt>
          <cx:pt idx="15533">499.55000000000001</cx:pt>
          <cx:pt idx="15534">149.71000000000001</cx:pt>
          <cx:pt idx="15535">661.88</cx:pt>
          <cx:pt idx="15536">12488.879999999999</cx:pt>
          <cx:pt idx="15537">505.95999999999998</cx:pt>
          <cx:pt idx="15538">999.77999999999997</cx:pt>
          <cx:pt idx="15539">2071.1900000000001</cx:pt>
          <cx:pt idx="15540">10000</cx:pt>
          <cx:pt idx="15541">500</cx:pt>
          <cx:pt idx="15542">30.84</cx:pt>
          <cx:pt idx="15543">873.13</cx:pt>
          <cx:pt idx="15544">9825.1200000000008</cx:pt>
          <cx:pt idx="15545">606.32000000000005</cx:pt>
          <cx:pt idx="15546">4985.1199999999999</cx:pt>
          <cx:pt idx="15547">4970.9399999999996</cx:pt>
          <cx:pt idx="15548">336.07999999999998</cx:pt>
          <cx:pt idx="15549">9910.2299999999996</cx:pt>
          <cx:pt idx="15550">3804.3099999999999</cx:pt>
          <cx:pt idx="15551">5838.79</cx:pt>
          <cx:pt idx="15552">4800.2600000000002</cx:pt>
          <cx:pt idx="15553">59.090000000000003</cx:pt>
          <cx:pt idx="15554">499.13</cx:pt>
          <cx:pt idx="15555">12000</cx:pt>
          <cx:pt idx="15556">305</cx:pt>
          <cx:pt idx="15557">2689.3600000000001</cx:pt>
          <cx:pt idx="15558">91.599999999999994</cx:pt>
          <cx:pt idx="15559">698.84000000000003</cx:pt>
          <cx:pt idx="15560">4776.1899999999996</cx:pt>
          <cx:pt idx="15561">1000</cx:pt>
          <cx:pt idx="15562">995.92999999999995</cx:pt>
          <cx:pt idx="15563">4967.6499999999996</cx:pt>
          <cx:pt idx="15564">4999.1300000000001</cx:pt>
          <cx:pt idx="15565">390.19999999999999</cx:pt>
          <cx:pt idx="15566">1643.02</cx:pt>
          <cx:pt idx="15567">333.54000000000002</cx:pt>
          <cx:pt idx="15568">4655.46</cx:pt>
          <cx:pt idx="15569">1998.5899999999999</cx:pt>
          <cx:pt idx="15570">1461.72</cx:pt>
          <cx:pt idx="15571">9943.7000000000007</cx:pt>
          <cx:pt idx="15572">2710.8200000000002</cx:pt>
          <cx:pt idx="15573">939.63</cx:pt>
          <cx:pt idx="15574">9993.9200000000001</cx:pt>
          <cx:pt idx="15575">4802.25</cx:pt>
          <cx:pt idx="15576">4055.73</cx:pt>
          <cx:pt idx="15577">4527.5</cx:pt>
          <cx:pt idx="15578">4877.8699999999999</cx:pt>
          <cx:pt idx="15579">275.63</cx:pt>
          <cx:pt idx="15580">717.52999999999997</cx:pt>
          <cx:pt idx="15581">726.57000000000005</cx:pt>
          <cx:pt idx="15582">748.66999999999996</cx:pt>
          <cx:pt idx="15583">994.75999999999999</cx:pt>
          <cx:pt idx="15584">1499.53</cx:pt>
          <cx:pt idx="15585">2020.49</cx:pt>
          <cx:pt idx="15586">9472.0200000000004</cx:pt>
          <cx:pt idx="15587">4546.6000000000004</cx:pt>
          <cx:pt idx="15588">999.90999999999997</cx:pt>
          <cx:pt idx="15589">4928.1899999999996</cx:pt>
          <cx:pt idx="15590">4998.4099999999999</cx:pt>
          <cx:pt idx="15591">798.61000000000001</cx:pt>
          <cx:pt idx="15592">476.88999999999999</cx:pt>
          <cx:pt idx="15593">2942.6900000000001</cx:pt>
          <cx:pt idx="15594">2669.04</cx:pt>
          <cx:pt idx="15595">11337.6</cx:pt>
          <cx:pt idx="15596">2998.48</cx:pt>
          <cx:pt idx="15597">998.75</cx:pt>
          <cx:pt idx="15598">9998.7700000000004</cx:pt>
          <cx:pt idx="15599">3003.0599999999999</cx:pt>
          <cx:pt idx="15600">2996.4000000000001</cx:pt>
          <cx:pt idx="15601">1000</cx:pt>
          <cx:pt idx="15602">493.79000000000002</cx:pt>
          <cx:pt idx="15603">961.16999999999996</cx:pt>
          <cx:pt idx="15604">1520.3199999999999</cx:pt>
          <cx:pt idx="15605">7498</cx:pt>
          <cx:pt idx="15606">4639.7399999999998</cx:pt>
          <cx:pt idx="15607">1462.28</cx:pt>
          <cx:pt idx="15608">496.62</cx:pt>
          <cx:pt idx="15609">4727.8800000000001</cx:pt>
          <cx:pt idx="15610">10000</cx:pt>
          <cx:pt idx="15611">2010.3800000000001</cx:pt>
          <cx:pt idx="15612">2000</cx:pt>
          <cx:pt idx="15613">996.87</cx:pt>
          <cx:pt idx="15614">392.81</cx:pt>
          <cx:pt idx="15615">9997.0499999999993</cx:pt>
          <cx:pt idx="15616">5500.1300000000001</cx:pt>
          <cx:pt idx="15617">2500</cx:pt>
          <cx:pt idx="15618">4984.8599999999997</cx:pt>
          <cx:pt idx="15619">15000</cx:pt>
          <cx:pt idx="15620">4953.1000000000004</cx:pt>
          <cx:pt idx="15621">2993.9400000000001</cx:pt>
          <cx:pt idx="15622">489.44</cx:pt>
          <cx:pt idx="15623">1776.22</cx:pt>
          <cx:pt idx="15624">9715.5900000000001</cx:pt>
          <cx:pt idx="15625">1033.8</cx:pt>
          <cx:pt idx="15626">470.80000000000001</cx:pt>
          <cx:pt idx="15627">1105.9100000000001</cx:pt>
          <cx:pt idx="15628">5028.1999999999998</cx:pt>
          <cx:pt idx="15629">10005</cx:pt>
          <cx:pt idx="15630">995.87</cx:pt>
          <cx:pt idx="15631">4952.8199999999997</cx:pt>
          <cx:pt idx="15632">4804.1000000000004</cx:pt>
          <cx:pt idx="15633">7969.75</cx:pt>
          <cx:pt idx="15634">1047.4000000000001</cx:pt>
          <cx:pt idx="15635">998.70000000000005</cx:pt>
          <cx:pt idx="15636">864.76999999999998</cx:pt>
          <cx:pt idx="15637">4996.8599999999997</cx:pt>
          <cx:pt idx="15638">7500</cx:pt>
          <cx:pt idx="15639">4881.8800000000001</cx:pt>
          <cx:pt idx="15640">992.5</cx:pt>
          <cx:pt idx="15641">1911.21</cx:pt>
          <cx:pt idx="15642">1499.47</cx:pt>
          <cx:pt idx="15643">14750</cx:pt>
          <cx:pt idx="15644">5000</cx:pt>
          <cx:pt idx="15645">17498.150000000001</cx:pt>
          <cx:pt idx="15646">1499</cx:pt>
          <cx:pt idx="15647">7487.1000000000004</cx:pt>
          <cx:pt idx="15648">755.5</cx:pt>
          <cx:pt idx="15649">748.77999999999997</cx:pt>
          <cx:pt idx="15650">2305.0300000000002</cx:pt>
          <cx:pt idx="15651">497.63999999999999</cx:pt>
          <cx:pt idx="15652">1041.9300000000001</cx:pt>
          <cx:pt idx="15653">17200</cx:pt>
          <cx:pt idx="15654">1499.8299999999999</cx:pt>
          <cx:pt idx="15655">4942.6199999999999</cx:pt>
          <cx:pt idx="15656">962.97000000000003</cx:pt>
          <cx:pt idx="15657">4952.0699999999997</cx:pt>
          <cx:pt idx="15658">905.50999999999999</cx:pt>
          <cx:pt idx="15659">3997.3299999999999</cx:pt>
          <cx:pt idx="15660">2999.4000000000001</cx:pt>
          <cx:pt idx="15661">1051.8699999999999</cx:pt>
          <cx:pt idx="15662">912.79999999999995</cx:pt>
          <cx:pt idx="15663">1496.55</cx:pt>
          <cx:pt idx="15664">5023.1899999999996</cx:pt>
          <cx:pt idx="15665">4276.0299999999997</cx:pt>
          <cx:pt idx="15666">472.38999999999999</cx:pt>
          <cx:pt idx="15667">853.75</cx:pt>
          <cx:pt idx="15668">4997.5600000000004</cx:pt>
          <cx:pt idx="15669">1915.28</cx:pt>
          <cx:pt idx="15670">4993.6400000000003</cx:pt>
          <cx:pt idx="15671">4998.5200000000004</cx:pt>
          <cx:pt idx="15672">2971.2600000000002</cx:pt>
          <cx:pt idx="15673">7600</cx:pt>
          <cx:pt idx="15674">7022.4099999999999</cx:pt>
          <cx:pt idx="15675">4993.2299999999996</cx:pt>
          <cx:pt idx="15676">1000</cx:pt>
          <cx:pt idx="15677">4986.0500000000002</cx:pt>
          <cx:pt idx="15678">1000</cx:pt>
          <cx:pt idx="15679">468.25999999999999</cx:pt>
          <cx:pt idx="15680">1603.8</cx:pt>
          <cx:pt idx="15681">9968.7099999999991</cx:pt>
          <cx:pt idx="15682">848.38999999999999</cx:pt>
          <cx:pt idx="15683">4698.4799999999996</cx:pt>
          <cx:pt idx="15684">4779.9300000000003</cx:pt>
          <cx:pt idx="15685">4922.2700000000004</cx:pt>
          <cx:pt idx="15686">1941.6600000000001</cx:pt>
          <cx:pt idx="15687">4989.6599999999999</cx:pt>
          <cx:pt idx="15688">4999.6899999999996</cx:pt>
          <cx:pt idx="15689">5008.2799999999997</cx:pt>
          <cx:pt idx="15690">680.99000000000001</cx:pt>
          <cx:pt idx="15691">4962.3299999999999</cx:pt>
          <cx:pt idx="15692">7998.5799999999999</cx:pt>
          <cx:pt idx="15693">961.95000000000005</cx:pt>
          <cx:pt idx="15694">8251.75</cx:pt>
          <cx:pt idx="15695">985.61000000000001</cx:pt>
          <cx:pt idx="15696">2708.6399999999999</cx:pt>
          <cx:pt idx="15697">1995.0799999999999</cx:pt>
          <cx:pt idx="15698">9844.9099999999999</cx:pt>
          <cx:pt idx="15699">951.58000000000004</cx:pt>
          <cx:pt idx="15700">4900</cx:pt>
          <cx:pt idx="15701">5952.71</cx:pt>
          <cx:pt idx="15702">19.760000000000002</cx:pt>
          <cx:pt idx="15703">2019.5699999999999</cx:pt>
          <cx:pt idx="15704">4581.46</cx:pt>
          <cx:pt idx="15705">8935.4899999999998</cx:pt>
          <cx:pt idx="15706">902.46000000000004</cx:pt>
          <cx:pt idx="15707">3005.0700000000002</cx:pt>
          <cx:pt idx="15708">1467.3199999999999</cx:pt>
          <cx:pt idx="15709">984.95000000000005</cx:pt>
          <cx:pt idx="15710">4994.4700000000003</cx:pt>
          <cx:pt idx="15711">901.84000000000003</cx:pt>
          <cx:pt idx="15712">5018.9300000000003</cx:pt>
          <cx:pt idx="15713">1000</cx:pt>
          <cx:pt idx="15714">5050.46</cx:pt>
          <cx:pt idx="15715">496.55000000000001</cx:pt>
          <cx:pt idx="15716">747.46000000000004</cx:pt>
          <cx:pt idx="15717">4500</cx:pt>
          <cx:pt idx="15718">1660.3699999999999</cx:pt>
          <cx:pt idx="15719">1034.21</cx:pt>
          <cx:pt idx="15720">2019.0599999999999</cx:pt>
          <cx:pt idx="15721">7500</cx:pt>
          <cx:pt idx="15722">905.76999999999998</cx:pt>
          <cx:pt idx="15723">1008.84</cx:pt>
          <cx:pt idx="15724">6524.1199999999999</cx:pt>
          <cx:pt idx="15725">5011.3999999999996</cx:pt>
          <cx:pt idx="15726">1053.0899999999999</cx:pt>
          <cx:pt idx="15727">4167.8800000000001</cx:pt>
          <cx:pt idx="15728">4883.1000000000004</cx:pt>
          <cx:pt idx="15729">666.45000000000005</cx:pt>
          <cx:pt idx="15730">583.27999999999997</cx:pt>
          <cx:pt idx="15731">1517</cx:pt>
          <cx:pt idx="15732">4997.6400000000003</cx:pt>
          <cx:pt idx="15733">9991.0599999999995</cx:pt>
          <cx:pt idx="15734">100</cx:pt>
          <cx:pt idx="15735">10040.790000000001</cx:pt>
          <cx:pt idx="15736">5007.4799999999996</cx:pt>
          <cx:pt idx="15737">4523.6599999999999</cx:pt>
          <cx:pt idx="15738">1177.01</cx:pt>
          <cx:pt idx="15739">9488</cx:pt>
          <cx:pt idx="15740">5005.5900000000001</cx:pt>
          <cx:pt idx="15741">3319.4499999999998</cx:pt>
          <cx:pt idx="15742">5000</cx:pt>
          <cx:pt idx="15743">782.96000000000004</cx:pt>
          <cx:pt idx="15744">1988.6099999999999</cx:pt>
          <cx:pt idx="15745">1000</cx:pt>
          <cx:pt idx="15746">999.92999999999995</cx:pt>
          <cx:pt idx="15747">5951.9300000000003</cx:pt>
          <cx:pt idx="15748">575</cx:pt>
          <cx:pt idx="15749">7161</cx:pt>
          <cx:pt idx="15750">9086.4599999999991</cx:pt>
          <cx:pt idx="15751">4427.2700000000004</cx:pt>
          <cx:pt idx="15752">6945.2399999999998</cx:pt>
          <cx:pt idx="15753">1326.6800000000001</cx:pt>
          <cx:pt idx="15754">9923.9599999999991</cx:pt>
          <cx:pt idx="15755">1935.27</cx:pt>
          <cx:pt idx="15756">5020.8999999999996</cx:pt>
          <cx:pt idx="15757">4913.4399999999996</cx:pt>
          <cx:pt idx="15758">14749.940000000001</cx:pt>
          <cx:pt idx="15759">955.75999999999999</cx:pt>
          <cx:pt idx="15760">1332.22</cx:pt>
          <cx:pt idx="15761">10999</cx:pt>
          <cx:pt idx="15762">4259.79</cx:pt>
          <cx:pt idx="15763">9993.2800000000007</cx:pt>
          <cx:pt idx="15764">4463.29</cx:pt>
          <cx:pt idx="15765">498.25999999999999</cx:pt>
          <cx:pt idx="15766">2997.6599999999999</cx:pt>
          <cx:pt idx="15767">473.97000000000003</cx:pt>
          <cx:pt idx="15768">4906.0500000000002</cx:pt>
          <cx:pt idx="15769">952.40999999999997</cx:pt>
          <cx:pt idx="15770">5000</cx:pt>
          <cx:pt idx="15771">998.5</cx:pt>
          <cx:pt idx="15772">516.57000000000005</cx:pt>
          <cx:pt idx="15773">454.38</cx:pt>
          <cx:pt idx="15774">1932.3900000000001</cx:pt>
          <cx:pt idx="15775">511.27999999999997</cx:pt>
          <cx:pt idx="15776">3003.98</cx:pt>
          <cx:pt idx="15777">499.18000000000001</cx:pt>
          <cx:pt idx="15778">915.39999999999998</cx:pt>
          <cx:pt idx="15779">2639.5999999999999</cx:pt>
          <cx:pt idx="15780">981.61000000000001</cx:pt>
          <cx:pt idx="15781">4954.6800000000003</cx:pt>
          <cx:pt idx="15782">8061.4700000000003</cx:pt>
          <cx:pt idx="15783">1000</cx:pt>
          <cx:pt idx="15784">439.08999999999997</cx:pt>
          <cx:pt idx="15785">4497.6899999999996</cx:pt>
          <cx:pt idx="15786">4682.1800000000003</cx:pt>
          <cx:pt idx="15787">332.63999999999999</cx:pt>
          <cx:pt idx="15788">824.91999999999996</cx:pt>
          <cx:pt idx="15789">9997.6399999999994</cx:pt>
          <cx:pt idx="15790">4278.8100000000004</cx:pt>
          <cx:pt idx="15791">4999.7200000000003</cx:pt>
          <cx:pt idx="15792">4838.75</cx:pt>
          <cx:pt idx="15793">6223.71</cx:pt>
          <cx:pt idx="15794">9991.0599999999995</cx:pt>
          <cx:pt idx="15795">4999.75</cx:pt>
          <cx:pt idx="15796">4829.1800000000003</cx:pt>
          <cx:pt idx="15797">4760.8900000000003</cx:pt>
          <cx:pt idx="15798">2783.4400000000001</cx:pt>
          <cx:pt idx="15799">5726.2299999999996</cx:pt>
          <cx:pt idx="15800">1362.4000000000001</cx:pt>
          <cx:pt idx="15801">1532.3199999999999</cx:pt>
          <cx:pt idx="15802">5000</cx:pt>
          <cx:pt idx="15803">10013.24</cx:pt>
          <cx:pt idx="15804">1999.99</cx:pt>
          <cx:pt idx="15805">3456.2199999999998</cx:pt>
          <cx:pt idx="15806">1161.7</cx:pt>
          <cx:pt idx="15807">282.27999999999997</cx:pt>
          <cx:pt idx="15808">1000</cx:pt>
          <cx:pt idx="15809">1584.4200000000001</cx:pt>
          <cx:pt idx="15810">1487.45</cx:pt>
          <cx:pt idx="15811">4735.1400000000003</cx:pt>
          <cx:pt idx="15812">999.36000000000001</cx:pt>
          <cx:pt idx="15813">15963.08</cx:pt>
          <cx:pt idx="15814">9966.0599999999995</cx:pt>
          <cx:pt idx="15815">10000</cx:pt>
          <cx:pt idx="15816">4734.6000000000004</cx:pt>
          <cx:pt idx="15817">1000.08</cx:pt>
          <cx:pt idx="15818">1827.6500000000001</cx:pt>
          <cx:pt idx="15819">988.34000000000003</cx:pt>
          <cx:pt idx="15820">10228.530000000001</cx:pt>
          <cx:pt idx="15821">533.27999999999997</cx:pt>
          <cx:pt idx="15822">1031</cx:pt>
          <cx:pt idx="15823">4882.9399999999996</cx:pt>
          <cx:pt idx="15824">4097.0500000000002</cx:pt>
          <cx:pt idx="15825">6696.3400000000001</cx:pt>
          <cx:pt idx="15826">9879.3899999999994</cx:pt>
          <cx:pt idx="15827">4479.5900000000001</cx:pt>
          <cx:pt idx="15828">9997.9799999999996</cx:pt>
          <cx:pt idx="15829">2380.1599999999999</cx:pt>
          <cx:pt idx="15830">6681.8699999999999</cx:pt>
          <cx:pt idx="15831">9997.4799999999996</cx:pt>
          <cx:pt idx="15832">4808.5</cx:pt>
          <cx:pt idx="15833">2928.3000000000002</cx:pt>
          <cx:pt idx="15834">7960.9399999999996</cx:pt>
          <cx:pt idx="15835">2775.75</cx:pt>
          <cx:pt idx="15836">4895.1899999999996</cx:pt>
          <cx:pt idx="15837">1170.6700000000001</cx:pt>
          <cx:pt idx="15838">4922.8100000000004</cx:pt>
          <cx:pt idx="15839">9973.4599999999991</cx:pt>
          <cx:pt idx="15840">2499.54</cx:pt>
          <cx:pt idx="15841">693.09000000000003</cx:pt>
          <cx:pt idx="15842">3501.9899999999998</cx:pt>
          <cx:pt idx="15843">900</cx:pt>
          <cx:pt idx="15844">956.61000000000001</cx:pt>
          <cx:pt idx="15845">4917.2200000000003</cx:pt>
          <cx:pt idx="15846">1012.39</cx:pt>
          <cx:pt idx="15847">5341.8999999999996</cx:pt>
          <cx:pt idx="15848">4752.5699999999997</cx:pt>
          <cx:pt idx="15849">4735.1899999999996</cx:pt>
          <cx:pt idx="15850">8400.0799999999999</cx:pt>
          <cx:pt idx="15851">2989.4899999999998</cx:pt>
          <cx:pt idx="15852">1746.77</cx:pt>
          <cx:pt idx="15853">9456.3999999999996</cx:pt>
          <cx:pt idx="15854">10000</cx:pt>
          <cx:pt idx="15855">4944.1999999999998</cx:pt>
          <cx:pt idx="15856">4008.54</cx:pt>
          <cx:pt idx="15857">575.38999999999999</cx:pt>
          <cx:pt idx="15858">1107.76</cx:pt>
          <cx:pt idx="15859">4879.1099999999997</cx:pt>
          <cx:pt idx="15860">2000</cx:pt>
          <cx:pt idx="15861">4879.8299999999999</cx:pt>
          <cx:pt idx="15862">4173.0699999999997</cx:pt>
          <cx:pt idx="15863">10000</cx:pt>
          <cx:pt idx="15864">1996.51</cx:pt>
          <cx:pt idx="15865">998.87</cx:pt>
          <cx:pt idx="15866">1951.0599999999999</cx:pt>
          <cx:pt idx="15867">4700</cx:pt>
          <cx:pt idx="15868">1901.3299999999999</cx:pt>
          <cx:pt idx="15869">550.96000000000004</cx:pt>
          <cx:pt idx="15870">990.63999999999999</cx:pt>
          <cx:pt idx="15871">4899.3900000000003</cx:pt>
          <cx:pt idx="15872">1458</cx:pt>
          <cx:pt idx="15873">944.61000000000001</cx:pt>
          <cx:pt idx="15874">5000</cx:pt>
          <cx:pt idx="15875">951.03999999999996</cx:pt>
          <cx:pt idx="15876">1052.1400000000001</cx:pt>
          <cx:pt idx="15877">3396.1999999999998</cx:pt>
          <cx:pt idx="15878">1003.08</cx:pt>
          <cx:pt idx="15879">661.71000000000004</cx:pt>
          <cx:pt idx="15880">1632.21</cx:pt>
          <cx:pt idx="15881">4877.46</cx:pt>
          <cx:pt idx="15882">9847.3799999999992</cx:pt>
          <cx:pt idx="15883">927.98000000000002</cx:pt>
          <cx:pt idx="15884">2373.0300000000002</cx:pt>
          <cx:pt idx="15885">999.91999999999996</cx:pt>
          <cx:pt idx="15886">304.16000000000003</cx:pt>
          <cx:pt idx="15887">496.13999999999999</cx:pt>
          <cx:pt idx="15888">4420.5299999999997</cx:pt>
          <cx:pt idx="15889">440.69</cx:pt>
          <cx:pt idx="15890">927.05999999999995</cx:pt>
          <cx:pt idx="15891">942.16999999999996</cx:pt>
          <cx:pt idx="15892">9986.5300000000007</cx:pt>
          <cx:pt idx="15893">2819.7399999999998</cx:pt>
          <cx:pt idx="15894">4700.9200000000001</cx:pt>
          <cx:pt idx="15895">499.94999999999999</cx:pt>
          <cx:pt idx="15896">14761.889999999999</cx:pt>
          <cx:pt idx="15897">999.76999999999998</cx:pt>
          <cx:pt idx="15898">4916.8900000000003</cx:pt>
          <cx:pt idx="15899">9996.4300000000003</cx:pt>
          <cx:pt idx="15900">5035.5500000000002</cx:pt>
          <cx:pt idx="15901">971.85000000000002</cx:pt>
          <cx:pt idx="15902">1000.34</cx:pt>
          <cx:pt idx="15903">2372.8099999999999</cx:pt>
          <cx:pt idx="15904">1920.6300000000001</cx:pt>
          <cx:pt idx="15905">235.55000000000001</cx:pt>
          <cx:pt idx="15906">3472.8200000000002</cx:pt>
          <cx:pt idx="15907">2007.3299999999999</cx:pt>
          <cx:pt idx="15908">5000</cx:pt>
          <cx:pt idx="15909">1941.1600000000001</cx:pt>
          <cx:pt idx="15910">2998.5900000000001</cx:pt>
          <cx:pt idx="15911">4827.8800000000001</cx:pt>
          <cx:pt idx="15912">4993.79</cx:pt>
          <cx:pt idx="15913">4995.1099999999997</cx:pt>
          <cx:pt idx="15914">4962.2200000000003</cx:pt>
          <cx:pt idx="15915">4685.7399999999998</cx:pt>
          <cx:pt idx="15916">4983.2799999999997</cx:pt>
          <cx:pt idx="15917">950.36000000000001</cx:pt>
          <cx:pt idx="15918">4974.1199999999999</cx:pt>
          <cx:pt idx="15919">491.45999999999998</cx:pt>
          <cx:pt idx="15920">4837.1599999999999</cx:pt>
          <cx:pt idx="15921">9440.0300000000007</cx:pt>
          <cx:pt idx="15922">7499.6400000000003</cx:pt>
          <cx:pt idx="15923">500</cx:pt>
          <cx:pt idx="15924">5500</cx:pt>
          <cx:pt idx="15925">4989.6300000000001</cx:pt>
          <cx:pt idx="15926">997.54999999999995</cx:pt>
          <cx:pt idx="15927">9720.5599999999995</cx:pt>
          <cx:pt idx="15928">4994.8999999999996</cx:pt>
          <cx:pt idx="15929">24289.369999999999</cx:pt>
          <cx:pt idx="15930">4500</cx:pt>
          <cx:pt idx="15931">1657.8399999999999</cx:pt>
          <cx:pt idx="15932">9926.6000000000004</cx:pt>
          <cx:pt idx="15933">940.15999999999997</cx:pt>
          <cx:pt idx="15934">1000</cx:pt>
          <cx:pt idx="15935">945.44000000000005</cx:pt>
          <cx:pt idx="15936">1489</cx:pt>
          <cx:pt idx="15937">154.13</cx:pt>
          <cx:pt idx="15938">2000</cx:pt>
          <cx:pt idx="15939">4994.4899999999998</cx:pt>
          <cx:pt idx="15940">494.88999999999999</cx:pt>
          <cx:pt idx="15941">2999.4000000000001</cx:pt>
          <cx:pt idx="15942">992.50999999999999</cx:pt>
          <cx:pt idx="15943">879.33000000000004</cx:pt>
          <cx:pt idx="15944">6073.5500000000002</cx:pt>
          <cx:pt idx="15945">998.95000000000005</cx:pt>
          <cx:pt idx="15946">1674.9400000000001</cx:pt>
          <cx:pt idx="15947">2044.45</cx:pt>
          <cx:pt idx="15948">1669.1199999999999</cx:pt>
          <cx:pt idx="15949">1000</cx:pt>
          <cx:pt idx="15950">907.83000000000004</cx:pt>
          <cx:pt idx="15951">2980.6500000000001</cx:pt>
          <cx:pt idx="15952">994.64999999999998</cx:pt>
          <cx:pt idx="15953">862.91999999999996</cx:pt>
          <cx:pt idx="15954">15006.82</cx:pt>
          <cx:pt idx="15955">826.99000000000001</cx:pt>
          <cx:pt idx="15956">4877.96</cx:pt>
          <cx:pt idx="15957">1399.28</cx:pt>
          <cx:pt idx="15958">1965.27</cx:pt>
          <cx:pt idx="15959">7351.2799999999997</cx:pt>
          <cx:pt idx="15960">9996.5499999999993</cx:pt>
          <cx:pt idx="15961">9431.6100000000006</cx:pt>
          <cx:pt idx="15962">4985.6300000000001</cx:pt>
          <cx:pt idx="15963">4225.0600000000004</cx:pt>
          <cx:pt idx="15964">1000</cx:pt>
          <cx:pt idx="15965">500</cx:pt>
          <cx:pt idx="15966">7874.0299999999997</cx:pt>
          <cx:pt idx="15967">753.47000000000003</cx:pt>
          <cx:pt idx="15968">4796.04</cx:pt>
          <cx:pt idx="15969">991.33000000000004</cx:pt>
          <cx:pt idx="15970">10020.290000000001</cx:pt>
          <cx:pt idx="15971">1994.55</cx:pt>
          <cx:pt idx="15972">3200</cx:pt>
          <cx:pt idx="15973">1996.54</cx:pt>
          <cx:pt idx="15974">2889.8600000000001</cx:pt>
          <cx:pt idx="15975">5085.71</cx:pt>
          <cx:pt idx="15976">1917.0699999999999</cx:pt>
          <cx:pt idx="15977">7270</cx:pt>
          <cx:pt idx="15978">4451.1599999999999</cx:pt>
          <cx:pt idx="15979">865.83000000000004</cx:pt>
          <cx:pt idx="15980">4901.0200000000004</cx:pt>
          <cx:pt idx="15981">2966.25</cx:pt>
          <cx:pt idx="15982">1060.6600000000001</cx:pt>
          <cx:pt idx="15983">4998.1099999999997</cx:pt>
          <cx:pt idx="15984">507.98000000000002</cx:pt>
          <cx:pt idx="15985">5000</cx:pt>
          <cx:pt idx="15986">1515.22</cx:pt>
          <cx:pt idx="15987">5489.9200000000001</cx:pt>
          <cx:pt idx="15988">9849.1900000000005</cx:pt>
          <cx:pt idx="15989">3911.8499999999999</cx:pt>
          <cx:pt idx="15990">853.59000000000003</cx:pt>
          <cx:pt idx="15991">481.93000000000001</cx:pt>
          <cx:pt idx="15992">8241.2399999999998</cx:pt>
          <cx:pt idx="15993">4994.5200000000004</cx:pt>
          <cx:pt idx="15994">9423.8899999999994</cx:pt>
          <cx:pt idx="15995">2000</cx:pt>
          <cx:pt idx="15996">5000</cx:pt>
          <cx:pt idx="15997">1010.05</cx:pt>
          <cx:pt idx="15998">907.07000000000005</cx:pt>
          <cx:pt idx="15999">987.76999999999998</cx:pt>
          <cx:pt idx="16000">2000</cx:pt>
          <cx:pt idx="16001">464.52999999999997</cx:pt>
          <cx:pt idx="16002">4959.6400000000003</cx:pt>
          <cx:pt idx="16003">385.39999999999998</cx:pt>
          <cx:pt idx="16004">794.52999999999997</cx:pt>
          <cx:pt idx="16005">450</cx:pt>
          <cx:pt idx="16006">8050.3400000000001</cx:pt>
          <cx:pt idx="16007">919.13</cx:pt>
          <cx:pt idx="16008">5000</cx:pt>
          <cx:pt idx="16009">2934.4899999999998</cx:pt>
          <cx:pt idx="16010">2635.9200000000001</cx:pt>
          <cx:pt idx="16011">2837.2399999999998</cx:pt>
          <cx:pt idx="16012">835.34000000000003</cx:pt>
          <cx:pt idx="16013">4322.9200000000001</cx:pt>
          <cx:pt idx="16014">4868.5</cx:pt>
          <cx:pt idx="16015">1455</cx:pt>
          <cx:pt idx="16016">5000</cx:pt>
          <cx:pt idx="16017">2002.26</cx:pt>
          <cx:pt idx="16018">4674.6099999999997</cx:pt>
          <cx:pt idx="16019">810.62</cx:pt>
          <cx:pt idx="16020">2000</cx:pt>
          <cx:pt idx="16021">309</cx:pt>
          <cx:pt idx="16022">999.90999999999997</cx:pt>
          <cx:pt idx="16023">9811.8199999999997</cx:pt>
          <cx:pt idx="16024">4997.6400000000003</cx:pt>
          <cx:pt idx="16025">1544.4100000000001</cx:pt>
          <cx:pt idx="16026">3282.5500000000002</cx:pt>
          <cx:pt idx="16027">10000</cx:pt>
          <cx:pt idx="16028">1913.95</cx:pt>
          <cx:pt idx="16029">4996.8400000000001</cx:pt>
          <cx:pt idx="16030">1500</cx:pt>
          <cx:pt idx="16031">262.05000000000001</cx:pt>
          <cx:pt idx="16032">3391.9699999999998</cx:pt>
          <cx:pt idx="16033">11643.469999999999</cx:pt>
          <cx:pt idx="16034">5878.7299999999996</cx:pt>
          <cx:pt idx="16035">9919.8400000000001</cx:pt>
          <cx:pt idx="16036">506.92000000000002</cx:pt>
          <cx:pt idx="16037">18139.849999999999</cx:pt>
          <cx:pt idx="16038">999.22000000000003</cx:pt>
          <cx:pt idx="16039">999.05999999999995</cx:pt>
          <cx:pt idx="16040">1833.52</cx:pt>
          <cx:pt idx="16041">648.05999999999995</cx:pt>
          <cx:pt idx="16042">811.23000000000002</cx:pt>
          <cx:pt idx="16043">1493.6900000000001</cx:pt>
          <cx:pt idx="16044">9999.7299999999996</cx:pt>
          <cx:pt idx="16045">4994.5699999999997</cx:pt>
          <cx:pt idx="16046">1659.6600000000001</cx:pt>
          <cx:pt idx="16047">5075.3999999999996</cx:pt>
          <cx:pt idx="16048">1993.8900000000001</cx:pt>
          <cx:pt idx="16049">976.62</cx:pt>
          <cx:pt idx="16050">558.67999999999995</cx:pt>
          <cx:pt idx="16051">2385.6100000000001</cx:pt>
          <cx:pt idx="16052">1927.96</cx:pt>
          <cx:pt idx="16053">2494.3299999999999</cx:pt>
          <cx:pt idx="16054">8390.3700000000008</cx:pt>
          <cx:pt idx="16055">2583.5599999999999</cx:pt>
          <cx:pt idx="16056">4944.1599999999999</cx:pt>
          <cx:pt idx="16057">4759.3599999999997</cx:pt>
          <cx:pt idx="16058">7713.1899999999996</cx:pt>
          <cx:pt idx="16059">8997.7199999999993</cx:pt>
          <cx:pt idx="16060">987.22000000000003</cx:pt>
          <cx:pt idx="16061">1995.6900000000001</cx:pt>
          <cx:pt idx="16062">499.79000000000002</cx:pt>
          <cx:pt idx="16063">6455.0600000000004</cx:pt>
          <cx:pt idx="16064">4834.7200000000003</cx:pt>
          <cx:pt idx="16065">1942.29</cx:pt>
          <cx:pt idx="16066">488.52999999999997</cx:pt>
          <cx:pt idx="16067">9999.6100000000006</cx:pt>
          <cx:pt idx="16068">2976.3699999999999</cx:pt>
          <cx:pt idx="16069">543.41999999999996</cx:pt>
          <cx:pt idx="16070">518.26999999999998</cx:pt>
          <cx:pt idx="16071">721.44000000000005</cx:pt>
          <cx:pt idx="16072">497.62</cx:pt>
          <cx:pt idx="16073">1008.42</cx:pt>
          <cx:pt idx="16074">995.78999999999996</cx:pt>
          <cx:pt idx="16075">9448.5799999999999</cx:pt>
          <cx:pt idx="16076">4732.4499999999998</cx:pt>
          <cx:pt idx="16077">3003.5500000000002</cx:pt>
          <cx:pt idx="16078">19890.830000000002</cx:pt>
          <cx:pt idx="16079">1430.8599999999999</cx:pt>
          <cx:pt idx="16080">2999.3899999999999</cx:pt>
          <cx:pt idx="16081">672.67999999999995</cx:pt>
          <cx:pt idx="16082">997.54999999999995</cx:pt>
          <cx:pt idx="16083">499.77999999999997</cx:pt>
          <cx:pt idx="16084">1992.5699999999999</cx:pt>
          <cx:pt idx="16085">1505.1300000000001</cx:pt>
          <cx:pt idx="16086">2002.3199999999999</cx:pt>
          <cx:pt idx="16087">7999.6499999999996</cx:pt>
          <cx:pt idx="16088">3443.3699999999999</cx:pt>
          <cx:pt idx="16089">7201.5900000000001</cx:pt>
          <cx:pt idx="16090">2173.8600000000001</cx:pt>
          <cx:pt idx="16091">6938.9399999999996</cx:pt>
          <cx:pt idx="16092">69.109999999999999</cx:pt>
          <cx:pt idx="16093">4994.4700000000003</cx:pt>
          <cx:pt idx="16094">974.92999999999995</cx:pt>
          <cx:pt idx="16095">2024.9300000000001</cx:pt>
          <cx:pt idx="16096">2001.03</cx:pt>
          <cx:pt idx="16097">63.109999999999999</cx:pt>
          <cx:pt idx="16098">4332.1499999999996</cx:pt>
          <cx:pt idx="16099">4723.6800000000003</cx:pt>
          <cx:pt idx="16100">1000</cx:pt>
          <cx:pt idx="16101">1035.26</cx:pt>
          <cx:pt idx="16102">9873.7900000000009</cx:pt>
          <cx:pt idx="16103">2999.7199999999998</cx:pt>
          <cx:pt idx="16104">814.95000000000005</cx:pt>
          <cx:pt idx="16105">5000</cx:pt>
          <cx:pt idx="16106">4999.2600000000002</cx:pt>
          <cx:pt idx="16107">1423.1800000000001</cx:pt>
          <cx:pt idx="16108">1473.1099999999999</cx:pt>
          <cx:pt idx="16109">4919.6700000000001</cx:pt>
          <cx:pt idx="16110">546.63999999999999</cx:pt>
          <cx:pt idx="16111">4975.2700000000004</cx:pt>
          <cx:pt idx="16112">2828.1199999999999</cx:pt>
          <cx:pt idx="16113">977.64999999999998</cx:pt>
          <cx:pt idx="16114">1133.3699999999999</cx:pt>
          <cx:pt idx="16115">5000</cx:pt>
          <cx:pt idx="16116">2438.0700000000002</cx:pt>
          <cx:pt idx="16117">4955.96</cx:pt>
          <cx:pt idx="16118">1500</cx:pt>
          <cx:pt idx="16119">1023.0700000000001</cx:pt>
          <cx:pt idx="16120">14.949999999999999</cx:pt>
          <cx:pt idx="16121">4960.0200000000004</cx:pt>
          <cx:pt idx="16122">502.04000000000002</cx:pt>
          <cx:pt idx="16123">4836.9399999999996</cx:pt>
          <cx:pt idx="16124">7033.6400000000003</cx:pt>
          <cx:pt idx="16125">5565.2700000000004</cx:pt>
          <cx:pt idx="16126">4974.8400000000001</cx:pt>
          <cx:pt idx="16127">2000</cx:pt>
          <cx:pt idx="16128">2477.8299999999999</cx:pt>
          <cx:pt idx="16129">482.75</cx:pt>
          <cx:pt idx="16130">1006.35</cx:pt>
          <cx:pt idx="16131">478.20999999999998</cx:pt>
          <cx:pt idx="16132">2992.27</cx:pt>
          <cx:pt idx="16133">9005.7900000000009</cx:pt>
          <cx:pt idx="16134">999.90999999999997</cx:pt>
          <cx:pt idx="16135">7997.9300000000003</cx:pt>
          <cx:pt idx="16136">1021.67</cx:pt>
          <cx:pt idx="16137">2999.9899999999998</cx:pt>
          <cx:pt idx="16138">8332.8700000000008</cx:pt>
          <cx:pt idx="16139">1491.6900000000001</cx:pt>
          <cx:pt idx="16140">4826.7399999999998</cx:pt>
          <cx:pt idx="16141">6426.5299999999997</cx:pt>
          <cx:pt idx="16142">410.41000000000003</cx:pt>
          <cx:pt idx="16143">1497.1900000000001</cx:pt>
          <cx:pt idx="16144">1006.28</cx:pt>
          <cx:pt idx="16145">9800</cx:pt>
          <cx:pt idx="16146">6027.2200000000003</cx:pt>
          <cx:pt idx="16147">4943.9399999999996</cx:pt>
          <cx:pt idx="16148">500</cx:pt>
          <cx:pt idx="16149">4339.6999999999998</cx:pt>
          <cx:pt idx="16150">3000</cx:pt>
          <cx:pt idx="16151">4870.4399999999996</cx:pt>
          <cx:pt idx="16152">9859.5599999999995</cx:pt>
          <cx:pt idx="16153">3036.1799999999998</cx:pt>
          <cx:pt idx="16154">24792.450000000001</cx:pt>
          <cx:pt idx="16155">1317.9100000000001</cx:pt>
          <cx:pt idx="16156">1533.6800000000001</cx:pt>
          <cx:pt idx="16157">9966.6100000000006</cx:pt>
          <cx:pt idx="16158">6502.8000000000002</cx:pt>
          <cx:pt idx="16159">748.84000000000003</cx:pt>
          <cx:pt idx="16160">999.25999999999999</cx:pt>
          <cx:pt idx="16161">5014.1700000000001</cx:pt>
          <cx:pt idx="16162">1492.5899999999999</cx:pt>
          <cx:pt idx="16163">517.25999999999999</cx:pt>
          <cx:pt idx="16164">7500</cx:pt>
          <cx:pt idx="16165">1207.97</cx:pt>
          <cx:pt idx="16166">2020.45</cx:pt>
          <cx:pt idx="16167">6719.5100000000002</cx:pt>
          <cx:pt idx="16168">899.15999999999997</cx:pt>
          <cx:pt idx="16169">9774.8400000000001</cx:pt>
          <cx:pt idx="16170">1500</cx:pt>
          <cx:pt idx="16171">4986.9899999999998</cx:pt>
          <cx:pt idx="16172">4397.6999999999998</cx:pt>
          <cx:pt idx="16173">999.71000000000004</cx:pt>
          <cx:pt idx="16174">2499.5</cx:pt>
          <cx:pt idx="16175">4962.4300000000003</cx:pt>
          <cx:pt idx="16176">496.10000000000002</cx:pt>
          <cx:pt idx="16177">1020.62</cx:pt>
          <cx:pt idx="16178">805.34000000000003</cx:pt>
          <cx:pt idx="16179">993.60000000000002</cx:pt>
          <cx:pt idx="16180">4829.8199999999997</cx:pt>
          <cx:pt idx="16181">3948.3800000000001</cx:pt>
          <cx:pt idx="16182">9994.4500000000007</cx:pt>
          <cx:pt idx="16183">2944.1300000000001</cx:pt>
          <cx:pt idx="16184">8054.8100000000004</cx:pt>
          <cx:pt idx="16185">9870</cx:pt>
          <cx:pt idx="16186">2883.5100000000002</cx:pt>
          <cx:pt idx="16187">4999.4799999999996</cx:pt>
          <cx:pt idx="16188">773.87</cx:pt>
          <cx:pt idx="16189">105.90000000000001</cx:pt>
          <cx:pt idx="16190">5616.3999999999996</cx:pt>
          <cx:pt idx="16191">438</cx:pt>
          <cx:pt idx="16192">4866.7600000000002</cx:pt>
          <cx:pt idx="16193">2496.8600000000001</cx:pt>
          <cx:pt idx="16194">9997.5200000000004</cx:pt>
          <cx:pt idx="16195">4999.0500000000002</cx:pt>
          <cx:pt idx="16196">3985.5599999999999</cx:pt>
          <cx:pt idx="16197">1995.26</cx:pt>
          <cx:pt idx="16198">3000</cx:pt>
          <cx:pt idx="16199">4976.3800000000001</cx:pt>
          <cx:pt idx="16200">1874.55</cx:pt>
          <cx:pt idx="16201">1940</cx:pt>
          <cx:pt idx="16202">1941.5899999999999</cx:pt>
          <cx:pt idx="16203">6953.5699999999997</cx:pt>
          <cx:pt idx="16204">9733.0499999999993</cx:pt>
          <cx:pt idx="16205">883.09000000000003</cx:pt>
          <cx:pt idx="16206">2176.0999999999999</cx:pt>
          <cx:pt idx="16207">1550.3199999999999</cx:pt>
          <cx:pt idx="16208">4999.8599999999997</cx:pt>
          <cx:pt idx="16209">4996.2600000000002</cx:pt>
          <cx:pt idx="16210">1760.21</cx:pt>
          <cx:pt idx="16211">11469.83</cx:pt>
          <cx:pt idx="16212">1000</cx:pt>
          <cx:pt idx="16213">4899.6499999999996</cx:pt>
          <cx:pt idx="16214">499.94</cx:pt>
          <cx:pt idx="16215">19986.139999999999</cx:pt>
          <cx:pt idx="16216">1421</cx:pt>
          <cx:pt idx="16217">1000</cx:pt>
          <cx:pt idx="16218">4508.1999999999998</cx:pt>
          <cx:pt idx="16219">4999.7399999999998</cx:pt>
          <cx:pt idx="16220">1930.6700000000001</cx:pt>
          <cx:pt idx="16221">869.28999999999996</cx:pt>
          <cx:pt idx="16222">3997.8299999999999</cx:pt>
          <cx:pt idx="16223">1249</cx:pt>
          <cx:pt idx="16224">500</cx:pt>
          <cx:pt idx="16225">1006</cx:pt>
          <cx:pt idx="16226">1888.1900000000001</cx:pt>
          <cx:pt idx="16227">1999.25</cx:pt>
          <cx:pt idx="16228">1940.05</cx:pt>
          <cx:pt idx="16229">3647.3400000000001</cx:pt>
          <cx:pt idx="16230">773.98000000000002</cx:pt>
          <cx:pt idx="16231">7664.6700000000001</cx:pt>
          <cx:pt idx="16232">499.37</cx:pt>
          <cx:pt idx="16233">3956.0599999999999</cx:pt>
          <cx:pt idx="16234">4966.8400000000001</cx:pt>
          <cx:pt idx="16235">1000</cx:pt>
          <cx:pt idx="16236">969.16999999999996</cx:pt>
          <cx:pt idx="16237">250</cx:pt>
          <cx:pt idx="16238">4290.3400000000001</cx:pt>
          <cx:pt idx="16239">508.88</cx:pt>
          <cx:pt idx="16240">4009.3499999999999</cx:pt>
          <cx:pt idx="16241">5060.0900000000001</cx:pt>
          <cx:pt idx="16242">10989.85</cx:pt>
          <cx:pt idx="16243">4984.7700000000004</cx:pt>
          <cx:pt idx="16244">4839.4799999999996</cx:pt>
          <cx:pt idx="16245">4986.8699999999999</cx:pt>
          <cx:pt idx="16246">499.43000000000001</cx:pt>
          <cx:pt idx="16247">3530.8299999999999</cx:pt>
          <cx:pt idx="16248">4990.1700000000001</cx:pt>
          <cx:pt idx="16249">3088.9699999999998</cx:pt>
          <cx:pt idx="16250">711.17999999999995</cx:pt>
          <cx:pt idx="16251">9107.0100000000002</cx:pt>
          <cx:pt idx="16252">1046.98</cx:pt>
          <cx:pt idx="16253">9961.7000000000007</cx:pt>
          <cx:pt idx="16254">4555.0100000000002</cx:pt>
          <cx:pt idx="16255">4365.3500000000004</cx:pt>
          <cx:pt idx="16256">1999.5599999999999</cx:pt>
          <cx:pt idx="16257">4870.9399999999996</cx:pt>
          <cx:pt idx="16258">9946.2900000000009</cx:pt>
          <cx:pt idx="16259">4996.1000000000004</cx:pt>
          <cx:pt idx="16260">518.33000000000004</cx:pt>
          <cx:pt idx="16261">7998.7299999999996</cx:pt>
          <cx:pt idx="16262">1724.4000000000001</cx:pt>
          <cx:pt idx="16263">673.95000000000005</cx:pt>
          <cx:pt idx="16264">2348.1100000000001</cx:pt>
          <cx:pt idx="16265">4999.0799999999999</cx:pt>
          <cx:pt idx="16266">10000</cx:pt>
          <cx:pt idx="16267">1000</cx:pt>
          <cx:pt idx="16268">4976.7799999999997</cx:pt>
          <cx:pt idx="16269">1999.9100000000001</cx:pt>
          <cx:pt idx="16270">8918.6499999999996</cx:pt>
          <cx:pt idx="16271">8038.9399999999996</cx:pt>
          <cx:pt idx="16272">4948.7700000000004</cx:pt>
          <cx:pt idx="16273">9900.3999999999996</cx:pt>
          <cx:pt idx="16274">9889.8400000000001</cx:pt>
          <cx:pt idx="16275">989.50999999999999</cx:pt>
          <cx:pt idx="16276">6392.8199999999997</cx:pt>
          <cx:pt idx="16277">980.39999999999998</cx:pt>
          <cx:pt idx="16278">269.00999999999999</cx:pt>
          <cx:pt idx="16279">2357.9099999999999</cx:pt>
          <cx:pt idx="16280">499.5</cx:pt>
          <cx:pt idx="16281">7062</cx:pt>
          <cx:pt idx="16282">3000</cx:pt>
          <cx:pt idx="16283">3751.0900000000001</cx:pt>
          <cx:pt idx="16284">1316.75</cx:pt>
          <cx:pt idx="16285">4718.6999999999998</cx:pt>
          <cx:pt idx="16286">4963.71</cx:pt>
          <cx:pt idx="16287">5034</cx:pt>
          <cx:pt idx="16288">965.27999999999997</cx:pt>
          <cx:pt idx="16289">9999.1100000000006</cx:pt>
          <cx:pt idx="16290">6992.7299999999996</cx:pt>
          <cx:pt idx="16291">993.69000000000005</cx:pt>
          <cx:pt idx="16292">950.04999999999995</cx:pt>
          <cx:pt idx="16293">4996.7200000000003</cx:pt>
          <cx:pt idx="16294">1500</cx:pt>
          <cx:pt idx="16295">3029.8299999999999</cx:pt>
          <cx:pt idx="16296">2461.6199999999999</cx:pt>
          <cx:pt idx="16297">10000</cx:pt>
          <cx:pt idx="16298">449.06999999999999</cx:pt>
          <cx:pt idx="16299">1294.8800000000001</cx:pt>
          <cx:pt idx="16300">8914.5699999999997</cx:pt>
          <cx:pt idx="16301">7032.8599999999997</cx:pt>
          <cx:pt idx="16302">4996.3599999999997</cx:pt>
          <cx:pt idx="16303">26.300000000000001</cx:pt>
          <cx:pt idx="16304">481.25999999999999</cx:pt>
          <cx:pt idx="16305">1009</cx:pt>
          <cx:pt idx="16306">4972.7399999999998</cx:pt>
          <cx:pt idx="16307">9995.4099999999999</cx:pt>
          <cx:pt idx="16308">1493.7</cx:pt>
          <cx:pt idx="16309">4999.7399999999998</cx:pt>
          <cx:pt idx="16310">1008.99</cx:pt>
          <cx:pt idx="16311">5028.3500000000004</cx:pt>
          <cx:pt idx="16312">179.03</cx:pt>
          <cx:pt idx="16313">1963.6300000000001</cx:pt>
          <cx:pt idx="16314">7111.9399999999996</cx:pt>
          <cx:pt idx="16315">1653.76</cx:pt>
          <cx:pt idx="16316">1992.0599999999999</cx:pt>
          <cx:pt idx="16317">1795.54</cx:pt>
          <cx:pt idx="16318">9537.9300000000003</cx:pt>
          <cx:pt idx="16319">2989.9499999999998</cx:pt>
          <cx:pt idx="16320">9818.3999999999996</cx:pt>
          <cx:pt idx="16321">4793.3900000000003</cx:pt>
          <cx:pt idx="16322">9802.4400000000005</cx:pt>
          <cx:pt idx="16323">4681.0699999999997</cx:pt>
          <cx:pt idx="16324">7374.9099999999999</cx:pt>
          <cx:pt idx="16325">650</cx:pt>
          <cx:pt idx="16326">1457.77</cx:pt>
          <cx:pt idx="16327">9622.6900000000005</cx:pt>
          <cx:pt idx="16328">1000</cx:pt>
          <cx:pt idx="16329">19202.130000000001</cx:pt>
          <cx:pt idx="16330">3821.9899999999998</cx:pt>
          <cx:pt idx="16331">1972.2</cx:pt>
          <cx:pt idx="16332">9427.8299999999999</cx:pt>
          <cx:pt idx="16333">2472.8099999999999</cx:pt>
          <cx:pt idx="16334">964.99000000000001</cx:pt>
          <cx:pt idx="16335">2869.1700000000001</cx:pt>
          <cx:pt idx="16336">7859.5200000000004</cx:pt>
          <cx:pt idx="16337">2938.1999999999998</cx:pt>
          <cx:pt idx="16338">6057.0100000000002</cx:pt>
          <cx:pt idx="16339">6500</cx:pt>
          <cx:pt idx="16340">5508.0500000000002</cx:pt>
          <cx:pt idx="16341">497.11000000000001</cx:pt>
          <cx:pt idx="16342">4995.71</cx:pt>
          <cx:pt idx="16343">4568.4300000000003</cx:pt>
          <cx:pt idx="16344">9742.1499999999996</cx:pt>
          <cx:pt idx="16345">1619.49</cx:pt>
          <cx:pt idx="16346">4796.4799999999996</cx:pt>
          <cx:pt idx="16347">603.27999999999997</cx:pt>
          <cx:pt idx="16348">22215.27</cx:pt>
          <cx:pt idx="16349">9866.9500000000007</cx:pt>
          <cx:pt idx="16350">2662.8800000000001</cx:pt>
          <cx:pt idx="16351">6877</cx:pt>
          <cx:pt idx="16352">2998.5700000000002</cx:pt>
          <cx:pt idx="16353">987.26999999999998</cx:pt>
          <cx:pt idx="16354">4989.6899999999996</cx:pt>
          <cx:pt idx="16355">2756.4400000000001</cx:pt>
          <cx:pt idx="16356">499.10000000000002</cx:pt>
          <cx:pt idx="16357">1000</cx:pt>
          <cx:pt idx="16358">660.22000000000003</cx:pt>
          <cx:pt idx="16359">3986.6599999999999</cx:pt>
          <cx:pt idx="16360">5000</cx:pt>
          <cx:pt idx="16361">7252.3000000000002</cx:pt>
          <cx:pt idx="16362">498.05000000000001</cx:pt>
          <cx:pt idx="16363">8835.7000000000007</cx:pt>
          <cx:pt idx="16364">2601.9099999999999</cx:pt>
          <cx:pt idx="16365">4872.8400000000001</cx:pt>
          <cx:pt idx="16366">4677.4700000000003</cx:pt>
          <cx:pt idx="16367">1994.27</cx:pt>
          <cx:pt idx="16368">1990.8</cx:pt>
          <cx:pt idx="16369">883.13999999999999</cx:pt>
          <cx:pt idx="16370">2957.9899999999998</cx:pt>
          <cx:pt idx="16371">3827.46</cx:pt>
          <cx:pt idx="16372">2484.7800000000002</cx:pt>
          <cx:pt idx="16373">2033.6900000000001</cx:pt>
          <cx:pt idx="16374">5000</cx:pt>
          <cx:pt idx="16375">9922.5499999999993</cx:pt>
          <cx:pt idx="16376">53</cx:pt>
          <cx:pt idx="16377">498.88999999999999</cx:pt>
          <cx:pt idx="16378">1072.3299999999999</cx:pt>
          <cx:pt idx="16379">1999.4000000000001</cx:pt>
          <cx:pt idx="16380">999.12</cx:pt>
          <cx:pt idx="16381">4989.4499999999998</cx:pt>
          <cx:pt idx="16382">4797.9700000000003</cx:pt>
          <cx:pt idx="16383">1886.9200000000001</cx:pt>
          <cx:pt idx="16384">2994.5599999999999</cx:pt>
          <cx:pt idx="16385">992.22000000000003</cx:pt>
          <cx:pt idx="16386">1996.23</cx:pt>
          <cx:pt idx="16387">2834.9299999999998</cx:pt>
          <cx:pt idx="16388">1501.9300000000001</cx:pt>
          <cx:pt idx="16389">4771.1199999999999</cx:pt>
          <cx:pt idx="16390">602.20000000000005</cx:pt>
          <cx:pt idx="16391">3118.6900000000001</cx:pt>
          <cx:pt idx="16392">859.41999999999996</cx:pt>
          <cx:pt idx="16393">3491.8899999999999</cx:pt>
          <cx:pt idx="16394">5000</cx:pt>
          <cx:pt idx="16395">7490.8900000000003</cx:pt>
          <cx:pt idx="16396">3490.5500000000002</cx:pt>
          <cx:pt idx="16397">698.90999999999997</cx:pt>
          <cx:pt idx="16398">779.40999999999997</cx:pt>
          <cx:pt idx="16399">1000</cx:pt>
          <cx:pt idx="16400">989.38</cx:pt>
          <cx:pt idx="16401">3937.8200000000002</cx:pt>
          <cx:pt idx="16402">5007.46</cx:pt>
          <cx:pt idx="16403">999.38999999999999</cx:pt>
          <cx:pt idx="16404">2062.2600000000002</cx:pt>
          <cx:pt idx="16405">406.88999999999999</cx:pt>
          <cx:pt idx="16406">499.97000000000003</cx:pt>
          <cx:pt idx="16407">291.32999999999998</cx:pt>
          <cx:pt idx="16408">2990.79</cx:pt>
          <cx:pt idx="16409">7161.4399999999996</cx:pt>
          <cx:pt idx="16410">506.25</cx:pt>
          <cx:pt idx="16411">10000</cx:pt>
          <cx:pt idx="16412">4994.8500000000004</cx:pt>
          <cx:pt idx="16413">4230.79</cx:pt>
          <cx:pt idx="16414">256.83999999999997</cx:pt>
          <cx:pt idx="16415">2030.0899999999999</cx:pt>
          <cx:pt idx="16416">977.84000000000003</cx:pt>
          <cx:pt idx="16417">885</cx:pt>
          <cx:pt idx="16418">4999.2200000000003</cx:pt>
          <cx:pt idx="16419">2000</cx:pt>
          <cx:pt idx="16420">4926.4799999999996</cx:pt>
          <cx:pt idx="16421">249.38999999999999</cx:pt>
          <cx:pt idx="16422">4581.4399999999996</cx:pt>
          <cx:pt idx="16423">6867.4099999999999</cx:pt>
          <cx:pt idx="16424">314.82999999999998</cx:pt>
          <cx:pt idx="16425">7450</cx:pt>
          <cx:pt idx="16426">4996.1000000000004</cx:pt>
          <cx:pt idx="16427">377.25999999999999</cx:pt>
          <cx:pt idx="16428">886.19000000000005</cx:pt>
          <cx:pt idx="16429">904.71000000000004</cx:pt>
          <cx:pt idx="16430">335.81</cx:pt>
          <cx:pt idx="16431">858.16999999999996</cx:pt>
          <cx:pt idx="16432">4996.4700000000003</cx:pt>
          <cx:pt idx="16433">977.79999999999995</cx:pt>
          <cx:pt idx="16434">794.98000000000002</cx:pt>
          <cx:pt idx="16435">2923.2800000000002</cx:pt>
          <cx:pt idx="16436">4917.9200000000001</cx:pt>
          <cx:pt idx="16437">949.79999999999995</cx:pt>
          <cx:pt idx="16438">3736.4200000000001</cx:pt>
          <cx:pt idx="16439">4998.8999999999996</cx:pt>
          <cx:pt idx="16440">825</cx:pt>
          <cx:pt idx="16441">1000</cx:pt>
          <cx:pt idx="16442">9727.6299999999992</cx:pt>
          <cx:pt idx="16443">995.94000000000005</cx:pt>
          <cx:pt idx="16444">5029.2399999999998</cx:pt>
          <cx:pt idx="16445">4913.1800000000003</cx:pt>
          <cx:pt idx="16446">496.52999999999997</cx:pt>
          <cx:pt idx="16447">454.07999999999998</cx:pt>
          <cx:pt idx="16448">997.74000000000001</cx:pt>
          <cx:pt idx="16449">3997.52</cx:pt>
          <cx:pt idx="16450">3061.9200000000001</cx:pt>
          <cx:pt idx="16451">300</cx:pt>
          <cx:pt idx="16452">2369.8200000000002</cx:pt>
          <cx:pt idx="16453">892.70000000000005</cx:pt>
          <cx:pt idx="16454">2813.7800000000002</cx:pt>
          <cx:pt idx="16455">3749.6799999999998</cx:pt>
          <cx:pt idx="16456">5028.4700000000003</cx:pt>
          <cx:pt idx="16457">19942.900000000001</cx:pt>
          <cx:pt idx="16458">4943.71</cx:pt>
          <cx:pt idx="16459">2999.23</cx:pt>
          <cx:pt idx="16460">5000</cx:pt>
          <cx:pt idx="16461">2824.04</cx:pt>
          <cx:pt idx="16462">9908.5200000000004</cx:pt>
          <cx:pt idx="16463">7687.2700000000004</cx:pt>
          <cx:pt idx="16464">1875.3199999999999</cx:pt>
          <cx:pt idx="16465">7497.4399999999996</cx:pt>
          <cx:pt idx="16466">1571</cx:pt>
          <cx:pt idx="16467">1762.02</cx:pt>
          <cx:pt idx="16468">4992.7600000000002</cx:pt>
          <cx:pt idx="16469">1177.73</cx:pt>
          <cx:pt idx="16470">984.58000000000004</cx:pt>
          <cx:pt idx="16471">50</cx:pt>
          <cx:pt idx="16472">4933.4499999999998</cx:pt>
          <cx:pt idx="16473">25886.389999999999</cx:pt>
          <cx:pt idx="16474">500</cx:pt>
          <cx:pt idx="16475">6147.5699999999997</cx:pt>
          <cx:pt idx="16476">4342.3500000000004</cx:pt>
          <cx:pt idx="16477">10000</cx:pt>
          <cx:pt idx="16478">14972.639999999999</cx:pt>
          <cx:pt idx="16479">4805.1000000000004</cx:pt>
          <cx:pt idx="16480">9947.4699999999993</cx:pt>
          <cx:pt idx="16481">9997.5599999999995</cx:pt>
          <cx:pt idx="16482">10018.15</cx:pt>
          <cx:pt idx="16483">2966.6300000000001</cx:pt>
          <cx:pt idx="16484">4999.2700000000004</cx:pt>
          <cx:pt idx="16485">8863.0699999999997</cx:pt>
          <cx:pt idx="16486">4634.6899999999996</cx:pt>
          <cx:pt idx="16487">6293.6000000000004</cx:pt>
          <cx:pt idx="16488">521.88</cx:pt>
          <cx:pt idx="16489">977.84000000000003</cx:pt>
          <cx:pt idx="16490">1983.1500000000001</cx:pt>
          <cx:pt idx="16491">9809.8199999999997</cx:pt>
          <cx:pt idx="16492">9332.1200000000008</cx:pt>
          <cx:pt idx="16493">1000</cx:pt>
          <cx:pt idx="16494">2876.46</cx:pt>
          <cx:pt idx="16495">2948.9200000000001</cx:pt>
          <cx:pt idx="16496">9980.1200000000008</cx:pt>
          <cx:pt idx="16497">4004.9699999999998</cx:pt>
          <cx:pt idx="16498">4850.6800000000003</cx:pt>
          <cx:pt idx="16499">506.49000000000001</cx:pt>
          <cx:pt idx="16500">9461</cx:pt>
          <cx:pt idx="16501">999.38999999999999</cx:pt>
          <cx:pt idx="16502">4996.29</cx:pt>
          <cx:pt idx="16503">2925.1199999999999</cx:pt>
          <cx:pt idx="16504">4992.96</cx:pt>
          <cx:pt idx="16505">418.82999999999998</cx:pt>
          <cx:pt idx="16506">384.29000000000002</cx:pt>
          <cx:pt idx="16507">1852.1600000000001</cx:pt>
          <cx:pt idx="16508">625</cx:pt>
          <cx:pt idx="16509">476.68000000000001</cx:pt>
          <cx:pt idx="16510">2464.3299999999999</cx:pt>
          <cx:pt idx="16511">3906.9000000000001</cx:pt>
          <cx:pt idx="16512">1761.98</cx:pt>
          <cx:pt idx="16513">5000</cx:pt>
          <cx:pt idx="16514">25.98</cx:pt>
          <cx:pt idx="16515">476.64999999999998</cx:pt>
          <cx:pt idx="16516">999.02999999999997</cx:pt>
          <cx:pt idx="16517">2000</cx:pt>
          <cx:pt idx="16518">9869.6900000000005</cx:pt>
          <cx:pt idx="16519">1729.54</cx:pt>
          <cx:pt idx="16520">21.539999999999999</cx:pt>
          <cx:pt idx="16521">1984.0899999999999</cx:pt>
          <cx:pt idx="16522">2015.3699999999999</cx:pt>
          <cx:pt idx="16523">10000</cx:pt>
          <cx:pt idx="16524">5140.1899999999996</cx:pt>
          <cx:pt idx="16525">1111.54</cx:pt>
          <cx:pt idx="16526">4998.29</cx:pt>
          <cx:pt idx="16527">1967.98</cx:pt>
          <cx:pt idx="16528">2657.2199999999998</cx:pt>
          <cx:pt idx="16529">469.68000000000001</cx:pt>
          <cx:pt idx="16530">3020</cx:pt>
          <cx:pt idx="16531">4613.7200000000003</cx:pt>
          <cx:pt idx="16532">169.13999999999999</cx:pt>
          <cx:pt idx="16533">1900</cx:pt>
          <cx:pt idx="16534">381.57999999999998</cx:pt>
          <cx:pt idx="16535">476.18000000000001</cx:pt>
          <cx:pt idx="16536">1477.25</cx:pt>
          <cx:pt idx="16537">3670.3299999999999</cx:pt>
          <cx:pt idx="16538">4895.5600000000004</cx:pt>
          <cx:pt idx="16539">1003.1799999999999</cx:pt>
          <cx:pt idx="16540">1491.6900000000001</cx:pt>
          <cx:pt idx="16541">1010.25</cx:pt>
          <cx:pt idx="16542">970.13</cx:pt>
          <cx:pt idx="16543">4948.7700000000004</cx:pt>
          <cx:pt idx="16544">4946.0600000000004</cx:pt>
          <cx:pt idx="16545">4960.8900000000003</cx:pt>
          <cx:pt idx="16546">386.49000000000001</cx:pt>
          <cx:pt idx="16547">475</cx:pt>
          <cx:pt idx="16548">4999.3599999999997</cx:pt>
          <cx:pt idx="16549">3000</cx:pt>
          <cx:pt idx="16550">371.04000000000002</cx:pt>
          <cx:pt idx="16551">2854.52</cx:pt>
          <cx:pt idx="16552">988.59000000000003</cx:pt>
          <cx:pt idx="16553">2144.1999999999998</cx:pt>
          <cx:pt idx="16554">323.55000000000001</cx:pt>
          <cx:pt idx="16555">1024.3699999999999</cx:pt>
          <cx:pt idx="16556">7352.2200000000003</cx:pt>
          <cx:pt idx="16557">4868.8800000000001</cx:pt>
          <cx:pt idx="16558">1973.26</cx:pt>
          <cx:pt idx="16559">1958.25</cx:pt>
          <cx:pt idx="16560">9993.8600000000006</cx:pt>
          <cx:pt idx="16561">4873.5600000000004</cx:pt>
          <cx:pt idx="16562">9925.3799999999992</cx:pt>
          <cx:pt idx="16563">830.60000000000002</cx:pt>
          <cx:pt idx="16564">620.40999999999997</cx:pt>
          <cx:pt idx="16565">998.90999999999997</cx:pt>
          <cx:pt idx="16566">919.05999999999995</cx:pt>
          <cx:pt idx="16567">1034.7</cx:pt>
          <cx:pt idx="16568">4852.4799999999996</cx:pt>
          <cx:pt idx="16569">37</cx:pt>
          <cx:pt idx="16570">7206.4099999999999</cx:pt>
          <cx:pt idx="16571">997.70000000000005</cx:pt>
          <cx:pt idx="16572">1994.8299999999999</cx:pt>
          <cx:pt idx="16573">4958.3100000000004</cx:pt>
          <cx:pt idx="16574">10000</cx:pt>
          <cx:pt idx="16575">1497.99</cx:pt>
          <cx:pt idx="16576">695.10000000000002</cx:pt>
          <cx:pt idx="16577">2474.8899999999999</cx:pt>
          <cx:pt idx="16578">4975.8699999999999</cx:pt>
          <cx:pt idx="16579">1010.71</cx:pt>
          <cx:pt idx="16580">4239.6499999999996</cx:pt>
          <cx:pt idx="16581">26.940000000000001</cx:pt>
          <cx:pt idx="16582">360.13</cx:pt>
          <cx:pt idx="16583">2500</cx:pt>
          <cx:pt idx="16584">354.69999999999999</cx:pt>
          <cx:pt idx="16585">518.5</cx:pt>
          <cx:pt idx="16586">1948.0699999999999</cx:pt>
          <cx:pt idx="16587">4862.5</cx:pt>
          <cx:pt idx="16588">514.92999999999995</cx:pt>
          <cx:pt idx="16589">4893.7700000000004</cx:pt>
          <cx:pt idx="16590">5000</cx:pt>
          <cx:pt idx="16591">2983.8000000000002</cx:pt>
          <cx:pt idx="16592">3000</cx:pt>
          <cx:pt idx="16593">2840.7600000000002</cx:pt>
          <cx:pt idx="16594">725.77999999999997</cx:pt>
          <cx:pt idx="16595">999.05999999999995</cx:pt>
          <cx:pt idx="16596">1000</cx:pt>
          <cx:pt idx="16597">28.789999999999999</cx:pt>
          <cx:pt idx="16598">2522.8499999999999</cx:pt>
          <cx:pt idx="16599">4999.1800000000003</cx:pt>
          <cx:pt idx="16600">4727.4899999999998</cx:pt>
          <cx:pt idx="16601">2976.1999999999998</cx:pt>
          <cx:pt idx="16602">1779.6800000000001</cx:pt>
          <cx:pt idx="16603">4146.9799999999996</cx:pt>
          <cx:pt idx="16604">5720.6999999999998</cx:pt>
          <cx:pt idx="16605">3492.7600000000002</cx:pt>
          <cx:pt idx="16606">1595.72</cx:pt>
          <cx:pt idx="16607">982.00999999999999</cx:pt>
          <cx:pt idx="16608">4956.8199999999997</cx:pt>
          <cx:pt idx="16609">9807.4200000000001</cx:pt>
          <cx:pt idx="16610">20.760000000000002</cx:pt>
          <cx:pt idx="16611">4926.3699999999999</cx:pt>
          <cx:pt idx="16612">5023.54</cx:pt>
          <cx:pt idx="16613">2390.79</cx:pt>
          <cx:pt idx="16614">275</cx:pt>
          <cx:pt idx="16615">2176.7399999999998</cx:pt>
          <cx:pt idx="16616">2621.1999999999998</cx:pt>
          <cx:pt idx="16617">993.08000000000004</cx:pt>
          <cx:pt idx="16618">916.24000000000001</cx:pt>
          <cx:pt idx="16619">643.51999999999998</cx:pt>
          <cx:pt idx="16620">9861.4899999999998</cx:pt>
          <cx:pt idx="16621">19031.75</cx:pt>
          <cx:pt idx="16622">973.97000000000003</cx:pt>
          <cx:pt idx="16623">654.66999999999996</cx:pt>
          <cx:pt idx="16624">6144.0299999999997</cx:pt>
          <cx:pt idx="16625">1957.05</cx:pt>
          <cx:pt idx="16626">1000</cx:pt>
          <cx:pt idx="16627">4864.5299999999997</cx:pt>
          <cx:pt idx="16628">10000</cx:pt>
          <cx:pt idx="16629">897.22000000000003</cx:pt>
          <cx:pt idx="16630">956.96000000000004</cx:pt>
          <cx:pt idx="16631">1000</cx:pt>
          <cx:pt idx="16632">4998.25</cx:pt>
          <cx:pt idx="16633">508.30000000000001</cx:pt>
          <cx:pt idx="16634">975</cx:pt>
          <cx:pt idx="16635">496.88</cx:pt>
          <cx:pt idx="16636">3902.1399999999999</cx:pt>
          <cx:pt idx="16637">2341.8600000000001</cx:pt>
          <cx:pt idx="16638">1100.8800000000001</cx:pt>
          <cx:pt idx="16639">7417.4300000000003</cx:pt>
          <cx:pt idx="16640">9941.4500000000007</cx:pt>
          <cx:pt idx="16641">9007.1700000000001</cx:pt>
          <cx:pt idx="16642">5500</cx:pt>
          <cx:pt idx="16643">387.54000000000002</cx:pt>
          <cx:pt idx="16644">1572.77</cx:pt>
          <cx:pt idx="16645">6210.4499999999998</cx:pt>
          <cx:pt idx="16646">3528.6100000000001</cx:pt>
          <cx:pt idx="16647">1004.1900000000001</cx:pt>
          <cx:pt idx="16648">4993.3999999999996</cx:pt>
          <cx:pt idx="16649">5010.6599999999999</cx:pt>
          <cx:pt idx="16650">7593.1400000000003</cx:pt>
          <cx:pt idx="16651">7185.6199999999999</cx:pt>
          <cx:pt idx="16652">5000</cx:pt>
          <cx:pt idx="16653">32.590000000000003</cx:pt>
          <cx:pt idx="16654">6716.0900000000001</cx:pt>
          <cx:pt idx="16655">4743.9899999999998</cx:pt>
          <cx:pt idx="16656">7.7400000000000002</cx:pt>
          <cx:pt idx="16657">2990.1300000000001</cx:pt>
          <cx:pt idx="16658">7290.1700000000001</cx:pt>
          <cx:pt idx="16659">1127.2</cx:pt>
          <cx:pt idx="16660">2096.8299999999999</cx:pt>
          <cx:pt idx="16661">11247.73</cx:pt>
          <cx:pt idx="16662">974.46000000000004</cx:pt>
          <cx:pt idx="16663">997.32000000000005</cx:pt>
          <cx:pt idx="16664">4993.4200000000001</cx:pt>
          <cx:pt idx="16665">2996.5500000000002</cx:pt>
          <cx:pt idx="16666">998.37</cx:pt>
          <cx:pt idx="16667">9921.8999999999996</cx:pt>
          <cx:pt idx="16668">981.28999999999996</cx:pt>
          <cx:pt idx="16669">4988.8500000000004</cx:pt>
          <cx:pt idx="16670">998.39999999999998</cx:pt>
          <cx:pt idx="16671">1387.01</cx:pt>
          <cx:pt idx="16672">1027.9400000000001</cx:pt>
          <cx:pt idx="16673">1756.45</cx:pt>
          <cx:pt idx="16674">1773.52</cx:pt>
          <cx:pt idx="16675">1366.8800000000001</cx:pt>
          <cx:pt idx="16676">4679.7200000000003</cx:pt>
          <cx:pt idx="16677">970.88999999999999</cx:pt>
          <cx:pt idx="16678">505.39999999999998</cx:pt>
          <cx:pt idx="16679">989.01999999999998</cx:pt>
          <cx:pt idx="16680">7498.7200000000003</cx:pt>
          <cx:pt idx="16681">294.48000000000002</cx:pt>
          <cx:pt idx="16682">11781.440000000001</cx:pt>
          <cx:pt idx="16683">4907.3299999999999</cx:pt>
          <cx:pt idx="16684">1998.98</cx:pt>
          <cx:pt idx="16685">5807.2299999999996</cx:pt>
          <cx:pt idx="16686">1219.0599999999999</cx:pt>
          <cx:pt idx="16687">828.49000000000001</cx:pt>
          <cx:pt idx="16688">12012.639999999999</cx:pt>
          <cx:pt idx="16689">224.58000000000001</cx:pt>
          <cx:pt idx="16690">726.75999999999999</cx:pt>
          <cx:pt idx="16691">2026.6700000000001</cx:pt>
          <cx:pt idx="16692">3157.3299999999999</cx:pt>
          <cx:pt idx="16693">510.68000000000001</cx:pt>
          <cx:pt idx="16694">4851.5799999999999</cx:pt>
          <cx:pt idx="16695">1000</cx:pt>
          <cx:pt idx="16696">939.27999999999997</cx:pt>
          <cx:pt idx="16697">10000</cx:pt>
          <cx:pt idx="16698">4948.8599999999997</cx:pt>
          <cx:pt idx="16699">4872.3000000000002</cx:pt>
          <cx:pt idx="16700">1000</cx:pt>
          <cx:pt idx="16701">9869.0699999999997</cx:pt>
          <cx:pt idx="16702">3953.5100000000002</cx:pt>
          <cx:pt idx="16703">1989.6900000000001</cx:pt>
          <cx:pt idx="16704">844.66999999999996</cx:pt>
          <cx:pt idx="16705">758.16999999999996</cx:pt>
          <cx:pt idx="16706">2984</cx:pt>
          <cx:pt idx="16707">7483.1499999999996</cx:pt>
          <cx:pt idx="16708">4787.8199999999997</cx:pt>
          <cx:pt idx="16709">498.68000000000001</cx:pt>
          <cx:pt idx="16710">1966.99</cx:pt>
          <cx:pt idx="16711">1990.95</cx:pt>
          <cx:pt idx="16712">25</cx:pt>
          <cx:pt idx="16713">1095.4200000000001</cx:pt>
          <cx:pt idx="16714">1004.3</cx:pt>
          <cx:pt idx="16715">484.52999999999997</cx:pt>
          <cx:pt idx="16716">3157.6900000000001</cx:pt>
          <cx:pt idx="16717">4492.0799999999999</cx:pt>
          <cx:pt idx="16718">2995.6399999999999</cx:pt>
          <cx:pt idx="16719">4883.2399999999998</cx:pt>
          <cx:pt idx="16720">183.24000000000001</cx:pt>
          <cx:pt idx="16721">2274.02</cx:pt>
          <cx:pt idx="16722">1176.51</cx:pt>
          <cx:pt idx="16723">12121.040000000001</cx:pt>
          <cx:pt idx="16724">14133.25</cx:pt>
          <cx:pt idx="16725">2000</cx:pt>
          <cx:pt idx="16726">4923.3900000000003</cx:pt>
          <cx:pt idx="16727">3010.5</cx:pt>
          <cx:pt idx="16728">1965.01</cx:pt>
          <cx:pt idx="16729">2690.6799999999998</cx:pt>
          <cx:pt idx="16730">508.81</cx:pt>
          <cx:pt idx="16731">1536.6199999999999</cx:pt>
          <cx:pt idx="16732">5066</cx:pt>
          <cx:pt idx="16733">7496.5600000000004</cx:pt>
          <cx:pt idx="16734">8999.9799999999996</cx:pt>
          <cx:pt idx="16735">525.15999999999997</cx:pt>
          <cx:pt idx="16736">4413.21</cx:pt>
          <cx:pt idx="16737">1126.0899999999999</cx:pt>
          <cx:pt idx="16738">4944.5600000000004</cx:pt>
          <cx:pt idx="16739">500</cx:pt>
          <cx:pt idx="16740">2956.4899999999998</cx:pt>
          <cx:pt idx="16741">482.62</cx:pt>
          <cx:pt idx="16742">418.08999999999997</cx:pt>
          <cx:pt idx="16743">448.27999999999997</cx:pt>
          <cx:pt idx="16744">4997.6700000000001</cx:pt>
          <cx:pt idx="16745">888.27999999999997</cx:pt>
          <cx:pt idx="16746">9916.7600000000002</cx:pt>
          <cx:pt idx="16747">4869.8199999999997</cx:pt>
          <cx:pt idx="16748">9728.4599999999991</cx:pt>
          <cx:pt idx="16749">4994.9200000000001</cx:pt>
          <cx:pt idx="16750">4999.7799999999997</cx:pt>
          <cx:pt idx="16751">5000</cx:pt>
          <cx:pt idx="16752">25</cx:pt>
          <cx:pt idx="16753">9997.8199999999997</cx:pt>
          <cx:pt idx="16754">457.68000000000001</cx:pt>
          <cx:pt idx="16755">1977.8099999999999</cx:pt>
          <cx:pt idx="16756">4996.2200000000003</cx:pt>
          <cx:pt idx="16757">4756.2600000000002</cx:pt>
          <cx:pt idx="16758">3417.4899999999998</cx:pt>
          <cx:pt idx="16759">8865.5</cx:pt>
          <cx:pt idx="16760">2907.2800000000002</cx:pt>
          <cx:pt idx="16761">571.91999999999996</cx:pt>
          <cx:pt idx="16762">1870</cx:pt>
          <cx:pt idx="16763">991.36000000000001</cx:pt>
          <cx:pt idx="16764">223.08000000000001</cx:pt>
          <cx:pt idx="16765">9955.8199999999997</cx:pt>
          <cx:pt idx="16766">371.02999999999997</cx:pt>
          <cx:pt idx="16767">460</cx:pt>
          <cx:pt idx="16768">1000</cx:pt>
          <cx:pt idx="16769">1736.04</cx:pt>
          <cx:pt idx="16770">93.930000000000007</cx:pt>
          <cx:pt idx="16771">5002</cx:pt>
          <cx:pt idx="16772">2468.9099999999999</cx:pt>
          <cx:pt idx="16773">751.96000000000004</cx:pt>
          <cx:pt idx="16774">865.23000000000002</cx:pt>
          <cx:pt idx="16775">300</cx:pt>
          <cx:pt idx="16776">3192.7199999999998</cx:pt>
          <cx:pt idx="16777">1032.5</cx:pt>
          <cx:pt idx="16778">996.03999999999996</cx:pt>
          <cx:pt idx="16779">3384.7199999999998</cx:pt>
          <cx:pt idx="16780">991.65999999999997</cx:pt>
          <cx:pt idx="16781">987.16999999999996</cx:pt>
          <cx:pt idx="16782">1500</cx:pt>
          <cx:pt idx="16783">1989.3299999999999</cx:pt>
          <cx:pt idx="16784">999.09000000000003</cx:pt>
          <cx:pt idx="16785">9515.9799999999996</cx:pt>
          <cx:pt idx="16786">1504.6800000000001</cx:pt>
          <cx:pt idx="16787">9038.2000000000007</cx:pt>
          <cx:pt idx="16788">3744.0799999999999</cx:pt>
          <cx:pt idx="16789">7499.5600000000004</cx:pt>
          <cx:pt idx="16790">434.99000000000001</cx:pt>
          <cx:pt idx="16791">2039.0599999999999</cx:pt>
          <cx:pt idx="16792">5030.8400000000001</cx:pt>
          <cx:pt idx="16793">3739.0100000000002</cx:pt>
          <cx:pt idx="16794">4778.2299999999996</cx:pt>
          <cx:pt idx="16795">4474.1700000000001</cx:pt>
          <cx:pt idx="16796">2723.8200000000002</cx:pt>
          <cx:pt idx="16797">7499.9499999999998</cx:pt>
          <cx:pt idx="16798">1470.5999999999999</cx:pt>
          <cx:pt idx="16799">7504.0900000000001</cx:pt>
          <cx:pt idx="16800">5142.1899999999996</cx:pt>
          <cx:pt idx="16801">107.79000000000001</cx:pt>
          <cx:pt idx="16802">415.08999999999997</cx:pt>
          <cx:pt idx="16803">2971.2600000000002</cx:pt>
          <cx:pt idx="16804">628.17999999999995</cx:pt>
          <cx:pt idx="16805">990.21000000000004</cx:pt>
          <cx:pt idx="16806">1997.2</cx:pt>
          <cx:pt idx="16807">2000</cx:pt>
          <cx:pt idx="16808">748.05999999999995</cx:pt>
          <cx:pt idx="16809">2499.71</cx:pt>
          <cx:pt idx="16810">9999.9200000000001</cx:pt>
          <cx:pt idx="16811">1998.3299999999999</cx:pt>
          <cx:pt idx="16812">4815.4300000000003</cx:pt>
          <cx:pt idx="16813">4905.1400000000003</cx:pt>
          <cx:pt idx="16814">9989.6299999999992</cx:pt>
          <cx:pt idx="16815">537.61000000000001</cx:pt>
          <cx:pt idx="16816">1006.65</cx:pt>
          <cx:pt idx="16817">4626.0500000000002</cx:pt>
          <cx:pt idx="16818">1197.8299999999999</cx:pt>
          <cx:pt idx="16819">1964.28</cx:pt>
          <cx:pt idx="16820">4988.7700000000004</cx:pt>
          <cx:pt idx="16821">1753.6199999999999</cx:pt>
          <cx:pt idx="16822">750</cx:pt>
          <cx:pt idx="16823">4993.79</cx:pt>
          <cx:pt idx="16824">4575.5600000000004</cx:pt>
          <cx:pt idx="16825">906.78999999999996</cx:pt>
          <cx:pt idx="16826">1021.85</cx:pt>
          <cx:pt idx="16827">951.67999999999995</cx:pt>
          <cx:pt idx="16828">2790.8699999999999</cx:pt>
          <cx:pt idx="16829">2994.5799999999999</cx:pt>
          <cx:pt idx="16830">4954.9499999999998</cx:pt>
          <cx:pt idx="16831">1935.3199999999999</cx:pt>
          <cx:pt idx="16832">1000</cx:pt>
          <cx:pt idx="16833">9796.8700000000008</cx:pt>
          <cx:pt idx="16834">2010.1300000000001</cx:pt>
          <cx:pt idx="16835">361.87</cx:pt>
          <cx:pt idx="16836">19620.25</cx:pt>
          <cx:pt idx="16837">2077.7800000000002</cx:pt>
          <cx:pt idx="16838">2023.3</cx:pt>
          <cx:pt idx="16839">4374.3800000000001</cx:pt>
          <cx:pt idx="16840">7500</cx:pt>
          <cx:pt idx="16841">2000</cx:pt>
          <cx:pt idx="16842">989.35000000000002</cx:pt>
          <cx:pt idx="16843">2998.4200000000001</cx:pt>
          <cx:pt idx="16844">520.90999999999997</cx:pt>
          <cx:pt idx="16845">9478</cx:pt>
          <cx:pt idx="16846">4220.5100000000002</cx:pt>
          <cx:pt idx="16847">565.97000000000003</cx:pt>
          <cx:pt idx="16848">487.31999999999999</cx:pt>
          <cx:pt idx="16849">39.990000000000002</cx:pt>
          <cx:pt idx="16850">9953.8199999999997</cx:pt>
          <cx:pt idx="16851">4979.9399999999996</cx:pt>
          <cx:pt idx="16852">889.11000000000001</cx:pt>
          <cx:pt idx="16853">999</cx:pt>
          <cx:pt idx="16854">19958.73</cx:pt>
          <cx:pt idx="16855">926</cx:pt>
          <cx:pt idx="16856">6605.3400000000001</cx:pt>
          <cx:pt idx="16857">4687.4799999999996</cx:pt>
          <cx:pt idx="16858">895.77999999999997</cx:pt>
          <cx:pt idx="16859">4370.3999999999996</cx:pt>
          <cx:pt idx="16860">329.08999999999997</cx:pt>
          <cx:pt idx="16861">2999.6599999999999</cx:pt>
          <cx:pt idx="16862">9841.7700000000004</cx:pt>
          <cx:pt idx="16863">4731.6599999999999</cx:pt>
          <cx:pt idx="16864">1999.96</cx:pt>
          <cx:pt idx="16865">976.34000000000003</cx:pt>
          <cx:pt idx="16866">4967.4799999999996</cx:pt>
          <cx:pt idx="16867">960.21000000000004</cx:pt>
          <cx:pt idx="16868">4776.6899999999996</cx:pt>
          <cx:pt idx="16869">10104.91</cx:pt>
          <cx:pt idx="16870">959.88</cx:pt>
          <cx:pt idx="16871">1526.97</cx:pt>
          <cx:pt idx="16872">500</cx:pt>
          <cx:pt idx="16873">4357.6400000000003</cx:pt>
          <cx:pt idx="16874">3498.4899999999998</cx:pt>
          <cx:pt idx="16875">389.25</cx:pt>
          <cx:pt idx="16876">1462.6900000000001</cx:pt>
          <cx:pt idx="16877">999.70000000000005</cx:pt>
          <cx:pt idx="16878">2123.9699999999998</cx:pt>
          <cx:pt idx="16879">1422.3199999999999</cx:pt>
          <cx:pt idx="16880">512.73000000000002</cx:pt>
          <cx:pt idx="16881">990.23000000000002</cx:pt>
          <cx:pt idx="16882">1907.3399999999999</cx:pt>
          <cx:pt idx="16883">4958.1300000000001</cx:pt>
          <cx:pt idx="16884">6905.5500000000002</cx:pt>
          <cx:pt idx="16885">428.39999999999998</cx:pt>
          <cx:pt idx="16886">10000</cx:pt>
          <cx:pt idx="16887">1869.23</cx:pt>
          <cx:pt idx="16888">10000</cx:pt>
          <cx:pt idx="16889">475.86000000000001</cx:pt>
          <cx:pt idx="16890">5124.6400000000003</cx:pt>
          <cx:pt idx="16891">3607.0500000000002</cx:pt>
          <cx:pt idx="16892">4993.9200000000001</cx:pt>
          <cx:pt idx="16893">1258.5599999999999</cx:pt>
          <cx:pt idx="16894">2857.8499999999999</cx:pt>
          <cx:pt idx="16895">5258.71</cx:pt>
          <cx:pt idx="16896">538.27999999999997</cx:pt>
          <cx:pt idx="16897">5484.4099999999999</cx:pt>
          <cx:pt idx="16898">519.76999999999998</cx:pt>
          <cx:pt idx="16899">4744.2799999999997</cx:pt>
          <cx:pt idx="16900">1993.53</cx:pt>
          <cx:pt idx="16901">2323.27</cx:pt>
          <cx:pt idx="16902">7295.3599999999997</cx:pt>
          <cx:pt idx="16903">4995.7200000000003</cx:pt>
          <cx:pt idx="16904">559.57000000000005</cx:pt>
          <cx:pt idx="16905">992.75</cx:pt>
          <cx:pt idx="16906">1853.5899999999999</cx:pt>
          <cx:pt idx="16907">4925.04</cx:pt>
          <cx:pt idx="16908">4776.0699999999997</cx:pt>
          <cx:pt idx="16909">1000</cx:pt>
          <cx:pt idx="16910">10000</cx:pt>
          <cx:pt idx="16911">5397.5100000000002</cx:pt>
          <cx:pt idx="16912">9109.0900000000001</cx:pt>
          <cx:pt idx="16913">3698.1700000000001</cx:pt>
          <cx:pt idx="16914">514.97000000000003</cx:pt>
          <cx:pt idx="16915">4998.8400000000001</cx:pt>
          <cx:pt idx="16916">1994</cx:pt>
          <cx:pt idx="16917">3999.0300000000002</cx:pt>
          <cx:pt idx="16918">4995.75</cx:pt>
          <cx:pt idx="16919">990.29999999999995</cx:pt>
          <cx:pt idx="16920">4376.96</cx:pt>
          <cx:pt idx="16921">1842.98</cx:pt>
          <cx:pt idx="16922">9985.4400000000005</cx:pt>
          <cx:pt idx="16923">9927.7600000000002</cx:pt>
          <cx:pt idx="16924">3976.4299999999998</cx:pt>
          <cx:pt idx="16925">4996.9099999999999</cx:pt>
          <cx:pt idx="16926">3000</cx:pt>
          <cx:pt idx="16927">4548.5900000000001</cx:pt>
          <cx:pt idx="16928">4970.46</cx:pt>
          <cx:pt idx="16929">1967.8699999999999</cx:pt>
          <cx:pt idx="16930">4859.3199999999997</cx:pt>
          <cx:pt idx="16931">2870.0999999999999</cx:pt>
          <cx:pt idx="16932">5433.79</cx:pt>
          <cx:pt idx="16933">211.91999999999999</cx:pt>
          <cx:pt idx="16934">9957</cx:pt>
          <cx:pt idx="16935">4914.6899999999996</cx:pt>
          <cx:pt idx="16936">1001.4400000000001</cx:pt>
          <cx:pt idx="16937">4940.9300000000003</cx:pt>
          <cx:pt idx="16938">2961.98</cx:pt>
          <cx:pt idx="16939">4975.4200000000001</cx:pt>
          <cx:pt idx="16940">491.95999999999998</cx:pt>
          <cx:pt idx="16941">4897.6199999999999</cx:pt>
          <cx:pt idx="16942">9742.3099999999995</cx:pt>
          <cx:pt idx="16943">1515.54</cx:pt>
          <cx:pt idx="16944">4725.1700000000001</cx:pt>
          <cx:pt idx="16945">113.37</cx:pt>
          <cx:pt idx="16946">8136.7600000000002</cx:pt>
          <cx:pt idx="16947">496.93000000000001</cx:pt>
          <cx:pt idx="16948">1835</cx:pt>
          <cx:pt idx="16949">497.92000000000002</cx:pt>
          <cx:pt idx="16950">733.25999999999999</cx:pt>
          <cx:pt idx="16951">9544.2399999999998</cx:pt>
          <cx:pt idx="16952">1000</cx:pt>
          <cx:pt idx="16953">931.28999999999996</cx:pt>
          <cx:pt idx="16954">3013.8400000000001</cx:pt>
          <cx:pt idx="16955">999.25999999999999</cx:pt>
          <cx:pt idx="16956">939.82000000000005</cx:pt>
          <cx:pt idx="16957">9751.0200000000004</cx:pt>
          <cx:pt idx="16958">1493.77</cx:pt>
          <cx:pt idx="16959">343.31999999999999</cx:pt>
          <cx:pt idx="16960">178.75</cx:pt>
          <cx:pt idx="16961">9881.2700000000004</cx:pt>
          <cx:pt idx="16962">999.24000000000001</cx:pt>
          <cx:pt idx="16963">700</cx:pt>
          <cx:pt idx="16964">999.25999999999999</cx:pt>
          <cx:pt idx="16965">2999.6999999999998</cx:pt>
          <cx:pt idx="16966">6196.3900000000003</cx:pt>
          <cx:pt idx="16967">2497.6700000000001</cx:pt>
          <cx:pt idx="16968">5000.0299999999997</cx:pt>
          <cx:pt idx="16969">3934.1199999999999</cx:pt>
          <cx:pt idx="16970">1751</cx:pt>
          <cx:pt idx="16971">4626.96</cx:pt>
          <cx:pt idx="16972">8028.5</cx:pt>
          <cx:pt idx="16973">1779.8</cx:pt>
          <cx:pt idx="16974">2081.6500000000001</cx:pt>
          <cx:pt idx="16975">4993.1499999999996</cx:pt>
          <cx:pt idx="16976">4539.1599999999999</cx:pt>
          <cx:pt idx="16977">4999.2200000000003</cx:pt>
          <cx:pt idx="16978">1870.26</cx:pt>
          <cx:pt idx="16979">4566.9499999999998</cx:pt>
          <cx:pt idx="16980">1000</cx:pt>
          <cx:pt idx="16981">9977.7000000000007</cx:pt>
          <cx:pt idx="16982">5017.6400000000003</cx:pt>
          <cx:pt idx="16983">2626.9499999999998</cx:pt>
          <cx:pt idx="16984">919.27999999999997</cx:pt>
          <cx:pt idx="16985">1999.75</cx:pt>
          <cx:pt idx="16986">368.63999999999999</cx:pt>
          <cx:pt idx="16987">836.54999999999995</cx:pt>
          <cx:pt idx="16988">4991.6499999999996</cx:pt>
          <cx:pt idx="16989">2975.1300000000001</cx:pt>
          <cx:pt idx="16990">14862.559999999999</cx:pt>
          <cx:pt idx="16991">2987.1900000000001</cx:pt>
          <cx:pt idx="16992">1813</cx:pt>
          <cx:pt idx="16993">6396.6800000000003</cx:pt>
          <cx:pt idx="16994">955.34000000000003</cx:pt>
          <cx:pt idx="16995">9889.7299999999996</cx:pt>
          <cx:pt idx="16996">498.31</cx:pt>
          <cx:pt idx="16997">5000</cx:pt>
          <cx:pt idx="16998">4988.9300000000003</cx:pt>
          <cx:pt idx="16999">500</cx:pt>
          <cx:pt idx="17000">3927.02</cx:pt>
          <cx:pt idx="17001">800.40999999999997</cx:pt>
          <cx:pt idx="17002">1997.6600000000001</cx:pt>
          <cx:pt idx="17003">1484.02</cx:pt>
          <cx:pt idx="17004">3992.25</cx:pt>
          <cx:pt idx="17005">9988.0200000000004</cx:pt>
          <cx:pt idx="17006">927.10000000000002</cx:pt>
          <cx:pt idx="17007">2926.4200000000001</cx:pt>
          <cx:pt idx="17008">4998.3000000000002</cx:pt>
          <cx:pt idx="17009">1028.53</cx:pt>
          <cx:pt idx="17010">38.200000000000003</cx:pt>
          <cx:pt idx="17011">528.39999999999998</cx:pt>
          <cx:pt idx="17012">4089.8800000000001</cx:pt>
          <cx:pt idx="17013">4991.25</cx:pt>
          <cx:pt idx="17014">2002.8699999999999</cx:pt>
          <cx:pt idx="17015">7199.5299999999997</cx:pt>
          <cx:pt idx="17016">7447.8699999999999</cx:pt>
          <cx:pt idx="17017">4963.8100000000004</cx:pt>
          <cx:pt idx="17018">5357.0600000000004</cx:pt>
          <cx:pt idx="17019">3198.9099999999999</cx:pt>
          <cx:pt idx="17020">732.71000000000004</cx:pt>
          <cx:pt idx="17021">4944.8299999999999</cx:pt>
          <cx:pt idx="17022">8868.1100000000006</cx:pt>
          <cx:pt idx="17023">954.47000000000003</cx:pt>
          <cx:pt idx="17024">10000</cx:pt>
          <cx:pt idx="17025">7500</cx:pt>
          <cx:pt idx="17026">1950.05</cx:pt>
          <cx:pt idx="17027">4208.9399999999996</cx:pt>
          <cx:pt idx="17028">1500</cx:pt>
          <cx:pt idx="17029">350.44</cx:pt>
          <cx:pt idx="17030">5000</cx:pt>
          <cx:pt idx="17031">4943.9300000000003</cx:pt>
          <cx:pt idx="17032">3006.8000000000002</cx:pt>
          <cx:pt idx="17033">1000</cx:pt>
          <cx:pt idx="17034">4991.4399999999996</cx:pt>
          <cx:pt idx="17035">4990.6599999999999</cx:pt>
          <cx:pt idx="17036">3295.3600000000001</cx:pt>
          <cx:pt idx="17037">565.45000000000005</cx:pt>
          <cx:pt idx="17038">19125.799999999999</cx:pt>
          <cx:pt idx="17039">4991.75</cx:pt>
          <cx:pt idx="17040">2625.3600000000001</cx:pt>
          <cx:pt idx="17041">4974.7799999999997</cx:pt>
          <cx:pt idx="17042">999.16999999999996</cx:pt>
          <cx:pt idx="17043">970.70000000000005</cx:pt>
          <cx:pt idx="17044">8960.9300000000003</cx:pt>
          <cx:pt idx="17045">627.91999999999996</cx:pt>
          <cx:pt idx="17046">1862.1900000000001</cx:pt>
          <cx:pt idx="17047">1499.1800000000001</cx:pt>
          <cx:pt idx="17048">4466.0500000000002</cx:pt>
          <cx:pt idx="17049">2997.4099999999999</cx:pt>
          <cx:pt idx="17050">1215.3099999999999</cx:pt>
          <cx:pt idx="17051">495.54000000000002</cx:pt>
          <cx:pt idx="17052">4997.2299999999996</cx:pt>
          <cx:pt idx="17053">660</cx:pt>
          <cx:pt idx="17054">700</cx:pt>
          <cx:pt idx="17055">2803.96</cx:pt>
          <cx:pt idx="17056">997.74000000000001</cx:pt>
          <cx:pt idx="17057">184.75</cx:pt>
          <cx:pt idx="17058">1786.54</cx:pt>
          <cx:pt idx="17059">651.37</cx:pt>
          <cx:pt idx="17060">1001.73</cx:pt>
          <cx:pt idx="17061">3187.02</cx:pt>
          <cx:pt idx="17062">1990.02</cx:pt>
          <cx:pt idx="17063">6000</cx:pt>
          <cx:pt idx="17064">4999.29</cx:pt>
          <cx:pt idx="17065">982.15999999999997</cx:pt>
          <cx:pt idx="17066">4998.5799999999999</cx:pt>
          <cx:pt idx="17067">625</cx:pt>
          <cx:pt idx="17068">4997.9899999999998</cx:pt>
          <cx:pt idx="17069">1746.54</cx:pt>
          <cx:pt idx="17070">172.33000000000001</cx:pt>
          <cx:pt idx="17071">4854.0799999999999</cx:pt>
          <cx:pt idx="17072">4694.7399999999998</cx:pt>
          <cx:pt idx="17073">971.91999999999996</cx:pt>
          <cx:pt idx="17074">10000</cx:pt>
          <cx:pt idx="17075">892.63999999999999</cx:pt>
          <cx:pt idx="17076">2626.1500000000001</cx:pt>
          <cx:pt idx="17077">460.54000000000002</cx:pt>
          <cx:pt idx="17078">475.35000000000002</cx:pt>
          <cx:pt idx="17079">920.11000000000001</cx:pt>
          <cx:pt idx="17080">9911.9799999999996</cx:pt>
          <cx:pt idx="17081">935.55999999999995</cx:pt>
          <cx:pt idx="17082">4991.4399999999996</cx:pt>
          <cx:pt idx="17083">1529.26</cx:pt>
          <cx:pt idx="17084">153.30000000000001</cx:pt>
          <cx:pt idx="17085">1000</cx:pt>
          <cx:pt idx="17086">999.63999999999999</cx:pt>
          <cx:pt idx="17087">1992.6099999999999</cx:pt>
          <cx:pt idx="17088">999.01999999999998</cx:pt>
          <cx:pt idx="17089">2835.2399999999998</cx:pt>
          <cx:pt idx="17090">961.92999999999995</cx:pt>
          <cx:pt idx="17091">5000</cx:pt>
          <cx:pt idx="17092">4985.75</cx:pt>
          <cx:pt idx="17093">942.96000000000004</cx:pt>
          <cx:pt idx="17094">1000</cx:pt>
          <cx:pt idx="17095">869.09000000000003</cx:pt>
          <cx:pt idx="17096">1971.21</cx:pt>
          <cx:pt idx="17097">2547.8200000000002</cx:pt>
          <cx:pt idx="17098">987.88</cx:pt>
          <cx:pt idx="17099">4995.9499999999998</cx:pt>
          <cx:pt idx="17100">1856.22</cx:pt>
          <cx:pt idx="17101">8620.5</cx:pt>
          <cx:pt idx="17102">366.72000000000003</cx:pt>
          <cx:pt idx="17103">5055.2799999999997</cx:pt>
          <cx:pt idx="17104">4999.6800000000003</cx:pt>
          <cx:pt idx="17105">5000</cx:pt>
          <cx:pt idx="17106">2494.77</cx:pt>
          <cx:pt idx="17107">1491.24</cx:pt>
          <cx:pt idx="17108">4975.3599999999997</cx:pt>
          <cx:pt idx="17109">3973.2199999999998</cx:pt>
          <cx:pt idx="17110">500</cx:pt>
          <cx:pt idx="17111">10013.26</cx:pt>
          <cx:pt idx="17112">1969.1099999999999</cx:pt>
          <cx:pt idx="17113">12999.379999999999</cx:pt>
          <cx:pt idx="17114">1944.0999999999999</cx:pt>
          <cx:pt idx="17115">969.00999999999999</cx:pt>
          <cx:pt idx="17116">4831.0299999999997</cx:pt>
          <cx:pt idx="17117">4744.3400000000001</cx:pt>
          <cx:pt idx="17118">2316.9699999999998</cx:pt>
          <cx:pt idx="17119">933.58000000000004</cx:pt>
          <cx:pt idx="17120">1997.3699999999999</cx:pt>
          <cx:pt idx="17121">4910.4700000000003</cx:pt>
          <cx:pt idx="17122">1377.5</cx:pt>
          <cx:pt idx="17123">2926.71</cx:pt>
          <cx:pt idx="17124">1031.0799999999999</cx:pt>
          <cx:pt idx="17125">8169.5100000000002</cx:pt>
          <cx:pt idx="17126">2625.4899999999998</cx:pt>
          <cx:pt idx="17127">998.97000000000003</cx:pt>
          <cx:pt idx="17128">275.75</cx:pt>
          <cx:pt idx="17129">1445.5</cx:pt>
          <cx:pt idx="17130">6191.1000000000004</cx:pt>
          <cx:pt idx="17131">1000</cx:pt>
          <cx:pt idx="17132">948.97000000000003</cx:pt>
          <cx:pt idx="17133">4997.3100000000004</cx:pt>
          <cx:pt idx="17134">1498.54</cx:pt>
          <cx:pt idx="17135">4966.1099999999997</cx:pt>
          <cx:pt idx="17136">877.96000000000004</cx:pt>
          <cx:pt idx="17137">9998.8099999999995</cx:pt>
          <cx:pt idx="17138">7502.6099999999997</cx:pt>
          <cx:pt idx="17139">1959.24</cx:pt>
          <cx:pt idx="17140">4959.3000000000002</cx:pt>
          <cx:pt idx="17141">1466.79</cx:pt>
          <cx:pt idx="17142">5815</cx:pt>
          <cx:pt idx="17143">5192.46</cx:pt>
          <cx:pt idx="17144">3128.8600000000001</cx:pt>
          <cx:pt idx="17145">1060.75</cx:pt>
          <cx:pt idx="17146">18694.48</cx:pt>
          <cx:pt idx="17147">49.950000000000003</cx:pt>
          <cx:pt idx="17148">1037.95</cx:pt>
          <cx:pt idx="17149">1000</cx:pt>
          <cx:pt idx="17150">2921.5999999999999</cx:pt>
          <cx:pt idx="17151">999.74000000000001</cx:pt>
          <cx:pt idx="17152">4837.3400000000001</cx:pt>
          <cx:pt idx="17153">4998.3400000000001</cx:pt>
          <cx:pt idx="17154">3028.4200000000001</cx:pt>
          <cx:pt idx="17155">9904.75</cx:pt>
          <cx:pt idx="17156">9273.1200000000008</cx:pt>
          <cx:pt idx="17157">5000</cx:pt>
          <cx:pt idx="17158">499.95999999999998</cx:pt>
          <cx:pt idx="17159">5098.6099999999997</cx:pt>
          <cx:pt idx="17160">8024.75</cx:pt>
          <cx:pt idx="17161">4660.6199999999999</cx:pt>
          <cx:pt idx="17162">387.30000000000001</cx:pt>
          <cx:pt idx="17163">498.42000000000002</cx:pt>
          <cx:pt idx="17164">2534.6999999999998</cx:pt>
          <cx:pt idx="17165">4809</cx:pt>
          <cx:pt idx="17166">1895.0699999999999</cx:pt>
          <cx:pt idx="17167">5000</cx:pt>
          <cx:pt idx="17168">997.65999999999997</cx:pt>
          <cx:pt idx="17169">1778.0799999999999</cx:pt>
          <cx:pt idx="17170">1729.3900000000001</cx:pt>
          <cx:pt idx="17171">2007.22</cx:pt>
          <cx:pt idx="17172">1025.6700000000001</cx:pt>
          <cx:pt idx="17173">4990.0900000000001</cx:pt>
          <cx:pt idx="17174">945.86000000000001</cx:pt>
          <cx:pt idx="17175">4955.1099999999997</cx:pt>
          <cx:pt idx="17176">1499.98</cx:pt>
          <cx:pt idx="17177">930.83000000000004</cx:pt>
          <cx:pt idx="17178">2058.0100000000002</cx:pt>
          <cx:pt idx="17179">841.86000000000001</cx:pt>
          <cx:pt idx="17180">999.97000000000003</cx:pt>
          <cx:pt idx="17181">5990.2200000000003</cx:pt>
          <cx:pt idx="17182">9994.2399999999998</cx:pt>
          <cx:pt idx="17183">765.38999999999999</cx:pt>
          <cx:pt idx="17184">497.93000000000001</cx:pt>
          <cx:pt idx="17185">4913.9799999999996</cx:pt>
          <cx:pt idx="17186">500</cx:pt>
          <cx:pt idx="17187">1000</cx:pt>
          <cx:pt idx="17188">15</cx:pt>
          <cx:pt idx="17189">3605.2399999999998</cx:pt>
          <cx:pt idx="17190">500</cx:pt>
          <cx:pt idx="17191">999.33000000000004</cx:pt>
          <cx:pt idx="17192">2964.0500000000002</cx:pt>
          <cx:pt idx="17193">996.39999999999998</cx:pt>
          <cx:pt idx="17194">1530.5</cx:pt>
          <cx:pt idx="17195">7044.21</cx:pt>
          <cx:pt idx="17196">7046.1400000000003</cx:pt>
          <cx:pt idx="17197">999.25999999999999</cx:pt>
          <cx:pt idx="17198">1999.5</cx:pt>
          <cx:pt idx="17199">4974</cx:pt>
          <cx:pt idx="17200">1495.71</cx:pt>
          <cx:pt idx="17201">949.69000000000005</cx:pt>
          <cx:pt idx="17202">456.86000000000001</cx:pt>
          <cx:pt idx="17203">1969.03</cx:pt>
          <cx:pt idx="17204">15373.24</cx:pt>
          <cx:pt idx="17205">1060.6099999999999</cx:pt>
          <cx:pt idx="17206">4397.6300000000001</cx:pt>
          <cx:pt idx="17207">2998.8200000000002</cx:pt>
          <cx:pt idx="17208">1711.45</cx:pt>
          <cx:pt idx="17209">935.32000000000005</cx:pt>
          <cx:pt idx="17210">4998.9799999999996</cx:pt>
          <cx:pt idx="17211">9991.5699999999997</cx:pt>
          <cx:pt idx="17212">4999.29</cx:pt>
          <cx:pt idx="17213">2500</cx:pt>
          <cx:pt idx="17214">938.82000000000005</cx:pt>
          <cx:pt idx="17215">1666.9200000000001</cx:pt>
          <cx:pt idx="17216">7180.5799999999999</cx:pt>
          <cx:pt idx="17217">470.17000000000002</cx:pt>
          <cx:pt idx="17218">1009</cx:pt>
          <cx:pt idx="17219">9802.7700000000004</cx:pt>
          <cx:pt idx="17220">7479.3199999999997</cx:pt>
          <cx:pt idx="17221">4897.9300000000003</cx:pt>
          <cx:pt idx="17222">4000</cx:pt>
          <cx:pt idx="17223">1000</cx:pt>
          <cx:pt idx="17224">7590.9099999999999</cx:pt>
          <cx:pt idx="17225">213.16999999999999</cx:pt>
          <cx:pt idx="17226">7500</cx:pt>
          <cx:pt idx="17227">1981.76</cx:pt>
          <cx:pt idx="17228">493.62</cx:pt>
          <cx:pt idx="17229">5973.1800000000003</cx:pt>
          <cx:pt idx="17230">4807.7700000000004</cx:pt>
          <cx:pt idx="17231">3001.6599999999999</cx:pt>
          <cx:pt idx="17232">3000</cx:pt>
          <cx:pt idx="17233">8709.1200000000008</cx:pt>
          <cx:pt idx="17234">182.18000000000001</cx:pt>
          <cx:pt idx="17235">9989.3400000000001</cx:pt>
          <cx:pt idx="17236">2387.9699999999998</cx:pt>
          <cx:pt idx="17237">1492.4100000000001</cx:pt>
          <cx:pt idx="17238">9995.0699999999997</cx:pt>
          <cx:pt idx="17239">776.39999999999998</cx:pt>
          <cx:pt idx="17240">4965.1700000000001</cx:pt>
          <cx:pt idx="17241">2005</cx:pt>
          <cx:pt idx="17242">3684.2199999999998</cx:pt>
          <cx:pt idx="17243">497.00999999999999</cx:pt>
          <cx:pt idx="17244">4986.1499999999996</cx:pt>
          <cx:pt idx="17245">3436.0999999999999</cx:pt>
          <cx:pt idx="17246">9911.9899999999998</cx:pt>
          <cx:pt idx="17247">191.21000000000001</cx:pt>
          <cx:pt idx="17248">2939.2199999999998</cx:pt>
          <cx:pt idx="17249">2885.21</cx:pt>
          <cx:pt idx="17250">4812.8699999999999</cx:pt>
          <cx:pt idx="17251">4991.5100000000002</cx:pt>
          <cx:pt idx="17252">2412.46</cx:pt>
          <cx:pt idx="17253">499.04000000000002</cx:pt>
          <cx:pt idx="17254">158.19</cx:pt>
          <cx:pt idx="17255">14257.49</cx:pt>
          <cx:pt idx="17256">1165.4100000000001</cx:pt>
          <cx:pt idx="17257">601.88</cx:pt>
          <cx:pt idx="17258">19351.849999999999</cx:pt>
          <cx:pt idx="17259">8131.2600000000002</cx:pt>
          <cx:pt idx="17260">7491.8900000000003</cx:pt>
          <cx:pt idx="17261">336.88999999999999</cx:pt>
          <cx:pt idx="17262">704.73000000000002</cx:pt>
          <cx:pt idx="17263">304.5</cx:pt>
          <cx:pt idx="17264">4631.8199999999997</cx:pt>
          <cx:pt idx="17265">4963.5699999999997</cx:pt>
          <cx:pt idx="17266">993.47000000000003</cx:pt>
          <cx:pt idx="17267">1448.5999999999999</cx:pt>
          <cx:pt idx="17268">9997.0599999999995</cx:pt>
          <cx:pt idx="17269">1747.74</cx:pt>
          <cx:pt idx="17270">9996.9200000000001</cx:pt>
          <cx:pt idx="17271">4700.0799999999999</cx:pt>
          <cx:pt idx="17272">9999.8199999999997</cx:pt>
          <cx:pt idx="17273">9029.5200000000004</cx:pt>
          <cx:pt idx="17274">158</cx:pt>
          <cx:pt idx="17275">851.13</cx:pt>
          <cx:pt idx="17276">892.37</cx:pt>
          <cx:pt idx="17277">3020.1500000000001</cx:pt>
          <cx:pt idx="17278">1492.1199999999999</cx:pt>
          <cx:pt idx="17279">122</cx:pt>
          <cx:pt idx="17280">449.38</cx:pt>
          <cx:pt idx="17281">381.88999999999999</cx:pt>
          <cx:pt idx="17282">661.34000000000003</cx:pt>
          <cx:pt idx="17283">995.26999999999998</cx:pt>
          <cx:pt idx="17284">998.54999999999995</cx:pt>
          <cx:pt idx="17285">545.29999999999995</cx:pt>
          <cx:pt idx="17286">998.50999999999999</cx:pt>
          <cx:pt idx="17287">4998.9300000000003</cx:pt>
          <cx:pt idx="17288">1755.5799999999999</cx:pt>
          <cx:pt idx="17289">4701.2299999999996</cx:pt>
          <cx:pt idx="17290">2242.6199999999999</cx:pt>
          <cx:pt idx="17291">1000.52</cx:pt>
          <cx:pt idx="17292">952.98000000000002</cx:pt>
          <cx:pt idx="17293">999.63</cx:pt>
          <cx:pt idx="17294">8517.7800000000007</cx:pt>
          <cx:pt idx="17295">1470</cx:pt>
          <cx:pt idx="17296">699.96000000000004</cx:pt>
          <cx:pt idx="17297">3725.29</cx:pt>
          <cx:pt idx="17298">1989.4200000000001</cx:pt>
          <cx:pt idx="17299">863.54999999999995</cx:pt>
          <cx:pt idx="17300">822.99000000000001</cx:pt>
          <cx:pt idx="17301">2000</cx:pt>
          <cx:pt idx="17302">4787.8800000000001</cx:pt>
          <cx:pt idx="17303">4978.1899999999996</cx:pt>
          <cx:pt idx="17304">3991.4499999999998</cx:pt>
          <cx:pt idx="17305">4643.4799999999996</cx:pt>
          <cx:pt idx="17306">911.42999999999995</cx:pt>
          <cx:pt idx="17307">4130.1099999999997</cx:pt>
          <cx:pt idx="17308">13695.66</cx:pt>
          <cx:pt idx="17309">5050.7600000000002</cx:pt>
          <cx:pt idx="17310">814.64999999999998</cx:pt>
          <cx:pt idx="17311">4838.3699999999999</cx:pt>
          <cx:pt idx="17312">4075.3099999999999</cx:pt>
          <cx:pt idx="17313">6352.2600000000002</cx:pt>
          <cx:pt idx="17314">998.36000000000001</cx:pt>
          <cx:pt idx="17315">5363</cx:pt>
          <cx:pt idx="17316">994.73000000000002</cx:pt>
          <cx:pt idx="17317">19303.549999999999</cx:pt>
          <cx:pt idx="17318">2701.0100000000002</cx:pt>
          <cx:pt idx="17319">131.69</cx:pt>
          <cx:pt idx="17320">4999.5</cx:pt>
          <cx:pt idx="17321">5000</cx:pt>
          <cx:pt idx="17322">420.75999999999999</cx:pt>
          <cx:pt idx="17323">10000</cx:pt>
          <cx:pt idx="17324">2500</cx:pt>
          <cx:pt idx="17325">1951.02</cx:pt>
          <cx:pt idx="17326">2638</cx:pt>
          <cx:pt idx="17327">7308.25</cx:pt>
          <cx:pt idx="17328">12.66</cx:pt>
          <cx:pt idx="17329">4618.6599999999999</cx:pt>
          <cx:pt idx="17330">7322.0100000000002</cx:pt>
          <cx:pt idx="17331">4979.8599999999997</cx:pt>
          <cx:pt idx="17332">2880.2399999999998</cx:pt>
          <cx:pt idx="17333">997.30999999999995</cx:pt>
          <cx:pt idx="17334">450</cx:pt>
          <cx:pt idx="17335">2042.99</cx:pt>
          <cx:pt idx="17336">9500</cx:pt>
          <cx:pt idx="17337">884.90999999999997</cx:pt>
          <cx:pt idx="17338">999.63999999999999</cx:pt>
          <cx:pt idx="17339">2968.6799999999998</cx:pt>
          <cx:pt idx="17340">2196.2399999999998</cx:pt>
          <cx:pt idx="17341">748</cx:pt>
          <cx:pt idx="17342">9599.8799999999992</cx:pt>
          <cx:pt idx="17343">966.32000000000005</cx:pt>
          <cx:pt idx="17344">4991.8500000000004</cx:pt>
          <cx:pt idx="17345">4487.3800000000001</cx:pt>
          <cx:pt idx="17346">861.72000000000003</cx:pt>
          <cx:pt idx="17347">5000</cx:pt>
          <cx:pt idx="17348">424.13999999999999</cx:pt>
          <cx:pt idx="17349">3087.6300000000001</cx:pt>
          <cx:pt idx="17350">980</cx:pt>
          <cx:pt idx="17351">2016.46</cx:pt>
          <cx:pt idx="17352">9761.1100000000006</cx:pt>
          <cx:pt idx="17353">2006.29</cx:pt>
          <cx:pt idx="17354">23831.619999999999</cx:pt>
          <cx:pt idx="17355">3997.5799999999999</cx:pt>
          <cx:pt idx="17356">1998.3099999999999</cx:pt>
          <cx:pt idx="17357">9853.6900000000005</cx:pt>
          <cx:pt idx="17358">911.95000000000005</cx:pt>
          <cx:pt idx="17359">9739.8299999999999</cx:pt>
          <cx:pt idx="17360">3007.8400000000001</cx:pt>
          <cx:pt idx="17361">10000</cx:pt>
          <cx:pt idx="17362">2965.0300000000002</cx:pt>
          <cx:pt idx="17363">4944.6400000000003</cx:pt>
          <cx:pt idx="17364">9402.6299999999992</cx:pt>
          <cx:pt idx="17365">7816.96</cx:pt>
          <cx:pt idx="17366">1534.2</cx:pt>
          <cx:pt idx="17367">725.39999999999998</cx:pt>
          <cx:pt idx="17368">3948.6199999999999</cx:pt>
          <cx:pt idx="17369">494.80000000000001</cx:pt>
          <cx:pt idx="17370">5003.9099999999999</cx:pt>
          <cx:pt idx="17371">2797.1300000000001</cx:pt>
          <cx:pt idx="17372">1297.6800000000001</cx:pt>
          <cx:pt idx="17373">8938.3099999999995</cx:pt>
          <cx:pt idx="17374">127.73</cx:pt>
          <cx:pt idx="17375">499.72000000000003</cx:pt>
          <cx:pt idx="17376">2043.3800000000001</cx:pt>
          <cx:pt idx="17377">4078.4400000000001</cx:pt>
          <cx:pt idx="17378">999.98000000000002</cx:pt>
          <cx:pt idx="17379">941.39999999999998</cx:pt>
          <cx:pt idx="17380">4047.0799999999999</cx:pt>
          <cx:pt idx="17381">1000</cx:pt>
          <cx:pt idx="17382">2000</cx:pt>
          <cx:pt idx="17383">537.71000000000004</cx:pt>
          <cx:pt idx="17384">576.08000000000004</cx:pt>
          <cx:pt idx="17385">9556.7099999999991</cx:pt>
          <cx:pt idx="17386">998.04999999999995</cx:pt>
          <cx:pt idx="17387">4342.0299999999997</cx:pt>
          <cx:pt idx="17388">9122.8999999999996</cx:pt>
          <cx:pt idx="17389">4838.5500000000002</cx:pt>
          <cx:pt idx="17390">1999.7</cx:pt>
          <cx:pt idx="17391">9278.5400000000009</cx:pt>
          <cx:pt idx="17392">9119.6599999999999</cx:pt>
          <cx:pt idx="17393">1526.46</cx:pt>
          <cx:pt idx="17394">4984</cx:pt>
          <cx:pt idx="17395">1987.6400000000001</cx:pt>
          <cx:pt idx="17396">988.33000000000004</cx:pt>
          <cx:pt idx="17397">9999.1700000000001</cx:pt>
          <cx:pt idx="17398">4985.5799999999999</cx:pt>
          <cx:pt idx="17399">2778.8600000000001</cx:pt>
          <cx:pt idx="17400">986.42999999999995</cx:pt>
          <cx:pt idx="17401">849.71000000000004</cx:pt>
          <cx:pt idx="17402">9546.6499999999996</cx:pt>
          <cx:pt idx="17403">1900</cx:pt>
          <cx:pt idx="17404">2500</cx:pt>
          <cx:pt idx="17405">289.42000000000002</cx:pt>
          <cx:pt idx="17406">997.03999999999996</cx:pt>
          <cx:pt idx="17407">971.83000000000004</cx:pt>
          <cx:pt idx="17408">1008.8200000000001</cx:pt>
          <cx:pt idx="17409">3298.8499999999999</cx:pt>
          <cx:pt idx="17410">4856.8500000000004</cx:pt>
          <cx:pt idx="17411">9448.2800000000007</cx:pt>
          <cx:pt idx="17412">599.84000000000003</cx:pt>
          <cx:pt idx="17413">8400</cx:pt>
          <cx:pt idx="17414">1980.8299999999999</cx:pt>
          <cx:pt idx="17415">2710.79</cx:pt>
          <cx:pt idx="17416">1100</cx:pt>
          <cx:pt idx="17417">1973.1900000000001</cx:pt>
          <cx:pt idx="17418">3782.8800000000001</cx:pt>
          <cx:pt idx="17419">971.95000000000005</cx:pt>
          <cx:pt idx="17420">592.63999999999999</cx:pt>
          <cx:pt idx="17421">702.65999999999997</cx:pt>
          <cx:pt idx="17422">428.50999999999999</cx:pt>
          <cx:pt idx="17423">9930.0699999999997</cx:pt>
          <cx:pt idx="17424">2689.46</cx:pt>
          <cx:pt idx="17425">1080.03</cx:pt>
          <cx:pt idx="17426">1564.79</cx:pt>
          <cx:pt idx="17427">1078.8</cx:pt>
          <cx:pt idx="17428">999.88</cx:pt>
          <cx:pt idx="17429">4950</cx:pt>
          <cx:pt idx="17430">3000</cx:pt>
          <cx:pt idx="17431">503.69999999999999</cx:pt>
          <cx:pt idx="17432">4870.3999999999996</cx:pt>
          <cx:pt idx="17433">1443.3800000000001</cx:pt>
          <cx:pt idx="17434">4976.8500000000004</cx:pt>
          <cx:pt idx="17435">500</cx:pt>
          <cx:pt idx="17436">4992.1700000000001</cx:pt>
          <cx:pt idx="17437">763.04999999999995</cx:pt>
          <cx:pt idx="17438">4200</cx:pt>
          <cx:pt idx="17439">1488.52</cx:pt>
          <cx:pt idx="17440">1104.5799999999999</cx:pt>
          <cx:pt idx="17441">4994.1300000000001</cx:pt>
          <cx:pt idx="17442">377.11000000000001</cx:pt>
          <cx:pt idx="17443">10378.84</cx:pt>
          <cx:pt idx="17444">947.48000000000002</cx:pt>
          <cx:pt idx="17445">437.22000000000003</cx:pt>
          <cx:pt idx="17446">7185.7700000000004</cx:pt>
          <cx:pt idx="17447">821.42999999999995</cx:pt>
          <cx:pt idx="17448">6364.1199999999999</cx:pt>
          <cx:pt idx="17449">3500</cx:pt>
          <cx:pt idx="17450">8549.9500000000007</cx:pt>
          <cx:pt idx="17451">10000</cx:pt>
          <cx:pt idx="17452">5715.8500000000004</cx:pt>
          <cx:pt idx="17453">1985.21</cx:pt>
          <cx:pt idx="17454">924.20000000000005</cx:pt>
          <cx:pt idx="17455">4780.4899999999998</cx:pt>
          <cx:pt idx="17456">10001.48</cx:pt>
          <cx:pt idx="17457">20000</cx:pt>
          <cx:pt idx="17458">2981.8000000000002</cx:pt>
          <cx:pt idx="17459">4974.7399999999998</cx:pt>
          <cx:pt idx="17460">4979.1000000000004</cx:pt>
          <cx:pt idx="17461">324.31999999999999</cx:pt>
          <cx:pt idx="17462">999.5</cx:pt>
          <cx:pt idx="17463">500</cx:pt>
          <cx:pt idx="17464">91.769999999999996</cx:pt>
          <cx:pt idx="17465">4997.1800000000003</cx:pt>
          <cx:pt idx="17466">1321.74</cx:pt>
          <cx:pt idx="17467">9989.4300000000003</cx:pt>
          <cx:pt idx="17468">532.91999999999996</cx:pt>
          <cx:pt idx="17469">2036.51</cx:pt>
          <cx:pt idx="17470">490.38</cx:pt>
          <cx:pt idx="17471">1000</cx:pt>
          <cx:pt idx="17472">1917.75</cx:pt>
          <cx:pt idx="17473">6614.1599999999999</cx:pt>
          <cx:pt idx="17474">4803.4899999999998</cx:pt>
          <cx:pt idx="17475">919.79999999999995</cx:pt>
          <cx:pt idx="17476">12708.59</cx:pt>
          <cx:pt idx="17477">9989.8099999999995</cx:pt>
          <cx:pt idx="17478">9435.2800000000007</cx:pt>
          <cx:pt idx="17479">1001.4400000000001</cx:pt>
          <cx:pt idx="17480">19711.25</cx:pt>
          <cx:pt idx="17481">353.62</cx:pt>
          <cx:pt idx="17482">10769.48</cx:pt>
          <cx:pt idx="17483">4000</cx:pt>
          <cx:pt idx="17484">7162.0100000000002</cx:pt>
          <cx:pt idx="17485">4993.9700000000003</cx:pt>
          <cx:pt idx="17486">3280.4099999999999</cx:pt>
          <cx:pt idx="17487">4095.7800000000002</cx:pt>
          <cx:pt idx="17488">4987.6000000000004</cx:pt>
          <cx:pt idx="17489">4997</cx:pt>
          <cx:pt idx="17490">9672.4400000000005</cx:pt>
          <cx:pt idx="17491">2124.8699999999999</cx:pt>
          <cx:pt idx="17492">9453.6499999999996</cx:pt>
          <cx:pt idx="17493">339.33999999999997</cx:pt>
          <cx:pt idx="17494">7551.9200000000001</cx:pt>
          <cx:pt idx="17495">2495.3899999999999</cx:pt>
          <cx:pt idx="17496">4000</cx:pt>
          <cx:pt idx="17497">176.81</cx:pt>
          <cx:pt idx="17498">7617.6099999999997</cx:pt>
          <cx:pt idx="17499">9975.7099999999991</cx:pt>
          <cx:pt idx="17500">394.26999999999998</cx:pt>
          <cx:pt idx="17501">910.87</cx:pt>
          <cx:pt idx="17502">5064.4300000000003</cx:pt>
          <cx:pt idx="17503">1878.75</cx:pt>
          <cx:pt idx="17504">1891.5799999999999</cx:pt>
          <cx:pt idx="17505">4639.3299999999999</cx:pt>
          <cx:pt idx="17506">5936.1700000000001</cx:pt>
          <cx:pt idx="17507">3750</cx:pt>
          <cx:pt idx="17508">4917.5299999999997</cx:pt>
          <cx:pt idx="17509">3140.02</cx:pt>
          <cx:pt idx="17510">983.95000000000005</cx:pt>
          <cx:pt idx="17511">850</cx:pt>
          <cx:pt idx="17512">5000</cx:pt>
          <cx:pt idx="17513">10067.440000000001</cx:pt>
          <cx:pt idx="17514">4994.25</cx:pt>
          <cx:pt idx="17515">995.53999999999996</cx:pt>
          <cx:pt idx="17516">9970.3700000000008</cx:pt>
          <cx:pt idx="17517">2896.3099999999999</cx:pt>
          <cx:pt idx="17518">2450</cx:pt>
          <cx:pt idx="17519">3000</cx:pt>
          <cx:pt idx="17520">4867.6800000000003</cx:pt>
          <cx:pt idx="17521">3999.3299999999999</cx:pt>
          <cx:pt idx="17522">5000</cx:pt>
          <cx:pt idx="17523">1999.55</cx:pt>
          <cx:pt idx="17524">1199.9400000000001</cx:pt>
          <cx:pt idx="17525">998.57000000000005</cx:pt>
          <cx:pt idx="17526">3032.98</cx:pt>
          <cx:pt idx="17527">854.49000000000001</cx:pt>
          <cx:pt idx="17528">10004.75</cx:pt>
          <cx:pt idx="17529">1041.95</cx:pt>
          <cx:pt idx="17530">953.89999999999998</cx:pt>
          <cx:pt idx="17531">4983.5</cx:pt>
          <cx:pt idx="17532">3862.5300000000002</cx:pt>
          <cx:pt idx="17533">4998.4799999999996</cx:pt>
          <cx:pt idx="17534">922.57000000000005</cx:pt>
          <cx:pt idx="17535">3190</cx:pt>
          <cx:pt idx="17536">990.47000000000003</cx:pt>
          <cx:pt idx="17537">2443.9299999999998</cx:pt>
          <cx:pt idx="17538">9563.8099999999995</cx:pt>
          <cx:pt idx="17539">1228.0799999999999</cx:pt>
          <cx:pt idx="17540">2001.4200000000001</cx:pt>
          <cx:pt idx="17541">1999.8800000000001</cx:pt>
          <cx:pt idx="17542">4601.25</cx:pt>
          <cx:pt idx="17543">407.01999999999998</cx:pt>
          <cx:pt idx="17544">2395.8499999999999</cx:pt>
          <cx:pt idx="17545">10018.43</cx:pt>
          <cx:pt idx="17546">18000</cx:pt>
          <cx:pt idx="17547">5987.0600000000004</cx:pt>
          <cx:pt idx="17548">5990.0600000000004</cx:pt>
          <cx:pt idx="17549">5348.4399999999996</cx:pt>
          <cx:pt idx="17550">4998.75</cx:pt>
          <cx:pt idx="17551">927.99000000000001</cx:pt>
          <cx:pt idx="17552">2930.9499999999998</cx:pt>
          <cx:pt idx="17553">982.61000000000001</cx:pt>
          <cx:pt idx="17554">9021.5200000000004</cx:pt>
          <cx:pt idx="17555">2929.4400000000001</cx:pt>
          <cx:pt idx="17556">1000</cx:pt>
          <cx:pt idx="17557">4826.9799999999996</cx:pt>
          <cx:pt idx="17558">10000</cx:pt>
          <cx:pt idx="17559">4976.5699999999997</cx:pt>
          <cx:pt idx="17560">504.20999999999998</cx:pt>
          <cx:pt idx="17561">8336.0100000000002</cx:pt>
          <cx:pt idx="17562">500</cx:pt>
          <cx:pt idx="17563">926.70000000000005</cx:pt>
          <cx:pt idx="17564">497.92000000000002</cx:pt>
          <cx:pt idx="17565">992.37</cx:pt>
          <cx:pt idx="17566">1092.46</cx:pt>
          <cx:pt idx="17567">4627.7299999999996</cx:pt>
          <cx:pt idx="17568">1499.1800000000001</cx:pt>
          <cx:pt idx="17569">10000</cx:pt>
          <cx:pt idx="17570">9834.3999999999996</cx:pt>
          <cx:pt idx="17571">9989.6700000000001</cx:pt>
          <cx:pt idx="17572">1990.6099999999999</cx:pt>
          <cx:pt idx="17573">4214.3000000000002</cx:pt>
          <cx:pt idx="17574">2114.5100000000002</cx:pt>
          <cx:pt idx="17575">9461.6399999999994</cx:pt>
          <cx:pt idx="17576">4984.7799999999997</cx:pt>
          <cx:pt idx="17577">2937.1700000000001</cx:pt>
          <cx:pt idx="17578">1019.3099999999999</cx:pt>
          <cx:pt idx="17579">932.44000000000005</cx:pt>
          <cx:pt idx="17580">999.48000000000002</cx:pt>
          <cx:pt idx="17581">502.56</cx:pt>
          <cx:pt idx="17582">3398.29</cx:pt>
          <cx:pt idx="17583">2501.79</cx:pt>
          <cx:pt idx="17584">2500</cx:pt>
          <cx:pt idx="17585">617.83000000000004</cx:pt>
          <cx:pt idx="17586">1761.25</cx:pt>
          <cx:pt idx="17587">2996.9499999999998</cx:pt>
          <cx:pt idx="17588">9602.0300000000007</cx:pt>
          <cx:pt idx="17589">2696.0300000000002</cx:pt>
          <cx:pt idx="17590">920.62</cx:pt>
          <cx:pt idx="17591">53.740000000000002</cx:pt>
          <cx:pt idx="17592">9948.1700000000001</cx:pt>
          <cx:pt idx="17593">1401.98</cx:pt>
          <cx:pt idx="17594">6666.1099999999997</cx:pt>
          <cx:pt idx="17595">999.44000000000005</cx:pt>
          <cx:pt idx="17596">939.94000000000005</cx:pt>
          <cx:pt idx="17597">965.97000000000003</cx:pt>
          <cx:pt idx="17598">5548.4899999999998</cx:pt>
          <cx:pt idx="17599">937.00999999999999</cx:pt>
          <cx:pt idx="17600">4927.71</cx:pt>
          <cx:pt idx="17601">996.26999999999998</cx:pt>
          <cx:pt idx="17602">997.37</cx:pt>
          <cx:pt idx="17603">533.88999999999999</cx:pt>
          <cx:pt idx="17604">896.63</cx:pt>
          <cx:pt idx="17605">9980.9200000000001</cx:pt>
          <cx:pt idx="17606">4999.96</cx:pt>
          <cx:pt idx="17607">4987.8400000000001</cx:pt>
          <cx:pt idx="17608">4242.4799999999996</cx:pt>
          <cx:pt idx="17609">4613.5799999999999</cx:pt>
          <cx:pt idx="17610">1938.76</cx:pt>
          <cx:pt idx="17611">64.579999999999998</cx:pt>
          <cx:pt idx="17612">4999.8400000000001</cx:pt>
          <cx:pt idx="17613">998.87</cx:pt>
          <cx:pt idx="17614">4949.2299999999996</cx:pt>
          <cx:pt idx="17615">8914.1499999999996</cx:pt>
          <cx:pt idx="17616">9255.7399999999998</cx:pt>
          <cx:pt idx="17617">4491.3100000000004</cx:pt>
          <cx:pt idx="17618">5051.3999999999996</cx:pt>
          <cx:pt idx="17619">5618.6099999999997</cx:pt>
          <cx:pt idx="17620">499.97000000000003</cx:pt>
          <cx:pt idx="17621">2983.7800000000002</cx:pt>
          <cx:pt idx="17622">19734.939999999999</cx:pt>
          <cx:pt idx="17623">4294.4399999999996</cx:pt>
          <cx:pt idx="17624">5926.3800000000001</cx:pt>
          <cx:pt idx="17625">498.37</cx:pt>
          <cx:pt idx="17626">1309.1500000000001</cx:pt>
          <cx:pt idx="17627">4996.3699999999999</cx:pt>
          <cx:pt idx="17628">5498.1999999999998</cx:pt>
          <cx:pt idx="17629">4889.5100000000002</cx:pt>
          <cx:pt idx="17630">4602.75</cx:pt>
          <cx:pt idx="17631">999.25999999999999</cx:pt>
          <cx:pt idx="17632">10280.33</cx:pt>
          <cx:pt idx="17633">7460.3299999999999</cx:pt>
          <cx:pt idx="17634">4957.4700000000003</cx:pt>
          <cx:pt idx="17635">1066.3599999999999</cx:pt>
          <cx:pt idx="17636">915.63999999999999</cx:pt>
          <cx:pt idx="17637">747.88</cx:pt>
          <cx:pt idx="17638">2954.9299999999998</cx:pt>
          <cx:pt idx="17639">4908.6000000000004</cx:pt>
          <cx:pt idx="17640">2000</cx:pt>
          <cx:pt idx="17641">2981.1700000000001</cx:pt>
          <cx:pt idx="17642">1494.6199999999999</cx:pt>
          <cx:pt idx="17643">9388.1000000000004</cx:pt>
          <cx:pt idx="17644">543.33000000000004</cx:pt>
          <cx:pt idx="17645">5000</cx:pt>
          <cx:pt idx="17646">975</cx:pt>
          <cx:pt idx="17647">1214.6500000000001</cx:pt>
          <cx:pt idx="17648">2953</cx:pt>
          <cx:pt idx="17649">999.50999999999999</cx:pt>
          <cx:pt idx="17650">760.70000000000005</cx:pt>
          <cx:pt idx="17651">6918.4399999999996</cx:pt>
          <cx:pt idx="17652">458.18000000000001</cx:pt>
          <cx:pt idx="17653">10116.120000000001</cx:pt>
          <cx:pt idx="17654">1474.8299999999999</cx:pt>
          <cx:pt idx="17655">4508.4499999999998</cx:pt>
          <cx:pt idx="17656">407.25999999999999</cx:pt>
          <cx:pt idx="17657">7908.0299999999997</cx:pt>
          <cx:pt idx="17658">999.94000000000005</cx:pt>
          <cx:pt idx="17659">2999.7399999999998</cx:pt>
          <cx:pt idx="17660">2981.0900000000001</cx:pt>
          <cx:pt idx="17661">236.11000000000001</cx:pt>
          <cx:pt idx="17662">1498.6099999999999</cx:pt>
          <cx:pt idx="17663">5991.9700000000003</cx:pt>
          <cx:pt idx="17664">5050.1099999999997</cx:pt>
          <cx:pt idx="17665">2947.4699999999998</cx:pt>
          <cx:pt idx="17666">5961.2299999999996</cx:pt>
          <cx:pt idx="17667">224.02000000000001</cx:pt>
          <cx:pt idx="17668">3977.4499999999998</cx:pt>
          <cx:pt idx="17669">1053.9000000000001</cx:pt>
          <cx:pt idx="17670">2474.3699999999999</cx:pt>
          <cx:pt idx="17671">500</cx:pt>
          <cx:pt idx="17672">10000</cx:pt>
          <cx:pt idx="17673">1978.4200000000001</cx:pt>
          <cx:pt idx="17674">1004.34</cx:pt>
          <cx:pt idx="17675">419.29000000000002</cx:pt>
          <cx:pt idx="17676">9952.1399999999994</cx:pt>
          <cx:pt idx="17677">10000</cx:pt>
          <cx:pt idx="17678">9800</cx:pt>
          <cx:pt idx="17679">1811.2</cx:pt>
          <cx:pt idx="17680">4500</cx:pt>
          <cx:pt idx="17681">748.13999999999999</cx:pt>
          <cx:pt idx="17682">9005.5499999999993</cx:pt>
          <cx:pt idx="17683">2891</cx:pt>
          <cx:pt idx="17684">10000</cx:pt>
          <cx:pt idx="17685">1000</cx:pt>
          <cx:pt idx="17686">1004.62</cx:pt>
          <cx:pt idx="17687">2233.3400000000001</cx:pt>
          <cx:pt idx="17688">1526.0799999999999</cx:pt>
          <cx:pt idx="17689">10000</cx:pt>
          <cx:pt idx="17690">1529.73</cx:pt>
          <cx:pt idx="17691">28.27</cx:pt>
          <cx:pt idx="17692">9998.3400000000001</cx:pt>
          <cx:pt idx="17693">979.99000000000001</cx:pt>
          <cx:pt idx="17694">6234.6300000000001</cx:pt>
          <cx:pt idx="17695">1496.9400000000001</cx:pt>
          <cx:pt idx="17696">1083.76</cx:pt>
          <cx:pt idx="17697">1100.1800000000001</cx:pt>
          <cx:pt idx="17698">1500</cx:pt>
          <cx:pt idx="17699">997.5</cx:pt>
          <cx:pt idx="17700">4856.3400000000001</cx:pt>
          <cx:pt idx="17701">929.83000000000004</cx:pt>
          <cx:pt idx="17702">925.54999999999995</cx:pt>
          <cx:pt idx="17703">1948.52</cx:pt>
          <cx:pt idx="17704">4742.9300000000003</cx:pt>
          <cx:pt idx="17705">7915.5699999999997</cx:pt>
          <cx:pt idx="17706">1000</cx:pt>
          <cx:pt idx="17707">999.40999999999997</cx:pt>
          <cx:pt idx="17708">4988.79</cx:pt>
          <cx:pt idx="17709">2000</cx:pt>
          <cx:pt idx="17710">9300</cx:pt>
          <cx:pt idx="17711">4930.4700000000003</cx:pt>
          <cx:pt idx="17712">1460.74</cx:pt>
          <cx:pt idx="17713">2493.8600000000001</cx:pt>
          <cx:pt idx="17714">5189.5799999999999</cx:pt>
          <cx:pt idx="17715">1999.27</cx:pt>
          <cx:pt idx="17716">4891.2799999999997</cx:pt>
          <cx:pt idx="17717">4973.1000000000004</cx:pt>
          <cx:pt idx="17718">2944.5300000000002</cx:pt>
          <cx:pt idx="17719">1499.5599999999999</cx:pt>
          <cx:pt idx="17720">10000</cx:pt>
          <cx:pt idx="17721">10058.450000000001</cx:pt>
          <cx:pt idx="17722">7585.9899999999998</cx:pt>
          <cx:pt idx="17723">3068.8499999999999</cx:pt>
          <cx:pt idx="17724">524.09000000000003</cx:pt>
          <cx:pt idx="17725">10000</cx:pt>
          <cx:pt idx="17726">2500</cx:pt>
          <cx:pt idx="17727">508.69</cx:pt>
          <cx:pt idx="17728">9803.4899999999998</cx:pt>
          <cx:pt idx="17729">2496.1399999999999</cx:pt>
          <cx:pt idx="17730">500</cx:pt>
          <cx:pt idx="17731">3856.3299999999999</cx:pt>
          <cx:pt idx="17732">10245.42</cx:pt>
          <cx:pt idx="17733">168.84999999999999</cx:pt>
          <cx:pt idx="17734">998.45000000000005</cx:pt>
          <cx:pt idx="17735">9736.4699999999993</cx:pt>
          <cx:pt idx="17736">1656.52</cx:pt>
          <cx:pt idx="17737">887.90999999999997</cx:pt>
          <cx:pt idx="17738">96.709999999999994</cx:pt>
          <cx:pt idx="17739">4999.3100000000004</cx:pt>
          <cx:pt idx="17740">4891.04</cx:pt>
          <cx:pt idx="17741">2000</cx:pt>
          <cx:pt idx="17742">2947.6999999999998</cx:pt>
          <cx:pt idx="17743">915.40999999999997</cx:pt>
          <cx:pt idx="17744">571.98000000000002</cx:pt>
          <cx:pt idx="17745">178.25999999999999</cx:pt>
          <cx:pt idx="17746">4328.0699999999997</cx:pt>
          <cx:pt idx="17747">3999.2399999999998</cx:pt>
          <cx:pt idx="17748">7504.6300000000001</cx:pt>
          <cx:pt idx="17749">9690.3899999999994</cx:pt>
          <cx:pt idx="17750">4925.5500000000002</cx:pt>
          <cx:pt idx="17751">4738.8900000000003</cx:pt>
          <cx:pt idx="17752">4953.9200000000001</cx:pt>
          <cx:pt idx="17753">8790</cx:pt>
          <cx:pt idx="17754">1502.5899999999999</cx:pt>
          <cx:pt idx="17755">10000</cx:pt>
          <cx:pt idx="17756">997.10000000000002</cx:pt>
          <cx:pt idx="17757">9778.5</cx:pt>
          <cx:pt idx="17758">1037.1800000000001</cx:pt>
          <cx:pt idx="17759">9750</cx:pt>
          <cx:pt idx="17760">500</cx:pt>
          <cx:pt idx="17761">977.73000000000002</cx:pt>
          <cx:pt idx="17762">2400.5</cx:pt>
          <cx:pt idx="17763">4878.6999999999998</cx:pt>
          <cx:pt idx="17764">4995.4499999999998</cx:pt>
          <cx:pt idx="17765">4677.9499999999998</cx:pt>
          <cx:pt idx="17766">1000</cx:pt>
          <cx:pt idx="17767">3907.3899999999999</cx:pt>
          <cx:pt idx="17768">4992.4300000000003</cx:pt>
          <cx:pt idx="17769">1486.71</cx:pt>
          <cx:pt idx="17770">1450.1900000000001</cx:pt>
          <cx:pt idx="17771">518.73000000000002</cx:pt>
          <cx:pt idx="17772">1290.98</cx:pt>
          <cx:pt idx="17773">1015.37</cx:pt>
          <cx:pt idx="17774">4961.7799999999997</cx:pt>
          <cx:pt idx="17775">4363.75</cx:pt>
          <cx:pt idx="17776">8982.3700000000008</cx:pt>
          <cx:pt idx="17777">9645.1599999999999</cx:pt>
          <cx:pt idx="17778">4903.4399999999996</cx:pt>
          <cx:pt idx="17779">1011.3099999999999</cx:pt>
          <cx:pt idx="17780">50</cx:pt>
          <cx:pt idx="17781">1013.62</cx:pt>
          <cx:pt idx="17782">9946.2099999999991</cx:pt>
          <cx:pt idx="17783">2999.8000000000002</cx:pt>
          <cx:pt idx="17784">9500</cx:pt>
          <cx:pt idx="17785">3994.27</cx:pt>
          <cx:pt idx="17786">505.37</cx:pt>
          <cx:pt idx="17787">1011.8</cx:pt>
          <cx:pt idx="17788">20101.759999999998</cx:pt>
          <cx:pt idx="17789">4669.29</cx:pt>
          <cx:pt idx="17790">499.18000000000001</cx:pt>
          <cx:pt idx="17791">1926.75</cx:pt>
          <cx:pt idx="17792">10000</cx:pt>
          <cx:pt idx="17793">999.16999999999996</cx:pt>
          <cx:pt idx="17794">24855.23</cx:pt>
          <cx:pt idx="17795">997.02999999999997</cx:pt>
          <cx:pt idx="17796">400</cx:pt>
          <cx:pt idx="17797">466.44999999999999</cx:pt>
          <cx:pt idx="17798">5986.6999999999998</cx:pt>
          <cx:pt idx="17799">2394.4499999999998</cx:pt>
          <cx:pt idx="17800">1923</cx:pt>
          <cx:pt idx="17801">4871.54</cx:pt>
          <cx:pt idx="17802">7499.5799999999999</cx:pt>
          <cx:pt idx="17803">10043.379999999999</cx:pt>
          <cx:pt idx="17804">14830.690000000001</cx:pt>
          <cx:pt idx="17805">1285.03</cx:pt>
          <cx:pt idx="17806">7497.6899999999996</cx:pt>
          <cx:pt idx="17807">18368</cx:pt>
          <cx:pt idx="17808">9983.4699999999993</cx:pt>
          <cx:pt idx="17809">1000</cx:pt>
          <cx:pt idx="17810">1499.5</cx:pt>
          <cx:pt idx="17811">1465.23</cx:pt>
          <cx:pt idx="17812">1492.3199999999999</cx:pt>
          <cx:pt idx="17813">4997.2799999999997</cx:pt>
          <cx:pt idx="17814">9173.6299999999992</cx:pt>
          <cx:pt idx="17815">632.58000000000004</cx:pt>
          <cx:pt idx="17816">1864.5999999999999</cx:pt>
          <cx:pt idx="17817">499.86000000000001</cx:pt>
          <cx:pt idx="17818">978.10000000000002</cx:pt>
          <cx:pt idx="17819">4966.3599999999997</cx:pt>
          <cx:pt idx="17820">2021.24</cx:pt>
          <cx:pt idx="17821">2235.7199999999998</cx:pt>
          <cx:pt idx="17822">5000</cx:pt>
          <cx:pt idx="17823">1384.79</cx:pt>
          <cx:pt idx="17824">1456</cx:pt>
          <cx:pt idx="17825">997.05999999999995</cx:pt>
          <cx:pt idx="17826">9000</cx:pt>
          <cx:pt idx="17827">1296.3399999999999</cx:pt>
          <cx:pt idx="17828">1999.52</cx:pt>
          <cx:pt idx="17829">853.88</cx:pt>
          <cx:pt idx="17830">4283.8199999999997</cx:pt>
          <cx:pt idx="17831">110.06999999999999</cx:pt>
          <cx:pt idx="17832">4999.9300000000003</cx:pt>
          <cx:pt idx="17833">4999.96</cx:pt>
          <cx:pt idx="17834">4979.04</cx:pt>
          <cx:pt idx="17835">10034.42</cx:pt>
          <cx:pt idx="17836">4994.5600000000004</cx:pt>
          <cx:pt idx="17837">449.13999999999999</cx:pt>
          <cx:pt idx="17838">1012.67</cx:pt>
          <cx:pt idx="17839">5500.5699999999997</cx:pt>
          <cx:pt idx="17840">1500</cx:pt>
          <cx:pt idx="17841">9615.8700000000008</cx:pt>
          <cx:pt idx="17842">4947.8100000000004</cx:pt>
          <cx:pt idx="17843">9178.4300000000003</cx:pt>
          <cx:pt idx="17844">4761.8699999999999</cx:pt>
          <cx:pt idx="17845">918.5</cx:pt>
          <cx:pt idx="17846">499.43000000000001</cx:pt>
          <cx:pt idx="17847">2025.6300000000001</cx:pt>
          <cx:pt idx="17848">846.03999999999996</cx:pt>
          <cx:pt idx="17849">996.78999999999996</cx:pt>
          <cx:pt idx="17850">1000</cx:pt>
          <cx:pt idx="17851">943.23000000000002</cx:pt>
          <cx:pt idx="17852">9676.0100000000002</cx:pt>
          <cx:pt idx="17853">500</cx:pt>
          <cx:pt idx="17854">414.11000000000001</cx:pt>
          <cx:pt idx="17855">9260.2299999999996</cx:pt>
          <cx:pt idx="17856">9788.0900000000001</cx:pt>
          <cx:pt idx="17857">545</cx:pt>
          <cx:pt idx="17858">1836.99</cx:pt>
          <cx:pt idx="17859">7400</cx:pt>
          <cx:pt idx="17860">287.50999999999999</cx:pt>
          <cx:pt idx="17861">8956.1700000000001</cx:pt>
          <cx:pt idx="17862">1782.24</cx:pt>
          <cx:pt idx="17863">4927.3999999999996</cx:pt>
          <cx:pt idx="17864">496.38999999999999</cx:pt>
          <cx:pt idx="17865">1464.47</cx:pt>
          <cx:pt idx="17866">3443.3000000000002</cx:pt>
          <cx:pt idx="17867">1001.6799999999999</cx:pt>
          <cx:pt idx="17868">19814.830000000002</cx:pt>
          <cx:pt idx="17869">483.30000000000001</cx:pt>
          <cx:pt idx="17870">9808.7800000000007</cx:pt>
          <cx:pt idx="17871">9199.0699999999997</cx:pt>
          <cx:pt idx="17872">2966.8499999999999</cx:pt>
          <cx:pt idx="17873">1677.8800000000001</cx:pt>
          <cx:pt idx="17874">2265.29</cx:pt>
          <cx:pt idx="17875">3990.48</cx:pt>
          <cx:pt idx="17876">994.25</cx:pt>
          <cx:pt idx="17877">1189.5</cx:pt>
          <cx:pt idx="17878">1024.5599999999999</cx:pt>
          <cx:pt idx="17879">10029.08</cx:pt>
          <cx:pt idx="17880">683.20000000000005</cx:pt>
          <cx:pt idx="17881">497.06</cx:pt>
          <cx:pt idx="17882">1000</cx:pt>
          <cx:pt idx="17883">4670.1499999999996</cx:pt>
          <cx:pt idx="17884">1746.8499999999999</cx:pt>
          <cx:pt idx="17885">2001.6700000000001</cx:pt>
          <cx:pt idx="17886">486.35000000000002</cx:pt>
          <cx:pt idx="17887">4805.1899999999996</cx:pt>
          <cx:pt idx="17888">999.91999999999996</cx:pt>
          <cx:pt idx="17889">10000</cx:pt>
          <cx:pt idx="17890">4995.2600000000002</cx:pt>
          <cx:pt idx="17891">989.55999999999995</cx:pt>
          <cx:pt idx="17892">1068.6500000000001</cx:pt>
          <cx:pt idx="17893">999.83000000000004</cx:pt>
          <cx:pt idx="17894">818.64999999999998</cx:pt>
          <cx:pt idx="17895">548.82000000000005</cx:pt>
          <cx:pt idx="17896">4840.21</cx:pt>
          <cx:pt idx="17897">1998.3099999999999</cx:pt>
          <cx:pt idx="17898">1742.49</cx:pt>
          <cx:pt idx="17899">9882.2600000000002</cx:pt>
          <cx:pt idx="17900">4013.3800000000001</cx:pt>
          <cx:pt idx="17901">10380.459999999999</cx:pt>
          <cx:pt idx="17902">4999.21</cx:pt>
          <cx:pt idx="17903">1441.04</cx:pt>
          <cx:pt idx="17904">513.76999999999998</cx:pt>
          <cx:pt idx="17905">6500</cx:pt>
          <cx:pt idx="17906">4947.3500000000004</cx:pt>
          <cx:pt idx="17907">2678.0300000000002</cx:pt>
          <cx:pt idx="17908">999.99000000000001</cx:pt>
          <cx:pt idx="17909">974.75</cx:pt>
          <cx:pt idx="17910">9925</cx:pt>
          <cx:pt idx="17911">565</cx:pt>
          <cx:pt idx="17912">8133.4399999999996</cx:pt>
          <cx:pt idx="17913">874</cx:pt>
          <cx:pt idx="17914">992.66999999999996</cx:pt>
          <cx:pt idx="17915">2136.9499999999998</cx:pt>
          <cx:pt idx="17916">21008.68</cx:pt>
          <cx:pt idx="17917">2937.3600000000001</cx:pt>
          <cx:pt idx="17918">434.48000000000002</cx:pt>
          <cx:pt idx="17919">479.44</cx:pt>
          <cx:pt idx="17920">4943.7600000000002</cx:pt>
          <cx:pt idx="17921">9991.0100000000002</cx:pt>
          <cx:pt idx="17922">7500</cx:pt>
          <cx:pt idx="17923">1001.6900000000001</cx:pt>
          <cx:pt idx="17924">500</cx:pt>
          <cx:pt idx="17925">933.98000000000002</cx:pt>
          <cx:pt idx="17926">799.84000000000003</cx:pt>
          <cx:pt idx="17927">1982.21</cx:pt>
          <cx:pt idx="17928">1013.98</cx:pt>
          <cx:pt idx="17929">1718.6700000000001</cx:pt>
          <cx:pt idx="17930">999.86000000000001</cx:pt>
          <cx:pt idx="17931">1480.79</cx:pt>
          <cx:pt idx="17932">4996.4099999999999</cx:pt>
          <cx:pt idx="17933">499.97000000000003</cx:pt>
          <cx:pt idx="17934">2437.29</cx:pt>
          <cx:pt idx="17935">4491.1999999999998</cx:pt>
          <cx:pt idx="17936">1733.0999999999999</cx:pt>
          <cx:pt idx="17937">997.74000000000001</cx:pt>
          <cx:pt idx="17938">4832.8500000000004</cx:pt>
          <cx:pt idx="17939">1233.5</cx:pt>
          <cx:pt idx="17940">1694.28</cx:pt>
          <cx:pt idx="17941">4999.8199999999997</cx:pt>
          <cx:pt idx="17942">3178.3800000000001</cx:pt>
          <cx:pt idx="17943">803.41999999999996</cx:pt>
          <cx:pt idx="17944">4992.3500000000004</cx:pt>
          <cx:pt idx="17945">4800</cx:pt>
          <cx:pt idx="17946">1025.6600000000001</cx:pt>
          <cx:pt idx="17947">7249.6499999999996</cx:pt>
          <cx:pt idx="17948">1006.88</cx:pt>
          <cx:pt idx="17949">4966.6199999999999</cx:pt>
          <cx:pt idx="17950">1893.8800000000001</cx:pt>
          <cx:pt idx="17951">3700</cx:pt>
          <cx:pt idx="17952">3674.3099999999999</cx:pt>
          <cx:pt idx="17953">4976.21</cx:pt>
          <cx:pt idx="17954">14562.68</cx:pt>
          <cx:pt idx="17955">4010.04</cx:pt>
          <cx:pt idx="17956">785.61000000000001</cx:pt>
          <cx:pt idx="17957">916.73000000000002</cx:pt>
          <cx:pt idx="17958">4998.9300000000003</cx:pt>
          <cx:pt idx="17959">5065.21</cx:pt>
          <cx:pt idx="17960">41.159999999999997</cx:pt>
          <cx:pt idx="17961">4854.96</cx:pt>
          <cx:pt idx="17962">986.17999999999995</cx:pt>
          <cx:pt idx="17963">2455.3699999999999</cx:pt>
          <cx:pt idx="17964">3992.3299999999999</cx:pt>
          <cx:pt idx="17965">5018.4700000000003</cx:pt>
          <cx:pt idx="17966">9997.8299999999999</cx:pt>
          <cx:pt idx="17967">4999.5799999999999</cx:pt>
          <cx:pt idx="17968">5003.6199999999999</cx:pt>
          <cx:pt idx="17969">4820.1999999999998</cx:pt>
          <cx:pt idx="17970">4998.6099999999997</cx:pt>
          <cx:pt idx="17971">4991.1800000000003</cx:pt>
          <cx:pt idx="17972">1419.8099999999999</cx:pt>
          <cx:pt idx="17973">644.57000000000005</cx:pt>
          <cx:pt idx="17974">54.560000000000002</cx:pt>
          <cx:pt idx="17975">4948.0100000000002</cx:pt>
          <cx:pt idx="17976">585.59000000000003</cx:pt>
          <cx:pt idx="17977">2968.0500000000002</cx:pt>
          <cx:pt idx="17978">9237.8400000000001</cx:pt>
          <cx:pt idx="17979">634.37</cx:pt>
          <cx:pt idx="17980">1507.28</cx:pt>
          <cx:pt idx="17981">9670.8400000000001</cx:pt>
          <cx:pt idx="17982">3169.8699999999999</cx:pt>
          <cx:pt idx="17983">1084.8900000000001</cx:pt>
          <cx:pt idx="17984">9921.7999999999993</cx:pt>
          <cx:pt idx="17985">6920.8100000000004</cx:pt>
          <cx:pt idx="17986">9986.6599999999999</cx:pt>
          <cx:pt idx="17987">647.96000000000004</cx:pt>
          <cx:pt idx="17988">1258.04</cx:pt>
          <cx:pt idx="17989">9737.5900000000001</cx:pt>
          <cx:pt idx="17990">4898.4099999999999</cx:pt>
          <cx:pt idx="17991">496.72000000000003</cx:pt>
          <cx:pt idx="17992">4501</cx:pt>
          <cx:pt idx="17993">3001.9400000000001</cx:pt>
          <cx:pt idx="17994">7465.4700000000003</cx:pt>
          <cx:pt idx="17995">4563.9700000000003</cx:pt>
          <cx:pt idx="17996">4997.0200000000004</cx:pt>
          <cx:pt idx="17997">4120</cx:pt>
          <cx:pt idx="17998">1999.97</cx:pt>
          <cx:pt idx="17999">999.70000000000005</cx:pt>
          <cx:pt idx="18000">694.74000000000001</cx:pt>
          <cx:pt idx="18001">1495.1400000000001</cx:pt>
          <cx:pt idx="18002">3424.46</cx:pt>
          <cx:pt idx="18003">4931.6599999999999</cx:pt>
          <cx:pt idx="18004">4996.21</cx:pt>
          <cx:pt idx="18005">990.91999999999996</cx:pt>
          <cx:pt idx="18006">1513.8</cx:pt>
          <cx:pt idx="18007">11913.799999999999</cx:pt>
          <cx:pt idx="18008">4171.6700000000001</cx:pt>
          <cx:pt idx="18009">999.82000000000005</cx:pt>
          <cx:pt idx="18010">182.21000000000001</cx:pt>
          <cx:pt idx="18011">3216.0900000000001</cx:pt>
          <cx:pt idx="18012">3000</cx:pt>
          <cx:pt idx="18013">4363.8100000000004</cx:pt>
          <cx:pt idx="18014">5000</cx:pt>
          <cx:pt idx="18015">4845.4099999999999</cx:pt>
          <cx:pt idx="18016">1894.1300000000001</cx:pt>
          <cx:pt idx="18017">9998.8099999999995</cx:pt>
          <cx:pt idx="18018">9856.4799999999996</cx:pt>
          <cx:pt idx="18019">998.64999999999998</cx:pt>
          <cx:pt idx="18020">2706.8000000000002</cx:pt>
          <cx:pt idx="18021">6391.3900000000003</cx:pt>
          <cx:pt idx="18022">1001</cx:pt>
          <cx:pt idx="18023">5018.54</cx:pt>
          <cx:pt idx="18024">2975.5599999999999</cx:pt>
          <cx:pt idx="18025">4203.7700000000004</cx:pt>
          <cx:pt idx="18026">998.41999999999996</cx:pt>
          <cx:pt idx="18027">7500</cx:pt>
          <cx:pt idx="18028">905.15999999999997</cx:pt>
          <cx:pt idx="18029">4902.7700000000004</cx:pt>
          <cx:pt idx="18030">2995.6100000000001</cx:pt>
          <cx:pt idx="18031">9990.3400000000001</cx:pt>
          <cx:pt idx="18032">9971.1499999999996</cx:pt>
          <cx:pt idx="18033">16702</cx:pt>
          <cx:pt idx="18034">2793.1799999999998</cx:pt>
          <cx:pt idx="18035">2037.8</cx:pt>
          <cx:pt idx="18036">2992.0300000000002</cx:pt>
          <cx:pt idx="18037">984.04999999999995</cx:pt>
          <cx:pt idx="18038">9439.2600000000002</cx:pt>
          <cx:pt idx="18039">4930.5</cx:pt>
          <cx:pt idx="18040">749.88</cx:pt>
          <cx:pt idx="18041">4993.1000000000004</cx:pt>
          <cx:pt idx="18042">1036.25</cx:pt>
          <cx:pt idx="18043">10000</cx:pt>
          <cx:pt idx="18044">1000.76</cx:pt>
          <cx:pt idx="18045">813.34000000000003</cx:pt>
          <cx:pt idx="18046">2451.4299999999998</cx:pt>
          <cx:pt idx="18047">520.54999999999995</cx:pt>
          <cx:pt idx="18048">437.88</cx:pt>
          <cx:pt idx="18049">983.25999999999999</cx:pt>
          <cx:pt idx="18050">1494.4200000000001</cx:pt>
          <cx:pt idx="18051">29.879999999999999</cx:pt>
          <cx:pt idx="18052">604.24000000000001</cx:pt>
          <cx:pt idx="18053">838.25999999999999</cx:pt>
          <cx:pt idx="18054">455.98000000000002</cx:pt>
          <cx:pt idx="18055">3917.48</cx:pt>
          <cx:pt idx="18056">8935.6800000000003</cx:pt>
          <cx:pt idx="18057">15142.540000000001</cx:pt>
          <cx:pt idx="18058">5000</cx:pt>
          <cx:pt idx="18059">973.22000000000003</cx:pt>
          <cx:pt idx="18060">4997.1899999999996</cx:pt>
          <cx:pt idx="18061">1000</cx:pt>
          <cx:pt idx="18062">3010.7800000000002</cx:pt>
          <cx:pt idx="18063">882.79999999999995</cx:pt>
          <cx:pt idx="18064">4995.29</cx:pt>
          <cx:pt idx="18065">5011.8500000000004</cx:pt>
          <cx:pt idx="18066">969.52999999999997</cx:pt>
          <cx:pt idx="18067">4701.9300000000003</cx:pt>
          <cx:pt idx="18068">931.62</cx:pt>
          <cx:pt idx="18069">497.06</cx:pt>
          <cx:pt idx="18070">1999</cx:pt>
          <cx:pt idx="18071">2499.96</cx:pt>
          <cx:pt idx="18072">5000</cx:pt>
          <cx:pt idx="18073">8657.8299999999999</cx:pt>
          <cx:pt idx="18074">1499.99</cx:pt>
          <cx:pt idx="18075">1000</cx:pt>
          <cx:pt idx="18076">508.49000000000001</cx:pt>
          <cx:pt idx="18077">690.34000000000003</cx:pt>
          <cx:pt idx="18078">4720.1300000000001</cx:pt>
          <cx:pt idx="18079">4034.0799999999999</cx:pt>
          <cx:pt idx="18080">4853.2600000000002</cx:pt>
          <cx:pt idx="18081">466.68000000000001</cx:pt>
          <cx:pt idx="18082">1077.25</cx:pt>
          <cx:pt idx="18083">1010.86</cx:pt>
          <cx:pt idx="18084">2034.8399999999999</cx:pt>
          <cx:pt idx="18085">3067.3600000000001</cx:pt>
          <cx:pt idx="18086">8045.9799999999996</cx:pt>
          <cx:pt idx="18087">9992.4599999999991</cx:pt>
          <cx:pt idx="18088">1108.8499999999999</cx:pt>
          <cx:pt idx="18089">8900</cx:pt>
          <cx:pt idx="18090">4347.2200000000003</cx:pt>
          <cx:pt idx="18091">5100.5500000000002</cx:pt>
          <cx:pt idx="18092">9984.8299999999999</cx:pt>
          <cx:pt idx="18093">5010.46</cx:pt>
          <cx:pt idx="18094">7677.4899999999998</cx:pt>
          <cx:pt idx="18095">4412.1099999999997</cx:pt>
          <cx:pt idx="18096">450.56</cx:pt>
          <cx:pt idx="18097">10000</cx:pt>
          <cx:pt idx="18098">989.17999999999995</cx:pt>
          <cx:pt idx="18099">29517.82</cx:pt>
          <cx:pt idx="18100">2563.6900000000001</cx:pt>
          <cx:pt idx="18101">3840.5</cx:pt>
          <cx:pt idx="18102">2972.79</cx:pt>
          <cx:pt idx="18103">496.94999999999999</cx:pt>
          <cx:pt idx="18104">660.72000000000003</cx:pt>
          <cx:pt idx="18105">2000</cx:pt>
          <cx:pt idx="18106">4745.5</cx:pt>
          <cx:pt idx="18107">974.21000000000004</cx:pt>
          <cx:pt idx="18108">987.00999999999999</cx:pt>
          <cx:pt idx="18109">254.80000000000001</cx:pt>
          <cx:pt idx="18110">119.98999999999999</cx:pt>
          <cx:pt idx="18111">4720.0500000000002</cx:pt>
          <cx:pt idx="18112">989.95000000000005</cx:pt>
          <cx:pt idx="18113">1780.48</cx:pt>
          <cx:pt idx="18114">4680.3900000000003</cx:pt>
          <cx:pt idx="18115">4987.5500000000002</cx:pt>
          <cx:pt idx="18116">4931.75</cx:pt>
          <cx:pt idx="18117">9860</cx:pt>
          <cx:pt idx="18118">421.88</cx:pt>
          <cx:pt idx="18119">9999.4400000000005</cx:pt>
          <cx:pt idx="18120">994.25</cx:pt>
          <cx:pt idx="18121">2888</cx:pt>
          <cx:pt idx="18122">1987.01</cx:pt>
          <cx:pt idx="18123">4990.3000000000002</cx:pt>
          <cx:pt idx="18124">2574.4000000000001</cx:pt>
          <cx:pt idx="18125">2002.05</cx:pt>
          <cx:pt idx="18126">4993.9200000000001</cx:pt>
          <cx:pt idx="18127">3028.3200000000002</cx:pt>
          <cx:pt idx="18128">2000</cx:pt>
          <cx:pt idx="18129">1034.6600000000001</cx:pt>
          <cx:pt idx="18130">1999.8800000000001</cx:pt>
          <cx:pt idx="18131">39.670000000000002</cx:pt>
          <cx:pt idx="18132">2999.9000000000001</cx:pt>
          <cx:pt idx="18133">4995.6400000000003</cx:pt>
          <cx:pt idx="18134">1073.5</cx:pt>
          <cx:pt idx="18135">9236.3600000000006</cx:pt>
          <cx:pt idx="18136">1720.0899999999999</cx:pt>
          <cx:pt idx="18137">3195.6399999999999</cx:pt>
          <cx:pt idx="18138">611.61000000000001</cx:pt>
          <cx:pt idx="18139">1999.1500000000001</cx:pt>
          <cx:pt idx="18140">4510.5799999999999</cx:pt>
          <cx:pt idx="18141">7399.3900000000003</cx:pt>
          <cx:pt idx="18142">7511.0900000000001</cx:pt>
          <cx:pt idx="18143">9942.3799999999992</cx:pt>
          <cx:pt idx="18144">7540.1300000000001</cx:pt>
          <cx:pt idx="18145">4913.6099999999997</cx:pt>
          <cx:pt idx="18146">7049.8699999999999</cx:pt>
          <cx:pt idx="18147">489.14999999999998</cx:pt>
          <cx:pt idx="18148">980.22000000000003</cx:pt>
          <cx:pt idx="18149">3028.5799999999999</cx:pt>
          <cx:pt idx="18150">2923</cx:pt>
          <cx:pt idx="18151">1000</cx:pt>
          <cx:pt idx="18152">5023.4700000000003</cx:pt>
          <cx:pt idx="18153">6989.2399999999998</cx:pt>
          <cx:pt idx="18154">731.34000000000003</cx:pt>
          <cx:pt idx="18155">937.23000000000002</cx:pt>
          <cx:pt idx="18156">3498.9400000000001</cx:pt>
          <cx:pt idx="18157">9999.6499999999996</cx:pt>
          <cx:pt idx="18158">1866.7</cx:pt>
          <cx:pt idx="18159">2089.8099999999999</cx:pt>
          <cx:pt idx="18160">4734.75</cx:pt>
          <cx:pt idx="18161">696.13</cx:pt>
          <cx:pt idx="18162">126.14</cx:pt>
          <cx:pt idx="18163">999.17999999999995</cx:pt>
          <cx:pt idx="18164">3005.5</cx:pt>
          <cx:pt idx="18165">1999.0699999999999</cx:pt>
          <cx:pt idx="18166">1500</cx:pt>
          <cx:pt idx="18167">9656.7600000000002</cx:pt>
          <cx:pt idx="18168">989.98000000000002</cx:pt>
          <cx:pt idx="18169">1919.97</cx:pt>
          <cx:pt idx="18170">1962.5999999999999</cx:pt>
          <cx:pt idx="18171">2999.0700000000002</cx:pt>
          <cx:pt idx="18172">811.89999999999998</cx:pt>
          <cx:pt idx="18173">7357.5100000000002</cx:pt>
          <cx:pt idx="18174">471.55000000000001</cx:pt>
          <cx:pt idx="18175">1047.3699999999999</cx:pt>
          <cx:pt idx="18176">10028.6</cx:pt>
          <cx:pt idx="18177">489.13</cx:pt>
          <cx:pt idx="18178">9997.0900000000001</cx:pt>
          <cx:pt idx="18179">1970.6099999999999</cx:pt>
          <cx:pt idx="18180">7304.5699999999997</cx:pt>
          <cx:pt idx="18181">4949.1400000000003</cx:pt>
          <cx:pt idx="18182">771.80999999999995</cx:pt>
          <cx:pt idx="18183">6343.0299999999997</cx:pt>
          <cx:pt idx="18184">486</cx:pt>
          <cx:pt idx="18185">726.45000000000005</cx:pt>
          <cx:pt idx="18186">9519.2399999999998</cx:pt>
          <cx:pt idx="18187">9954.9200000000001</cx:pt>
          <cx:pt idx="18188">2500</cx:pt>
          <cx:pt idx="18189">7498.71</cx:pt>
          <cx:pt idx="18190">2044.3599999999999</cx:pt>
          <cx:pt idx="18191">10000</cx:pt>
          <cx:pt idx="18192">10159.629999999999</cx:pt>
          <cx:pt idx="18193">7896.8599999999997</cx:pt>
          <cx:pt idx="18194">9887.7700000000004</cx:pt>
          <cx:pt idx="18195">2007.99</cx:pt>
          <cx:pt idx="18196">429.93000000000001</cx:pt>
          <cx:pt idx="18197">500</cx:pt>
          <cx:pt idx="18198">4994.0600000000004</cx:pt>
          <cx:pt idx="18199">7487.9200000000001</cx:pt>
          <cx:pt idx="18200">4005.02</cx:pt>
          <cx:pt idx="18201">9881.8600000000006</cx:pt>
          <cx:pt idx="18202">3225.04</cx:pt>
          <cx:pt idx="18203">1011.27</cx:pt>
          <cx:pt idx="18204">4601.0200000000004</cx:pt>
          <cx:pt idx="18205">480.68000000000001</cx:pt>
          <cx:pt idx="18206">4996.0500000000002</cx:pt>
          <cx:pt idx="18207">5124.0699999999997</cx:pt>
          <cx:pt idx="18208">2985</cx:pt>
          <cx:pt idx="18209">19920.77</cx:pt>
          <cx:pt idx="18210">2338.6100000000001</cx:pt>
          <cx:pt idx="18211">2028.1199999999999</cx:pt>
          <cx:pt idx="18212">754.00999999999999</cx:pt>
          <cx:pt idx="18213">1995.6800000000001</cx:pt>
          <cx:pt idx="18214">2975.6700000000001</cx:pt>
          <cx:pt idx="18215">5040</cx:pt>
          <cx:pt idx="18216">5031.0200000000004</cx:pt>
          <cx:pt idx="18217">5000</cx:pt>
          <cx:pt idx="18218">17998</cx:pt>
          <cx:pt idx="18219">4854.29</cx:pt>
          <cx:pt idx="18220">998.03999999999996</cx:pt>
          <cx:pt idx="18221">479.97000000000003</cx:pt>
          <cx:pt idx="18222">864.73000000000002</cx:pt>
          <cx:pt idx="18223">997.24000000000001</cx:pt>
          <cx:pt idx="18224">3215.1999999999998</cx:pt>
          <cx:pt idx="18225">1870.3099999999999</cx:pt>
          <cx:pt idx="18226">3266.6999999999998</cx:pt>
          <cx:pt idx="18227">6948.7399999999998</cx:pt>
          <cx:pt idx="18228">4753</cx:pt>
          <cx:pt idx="18229">3072.5900000000001</cx:pt>
          <cx:pt idx="18230">653.74000000000001</cx:pt>
          <cx:pt idx="18231">9997.9899999999998</cx:pt>
          <cx:pt idx="18232">888.00999999999999</cx:pt>
          <cx:pt idx="18233">1497.05</cx:pt>
          <cx:pt idx="18234">9787.3600000000006</cx:pt>
          <cx:pt idx="18235">614.49000000000001</cx:pt>
          <cx:pt idx="18236">4917.8500000000004</cx:pt>
          <cx:pt idx="18237">9140.9200000000001</cx:pt>
          <cx:pt idx="18238">1000</cx:pt>
          <cx:pt idx="18239">1000</cx:pt>
          <cx:pt idx="18240">5000</cx:pt>
          <cx:pt idx="18241">3947.71</cx:pt>
          <cx:pt idx="18242">6977.25</cx:pt>
          <cx:pt idx="18243">1004.95</cx:pt>
          <cx:pt idx="18244">7165.4300000000003</cx:pt>
          <cx:pt idx="18245">5057.9700000000003</cx:pt>
          <cx:pt idx="18246">342.51999999999998</cx:pt>
          <cx:pt idx="18247">1501.27</cx:pt>
          <cx:pt idx="18248">1996.6900000000001</cx:pt>
          <cx:pt idx="18249">3034.6300000000001</cx:pt>
          <cx:pt idx="18250">5000</cx:pt>
          <cx:pt idx="18251">2500</cx:pt>
          <cx:pt idx="18252">14496.299999999999</cx:pt>
          <cx:pt idx="18253">4874.2399999999998</cx:pt>
          <cx:pt idx="18254">9999.5</cx:pt>
          <cx:pt idx="18255">5241.4300000000003</cx:pt>
          <cx:pt idx="18256">2295.4000000000001</cx:pt>
          <cx:pt idx="18257">2783.3600000000001</cx:pt>
          <cx:pt idx="18258">4602.0900000000001</cx:pt>
          <cx:pt idx="18259">8969.2700000000004</cx:pt>
          <cx:pt idx="18260">318.52999999999997</cx:pt>
          <cx:pt idx="18261">999.37</cx:pt>
          <cx:pt idx="18262">183.09</cx:pt>
          <cx:pt idx="18263">1980.46</cx:pt>
          <cx:pt idx="18264">9513.0100000000002</cx:pt>
          <cx:pt idx="18265">4950.8800000000001</cx:pt>
          <cx:pt idx="18266">1997.8599999999999</cx:pt>
          <cx:pt idx="18267">11939.43</cx:pt>
          <cx:pt idx="18268">1508.5899999999999</cx:pt>
          <cx:pt idx="18269">765.11000000000001</cx:pt>
          <cx:pt idx="18270">8750</cx:pt>
          <cx:pt idx="18271">2000</cx:pt>
          <cx:pt idx="18272">6968.4799999999996</cx:pt>
          <cx:pt idx="18273">4099.9499999999998</cx:pt>
          <cx:pt idx="18274">354.52999999999997</cx:pt>
          <cx:pt idx="18275">2886.0599999999999</cx:pt>
          <cx:pt idx="18276">2909.7399999999998</cx:pt>
          <cx:pt idx="18277">6981.4099999999999</cx:pt>
          <cx:pt idx="18278">1319.1099999999999</cx:pt>
          <cx:pt idx="18279">4999.1499999999996</cx:pt>
          <cx:pt idx="18280">9041.9899999999998</cx:pt>
          <cx:pt idx="18281">1815.3699999999999</cx:pt>
          <cx:pt idx="18282">2119.3200000000002</cx:pt>
          <cx:pt idx="18283">2900</cx:pt>
          <cx:pt idx="18284">1640.7</cx:pt>
          <cx:pt idx="18285">3727.9299999999998</cx:pt>
          <cx:pt idx="18286">1300.45</cx:pt>
          <cx:pt idx="18287">4910.4099999999999</cx:pt>
          <cx:pt idx="18288">7472.7200000000003</cx:pt>
          <cx:pt idx="18289">4906.8599999999997</cx:pt>
          <cx:pt idx="18290">2627.98</cx:pt>
          <cx:pt idx="18291">866.63999999999999</cx:pt>
          <cx:pt idx="18292">10000</cx:pt>
          <cx:pt idx="18293">894.84000000000003</cx:pt>
          <cx:pt idx="18294">303.99000000000001</cx:pt>
          <cx:pt idx="18295">1000</cx:pt>
          <cx:pt idx="18296">10000</cx:pt>
          <cx:pt idx="18297">3023.9400000000001</cx:pt>
          <cx:pt idx="18298">4605.7700000000004</cx:pt>
          <cx:pt idx="18299">1390</cx:pt>
          <cx:pt idx="18300">6825.3199999999997</cx:pt>
          <cx:pt idx="18301">4934.21</cx:pt>
          <cx:pt idx="18302">7434.5600000000004</cx:pt>
          <cx:pt idx="18303">1868.72</cx:pt>
          <cx:pt idx="18304">3000</cx:pt>
          <cx:pt idx="18305">4993.9700000000003</cx:pt>
          <cx:pt idx="18306">4973.0299999999997</cx:pt>
          <cx:pt idx="18307">18788.470000000001</cx:pt>
          <cx:pt idx="18308">3000</cx:pt>
          <cx:pt idx="18309">1500</cx:pt>
          <cx:pt idx="18310">1361.99</cx:pt>
          <cx:pt idx="18311">1888.73</cx:pt>
          <cx:pt idx="18312">4668.8599999999997</cx:pt>
          <cx:pt idx="18313">2086.5900000000001</cx:pt>
          <cx:pt idx="18314">499.54000000000002</cx:pt>
          <cx:pt idx="18315">4964.9899999999998</cx:pt>
          <cx:pt idx="18316">845.32000000000005</cx:pt>
          <cx:pt idx="18317">9912.5200000000004</cx:pt>
          <cx:pt idx="18318">1873.4100000000001</cx:pt>
          <cx:pt idx="18319">2466.5799999999999</cx:pt>
          <cx:pt idx="18320">4750.6899999999996</cx:pt>
          <cx:pt idx="18321">6739.9899999999998</cx:pt>
          <cx:pt idx="18322">10030.08</cx:pt>
          <cx:pt idx="18323">789.33000000000004</cx:pt>
          <cx:pt idx="18324">1795.1400000000001</cx:pt>
          <cx:pt idx="18325">9845.0100000000002</cx:pt>
          <cx:pt idx="18326">879.82000000000005</cx:pt>
          <cx:pt idx="18327">2781.5700000000002</cx:pt>
          <cx:pt idx="18328">1164.74</cx:pt>
          <cx:pt idx="18329">499.43000000000001</cx:pt>
          <cx:pt idx="18330">117.66</cx:pt>
          <cx:pt idx="18331">9966.8299999999999</cx:pt>
          <cx:pt idx="18332">3049.9499999999998</cx:pt>
          <cx:pt idx="18333">3331.6999999999998</cx:pt>
          <cx:pt idx="18334">1883.6800000000001</cx:pt>
          <cx:pt idx="18335">2976.0500000000002</cx:pt>
          <cx:pt idx="18336">499.61000000000001</cx:pt>
          <cx:pt idx="18337">4892</cx:pt>
          <cx:pt idx="18338">4984.1199999999999</cx:pt>
          <cx:pt idx="18339">9147.9099999999999</cx:pt>
          <cx:pt idx="18340">913.79999999999995</cx:pt>
          <cx:pt idx="18341">4860.0799999999999</cx:pt>
          <cx:pt idx="18342">1501.1600000000001</cx:pt>
          <cx:pt idx="18343">4997.79</cx:pt>
          <cx:pt idx="18344">888.24000000000001</cx:pt>
          <cx:pt idx="18345">10000</cx:pt>
          <cx:pt idx="18346">508.19999999999999</cx:pt>
          <cx:pt idx="18347">3961.1500000000001</cx:pt>
          <cx:pt idx="18348">3697.4400000000001</cx:pt>
          <cx:pt idx="18349">502.31</cx:pt>
          <cx:pt idx="18350">4942.5</cx:pt>
          <cx:pt idx="18351">766.11000000000001</cx:pt>
          <cx:pt idx="18352">9775.2099999999991</cx:pt>
          <cx:pt idx="18353">88.450000000000003</cx:pt>
          <cx:pt idx="18354">2140.79</cx:pt>
          <cx:pt idx="18355">7531.3599999999997</cx:pt>
          <cx:pt idx="18356">2208.8400000000001</cx:pt>
          <cx:pt idx="18357">4030.3299999999999</cx:pt>
          <cx:pt idx="18358">1998.9400000000001</cx:pt>
          <cx:pt idx="18359">4795.4200000000001</cx:pt>
          <cx:pt idx="18360">999.23000000000002</cx:pt>
          <cx:pt idx="18361">1085.1300000000001</cx:pt>
          <cx:pt idx="18362">4997.6000000000004</cx:pt>
          <cx:pt idx="18363">7491.21</cx:pt>
          <cx:pt idx="18364">4916.5900000000001</cx:pt>
          <cx:pt idx="18365">10000</cx:pt>
          <cx:pt idx="18366">7145.6000000000004</cx:pt>
          <cx:pt idx="18367">1499.1099999999999</cx:pt>
          <cx:pt idx="18368">5001.1099999999997</cx:pt>
          <cx:pt idx="18369">2017.9400000000001</cx:pt>
          <cx:pt idx="18370">7777.2600000000002</cx:pt>
          <cx:pt idx="18371">963.73000000000002</cx:pt>
          <cx:pt idx="18372">3927.73</cx:pt>
          <cx:pt idx="18373">4987.6099999999997</cx:pt>
          <cx:pt idx="18374">4990.4300000000003</cx:pt>
          <cx:pt idx="18375">999.10000000000002</cx:pt>
          <cx:pt idx="18376">999.91999999999996</cx:pt>
          <cx:pt idx="18377">1949.05</cx:pt>
          <cx:pt idx="18378">9695.2399999999998</cx:pt>
          <cx:pt idx="18379">4808.4799999999996</cx:pt>
          <cx:pt idx="18380">999.40999999999997</cx:pt>
          <cx:pt idx="18381">496.24000000000001</cx:pt>
          <cx:pt idx="18382">5995.1700000000001</cx:pt>
          <cx:pt idx="18383">1418.3599999999999</cx:pt>
          <cx:pt idx="18384">4795.8100000000004</cx:pt>
          <cx:pt idx="18385">4266.1599999999999</cx:pt>
          <cx:pt idx="18386">4942.8800000000001</cx:pt>
          <cx:pt idx="18387">10000</cx:pt>
          <cx:pt idx="18388">4055.23</cx:pt>
          <cx:pt idx="18389">1827.5699999999999</cx:pt>
          <cx:pt idx="18390">4917.8000000000002</cx:pt>
          <cx:pt idx="18391">2497.77</cx:pt>
          <cx:pt idx="18392">9977.5699999999997</cx:pt>
          <cx:pt idx="18393">7995</cx:pt>
          <cx:pt idx="18394">5529.1400000000003</cx:pt>
          <cx:pt idx="18395">10000</cx:pt>
          <cx:pt idx="18396">386.18000000000001</cx:pt>
          <cx:pt idx="18397">9979.5200000000004</cx:pt>
          <cx:pt idx="18398">5265.3100000000004</cx:pt>
          <cx:pt idx="18399">4189.46</cx:pt>
          <cx:pt idx="18400">1701.01</cx:pt>
          <cx:pt idx="18401">3000</cx:pt>
          <cx:pt idx="18402">4841.5</cx:pt>
          <cx:pt idx="18403">1492</cx:pt>
          <cx:pt idx="18404">921.58000000000004</cx:pt>
          <cx:pt idx="18405">13987.450000000001</cx:pt>
          <cx:pt idx="18406">2981.25</cx:pt>
          <cx:pt idx="18407">1600</cx:pt>
          <cx:pt idx="18408">1016.67</cx:pt>
          <cx:pt idx="18409">895.09000000000003</cx:pt>
          <cx:pt idx="18410">3000</cx:pt>
          <cx:pt idx="18411">9972.0599999999995</cx:pt>
          <cx:pt idx="18412">491.88999999999999</cx:pt>
          <cx:pt idx="18413">975</cx:pt>
          <cx:pt idx="18414">500</cx:pt>
          <cx:pt idx="18415">2810.8400000000001</cx:pt>
          <cx:pt idx="18416">4981.7799999999997</cx:pt>
          <cx:pt idx="18417">4917.3800000000001</cx:pt>
          <cx:pt idx="18418">1000</cx:pt>
          <cx:pt idx="18419">2149.4400000000001</cx:pt>
          <cx:pt idx="18420">3000</cx:pt>
          <cx:pt idx="18421">4622.1000000000004</cx:pt>
          <cx:pt idx="18422">5052.3999999999996</cx:pt>
          <cx:pt idx="18423">4876.3699999999999</cx:pt>
          <cx:pt idx="18424">10000</cx:pt>
          <cx:pt idx="18425">8521.5300000000007</cx:pt>
          <cx:pt idx="18426">9990.1100000000006</cx:pt>
          <cx:pt idx="18427">505</cx:pt>
          <cx:pt idx="18428">2985.46</cx:pt>
          <cx:pt idx="18429">2694.0999999999999</cx:pt>
          <cx:pt idx="18430">2403.6100000000001</cx:pt>
          <cx:pt idx="18431">791.90999999999997</cx:pt>
          <cx:pt idx="18432">4993.9399999999996</cx:pt>
          <cx:pt idx="18433">762.58000000000004</cx:pt>
          <cx:pt idx="18434">1997.0899999999999</cx:pt>
          <cx:pt idx="18435">844.25</cx:pt>
          <cx:pt idx="18436">1370.5699999999999</cx:pt>
          <cx:pt idx="18437">472.35000000000002</cx:pt>
          <cx:pt idx="18438">4364.3599999999997</cx:pt>
          <cx:pt idx="18439">9846</cx:pt>
          <cx:pt idx="18440">993.63999999999999</cx:pt>
          <cx:pt idx="18441">1421.5999999999999</cx:pt>
          <cx:pt idx="18442">7424.1999999999998</cx:pt>
          <cx:pt idx="18443">5065.2299999999996</cx:pt>
          <cx:pt idx="18444">5332.1899999999996</cx:pt>
          <cx:pt idx="18445">3726.6900000000001</cx:pt>
          <cx:pt idx="18446">15000</cx:pt>
          <cx:pt idx="18447">500</cx:pt>
          <cx:pt idx="18448">1866.71</cx:pt>
          <cx:pt idx="18449">3471.1599999999999</cx:pt>
          <cx:pt idx="18450">7898.0600000000004</cx:pt>
          <cx:pt idx="18451">5015.6400000000003</cx:pt>
          <cx:pt idx="18452">495.20999999999998</cx:pt>
          <cx:pt idx="18453">5363.4399999999996</cx:pt>
          <cx:pt idx="18454">2022.3</cx:pt>
          <cx:pt idx="18455">10082.139999999999</cx:pt>
          <cx:pt idx="18456">454.61000000000001</cx:pt>
          <cx:pt idx="18457">4545.0299999999997</cx:pt>
          <cx:pt idx="18458">4033.5700000000002</cx:pt>
          <cx:pt idx="18459">9921.2999999999993</cx:pt>
          <cx:pt idx="18460">1030.99</cx:pt>
          <cx:pt idx="18461">367.95999999999998</cx:pt>
          <cx:pt idx="18462">298.88999999999999</cx:pt>
          <cx:pt idx="18463">4829.5600000000004</cx:pt>
          <cx:pt idx="18464">409.97000000000003</cx:pt>
          <cx:pt idx="18465">1980.1500000000001</cx:pt>
          <cx:pt idx="18466">478.36000000000001</cx:pt>
          <cx:pt idx="18467">999.01999999999998</cx:pt>
          <cx:pt idx="18468">2986.2199999999998</cx:pt>
          <cx:pt idx="18469">3221.6599999999999</cx:pt>
          <cx:pt idx="18470">7456.3699999999999</cx:pt>
          <cx:pt idx="18471">2711.8499999999999</cx:pt>
          <cx:pt idx="18472">990.03999999999996</cx:pt>
          <cx:pt idx="18473">9988.5499999999993</cx:pt>
          <cx:pt idx="18474">4406.9200000000001</cx:pt>
          <cx:pt idx="18475">1626.48</cx:pt>
          <cx:pt idx="18476">500</cx:pt>
          <cx:pt idx="18477">499.31999999999999</cx:pt>
          <cx:pt idx="18478">1000</cx:pt>
          <cx:pt idx="18479">3244.96</cx:pt>
          <cx:pt idx="18480">1997.72</cx:pt>
          <cx:pt idx="18481">989.27999999999997</cx:pt>
          <cx:pt idx="18482">999.27999999999997</cx:pt>
          <cx:pt idx="18483">898.30999999999995</cx:pt>
          <cx:pt idx="18484">1012.85</cx:pt>
          <cx:pt idx="18485">1000</cx:pt>
          <cx:pt idx="18486">1000</cx:pt>
          <cx:pt idx="18487">4785.8800000000001</cx:pt>
          <cx:pt idx="18488">1999.9300000000001</cx:pt>
          <cx:pt idx="18489">3873.1599999999999</cx:pt>
          <cx:pt idx="18490">487.63</cx:pt>
          <cx:pt idx="18491">960.09000000000003</cx:pt>
          <cx:pt idx="18492">1963.21</cx:pt>
          <cx:pt idx="18493">9699.7600000000002</cx:pt>
          <cx:pt idx="18494">1000</cx:pt>
          <cx:pt idx="18495">1183.3099999999999</cx:pt>
          <cx:pt idx="18496">4986.75</cx:pt>
          <cx:pt idx="18497">4954.9300000000003</cx:pt>
          <cx:pt idx="18498">5000</cx:pt>
          <cx:pt idx="18499">2800</cx:pt>
          <cx:pt idx="18500">999</cx:pt>
          <cx:pt idx="18501">1960.47</cx:pt>
          <cx:pt idx="18502">4241.8699999999999</cx:pt>
          <cx:pt idx="18503">7992.4899999999998</cx:pt>
          <cx:pt idx="18504">2046.0999999999999</cx:pt>
          <cx:pt idx="18505">9979.2700000000004</cx:pt>
          <cx:pt idx="18506">5000</cx:pt>
          <cx:pt idx="18507">5084.6999999999998</cx:pt>
          <cx:pt idx="18508">29526.41</cx:pt>
          <cx:pt idx="18509">4840</cx:pt>
          <cx:pt idx="18510">599.97000000000003</cx:pt>
          <cx:pt idx="18511">4981.8100000000004</cx:pt>
          <cx:pt idx="18512">1495.6099999999999</cx:pt>
          <cx:pt idx="18513">4858.9899999999998</cx:pt>
          <cx:pt idx="18514">4998.1899999999996</cx:pt>
          <cx:pt idx="18515">4999.8299999999999</cx:pt>
          <cx:pt idx="18516">10000</cx:pt>
          <cx:pt idx="18517">10000</cx:pt>
          <cx:pt idx="18518">1158.6700000000001</cx:pt>
          <cx:pt idx="18519">1078.6600000000001</cx:pt>
          <cx:pt idx="18520">2371.29</cx:pt>
          <cx:pt idx="18521">1527.5999999999999</cx:pt>
          <cx:pt idx="18522">6985.6800000000003</cx:pt>
          <cx:pt idx="18523">2960</cx:pt>
          <cx:pt idx="18524">3168.9699999999998</cx:pt>
          <cx:pt idx="18525">9597.3500000000004</cx:pt>
          <cx:pt idx="18526">7852.4300000000003</cx:pt>
          <cx:pt idx="18527">999.54999999999995</cx:pt>
          <cx:pt idx="18528">1880.1300000000001</cx:pt>
          <cx:pt idx="18529">337.17000000000002</cx:pt>
          <cx:pt idx="18530">1519.04</cx:pt>
          <cx:pt idx="18531">1499.1900000000001</cx:pt>
          <cx:pt idx="18532">3238.4000000000001</cx:pt>
          <cx:pt idx="18533">4995.8199999999997</cx:pt>
          <cx:pt idx="18534">3966.5300000000002</cx:pt>
          <cx:pt idx="18535">4731.1400000000003</cx:pt>
          <cx:pt idx="18536">1871.0999999999999</cx:pt>
          <cx:pt idx="18537">4987.3999999999996</cx:pt>
          <cx:pt idx="18538">1005.17</cx:pt>
          <cx:pt idx="18539">1435.8599999999999</cx:pt>
          <cx:pt idx="18540">987.91999999999996</cx:pt>
          <cx:pt idx="18541">974</cx:pt>
          <cx:pt idx="18542">9727.0400000000009</cx:pt>
          <cx:pt idx="18543">202.06</cx:pt>
          <cx:pt idx="18544">4996.25</cx:pt>
          <cx:pt idx="18545">4999.4300000000003</cx:pt>
          <cx:pt idx="18546">1261.2</cx:pt>
          <cx:pt idx="18547">1855.3800000000001</cx:pt>
          <cx:pt idx="18548">4043.9299999999998</cx:pt>
          <cx:pt idx="18549">999.70000000000005</cx:pt>
          <cx:pt idx="18550">3500</cx:pt>
          <cx:pt idx="18551">4523.5299999999997</cx:pt>
          <cx:pt idx="18552">9376.6200000000008</cx:pt>
          <cx:pt idx="18553">9537.0599999999995</cx:pt>
          <cx:pt idx="18554">9784.2800000000007</cx:pt>
          <cx:pt idx="18555">960.94000000000005</cx:pt>
          <cx:pt idx="18556">1000</cx:pt>
          <cx:pt idx="18557">10000</cx:pt>
          <cx:pt idx="18558">491.5</cx:pt>
          <cx:pt idx="18559">6999.4700000000003</cx:pt>
          <cx:pt idx="18560">2999.6700000000001</cx:pt>
          <cx:pt idx="18561">3977</cx:pt>
          <cx:pt idx="18562">1949.3499999999999</cx:pt>
          <cx:pt idx="18563">753.66999999999996</cx:pt>
          <cx:pt idx="18564">10000</cx:pt>
          <cx:pt idx="18565">517.13999999999999</cx:pt>
          <cx:pt idx="18566">992.57000000000005</cx:pt>
          <cx:pt idx="18567">997.53999999999996</cx:pt>
          <cx:pt idx="18568">4995.4700000000003</cx:pt>
          <cx:pt idx="18569">1994.1800000000001</cx:pt>
          <cx:pt idx="18570">928.39999999999998</cx:pt>
          <cx:pt idx="18571">1336.1600000000001</cx:pt>
          <cx:pt idx="18572">463.20999999999998</cx:pt>
          <cx:pt idx="18573">748.04999999999995</cx:pt>
          <cx:pt idx="18574">999.63999999999999</cx:pt>
          <cx:pt idx="18575">5042.8199999999997</cx:pt>
          <cx:pt idx="18576">9988.6399999999994</cx:pt>
          <cx:pt idx="18577">517.5</cx:pt>
          <cx:pt idx="18578">4994.8299999999999</cx:pt>
          <cx:pt idx="18579">1281.53</cx:pt>
          <cx:pt idx="18580">1999.26</cx:pt>
          <cx:pt idx="18581">999.75</cx:pt>
          <cx:pt idx="18582">4862.9799999999996</cx:pt>
          <cx:pt idx="18583">4992.8800000000001</cx:pt>
          <cx:pt idx="18584">499.5</cx:pt>
          <cx:pt idx="18585">964.59000000000003</cx:pt>
          <cx:pt idx="18586">9977.25</cx:pt>
          <cx:pt idx="18587">957.25999999999999</cx:pt>
          <cx:pt idx="18588">1976</cx:pt>
          <cx:pt idx="18589">6544.4300000000003</cx:pt>
          <cx:pt idx="18590">1004.46</cx:pt>
          <cx:pt idx="18591">492.02999999999997</cx:pt>
          <cx:pt idx="18592">8000</cx:pt>
          <cx:pt idx="18593">4991.4499999999998</cx:pt>
          <cx:pt idx="18594">1996.8299999999999</cx:pt>
          <cx:pt idx="18595">1495.76</cx:pt>
          <cx:pt idx="18596">4615.71</cx:pt>
          <cx:pt idx="18597">288.36000000000001</cx:pt>
          <cx:pt idx="18598">999.64999999999998</cx:pt>
          <cx:pt idx="18599">8621.7000000000007</cx:pt>
          <cx:pt idx="18600">4994.0500000000002</cx:pt>
          <cx:pt idx="18601">460.56</cx:pt>
          <cx:pt idx="18602">9993.7299999999996</cx:pt>
          <cx:pt idx="18603">2911.2800000000002</cx:pt>
          <cx:pt idx="18604">1172.48</cx:pt>
          <cx:pt idx="18605">5077.3199999999997</cx:pt>
          <cx:pt idx="18606">873.5</cx:pt>
          <cx:pt idx="18607">806.54999999999995</cx:pt>
          <cx:pt idx="18608">4896.7799999999997</cx:pt>
          <cx:pt idx="18609">30</cx:pt>
          <cx:pt idx="18610">2000</cx:pt>
          <cx:pt idx="18611">996.07000000000005</cx:pt>
          <cx:pt idx="18612">4490.3400000000001</cx:pt>
          <cx:pt idx="18613">9794.1200000000008</cx:pt>
          <cx:pt idx="18614">805.10000000000002</cx:pt>
          <cx:pt idx="18615">780.69000000000005</cx:pt>
          <cx:pt idx="18616">2042.1500000000001</cx:pt>
          <cx:pt idx="18617">2017.3699999999999</cx:pt>
          <cx:pt idx="18618">4785.1499999999996</cx:pt>
          <cx:pt idx="18619">1001.84</cx:pt>
          <cx:pt idx="18620">7500.4200000000001</cx:pt>
          <cx:pt idx="18621">500</cx:pt>
          <cx:pt idx="18622">7500</cx:pt>
          <cx:pt idx="18623">9759.8799999999992</cx:pt>
          <cx:pt idx="18624">996.09000000000003</cx:pt>
          <cx:pt idx="18625">490.58999999999997</cx:pt>
          <cx:pt idx="18626">1693.28</cx:pt>
          <cx:pt idx="18627">9974.8500000000004</cx:pt>
          <cx:pt idx="18628">498.58999999999997</cx:pt>
          <cx:pt idx="18629">571.58000000000004</cx:pt>
          <cx:pt idx="18630">10043.209999999999</cx:pt>
          <cx:pt idx="18631">9914.2399999999998</cx:pt>
          <cx:pt idx="18632">432.97000000000003</cx:pt>
          <cx:pt idx="18633">7736.8000000000002</cx:pt>
          <cx:pt idx="18634">9743.5300000000007</cx:pt>
          <cx:pt idx="18635">1985.24</cx:pt>
          <cx:pt idx="18636">5213.7200000000003</cx:pt>
          <cx:pt idx="18637">1962.96</cx:pt>
          <cx:pt idx="18638">999.50999999999999</cx:pt>
          <cx:pt idx="18639">4995.8199999999997</cx:pt>
          <cx:pt idx="18640">10088.540000000001</cx:pt>
          <cx:pt idx="18641">4984.6199999999999</cx:pt>
          <cx:pt idx="18642">350.60000000000002</cx:pt>
          <cx:pt idx="18643">510.31999999999999</cx:pt>
          <cx:pt idx="18644">2006.74</cx:pt>
          <cx:pt idx="18645">999.75</cx:pt>
          <cx:pt idx="18646">940.72000000000003</cx:pt>
          <cx:pt idx="18647">4000</cx:pt>
          <cx:pt idx="18648">1500.6600000000001</cx:pt>
          <cx:pt idx="18649">1013.73</cx:pt>
          <cx:pt idx="18650">2596.6100000000001</cx:pt>
          <cx:pt idx="18651">1498.77</cx:pt>
          <cx:pt idx="18652">7479.96</cx:pt>
          <cx:pt idx="18653">797.26999999999998</cx:pt>
          <cx:pt idx="18654">3888</cx:pt>
          <cx:pt idx="18655">9881.6499999999996</cx:pt>
          <cx:pt idx="18656">10392.139999999999</cx:pt>
          <cx:pt idx="18657">7500</cx:pt>
          <cx:pt idx="18658">2972.8600000000001</cx:pt>
          <cx:pt idx="18659">3000</cx:pt>
          <cx:pt idx="18660">1997.99</cx:pt>
          <cx:pt idx="18661">5994.6400000000003</cx:pt>
          <cx:pt idx="18662">442.94999999999999</cx:pt>
          <cx:pt idx="18663">1407.46</cx:pt>
          <cx:pt idx="18664">1110.22</cx:pt>
          <cx:pt idx="18665">4945.25</cx:pt>
          <cx:pt idx="18666">5730.5299999999997</cx:pt>
          <cx:pt idx="18667">978.84000000000003</cx:pt>
          <cx:pt idx="18668">1982.6700000000001</cx:pt>
          <cx:pt idx="18669">10000</cx:pt>
          <cx:pt idx="18670">1438.95</cx:pt>
          <cx:pt idx="18671">5121.9099999999999</cx:pt>
          <cx:pt idx="18672">1506</cx:pt>
          <cx:pt idx="18673">5996.9499999999998</cx:pt>
          <cx:pt idx="18674">999.26999999999998</cx:pt>
          <cx:pt idx="18675">919.16999999999996</cx:pt>
          <cx:pt idx="18676">5023.4799999999996</cx:pt>
          <cx:pt idx="18677">5050.7799999999997</cx:pt>
          <cx:pt idx="18678">1939.8199999999999</cx:pt>
          <cx:pt idx="18679">1993.72</cx:pt>
          <cx:pt idx="18680">996.02999999999997</cx:pt>
          <cx:pt idx="18681">2978.6799999999998</cx:pt>
          <cx:pt idx="18682">1896.3499999999999</cx:pt>
          <cx:pt idx="18683">2916.23</cx:pt>
          <cx:pt idx="18684">4063.7800000000002</cx:pt>
          <cx:pt idx="18685">999.07000000000005</cx:pt>
          <cx:pt idx="18686">10793.67</cx:pt>
          <cx:pt idx="18687">293.63</cx:pt>
          <cx:pt idx="18688">494.86000000000001</cx:pt>
          <cx:pt idx="18689">275.05000000000001</cx:pt>
          <cx:pt idx="18690">4686.6099999999997</cx:pt>
          <cx:pt idx="18691">4247.8999999999996</cx:pt>
          <cx:pt idx="18692">4089.8499999999999</cx:pt>
          <cx:pt idx="18693">495.77999999999997</cx:pt>
          <cx:pt idx="18694">9863.8299999999999</cx:pt>
          <cx:pt idx="18695">4998.8599999999997</cx:pt>
          <cx:pt idx="18696">1433.3599999999999</cx:pt>
          <cx:pt idx="18697">4500</cx:pt>
          <cx:pt idx="18698">2678.3299999999999</cx:pt>
          <cx:pt idx="18699">330</cx:pt>
          <cx:pt idx="18700">888.47000000000003</cx:pt>
          <cx:pt idx="18701">855.59000000000003</cx:pt>
          <cx:pt idx="18702">1967.46</cx:pt>
          <cx:pt idx="18703">10903.58</cx:pt>
          <cx:pt idx="18704">1000</cx:pt>
          <cx:pt idx="18705">1542.46</cx:pt>
          <cx:pt idx="18706">305.88999999999999</cx:pt>
          <cx:pt idx="18707">1909.52</cx:pt>
          <cx:pt idx="18708">5000</cx:pt>
          <cx:pt idx="18709">10056.629999999999</cx:pt>
          <cx:pt idx="18710">1000</cx:pt>
          <cx:pt idx="18711">3013.9299999999998</cx:pt>
          <cx:pt idx="18712">1003.9400000000001</cx:pt>
          <cx:pt idx="18713">7275.4300000000003</cx:pt>
          <cx:pt idx="18714">4974.96</cx:pt>
          <cx:pt idx="18715">9998.1900000000005</cx:pt>
          <cx:pt idx="18716">3253.1500000000001</cx:pt>
          <cx:pt idx="18717">7025.1700000000001</cx:pt>
          <cx:pt idx="18718">9603.7199999999993</cx:pt>
          <cx:pt idx="18719">297.16000000000003</cx:pt>
          <cx:pt idx="18720">950</cx:pt>
          <cx:pt idx="18721">2988.4499999999998</cx:pt>
          <cx:pt idx="18722">2413</cx:pt>
          <cx:pt idx="18723">1478.9100000000001</cx:pt>
          <cx:pt idx="18724">934.13999999999999</cx:pt>
          <cx:pt idx="18725">6648.3199999999997</cx:pt>
          <cx:pt idx="18726">411.63999999999999</cx:pt>
          <cx:pt idx="18727">300</cx:pt>
          <cx:pt idx="18728">4991.1999999999998</cx:pt>
          <cx:pt idx="18729">2787.5500000000002</cx:pt>
          <cx:pt idx="18730">1971.1099999999999</cx:pt>
          <cx:pt idx="18731">1131.1600000000001</cx:pt>
          <cx:pt idx="18732">10000</cx:pt>
          <cx:pt idx="18733">1354.6400000000001</cx:pt>
          <cx:pt idx="18734">150.52000000000001</cx:pt>
          <cx:pt idx="18735">1507.3699999999999</cx:pt>
          <cx:pt idx="18736">8000</cx:pt>
          <cx:pt idx="18737">983.47000000000003</cx:pt>
          <cx:pt idx="18738">5000</cx:pt>
          <cx:pt idx="18739">4996.8599999999997</cx:pt>
          <cx:pt idx="18740">8000</cx:pt>
          <cx:pt idx="18741">9843.4400000000005</cx:pt>
          <cx:pt idx="18742">2010.03</cx:pt>
          <cx:pt idx="18743">1981.77</cx:pt>
          <cx:pt idx="18744">994.14999999999998</cx:pt>
          <cx:pt idx="18745">1000</cx:pt>
          <cx:pt idx="18746">9902.5300000000007</cx:pt>
          <cx:pt idx="18747">4998.3100000000004</cx:pt>
          <cx:pt idx="18748">2999.6900000000001</cx:pt>
          <cx:pt idx="18749">9727.8400000000001</cx:pt>
          <cx:pt idx="18750">4862.8599999999997</cx:pt>
          <cx:pt idx="18751">9997.6599999999999</cx:pt>
          <cx:pt idx="18752">1000</cx:pt>
          <cx:pt idx="18753">495.76999999999998</cx:pt>
          <cx:pt idx="18754">975</cx:pt>
          <cx:pt idx="18755">3731.6500000000001</cx:pt>
          <cx:pt idx="18756">9954.1000000000004</cx:pt>
          <cx:pt idx="18757">4016.3600000000001</cx:pt>
          <cx:pt idx="18758">2924.2199999999998</cx:pt>
          <cx:pt idx="18759">2996.0999999999999</cx:pt>
          <cx:pt idx="18760">998.63</cx:pt>
          <cx:pt idx="18761">7679.3500000000004</cx:pt>
          <cx:pt idx="18762">5000</cx:pt>
          <cx:pt idx="18763">992.38</cx:pt>
          <cx:pt idx="18764">6958.6000000000004</cx:pt>
          <cx:pt idx="18765">4036.3099999999999</cx:pt>
          <cx:pt idx="18766">1355.6500000000001</cx:pt>
          <cx:pt idx="18767">7458.4099999999999</cx:pt>
          <cx:pt idx="18768">631.86000000000001</cx:pt>
          <cx:pt idx="18769">501.17000000000002</cx:pt>
          <cx:pt idx="18770">5000</cx:pt>
          <cx:pt idx="18771">4931.9399999999996</cx:pt>
          <cx:pt idx="18772">2083.79</cx:pt>
          <cx:pt idx="18773">986.27999999999997</cx:pt>
          <cx:pt idx="18774">1993.72</cx:pt>
          <cx:pt idx="18775">924.65999999999997</cx:pt>
          <cx:pt idx="18776">871.04999999999995</cx:pt>
          <cx:pt idx="18777">1072.3399999999999</cx:pt>
          <cx:pt idx="18778">992.52999999999997</cx:pt>
          <cx:pt idx="18779">524</cx:pt>
          <cx:pt idx="18780">376</cx:pt>
          <cx:pt idx="18781">985.24000000000001</cx:pt>
          <cx:pt idx="18782">1011.08</cx:pt>
          <cx:pt idx="18783">4975.5900000000001</cx:pt>
          <cx:pt idx="18784">978.13</cx:pt>
          <cx:pt idx="18785">1010.8</cx:pt>
          <cx:pt idx="18786">9518.5400000000009</cx:pt>
          <cx:pt idx="18787">1948.76</cx:pt>
          <cx:pt idx="18788">9879.5699999999997</cx:pt>
          <cx:pt idx="18789">3036.1700000000001</cx:pt>
          <cx:pt idx="18790">3029.5100000000002</cx:pt>
          <cx:pt idx="18791">1994.8</cx:pt>
          <cx:pt idx="18792">1424.72</cx:pt>
          <cx:pt idx="18793">8394.1200000000008</cx:pt>
          <cx:pt idx="18794">5039.2200000000003</cx:pt>
          <cx:pt idx="18795">4914.6199999999999</cx:pt>
          <cx:pt idx="18796">7769.8900000000003</cx:pt>
          <cx:pt idx="18797">885.02999999999997</cx:pt>
          <cx:pt idx="18798">910.88</cx:pt>
          <cx:pt idx="18799">1500</cx:pt>
          <cx:pt idx="18800">1862.75</cx:pt>
          <cx:pt idx="18801">4995</cx:pt>
          <cx:pt idx="18802">4983.96</cx:pt>
          <cx:pt idx="18803">78.379999999999995</cx:pt>
          <cx:pt idx="18804">9474.3799999999992</cx:pt>
          <cx:pt idx="18805">4971.2200000000003</cx:pt>
          <cx:pt idx="18806">10000</cx:pt>
          <cx:pt idx="18807">1589.4400000000001</cx:pt>
          <cx:pt idx="18808">1411.96</cx:pt>
          <cx:pt idx="18809">995.25999999999999</cx:pt>
          <cx:pt idx="18810">4222.3800000000001</cx:pt>
          <cx:pt idx="18811">2954.8800000000001</cx:pt>
          <cx:pt idx="18812">9791.1000000000004</cx:pt>
          <cx:pt idx="18813">999.35000000000002</cx:pt>
          <cx:pt idx="18814">996.25</cx:pt>
          <cx:pt idx="18815">4983.8900000000003</cx:pt>
          <cx:pt idx="18816">2832.6599999999999</cx:pt>
          <cx:pt idx="18817">968.79999999999995</cx:pt>
          <cx:pt idx="18818">997.28999999999996</cx:pt>
          <cx:pt idx="18819">11999.74</cx:pt>
          <cx:pt idx="18820">411.52999999999997</cx:pt>
          <cx:pt idx="18821">1499.6400000000001</cx:pt>
          <cx:pt idx="18822">891.73000000000002</cx:pt>
          <cx:pt idx="18823">7352.0699999999997</cx:pt>
          <cx:pt idx="18824">8967.2000000000007</cx:pt>
          <cx:pt idx="18825">2980.0700000000002</cx:pt>
          <cx:pt idx="18826">9907.1100000000006</cx:pt>
          <cx:pt idx="18827">992.22000000000003</cx:pt>
          <cx:pt idx="18828">14918.309999999999</cx:pt>
          <cx:pt idx="18829">20147.619999999999</cx:pt>
          <cx:pt idx="18830">2935</cx:pt>
          <cx:pt idx="18831">932.89999999999998</cx:pt>
          <cx:pt idx="18832">426.74000000000001</cx:pt>
          <cx:pt idx="18833">10005.27</cx:pt>
          <cx:pt idx="18834">493.31</cx:pt>
          <cx:pt idx="18835">1429.23</cx:pt>
          <cx:pt idx="18836">478.64999999999998</cx:pt>
          <cx:pt idx="18837">9700</cx:pt>
          <cx:pt idx="18838">1512.1900000000001</cx:pt>
          <cx:pt idx="18839">4774.5900000000001</cx:pt>
          <cx:pt idx="18840">3000</cx:pt>
          <cx:pt idx="18841">1000</cx:pt>
          <cx:pt idx="18842">999.12</cx:pt>
          <cx:pt idx="18843">3982.8800000000001</cx:pt>
          <cx:pt idx="18844">993.71000000000004</cx:pt>
          <cx:pt idx="18845">4999.1000000000004</cx:pt>
          <cx:pt idx="18846">10000</cx:pt>
          <cx:pt idx="18847">14971.58</cx:pt>
          <cx:pt idx="18848">976.96000000000004</cx:pt>
          <cx:pt idx="18849">4998.5900000000001</cx:pt>
          <cx:pt idx="18850">1500</cx:pt>
          <cx:pt idx="18851">1499.23</cx:pt>
          <cx:pt idx="18852">2437.8299999999999</cx:pt>
          <cx:pt idx="18853">499.66000000000003</cx:pt>
          <cx:pt idx="18854">526.15999999999997</cx:pt>
          <cx:pt idx="18855">4000</cx:pt>
          <cx:pt idx="18856">19900</cx:pt>
          <cx:pt idx="18857">1882.79</cx:pt>
          <cx:pt idx="18858">10000</cx:pt>
          <cx:pt idx="18859">1988.5599999999999</cx:pt>
          <cx:pt idx="18860">994.33000000000004</cx:pt>
          <cx:pt idx="18861">5001.4799999999996</cx:pt>
          <cx:pt idx="18862">1196.48</cx:pt>
          <cx:pt idx="18863">6170.2700000000004</cx:pt>
          <cx:pt idx="18864">5236.8100000000004</cx:pt>
          <cx:pt idx="18865">4801.9200000000001</cx:pt>
          <cx:pt idx="18866">7993.7299999999996</cx:pt>
          <cx:pt idx="18867">24526.990000000002</cx:pt>
          <cx:pt idx="18868">869.41999999999996</cx:pt>
          <cx:pt idx="18869">3994.0599999999999</cx:pt>
          <cx:pt idx="18870">9927.4599999999991</cx:pt>
          <cx:pt idx="18871">1000</cx:pt>
          <cx:pt idx="18872">1512.3099999999999</cx:pt>
          <cx:pt idx="18873">4961.9499999999998</cx:pt>
          <cx:pt idx="18874">4929.3900000000003</cx:pt>
          <cx:pt idx="18875">4982.3599999999997</cx:pt>
          <cx:pt idx="18876">557.87</cx:pt>
          <cx:pt idx="18877">5480.3000000000002</cx:pt>
          <cx:pt idx="18878">7489.6300000000001</cx:pt>
          <cx:pt idx="18879">1792.71</cx:pt>
          <cx:pt idx="18880">5050.0600000000004</cx:pt>
          <cx:pt idx="18881">4946.3100000000004</cx:pt>
          <cx:pt idx="18882">9814.3199999999997</cx:pt>
          <cx:pt idx="18883">476.08999999999997</cx:pt>
          <cx:pt idx="18884">6943.3999999999996</cx:pt>
          <cx:pt idx="18885">9931.2800000000007</cx:pt>
          <cx:pt idx="18886">9951.5699999999997</cx:pt>
          <cx:pt idx="18887">4964.5200000000004</cx:pt>
          <cx:pt idx="18888">5000</cx:pt>
          <cx:pt idx="18889">889.70000000000005</cx:pt>
          <cx:pt idx="18890">4337.5500000000002</cx:pt>
          <cx:pt idx="18891">7353.1999999999998</cx:pt>
          <cx:pt idx="18892">1033.77</cx:pt>
          <cx:pt idx="18893">1979.9400000000001</cx:pt>
          <cx:pt idx="18894">125</cx:pt>
          <cx:pt idx="18895">993.35000000000002</cx:pt>
          <cx:pt idx="18896">916.61000000000001</cx:pt>
          <cx:pt idx="18897">1000</cx:pt>
          <cx:pt idx="18898">713.69000000000005</cx:pt>
          <cx:pt idx="18899">523.36000000000001</cx:pt>
          <cx:pt idx="18900">7002.4799999999996</cx:pt>
          <cx:pt idx="18901">9774.6000000000004</cx:pt>
          <cx:pt idx="18902">9999.9899999999998</cx:pt>
          <cx:pt idx="18903">1015.0599999999999</cx:pt>
          <cx:pt idx="18904">4612.0200000000004</cx:pt>
          <cx:pt idx="18905">3003.7199999999998</cx:pt>
          <cx:pt idx="18906">2927.3400000000001</cx:pt>
          <cx:pt idx="18907">977.85000000000002</cx:pt>
          <cx:pt idx="18908">19613.59</cx:pt>
          <cx:pt idx="18909">13194.809999999999</cx:pt>
          <cx:pt idx="18910">9998.3999999999996</cx:pt>
          <cx:pt idx="18911">9975.1000000000004</cx:pt>
          <cx:pt idx="18912">875</cx:pt>
          <cx:pt idx="18913">7445.46</cx:pt>
          <cx:pt idx="18914">1800.1400000000001</cx:pt>
          <cx:pt idx="18915">4973.9300000000003</cx:pt>
          <cx:pt idx="18916">993.89999999999998</cx:pt>
          <cx:pt idx="18917">4064.5500000000002</cx:pt>
          <cx:pt idx="18918">4739.3699999999999</cx:pt>
          <cx:pt idx="18919">957.97000000000003</cx:pt>
          <cx:pt idx="18920">1380.9100000000001</cx:pt>
          <cx:pt idx="18921">9965</cx:pt>
          <cx:pt idx="18922">990.69000000000005</cx:pt>
          <cx:pt idx="18923">800.52999999999997</cx:pt>
          <cx:pt idx="18924">12353.559999999999</cx:pt>
          <cx:pt idx="18925">815.61000000000001</cx:pt>
          <cx:pt idx="18926">1008.87</cx:pt>
          <cx:pt idx="18927">10022.450000000001</cx:pt>
          <cx:pt idx="18928">500</cx:pt>
          <cx:pt idx="18929">2520.0700000000002</cx:pt>
          <cx:pt idx="18930">2135.3800000000001</cx:pt>
          <cx:pt idx="18931">4954.3100000000004</cx:pt>
          <cx:pt idx="18932">10000</cx:pt>
          <cx:pt idx="18933">982.58000000000004</cx:pt>
          <cx:pt idx="18934">4038.8400000000001</cx:pt>
          <cx:pt idx="18935">501.79000000000002</cx:pt>
          <cx:pt idx="18936">4820.4899999999998</cx:pt>
          <cx:pt idx="18937">730.07000000000005</cx:pt>
          <cx:pt idx="18938">509.12</cx:pt>
          <cx:pt idx="18939">499.73000000000002</cx:pt>
          <cx:pt idx="18940">2005.0699999999999</cx:pt>
          <cx:pt idx="18941">4584.54</cx:pt>
          <cx:pt idx="18942">1000</cx:pt>
          <cx:pt idx="18943">5000</cx:pt>
          <cx:pt idx="18944">1994.04</cx:pt>
          <cx:pt idx="18945">12496.559999999999</cx:pt>
          <cx:pt idx="18946">10014.620000000001</cx:pt>
          <cx:pt idx="18947">994.13</cx:pt>
          <cx:pt idx="18948">5010.8100000000004</cx:pt>
          <cx:pt idx="18949">9929.7000000000007</cx:pt>
          <cx:pt idx="18950">500</cx:pt>
          <cx:pt idx="18951">1015.73</cx:pt>
          <cx:pt idx="18952">9996.7900000000009</cx:pt>
          <cx:pt idx="18953">5009.8199999999997</cx:pt>
          <cx:pt idx="18954">1997.6400000000001</cx:pt>
          <cx:pt idx="18955">500</cx:pt>
          <cx:pt idx="18956">9393.9400000000005</cx:pt>
          <cx:pt idx="18957">9987.2099999999991</cx:pt>
          <cx:pt idx="18958">10019.049999999999</cx:pt>
          <cx:pt idx="18959">4993.8999999999996</cx:pt>
          <cx:pt idx="18960">3736.9200000000001</cx:pt>
          <cx:pt idx="18961">7382.5900000000001</cx:pt>
          <cx:pt idx="18962">4993.7200000000003</cx:pt>
          <cx:pt idx="18963">5054.9799999999996</cx:pt>
          <cx:pt idx="18964">4902.6000000000004</cx:pt>
          <cx:pt idx="18965">10145.76</cx:pt>
          <cx:pt idx="18966">1486.26</cx:pt>
          <cx:pt idx="18967">4998.1000000000004</cx:pt>
          <cx:pt idx="18968">1972.99</cx:pt>
          <cx:pt idx="18969">4997.1999999999998</cx:pt>
          <cx:pt idx="18970">906.00999999999999</cx:pt>
          <cx:pt idx="18971">2050.4499999999998</cx:pt>
          <cx:pt idx="18972">4923.2299999999996</cx:pt>
          <cx:pt idx="18973">1503.71</cx:pt>
          <cx:pt idx="18974">915.80999999999995</cx:pt>
          <cx:pt idx="18975">509.39999999999998</cx:pt>
          <cx:pt idx="18976">1992.1900000000001</cx:pt>
          <cx:pt idx="18977">1910.6199999999999</cx:pt>
          <cx:pt idx="18978">955.59000000000003</cx:pt>
          <cx:pt idx="18979">1023.29</cx:pt>
          <cx:pt idx="18980">475</cx:pt>
          <cx:pt idx="18981">14995</cx:pt>
          <cx:pt idx="18982">9823.3400000000001</cx:pt>
          <cx:pt idx="18983">9999.0300000000007</cx:pt>
          <cx:pt idx="18984">488.98000000000002</cx:pt>
          <cx:pt idx="18985">1993.3099999999999</cx:pt>
          <cx:pt idx="18986">1997.29</cx:pt>
          <cx:pt idx="18987">3594.6199999999999</cx:pt>
          <cx:pt idx="18988">12400.48</cx:pt>
          <cx:pt idx="18989">900</cx:pt>
          <cx:pt idx="18990">489.94</cx:pt>
          <cx:pt idx="18991">973.34000000000003</cx:pt>
          <cx:pt idx="18992">4975.6400000000003</cx:pt>
          <cx:pt idx="18993">9407.9899999999998</cx:pt>
          <cx:pt idx="18994">9175.7999999999993</cx:pt>
          <cx:pt idx="18995">12000</cx:pt>
          <cx:pt idx="18996">7921.9399999999996</cx:pt>
          <cx:pt idx="18997">9890.4300000000003</cx:pt>
          <cx:pt idx="18998">573.30999999999995</cx:pt>
          <cx:pt idx="18999">9727.3099999999995</cx:pt>
          <cx:pt idx="19000">1505.1300000000001</cx:pt>
          <cx:pt idx="19001">2334.0599999999999</cx:pt>
          <cx:pt idx="19002">5000</cx:pt>
          <cx:pt idx="19003">1000.0700000000001</cx:pt>
          <cx:pt idx="19004">481.57999999999998</cx:pt>
          <cx:pt idx="19005">5015</cx:pt>
          <cx:pt idx="19006">808.20000000000005</cx:pt>
          <cx:pt idx="19007">9405.6399999999994</cx:pt>
          <cx:pt idx="19008">15899.280000000001</cx:pt>
          <cx:pt idx="19009">9781.3899999999994</cx:pt>
          <cx:pt idx="19010">10000</cx:pt>
          <cx:pt idx="19011">4982.0699999999997</cx:pt>
          <cx:pt idx="19012">1002.1900000000001</cx:pt>
          <cx:pt idx="19013">1784.01</cx:pt>
          <cx:pt idx="19014">2000</cx:pt>
          <cx:pt idx="19015">711.64999999999998</cx:pt>
          <cx:pt idx="19016">1405</cx:pt>
          <cx:pt idx="19017">2046.05</cx:pt>
          <cx:pt idx="19018">10000.48</cx:pt>
          <cx:pt idx="19019">406.69</cx:pt>
          <cx:pt idx="19020">981.89999999999998</cx:pt>
          <cx:pt idx="19021">3034.2199999999998</cx:pt>
          <cx:pt idx="19022">9983.25</cx:pt>
          <cx:pt idx="19023">10042.02</cx:pt>
          <cx:pt idx="19024">5058.8699999999999</cx:pt>
          <cx:pt idx="19025">6963.4399999999996</cx:pt>
          <cx:pt idx="19026">971.77999999999997</cx:pt>
          <cx:pt idx="19027">10000</cx:pt>
          <cx:pt idx="19028">9934.5</cx:pt>
          <cx:pt idx="19029">7694.6300000000001</cx:pt>
          <cx:pt idx="19030">2009.6500000000001</cx:pt>
          <cx:pt idx="19031">399.81</cx:pt>
          <cx:pt idx="19032">1023.39</cx:pt>
          <cx:pt idx="19033">9999</cx:pt>
          <cx:pt idx="19034">995.49000000000001</cx:pt>
          <cx:pt idx="19035">2045.79</cx:pt>
          <cx:pt idx="19036">499.16000000000003</cx:pt>
          <cx:pt idx="19037">10132.82</cx:pt>
          <cx:pt idx="19038">876.46000000000004</cx:pt>
          <cx:pt idx="19039">4564.2399999999998</cx:pt>
          <cx:pt idx="19040">9938.6900000000005</cx:pt>
          <cx:pt idx="19041">4990</cx:pt>
          <cx:pt idx="19042">1656.3599999999999</cx:pt>
          <cx:pt idx="19043">996.67999999999995</cx:pt>
          <cx:pt idx="19044">4276.2799999999997</cx:pt>
          <cx:pt idx="19045">7493.6499999999996</cx:pt>
          <cx:pt idx="19046">4140.0600000000004</cx:pt>
          <cx:pt idx="19047">1203.97</cx:pt>
          <cx:pt idx="19048">8909.6200000000008</cx:pt>
          <cx:pt idx="19049">10000</cx:pt>
          <cx:pt idx="19050">9824.5599999999995</cx:pt>
          <cx:pt idx="19051">845.15999999999997</cx:pt>
          <cx:pt idx="19052">9994.4599999999991</cx:pt>
          <cx:pt idx="19053">2150.2800000000002</cx:pt>
          <cx:pt idx="19054">474.61000000000001</cx:pt>
          <cx:pt idx="19055">5042.8000000000002</cx:pt>
          <cx:pt idx="19056">984.75999999999999</cx:pt>
          <cx:pt idx="19057">991.98000000000002</cx:pt>
          <cx:pt idx="19058">4977.9799999999996</cx:pt>
          <cx:pt idx="19059">1995.8399999999999</cx:pt>
          <cx:pt idx="19060">4690.9200000000001</cx:pt>
          <cx:pt idx="19061">496.58999999999997</cx:pt>
          <cx:pt idx="19062">7188.5100000000002</cx:pt>
          <cx:pt idx="19063">911.75999999999999</cx:pt>
          <cx:pt idx="19064">4994.7399999999998</cx:pt>
          <cx:pt idx="19065">1019.01</cx:pt>
          <cx:pt idx="19066">5215.9300000000003</cx:pt>
          <cx:pt idx="19067">999.09000000000003</cx:pt>
          <cx:pt idx="19068">2863.8800000000001</cx:pt>
          <cx:pt idx="19069">2998.75</cx:pt>
          <cx:pt idx="19070">2200</cx:pt>
          <cx:pt idx="19071">8421.2600000000002</cx:pt>
          <cx:pt idx="19072">5000</cx:pt>
          <cx:pt idx="19073">745.40999999999997</cx:pt>
          <cx:pt idx="19074">305.07999999999998</cx:pt>
          <cx:pt idx="19075">1902.26</cx:pt>
          <cx:pt idx="19076">2000.8800000000001</cx:pt>
          <cx:pt idx="19077">9951.7399999999998</cx:pt>
          <cx:pt idx="19078">1002.04</cx:pt>
          <cx:pt idx="19079">4294.5100000000002</cx:pt>
          <cx:pt idx="19080">987.03999999999996</cx:pt>
          <cx:pt idx="19081">999.21000000000004</cx:pt>
          <cx:pt idx="19082">1995.8099999999999</cx:pt>
          <cx:pt idx="19083">999.96000000000004</cx:pt>
          <cx:pt idx="19084">8771.8999999999996</cx:pt>
          <cx:pt idx="19085">1991</cx:pt>
          <cx:pt idx="19086">201.41999999999999</cx:pt>
          <cx:pt idx="19087">1780.9300000000001</cx:pt>
          <cx:pt idx="19088">2000</cx:pt>
          <cx:pt idx="19089">1996.26</cx:pt>
          <cx:pt idx="19090">2968.1999999999998</cx:pt>
          <cx:pt idx="19091">3524.4099999999999</cx:pt>
          <cx:pt idx="19092">5008</cx:pt>
          <cx:pt idx="19093">421.86000000000001</cx:pt>
          <cx:pt idx="19094">10057.889999999999</cx:pt>
          <cx:pt idx="19095">218.09999999999999</cx:pt>
          <cx:pt idx="19096">1024.1900000000001</cx:pt>
          <cx:pt idx="19097">2000</cx:pt>
          <cx:pt idx="19098">1955.4100000000001</cx:pt>
          <cx:pt idx="19099">4856.8599999999997</cx:pt>
          <cx:pt idx="19100">9116.6700000000001</cx:pt>
          <cx:pt idx="19101">1106.8900000000001</cx:pt>
          <cx:pt idx="19102">2721.0900000000001</cx:pt>
          <cx:pt idx="19103">3915.98</cx:pt>
          <cx:pt idx="19104">4825.6700000000001</cx:pt>
          <cx:pt idx="19105">5000</cx:pt>
          <cx:pt idx="19106">1987.78</cx:pt>
          <cx:pt idx="19107">8591.5300000000007</cx:pt>
          <cx:pt idx="19108">10082.91</cx:pt>
          <cx:pt idx="19109">966.12</cx:pt>
          <cx:pt idx="19110">944.88999999999999</cx:pt>
          <cx:pt idx="19111">2580.0799999999999</cx:pt>
          <cx:pt idx="19112">14816.77</cx:pt>
          <cx:pt idx="19113">2517.5700000000002</cx:pt>
          <cx:pt idx="19114">1500</cx:pt>
          <cx:pt idx="19115">7356.3000000000002</cx:pt>
          <cx:pt idx="19116">2783.3400000000001</cx:pt>
          <cx:pt idx="19117">481.26999999999998</cx:pt>
          <cx:pt idx="19118">5217.2600000000002</cx:pt>
          <cx:pt idx="19119">1956.76</cx:pt>
          <cx:pt idx="19120">1956.8800000000001</cx:pt>
          <cx:pt idx="19121">2007.8199999999999</cx:pt>
          <cx:pt idx="19122">8997</cx:pt>
          <cx:pt idx="19123">3027.2199999999998</cx:pt>
          <cx:pt idx="19124">8590.3799999999992</cx:pt>
          <cx:pt idx="19125">9791</cx:pt>
          <cx:pt idx="19126">4010.1100000000001</cx:pt>
          <cx:pt idx="19127">50.990000000000002</cx:pt>
          <cx:pt idx="19128">2019.53</cx:pt>
          <cx:pt idx="19129">4975.1999999999998</cx:pt>
          <cx:pt idx="19130">4897.3900000000003</cx:pt>
          <cx:pt idx="19131">1997.7</cx:pt>
          <cx:pt idx="19132">2499.54</cx:pt>
          <cx:pt idx="19133">3391.3200000000002</cx:pt>
          <cx:pt idx="19134">2738.0500000000002</cx:pt>
          <cx:pt idx="19135">4978.6300000000001</cx:pt>
          <cx:pt idx="19136">956</cx:pt>
          <cx:pt idx="19137">2035.97</cx:pt>
          <cx:pt idx="19138">10000</cx:pt>
          <cx:pt idx="19139">10000</cx:pt>
          <cx:pt idx="19140">2997.8600000000001</cx:pt>
          <cx:pt idx="19141">1817.3</cx:pt>
          <cx:pt idx="19142">2214.1799999999998</cx:pt>
          <cx:pt idx="19143">10000</cx:pt>
          <cx:pt idx="19144">487.68000000000001</cx:pt>
          <cx:pt idx="19145">5038.8199999999997</cx:pt>
          <cx:pt idx="19146">6315.1999999999998</cx:pt>
          <cx:pt idx="19147">903.15999999999997</cx:pt>
          <cx:pt idx="19148">8966.0599999999995</cx:pt>
          <cx:pt idx="19149">1000</cx:pt>
          <cx:pt idx="19150">10041.190000000001</cx:pt>
          <cx:pt idx="19151">827.72000000000003</cx:pt>
          <cx:pt idx="19152">2098.1399999999999</cx:pt>
          <cx:pt idx="19153">13886.139999999999</cx:pt>
          <cx:pt idx="19154">970.47000000000003</cx:pt>
          <cx:pt idx="19155">1999.6500000000001</cx:pt>
          <cx:pt idx="19156">665.11000000000001</cx:pt>
          <cx:pt idx="19157">4978.6300000000001</cx:pt>
          <cx:pt idx="19158">8330.5900000000001</cx:pt>
          <cx:pt idx="19159">10000</cx:pt>
          <cx:pt idx="19160">4962.71</cx:pt>
          <cx:pt idx="19161">5000</cx:pt>
          <cx:pt idx="19162">9995.7800000000007</cx:pt>
          <cx:pt idx="19163">2950.6700000000001</cx:pt>
          <cx:pt idx="19164">808.72000000000003</cx:pt>
          <cx:pt idx="19165">4675</cx:pt>
          <cx:pt idx="19166">9452.1399999999994</cx:pt>
          <cx:pt idx="19167">25312.470000000001</cx:pt>
          <cx:pt idx="19168">1000</cx:pt>
          <cx:pt idx="19169">1198.9100000000001</cx:pt>
          <cx:pt idx="19170">740</cx:pt>
          <cx:pt idx="19171">1927</cx:pt>
          <cx:pt idx="19172">1818.2</cx:pt>
          <cx:pt idx="19173">3007.71</cx:pt>
          <cx:pt idx="19174">2499.25</cx:pt>
          <cx:pt idx="19175">849.95000000000005</cx:pt>
          <cx:pt idx="19176">2981.1199999999999</cx:pt>
          <cx:pt idx="19177">1974.74</cx:pt>
          <cx:pt idx="19178">2961.8099999999999</cx:pt>
          <cx:pt idx="19179">4989.5100000000002</cx:pt>
          <cx:pt idx="19180">9864.4599999999991</cx:pt>
          <cx:pt idx="19181">553.47000000000003</cx:pt>
          <cx:pt idx="19182">484.62</cx:pt>
          <cx:pt idx="19183">2794.9400000000001</cx:pt>
          <cx:pt idx="19184">990</cx:pt>
          <cx:pt idx="19185">1550.04</cx:pt>
          <cx:pt idx="19186">998.36000000000001</cx:pt>
          <cx:pt idx="19187">9948.8199999999997</cx:pt>
          <cx:pt idx="19188">24996.360000000001</cx:pt>
          <cx:pt idx="19189">1506.8900000000001</cx:pt>
          <cx:pt idx="19190">1947.47</cx:pt>
          <cx:pt idx="19191">4999.5900000000001</cx:pt>
          <cx:pt idx="19192">2982.73</cx:pt>
          <cx:pt idx="19193">4999.3800000000001</cx:pt>
          <cx:pt idx="19194">500</cx:pt>
          <cx:pt idx="19195">1499.79</cx:pt>
          <cx:pt idx="19196">499.98000000000002</cx:pt>
          <cx:pt idx="19197">4465</cx:pt>
          <cx:pt idx="19198">9996.8799999999992</cx:pt>
          <cx:pt idx="19199">1534.9000000000001</cx:pt>
          <cx:pt idx="19200">7382.54</cx:pt>
          <cx:pt idx="19201">4982.5900000000001</cx:pt>
          <cx:pt idx="19202">3861.96</cx:pt>
          <cx:pt idx="19203">1500</cx:pt>
          <cx:pt idx="19204">4947.3000000000002</cx:pt>
          <cx:pt idx="19205">999.28999999999996</cx:pt>
          <cx:pt idx="19206">910.41999999999996</cx:pt>
          <cx:pt idx="19207">923.03999999999996</cx:pt>
          <cx:pt idx="19208">4400.3900000000003</cx:pt>
          <cx:pt idx="19209">1483.1700000000001</cx:pt>
          <cx:pt idx="19210">5000</cx:pt>
          <cx:pt idx="19211">3128.98</cx:pt>
          <cx:pt idx="19212">4995.7399999999998</cx:pt>
          <cx:pt idx="19213">1004.9299999999999</cx:pt>
          <cx:pt idx="19214">1949.72</cx:pt>
          <cx:pt idx="19215">2479.9299999999998</cx:pt>
          <cx:pt idx="19216">2880.6399999999999</cx:pt>
          <cx:pt idx="19217">2000</cx:pt>
          <cx:pt idx="19218">1970.0799999999999</cx:pt>
          <cx:pt idx="19219">8705.2800000000007</cx:pt>
          <cx:pt idx="19220">9862.0799999999999</cx:pt>
          <cx:pt idx="19221">2999.54</cx:pt>
          <cx:pt idx="19222">1426.77</cx:pt>
          <cx:pt idx="19223">968.27999999999997</cx:pt>
          <cx:pt idx="19224">1959</cx:pt>
          <cx:pt idx="19225">326.13999999999999</cx:pt>
          <cx:pt idx="19226">24995.98</cx:pt>
          <cx:pt idx="19227">1500</cx:pt>
          <cx:pt idx="19228">1447.29</cx:pt>
          <cx:pt idx="19229">1146.23</cx:pt>
          <cx:pt idx="19230">635.65999999999997</cx:pt>
          <cx:pt idx="19231">9806.5200000000004</cx:pt>
          <cx:pt idx="19232">654.44000000000005</cx:pt>
          <cx:pt idx="19233">992.88999999999999</cx:pt>
          <cx:pt idx="19234">278.22000000000003</cx:pt>
          <cx:pt idx="19235">1575.51</cx:pt>
          <cx:pt idx="19236">4987.1199999999999</cx:pt>
          <cx:pt idx="19237">27398.669999999998</cx:pt>
          <cx:pt idx="19238">2000</cx:pt>
          <cx:pt idx="19239">797.98000000000002</cx:pt>
          <cx:pt idx="19240">1997.0999999999999</cx:pt>
          <cx:pt idx="19241">10000</cx:pt>
          <cx:pt idx="19242">1475.6900000000001</cx:pt>
          <cx:pt idx="19243">499.67000000000002</cx:pt>
          <cx:pt idx="19244">18500</cx:pt>
          <cx:pt idx="19245">9999.8199999999997</cx:pt>
          <cx:pt idx="19246">4996.1700000000001</cx:pt>
          <cx:pt idx="19247">986.90999999999997</cx:pt>
          <cx:pt idx="19248">9883.1100000000006</cx:pt>
          <cx:pt idx="19249">2963.5999999999999</cx:pt>
          <cx:pt idx="19250">4965.4799999999996</cx:pt>
          <cx:pt idx="19251">834.95000000000005</cx:pt>
          <cx:pt idx="19252">7999.9099999999999</cx:pt>
          <cx:pt idx="19253">1889.4300000000001</cx:pt>
          <cx:pt idx="19254">2832.2800000000002</cx:pt>
          <cx:pt idx="19255">1421.6900000000001</cx:pt>
          <cx:pt idx="19256">746.77999999999997</cx:pt>
          <cx:pt idx="19257">1614.98</cx:pt>
          <cx:pt idx="19258">588</cx:pt>
          <cx:pt idx="19259">3836.21</cx:pt>
          <cx:pt idx="19260">4917.1000000000004</cx:pt>
          <cx:pt idx="19261">9950</cx:pt>
          <cx:pt idx="19262">1658.1800000000001</cx:pt>
          <cx:pt idx="19263">998.67999999999995</cx:pt>
          <cx:pt idx="19264">990.77999999999997</cx:pt>
          <cx:pt idx="19265">3000</cx:pt>
          <cx:pt idx="19266">965.36000000000001</cx:pt>
          <cx:pt idx="19267">997.53999999999996</cx:pt>
          <cx:pt idx="19268">8139.1000000000004</cx:pt>
          <cx:pt idx="19269">521.25</cx:pt>
          <cx:pt idx="19270">8972.4200000000001</cx:pt>
          <cx:pt idx="19271">989.83000000000004</cx:pt>
          <cx:pt idx="19272">4913.46</cx:pt>
          <cx:pt idx="19273">362.00999999999999</cx:pt>
          <cx:pt idx="19274">735.20000000000005</cx:pt>
          <cx:pt idx="19275">987.38</cx:pt>
          <cx:pt idx="19276">1489.0899999999999</cx:pt>
          <cx:pt idx="19277">4420.0900000000001</cx:pt>
          <cx:pt idx="19278">998.63</cx:pt>
          <cx:pt idx="19279">9985.4699999999993</cx:pt>
          <cx:pt idx="19280">8555.5200000000004</cx:pt>
          <cx:pt idx="19281">4923.96</cx:pt>
          <cx:pt idx="19282">453.94999999999999</cx:pt>
          <cx:pt idx="19283">2000</cx:pt>
          <cx:pt idx="19284">13.050000000000001</cx:pt>
          <cx:pt idx="19285">4494.6199999999999</cx:pt>
          <cx:pt idx="19286">248.91</cx:pt>
          <cx:pt idx="19287">1255.22</cx:pt>
          <cx:pt idx="19288">899.13999999999999</cx:pt>
          <cx:pt idx="19289">300.38999999999999</cx:pt>
          <cx:pt idx="19290">1490</cx:pt>
          <cx:pt idx="19291">4762.21</cx:pt>
          <cx:pt idx="19292">1423.52</cx:pt>
          <cx:pt idx="19293">9999.4099999999999</cx:pt>
          <cx:pt idx="19294">6999.8100000000004</cx:pt>
          <cx:pt idx="19295">488.24000000000001</cx:pt>
          <cx:pt idx="19296">10000.91</cx:pt>
          <cx:pt idx="19297">2997.6199999999999</cx:pt>
          <cx:pt idx="19298">3118.1599999999999</cx:pt>
          <cx:pt idx="19299">621.88</cx:pt>
          <cx:pt idx="19300">4761.0500000000002</cx:pt>
          <cx:pt idx="19301">1634.97</cx:pt>
          <cx:pt idx="19302">9999.8600000000006</cx:pt>
          <cx:pt idx="19303">2910.6399999999999</cx:pt>
          <cx:pt idx="19304">9893.2900000000009</cx:pt>
          <cx:pt idx="19305">5000</cx:pt>
          <cx:pt idx="19306">1429.27</cx:pt>
          <cx:pt idx="19307">489.75</cx:pt>
          <cx:pt idx="19308">1477</cx:pt>
          <cx:pt idx="19309">2980.2600000000002</cx:pt>
          <cx:pt idx="19310">4901.5299999999997</cx:pt>
          <cx:pt idx="19311">4596.2200000000003</cx:pt>
          <cx:pt idx="19312">9779.0499999999993</cx:pt>
          <cx:pt idx="19313">2992.8499999999999</cx:pt>
          <cx:pt idx="19314">500</cx:pt>
          <cx:pt idx="19315">991.48000000000002</cx:pt>
          <cx:pt idx="19316">5004</cx:pt>
          <cx:pt idx="19317">19786.990000000002</cx:pt>
          <cx:pt idx="19318">8000</cx:pt>
          <cx:pt idx="19319">1470.55</cx:pt>
          <cx:pt idx="19320">262.97000000000003</cx:pt>
          <cx:pt idx="19321">4840.1899999999996</cx:pt>
          <cx:pt idx="19322">2402.6999999999998</cx:pt>
          <cx:pt idx="19323">846.11000000000001</cx:pt>
          <cx:pt idx="19324">1005.4400000000001</cx:pt>
          <cx:pt idx="19325">1969.23</cx:pt>
          <cx:pt idx="19326">1000</cx:pt>
          <cx:pt idx="19327">5017.8699999999999</cx:pt>
          <cx:pt idx="19328">4999.7399999999998</cx:pt>
          <cx:pt idx="19329">4767.3599999999997</cx:pt>
          <cx:pt idx="19330">2809.23</cx:pt>
          <cx:pt idx="19331">121.27</cx:pt>
          <cx:pt idx="19332">734.39999999999998</cx:pt>
          <cx:pt idx="19333">5087.46</cx:pt>
          <cx:pt idx="19334">1037.9200000000001</cx:pt>
          <cx:pt idx="19335">1000</cx:pt>
          <cx:pt idx="19336">1466.4100000000001</cx:pt>
          <cx:pt idx="19337">1346.3599999999999</cx:pt>
          <cx:pt idx="19338">2189.54</cx:pt>
          <cx:pt idx="19339">9848.7999999999993</cx:pt>
          <cx:pt idx="19340">1722.26</cx:pt>
          <cx:pt idx="19341">809.87</cx:pt>
          <cx:pt idx="19342">4964.8800000000001</cx:pt>
          <cx:pt idx="19343">4811.1000000000004</cx:pt>
          <cx:pt idx="19344">368.43000000000001</cx:pt>
          <cx:pt idx="19345">1978.55</cx:pt>
          <cx:pt idx="19346">500</cx:pt>
          <cx:pt idx="19347">3183.1900000000001</cx:pt>
          <cx:pt idx="19348">856.32000000000005</cx:pt>
          <cx:pt idx="19349">4768.3100000000004</cx:pt>
          <cx:pt idx="19350">5080.7299999999996</cx:pt>
          <cx:pt idx="19351">7491.0799999999999</cx:pt>
          <cx:pt idx="19352">2790.8200000000002</cx:pt>
          <cx:pt idx="19353">481.14999999999998</cx:pt>
          <cx:pt idx="19354">1981.52</cx:pt>
          <cx:pt idx="19355">1993.4200000000001</cx:pt>
          <cx:pt idx="19356">2991.4400000000001</cx:pt>
          <cx:pt idx="19357">4584.2200000000003</cx:pt>
          <cx:pt idx="19358">989.88999999999999</cx:pt>
          <cx:pt idx="19359">5047.25</cx:pt>
          <cx:pt idx="19360">126.78</cx:pt>
          <cx:pt idx="19361">4995</cx:pt>
          <cx:pt idx="19362">6135.5200000000004</cx:pt>
          <cx:pt idx="19363">7800</cx:pt>
          <cx:pt idx="19364">4999.25</cx:pt>
          <cx:pt idx="19365">1974.3199999999999</cx:pt>
          <cx:pt idx="19366">9990</cx:pt>
          <cx:pt idx="19367">979.78999999999996</cx:pt>
          <cx:pt idx="19368">1946.03</cx:pt>
          <cx:pt idx="19369">4956.6000000000004</cx:pt>
          <cx:pt idx="19370">497.25999999999999</cx:pt>
          <cx:pt idx="19371">8825.1599999999999</cx:pt>
          <cx:pt idx="19372">1000</cx:pt>
          <cx:pt idx="19373">1000</cx:pt>
          <cx:pt idx="19374">9825</cx:pt>
          <cx:pt idx="19375">2917.6999999999998</cx:pt>
          <cx:pt idx="19376">9964.3700000000008</cx:pt>
          <cx:pt idx="19377">305.63</cx:pt>
          <cx:pt idx="19378">9800</cx:pt>
          <cx:pt idx="19379">864.28999999999996</cx:pt>
          <cx:pt idx="19380">2878.7600000000002</cx:pt>
          <cx:pt idx="19381">9994.7600000000002</cx:pt>
          <cx:pt idx="19382">8708.9699999999993</cx:pt>
          <cx:pt idx="19383">706.88</cx:pt>
          <cx:pt idx="19384">1275.3599999999999</cx:pt>
          <cx:pt idx="19385">3395.6999999999998</cx:pt>
          <cx:pt idx="19386">1482.51</cx:pt>
          <cx:pt idx="19387">2979.1599999999999</cx:pt>
          <cx:pt idx="19388">993.47000000000003</cx:pt>
          <cx:pt idx="19389">9903.5200000000004</cx:pt>
          <cx:pt idx="19390">4999.5299999999997</cx:pt>
          <cx:pt idx="19391">4999.3800000000001</cx:pt>
          <cx:pt idx="19392">420.30000000000001</cx:pt>
          <cx:pt idx="19393">4824.3100000000004</cx:pt>
          <cx:pt idx="19394">3862.6599999999999</cx:pt>
          <cx:pt idx="19395">3689.9299999999998</cx:pt>
          <cx:pt idx="19396">4847.8999999999996</cx:pt>
          <cx:pt idx="19397">1989.6099999999999</cx:pt>
          <cx:pt idx="19398">1008.34</cx:pt>
          <cx:pt idx="19399">9800</cx:pt>
          <cx:pt idx="19400">2797.3200000000002</cx:pt>
          <cx:pt idx="19401">4999.3999999999996</cx:pt>
          <cx:pt idx="19402">961.20000000000005</cx:pt>
          <cx:pt idx="19403">1943.99</cx:pt>
          <cx:pt idx="19404">1984.5799999999999</cx:pt>
          <cx:pt idx="19405">1927.6400000000001</cx:pt>
          <cx:pt idx="19406">3076.2600000000002</cx:pt>
          <cx:pt idx="19407">495.10000000000002</cx:pt>
          <cx:pt idx="19408">9131.7299999999996</cx:pt>
          <cx:pt idx="19409">4997.3400000000001</cx:pt>
          <cx:pt idx="19410">673.25999999999999</cx:pt>
          <cx:pt idx="19411">4970.0900000000001</cx:pt>
          <cx:pt idx="19412">1000</cx:pt>
          <cx:pt idx="19413">8196.6900000000005</cx:pt>
          <cx:pt idx="19414">4996.6499999999996</cx:pt>
          <cx:pt idx="19415">521.51999999999998</cx:pt>
          <cx:pt idx="19416">903.50999999999999</cx:pt>
          <cx:pt idx="19417">2498.1799999999998</cx:pt>
          <cx:pt idx="19418">4861.1999999999998</cx:pt>
          <cx:pt idx="19419">1860.6199999999999</cx:pt>
          <cx:pt idx="19420">9438.7800000000007</cx:pt>
          <cx:pt idx="19421">2028.1800000000001</cx:pt>
          <cx:pt idx="19422">1762.3800000000001</cx:pt>
          <cx:pt idx="19423">9516.4400000000005</cx:pt>
          <cx:pt idx="19424">4619.3100000000004</cx:pt>
          <cx:pt idx="19425">569.60000000000002</cx:pt>
          <cx:pt idx="19426">3591.9000000000001</cx:pt>
          <cx:pt idx="19427">4826.7399999999998</cx:pt>
          <cx:pt idx="19428">2931.96</cx:pt>
          <cx:pt idx="19429">926.71000000000004</cx:pt>
          <cx:pt idx="19430">5370.6700000000001</cx:pt>
          <cx:pt idx="19431">7140.8000000000002</cx:pt>
          <cx:pt idx="19432">9973.6399999999994</cx:pt>
          <cx:pt idx="19433">968.00999999999999</cx:pt>
          <cx:pt idx="19434">734.39999999999998</cx:pt>
          <cx:pt idx="19435">3005.98</cx:pt>
          <cx:pt idx="19436">1943.8900000000001</cx:pt>
          <cx:pt idx="19437">4999.4399999999996</cx:pt>
          <cx:pt idx="19438">3274.73</cx:pt>
          <cx:pt idx="19439">998.69000000000005</cx:pt>
          <cx:pt idx="19440">6139.9799999999996</cx:pt>
          <cx:pt idx="19441">2000.52</cx:pt>
          <cx:pt idx="19442">2205.79</cx:pt>
          <cx:pt idx="19443">999.71000000000004</cx:pt>
          <cx:pt idx="19444">949.02999999999997</cx:pt>
          <cx:pt idx="19445">8891.5400000000009</cx:pt>
          <cx:pt idx="19446">9602.3899999999994</cx:pt>
          <cx:pt idx="19447">936.78999999999996</cx:pt>
          <cx:pt idx="19448">4967.2700000000004</cx:pt>
          <cx:pt idx="19449">1493.03</cx:pt>
          <cx:pt idx="19450">1295.8800000000001</cx:pt>
          <cx:pt idx="19451">1498.5699999999999</cx:pt>
          <cx:pt idx="19452">569.57000000000005</cx:pt>
          <cx:pt idx="19453">1830</cx:pt>
          <cx:pt idx="19454">4028.1100000000001</cx:pt>
          <cx:pt idx="19455">416.45999999999998</cx:pt>
          <cx:pt idx="19456">4694.6899999999996</cx:pt>
          <cx:pt idx="19457">4990</cx:pt>
          <cx:pt idx="19458">1991.1300000000001</cx:pt>
          <cx:pt idx="19459">1599</cx:pt>
          <cx:pt idx="19460">2988.1700000000001</cx:pt>
          <cx:pt idx="19461">4896.8999999999996</cx:pt>
          <cx:pt idx="19462">775.04999999999995</cx:pt>
          <cx:pt idx="19463">7268.9099999999999</cx:pt>
          <cx:pt idx="19464">2151.9899999999998</cx:pt>
          <cx:pt idx="19465">4707.8000000000002</cx:pt>
          <cx:pt idx="19466">26.420000000000002</cx:pt>
          <cx:pt idx="19467">499.92000000000002</cx:pt>
          <cx:pt idx="19468">4981.8500000000004</cx:pt>
          <cx:pt idx="19469">5000</cx:pt>
          <cx:pt idx="19470">10081.83</cx:pt>
          <cx:pt idx="19471">999.95000000000005</cx:pt>
          <cx:pt idx="19472">9602.5200000000004</cx:pt>
          <cx:pt idx="19473">4999.9700000000003</cx:pt>
          <cx:pt idx="19474">1950</cx:pt>
          <cx:pt idx="19475">1027.24</cx:pt>
          <cx:pt idx="19476">9703</cx:pt>
          <cx:pt idx="19477">694.75999999999999</cx:pt>
          <cx:pt idx="19478">5000</cx:pt>
          <cx:pt idx="19479">9578.2299999999996</cx:pt>
          <cx:pt idx="19480">994.58000000000004</cx:pt>
          <cx:pt idx="19481">10014.440000000001</cx:pt>
          <cx:pt idx="19482">494.38999999999999</cx:pt>
          <cx:pt idx="19483">1998.2</cx:pt>
          <cx:pt idx="19484">4855</cx:pt>
          <cx:pt idx="19485">4998</cx:pt>
          <cx:pt idx="19486">9840.7099999999991</cx:pt>
          <cx:pt idx="19487">876.29999999999995</cx:pt>
          <cx:pt idx="19488">1500</cx:pt>
          <cx:pt idx="19489">734.79999999999995</cx:pt>
          <cx:pt idx="19490">1845.3499999999999</cx:pt>
          <cx:pt idx="19491">1993.1700000000001</cx:pt>
          <cx:pt idx="19492">496.19999999999999</cx:pt>
          <cx:pt idx="19493">441.94999999999999</cx:pt>
          <cx:pt idx="19494">6972.2700000000004</cx:pt>
          <cx:pt idx="19495">4998.0500000000002</cx:pt>
          <cx:pt idx="19496">285</cx:pt>
          <cx:pt idx="19497">645.91999999999996</cx:pt>
          <cx:pt idx="19498">1984.6700000000001</cx:pt>
          <cx:pt idx="19499">8556.0300000000007</cx:pt>
          <cx:pt idx="19500">999.25</cx:pt>
          <cx:pt idx="19501">4964.9300000000003</cx:pt>
          <cx:pt idx="19502">4892.1899999999996</cx:pt>
          <cx:pt idx="19503">1477</cx:pt>
          <cx:pt idx="19504">3880.23</cx:pt>
          <cx:pt idx="19505">5000</cx:pt>
          <cx:pt idx="19506">6385.29</cx:pt>
          <cx:pt idx="19507">8131.5100000000002</cx:pt>
          <cx:pt idx="19508">1412.3699999999999</cx:pt>
          <cx:pt idx="19509">1734.95</cx:pt>
          <cx:pt idx="19510">194.16999999999999</cx:pt>
          <cx:pt idx="19511">14257.889999999999</cx:pt>
          <cx:pt idx="19512">9999.6499999999996</cx:pt>
          <cx:pt idx="19513">4890.0500000000002</cx:pt>
          <cx:pt idx="19514">9392.7600000000002</cx:pt>
          <cx:pt idx="19515">294.31</cx:pt>
          <cx:pt idx="19516">2000</cx:pt>
          <cx:pt idx="19517">1999.96</cx:pt>
          <cx:pt idx="19518">1467.6500000000001</cx:pt>
          <cx:pt idx="19519">7500</cx:pt>
          <cx:pt idx="19520">2990</cx:pt>
          <cx:pt idx="19521">9764.8400000000001</cx:pt>
          <cx:pt idx="19522">10000</cx:pt>
          <cx:pt idx="19523">3000</cx:pt>
          <cx:pt idx="19524">4400.2200000000003</cx:pt>
          <cx:pt idx="19525">150</cx:pt>
          <cx:pt idx="19526">5000</cx:pt>
          <cx:pt idx="19527">7294.6199999999999</cx:pt>
          <cx:pt idx="19528">10521.950000000001</cx:pt>
          <cx:pt idx="19529">4870.5900000000001</cx:pt>
          <cx:pt idx="19530">9997</cx:pt>
          <cx:pt idx="19531">1949.4000000000001</cx:pt>
          <cx:pt idx="19532">3000</cx:pt>
          <cx:pt idx="19533">27</cx:pt>
          <cx:pt idx="19534">2000</cx:pt>
          <cx:pt idx="19535">7462.3900000000003</cx:pt>
          <cx:pt idx="19536">1967.0999999999999</cx:pt>
          <cx:pt idx="19537">19426.639999999999</cx:pt>
          <cx:pt idx="19538">2816.9200000000001</cx:pt>
          <cx:pt idx="19539">1011.14</cx:pt>
          <cx:pt idx="19540">4968.8999999999996</cx:pt>
          <cx:pt idx="19541">1670.5999999999999</cx:pt>
          <cx:pt idx="19542">581.80999999999995</cx:pt>
          <cx:pt idx="19543">5397.7700000000004</cx:pt>
          <cx:pt idx="19544">5000</cx:pt>
          <cx:pt idx="19545">3753.3099999999999</cx:pt>
          <cx:pt idx="19546">1549.6199999999999</cx:pt>
          <cx:pt idx="19547">8617.4899999999998</cx:pt>
          <cx:pt idx="19548">4997.7200000000003</cx:pt>
          <cx:pt idx="19549">9921.2700000000004</cx:pt>
          <cx:pt idx="19550">805.00999999999999</cx:pt>
          <cx:pt idx="19551">4586.2299999999996</cx:pt>
          <cx:pt idx="19552">1914.1500000000001</cx:pt>
          <cx:pt idx="19553">476.80000000000001</cx:pt>
          <cx:pt idx="19554">2960.5500000000002</cx:pt>
          <cx:pt idx="19555">15908.200000000001</cx:pt>
          <cx:pt idx="19556">9957.1900000000005</cx:pt>
          <cx:pt idx="19557">985.14999999999998</cx:pt>
          <cx:pt idx="19558">5000</cx:pt>
          <cx:pt idx="19559">2499.9099999999999</cx:pt>
          <cx:pt idx="19560">37235</cx:pt>
          <cx:pt idx="19561">10012.620000000001</cx:pt>
          <cx:pt idx="19562">1000</cx:pt>
          <cx:pt idx="19563">800</cx:pt>
          <cx:pt idx="19564">7029.4499999999998</cx:pt>
          <cx:pt idx="19565">9870.3700000000008</cx:pt>
          <cx:pt idx="19566">4630.9300000000003</cx:pt>
          <cx:pt idx="19567">9999.4599999999991</cx:pt>
          <cx:pt idx="19568">3119.5900000000001</cx:pt>
          <cx:pt idx="19569">5000</cx:pt>
          <cx:pt idx="19570">6011.9399999999996</cx:pt>
          <cx:pt idx="19571">9999.5100000000002</cx:pt>
          <cx:pt idx="19572">4488.79</cx:pt>
          <cx:pt idx="19573">13019.01</cx:pt>
          <cx:pt idx="19574">4924.9200000000001</cx:pt>
          <cx:pt idx="19575">1009.1</cx:pt>
          <cx:pt idx="19576">10000</cx:pt>
          <cx:pt idx="19577">10643.610000000001</cx:pt>
          <cx:pt idx="19578">10003</cx:pt>
          <cx:pt idx="19579">3901.46</cx:pt>
          <cx:pt idx="19580">9998</cx:pt>
          <cx:pt idx="19581">839.04999999999995</cx:pt>
          <cx:pt idx="19582">2500</cx:pt>
          <cx:pt idx="19583">8168.9799999999996</cx:pt>
          <cx:pt idx="19584">4000</cx:pt>
          <cx:pt idx="19585">1502</cx:pt>
          <cx:pt idx="19586">2035</cx:pt>
          <cx:pt idx="19587">4571.2200000000003</cx:pt>
          <cx:pt idx="19588">9864.8899999999994</cx:pt>
          <cx:pt idx="19589">1942.3800000000001</cx:pt>
          <cx:pt idx="19590">997.47000000000003</cx:pt>
          <cx:pt idx="19591">2815.75</cx:pt>
          <cx:pt idx="19592">730.29999999999995</cx:pt>
          <cx:pt idx="19593">9688.3400000000001</cx:pt>
          <cx:pt idx="19594">496.64999999999998</cx:pt>
          <cx:pt idx="19595">4982.1499999999996</cx:pt>
          <cx:pt idx="19596">999.19000000000005</cx:pt>
          <cx:pt idx="19597">8701.9699999999993</cx:pt>
          <cx:pt idx="19598">1129.55</cx:pt>
          <cx:pt idx="19599">955.00999999999999</cx:pt>
          <cx:pt idx="19600">8021</cx:pt>
          <cx:pt idx="19601">992.13</cx:pt>
          <cx:pt idx="19602">412.63999999999999</cx:pt>
          <cx:pt idx="19603">9957.2299999999996</cx:pt>
          <cx:pt idx="19604">575.74000000000001</cx:pt>
          <cx:pt idx="19605">2176.9000000000001</cx:pt>
          <cx:pt idx="19606">596.72000000000003</cx:pt>
          <cx:pt idx="19607">4558</cx:pt>
          <cx:pt idx="19608">4983.0500000000002</cx:pt>
          <cx:pt idx="19609">789.85000000000002</cx:pt>
          <cx:pt idx="19610">9998.1900000000005</cx:pt>
          <cx:pt idx="19611">1410.8599999999999</cx:pt>
          <cx:pt idx="19612">682.52999999999997</cx:pt>
          <cx:pt idx="19613">1970.23</cx:pt>
          <cx:pt idx="19614">1960.5799999999999</cx:pt>
          <cx:pt idx="19615">2947</cx:pt>
          <cx:pt idx="19616">5000</cx:pt>
          <cx:pt idx="19617">5537.4899999999998</cx:pt>
          <cx:pt idx="19618">6316.1400000000003</cx:pt>
          <cx:pt idx="19619">465.72000000000003</cx:pt>
          <cx:pt idx="19620">724.14999999999998</cx:pt>
          <cx:pt idx="19621">1972.52</cx:pt>
          <cx:pt idx="19622">469.44</cx:pt>
          <cx:pt idx="19623">2521.0500000000002</cx:pt>
          <cx:pt idx="19624">551.25999999999999</cx:pt>
          <cx:pt idx="19625">35.390000000000001</cx:pt>
          <cx:pt idx="19626">3000</cx:pt>
          <cx:pt idx="19627">5025</cx:pt>
          <cx:pt idx="19628">593.08000000000004</cx:pt>
          <cx:pt idx="19629">1853.8399999999999</cx:pt>
          <cx:pt idx="19630">2397.9099999999999</cx:pt>
          <cx:pt idx="19631">9304.1599999999999</cx:pt>
          <cx:pt idx="19632">417.35000000000002</cx:pt>
          <cx:pt idx="19633">3825.2199999999998</cx:pt>
          <cx:pt idx="19634">8380.4599999999991</cx:pt>
          <cx:pt idx="19635">1979.2</cx:pt>
          <cx:pt idx="19636">995.88999999999999</cx:pt>
          <cx:pt idx="19637">993.65999999999997</cx:pt>
          <cx:pt idx="19638">4993</cx:pt>
          <cx:pt idx="19639">2828.5500000000002</cx:pt>
          <cx:pt idx="19640">89.109999999999999</cx:pt>
          <cx:pt idx="19641">999.88999999999999</cx:pt>
          <cx:pt idx="19642">973.40999999999997</cx:pt>
          <cx:pt idx="19643">149.80000000000001</cx:pt>
          <cx:pt idx="19644">4817.7299999999996</cx:pt>
          <cx:pt idx="19645">3871.5700000000002</cx:pt>
          <cx:pt idx="19646">5700</cx:pt>
          <cx:pt idx="19647">566.27999999999997</cx:pt>
          <cx:pt idx="19648">9976.0300000000007</cx:pt>
          <cx:pt idx="19649">4995.9099999999999</cx:pt>
          <cx:pt idx="19650">1023.4</cx:pt>
          <cx:pt idx="19651">999.67999999999995</cx:pt>
          <cx:pt idx="19652">738.20000000000005</cx:pt>
          <cx:pt idx="19653">4921</cx:pt>
          <cx:pt idx="19654">9074</cx:pt>
          <cx:pt idx="19655">8740.6200000000008</cx:pt>
          <cx:pt idx="19656">681.52999999999997</cx:pt>
          <cx:pt idx="19657">4850.9099999999999</cx:pt>
          <cx:pt idx="19658">3056.73</cx:pt>
          <cx:pt idx="19659">4795.6300000000001</cx:pt>
          <cx:pt idx="19660">481.00999999999999</cx:pt>
          <cx:pt idx="19661">1498.1800000000001</cx:pt>
          <cx:pt idx="19662">1978</cx:pt>
          <cx:pt idx="19663">1748</cx:pt>
          <cx:pt idx="19664">7485.7299999999996</cx:pt>
          <cx:pt idx="19665">4998.2600000000002</cx:pt>
          <cx:pt idx="19666">1084.21</cx:pt>
          <cx:pt idx="19667">4882.9899999999998</cx:pt>
          <cx:pt idx="19668">786.62</cx:pt>
          <cx:pt idx="19669">9987.5599999999995</cx:pt>
          <cx:pt idx="19670">3941.5</cx:pt>
          <cx:pt idx="19671">496.94999999999999</cx:pt>
          <cx:pt idx="19672">1484</cx:pt>
          <cx:pt idx="19673">8358.5699999999997</cx:pt>
          <cx:pt idx="19674">3966.9299999999998</cx:pt>
          <cx:pt idx="19675">2018.95</cx:pt>
          <cx:pt idx="19676">8353.4899999999998</cx:pt>
          <cx:pt idx="19677">3000</cx:pt>
          <cx:pt idx="19678">9904.2099999999991</cx:pt>
          <cx:pt idx="19679">2170.5300000000002</cx:pt>
          <cx:pt idx="19680">2000</cx:pt>
          <cx:pt idx="19681">9980.4500000000007</cx:pt>
          <cx:pt idx="19682">5000</cx:pt>
          <cx:pt idx="19683">9995.2399999999998</cx:pt>
          <cx:pt idx="19684">15000</cx:pt>
          <cx:pt idx="19685">3457.3299999999999</cx:pt>
          <cx:pt idx="19686">9334.7700000000004</cx:pt>
          <cx:pt idx="19687">319.12</cx:pt>
          <cx:pt idx="19688">929.57000000000005</cx:pt>
          <cx:pt idx="19689">4997.5100000000002</cx:pt>
          <cx:pt idx="19690">1010.24</cx:pt>
          <cx:pt idx="19691">4660.1599999999999</cx:pt>
          <cx:pt idx="19692">519.02999999999997</cx:pt>
          <cx:pt idx="19693">14900</cx:pt>
          <cx:pt idx="19694">4316.6400000000003</cx:pt>
          <cx:pt idx="19695">2726.48</cx:pt>
          <cx:pt idx="19696">2997.7800000000002</cx:pt>
          <cx:pt idx="19697">6008.5500000000002</cx:pt>
          <cx:pt idx="19698">7457.5200000000004</cx:pt>
          <cx:pt idx="19699">4425.6899999999996</cx:pt>
          <cx:pt idx="19700">3653.8099999999999</cx:pt>
          <cx:pt idx="19701">9905.3700000000008</cx:pt>
          <cx:pt idx="19702">9571.9300000000003</cx:pt>
          <cx:pt idx="19703">4990</cx:pt>
          <cx:pt idx="19704">462.97000000000003</cx:pt>
          <cx:pt idx="19705">2500.1900000000001</cx:pt>
          <cx:pt idx="19706">1511.5899999999999</cx:pt>
          <cx:pt idx="19707">2500</cx:pt>
          <cx:pt idx="19708">1269.95</cx:pt>
          <cx:pt idx="19709">3300</cx:pt>
          <cx:pt idx="19710">4958.54</cx:pt>
          <cx:pt idx="19711">993</cx:pt>
          <cx:pt idx="19712">1000</cx:pt>
          <cx:pt idx="19713">996.70000000000005</cx:pt>
          <cx:pt idx="19714">9965.2900000000009</cx:pt>
          <cx:pt idx="19715">2995.4000000000001</cx:pt>
          <cx:pt idx="19716">929.01999999999998</cx:pt>
          <cx:pt idx="19717">749.24000000000001</cx:pt>
          <cx:pt idx="19718">999.22000000000003</cx:pt>
          <cx:pt idx="19719">8053.8100000000004</cx:pt>
          <cx:pt idx="19720">990.89999999999998</cx:pt>
          <cx:pt idx="19721">508.99000000000001</cx:pt>
          <cx:pt idx="19722">2982.1100000000001</cx:pt>
          <cx:pt idx="19723">749.92999999999995</cx:pt>
          <cx:pt idx="19724">519.65999999999997</cx:pt>
          <cx:pt idx="19725">990.45000000000005</cx:pt>
          <cx:pt idx="19726">4868</cx:pt>
          <cx:pt idx="19727">3931.8600000000001</cx:pt>
          <cx:pt idx="19728">1006.04</cx:pt>
          <cx:pt idx="19729">12280</cx:pt>
          <cx:pt idx="19730">5000</cx:pt>
          <cx:pt idx="19731">2855.9299999999998</cx:pt>
          <cx:pt idx="19732">6000</cx:pt>
          <cx:pt idx="19733">1508.4100000000001</cx:pt>
          <cx:pt idx="19734">991.15999999999997</cx:pt>
          <cx:pt idx="19735">2935</cx:pt>
          <cx:pt idx="19736">9352.9200000000001</cx:pt>
          <cx:pt idx="19737">2035.6700000000001</cx:pt>
          <cx:pt idx="19738">5000</cx:pt>
          <cx:pt idx="19739">494.23000000000002</cx:pt>
          <cx:pt idx="19740">454.92000000000002</cx:pt>
          <cx:pt idx="19741">691.08000000000004</cx:pt>
          <cx:pt idx="19742">829.16999999999996</cx:pt>
          <cx:pt idx="19743">1280.1099999999999</cx:pt>
          <cx:pt idx="19744">2999.3200000000002</cx:pt>
          <cx:pt idx="19745">1000</cx:pt>
          <cx:pt idx="19746">9841.3799999999992</cx:pt>
          <cx:pt idx="19747">4795.3199999999997</cx:pt>
          <cx:pt idx="19748">997.77999999999997</cx:pt>
          <cx:pt idx="19749">916.63</cx:pt>
          <cx:pt idx="19750">500</cx:pt>
          <cx:pt idx="19751">996.25</cx:pt>
          <cx:pt idx="19752">1114.4100000000001</cx:pt>
          <cx:pt idx="19753">5000</cx:pt>
          <cx:pt idx="19754">937.59000000000003</cx:pt>
          <cx:pt idx="19755">1967.3199999999999</cx:pt>
          <cx:pt idx="19756">9993.5699999999997</cx:pt>
          <cx:pt idx="19757">7032.1899999999996</cx:pt>
          <cx:pt idx="19758">2489.2199999999998</cx:pt>
          <cx:pt idx="19759">482.56</cx:pt>
          <cx:pt idx="19760">865.01999999999998</cx:pt>
          <cx:pt idx="19761">9987.9500000000007</cx:pt>
          <cx:pt idx="19762">860.64999999999998</cx:pt>
          <cx:pt idx="19763">705.74000000000001</cx:pt>
          <cx:pt idx="19764">1425.03</cx:pt>
          <cx:pt idx="19765">2998.3400000000001</cx:pt>
          <cx:pt idx="19766">2200.1300000000001</cx:pt>
          <cx:pt idx="19767">4782.6899999999996</cx:pt>
          <cx:pt idx="19768">2000</cx:pt>
          <cx:pt idx="19769">443.97000000000003</cx:pt>
          <cx:pt idx="19770">1000.36</cx:pt>
          <cx:pt idx="19771">10000</cx:pt>
          <cx:pt idx="19772">2558.5500000000002</cx:pt>
          <cx:pt idx="19773">3010.8000000000002</cx:pt>
          <cx:pt idx="19774">1999.96</cx:pt>
          <cx:pt idx="19775">1047.22</cx:pt>
          <cx:pt idx="19776">9973.3999999999996</cx:pt>
          <cx:pt idx="19777">1372.5999999999999</cx:pt>
          <cx:pt idx="19778">4980.8900000000003</cx:pt>
          <cx:pt idx="19779">954.71000000000004</cx:pt>
          <cx:pt idx="19780">773.99000000000001</cx:pt>
          <cx:pt idx="19781">500</cx:pt>
          <cx:pt idx="19782">989.78999999999996</cx:pt>
          <cx:pt idx="19783">975.60000000000002</cx:pt>
          <cx:pt idx="19784">518.38999999999999</cx:pt>
          <cx:pt idx="19785">10906.790000000001</cx:pt>
          <cx:pt idx="19786">4984.5200000000004</cx:pt>
          <cx:pt idx="19787">17994.380000000001</cx:pt>
          <cx:pt idx="19788">602.54999999999995</cx:pt>
          <cx:pt idx="19789">405.20999999999998</cx:pt>
          <cx:pt idx="19790">786.29999999999995</cx:pt>
          <cx:pt idx="19791">1494.8</cx:pt>
          <cx:pt idx="19792">3210.0599999999999</cx:pt>
          <cx:pt idx="19793">4997.25</cx:pt>
          <cx:pt idx="19794">988.5</cx:pt>
          <cx:pt idx="19795">985.70000000000005</cx:pt>
          <cx:pt idx="19796">9932.5699999999997</cx:pt>
          <cx:pt idx="19797">1894.53</cx:pt>
          <cx:pt idx="19798">989.44000000000005</cx:pt>
          <cx:pt idx="19799">1895.3499999999999</cx:pt>
          <cx:pt idx="19800">8032.0699999999997</cx:pt>
          <cx:pt idx="19801">1000</cx:pt>
          <cx:pt idx="19802">143.72</cx:pt>
          <cx:pt idx="19803">2000</cx:pt>
          <cx:pt idx="19804">2499.0700000000002</cx:pt>
          <cx:pt idx="19805">896.11000000000001</cx:pt>
          <cx:pt idx="19806">4646.8699999999999</cx:pt>
          <cx:pt idx="19807">958.99000000000001</cx:pt>
          <cx:pt idx="19808">4972.0299999999997</cx:pt>
          <cx:pt idx="19809">4638.0600000000004</cx:pt>
          <cx:pt idx="19810">1999.3199999999999</cx:pt>
          <cx:pt idx="19811">524.03999999999996</cx:pt>
          <cx:pt idx="19812">10793.41</cx:pt>
          <cx:pt idx="19813">634.92999999999995</cx:pt>
          <cx:pt idx="19814">8589.75</cx:pt>
          <cx:pt idx="19815">16588.93</cx:pt>
          <cx:pt idx="19816">993.89999999999998</cx:pt>
          <cx:pt idx="19817">1939.3199999999999</cx:pt>
          <cx:pt idx="19818">887.14999999999998</cx:pt>
          <cx:pt idx="19819">1469.6600000000001</cx:pt>
          <cx:pt idx="19820">2490.0700000000002</cx:pt>
          <cx:pt idx="19821">9428.1900000000005</cx:pt>
          <cx:pt idx="19822">1999.6500000000001</cx:pt>
          <cx:pt idx="19823">9956.2999999999993</cx:pt>
          <cx:pt idx="19824">1410.8699999999999</cx:pt>
          <cx:pt idx="19825">4960.6499999999996</cx:pt>
          <cx:pt idx="19826">1000</cx:pt>
          <cx:pt idx="19827">2936.2199999999998</cx:pt>
          <cx:pt idx="19828">9884</cx:pt>
          <cx:pt idx="19829">5748.5699999999997</cx:pt>
          <cx:pt idx="19830">5000</cx:pt>
          <cx:pt idx="19831">1020.39</cx:pt>
          <cx:pt idx="19832">9750.5499999999993</cx:pt>
          <cx:pt idx="19833">4986.1599999999999</cx:pt>
          <cx:pt idx="19834">2502.0599999999999</cx:pt>
          <cx:pt idx="19835">1010.9</cx:pt>
          <cx:pt idx="19836">9980.9599999999991</cx:pt>
          <cx:pt idx="19837">7369.4200000000001</cx:pt>
          <cx:pt idx="19838">1956.3399999999999</cx:pt>
          <cx:pt idx="19839">935.80999999999995</cx:pt>
          <cx:pt idx="19840">4926.7799999999997</cx:pt>
          <cx:pt idx="19841">784.30999999999995</cx:pt>
          <cx:pt idx="19842">693.01999999999998</cx:pt>
          <cx:pt idx="19843">4999.5100000000002</cx:pt>
          <cx:pt idx="19844">999.23000000000002</cx:pt>
          <cx:pt idx="19845">750.98000000000002</cx:pt>
          <cx:pt idx="19846">2778.0500000000002</cx:pt>
          <cx:pt idx="19847">1000</cx:pt>
          <cx:pt idx="19848">1204.9300000000001</cx:pt>
          <cx:pt idx="19849">1459.3</cx:pt>
          <cx:pt idx="19850">971.34000000000003</cx:pt>
          <cx:pt idx="19851">4916.7299999999996</cx:pt>
          <cx:pt idx="19852">10058.24</cx:pt>
          <cx:pt idx="19853">993.44000000000005</cx:pt>
          <cx:pt idx="19854">7432.0600000000004</cx:pt>
          <cx:pt idx="19855">4983.5699999999997</cx:pt>
          <cx:pt idx="19856">803.53999999999996</cx:pt>
          <cx:pt idx="19857">1981.4000000000001</cx:pt>
          <cx:pt idx="19858">994.69000000000005</cx:pt>
          <cx:pt idx="19859">997.69000000000005</cx:pt>
          <cx:pt idx="19860">1012.39</cx:pt>
          <cx:pt idx="19861">5000</cx:pt>
          <cx:pt idx="19862">502.94</cx:pt>
          <cx:pt idx="19863">9999.2399999999998</cx:pt>
          <cx:pt idx="19864">3462.6300000000001</cx:pt>
          <cx:pt idx="19865">938.25999999999999</cx:pt>
          <cx:pt idx="19866">491.43000000000001</cx:pt>
          <cx:pt idx="19867">2010</cx:pt>
          <cx:pt idx="19868">3530.1100000000001</cx:pt>
          <cx:pt idx="19869">4868.2200000000003</cx:pt>
          <cx:pt idx="19870">4995.3500000000004</cx:pt>
          <cx:pt idx="19871">446.22000000000003</cx:pt>
          <cx:pt idx="19872">645.42999999999995</cx:pt>
          <cx:pt idx="19873">497.45999999999998</cx:pt>
          <cx:pt idx="19874">9839.0900000000001</cx:pt>
          <cx:pt idx="19875">5024.2600000000002</cx:pt>
          <cx:pt idx="19876">899.10000000000002</cx:pt>
          <cx:pt idx="19877">4877.3400000000001</cx:pt>
          <cx:pt idx="19878">1028.3599999999999</cx:pt>
          <cx:pt idx="19879">2897.5500000000002</cx:pt>
          <cx:pt idx="19880">1963.4400000000001</cx:pt>
          <cx:pt idx="19881">1994.1600000000001</cx:pt>
          <cx:pt idx="19882">1041.52</cx:pt>
          <cx:pt idx="19883">490.69999999999999</cx:pt>
          <cx:pt idx="19884">1100</cx:pt>
          <cx:pt idx="19885">2724.75</cx:pt>
          <cx:pt idx="19886">2072.3699999999999</cx:pt>
          <cx:pt idx="19887">999.32000000000005</cx:pt>
          <cx:pt idx="19888">629.39999999999998</cx:pt>
          <cx:pt idx="19889">495.81</cx:pt>
          <cx:pt idx="19890">979.59000000000003</cx:pt>
          <cx:pt idx="19891">5188.1300000000001</cx:pt>
          <cx:pt idx="19892">999.03999999999996</cx:pt>
          <cx:pt idx="19893">462.00999999999999</cx:pt>
          <cx:pt idx="19894">671.08000000000004</cx:pt>
          <cx:pt idx="19895">1513.4300000000001</cx:pt>
          <cx:pt idx="19896">1000</cx:pt>
          <cx:pt idx="19897">9998.8899999999994</cx:pt>
          <cx:pt idx="19898">4996.0900000000001</cx:pt>
          <cx:pt idx="19899">891.63</cx:pt>
          <cx:pt idx="19900">993.72000000000003</cx:pt>
          <cx:pt idx="19901">1000</cx:pt>
          <cx:pt idx="19902">4993.9399999999996</cx:pt>
          <cx:pt idx="19903">10118.09</cx:pt>
          <cx:pt idx="19904">536.48000000000002</cx:pt>
          <cx:pt idx="19905">2997.5799999999999</cx:pt>
          <cx:pt idx="19906">4966.2399999999998</cx:pt>
          <cx:pt idx="19907">500</cx:pt>
          <cx:pt idx="19908">3742.9699999999998</cx:pt>
          <cx:pt idx="19909">9995.4200000000001</cx:pt>
          <cx:pt idx="19910">9900</cx:pt>
          <cx:pt idx="19911">918.52999999999997</cx:pt>
          <cx:pt idx="19912">1999.24</cx:pt>
          <cx:pt idx="19913">2500</cx:pt>
          <cx:pt idx="19914">2450.8299999999999</cx:pt>
          <cx:pt idx="19915">9739.8999999999996</cx:pt>
          <cx:pt idx="19916">978.44000000000005</cx:pt>
          <cx:pt idx="19917">361.52999999999997</cx:pt>
          <cx:pt idx="19918">1000</cx:pt>
          <cx:pt idx="19919">628.67999999999995</cx:pt>
          <cx:pt idx="19920">1000</cx:pt>
          <cx:pt idx="19921">9652.8199999999997</cx:pt>
          <cx:pt idx="19922">599.03999999999996</cx:pt>
          <cx:pt idx="19923">5000</cx:pt>
          <cx:pt idx="19924">9957.7700000000004</cx:pt>
          <cx:pt idx="19925">226</cx:pt>
          <cx:pt idx="19926">910.64999999999998</cx:pt>
          <cx:pt idx="19927">2984.1700000000001</cx:pt>
          <cx:pt idx="19928">1493.3299999999999</cx:pt>
          <cx:pt idx="19929">2899.21</cx:pt>
          <cx:pt idx="19930">4928.9899999999998</cx:pt>
          <cx:pt idx="19931">4992.8000000000002</cx:pt>
          <cx:pt idx="19932">1000</cx:pt>
          <cx:pt idx="19933">4480.1499999999996</cx:pt>
          <cx:pt idx="19934">1047.8900000000001</cx:pt>
          <cx:pt idx="19935">5000</cx:pt>
          <cx:pt idx="19936">963.25999999999999</cx:pt>
          <cx:pt idx="19937">997.37</cx:pt>
          <cx:pt idx="19938">5020.6300000000001</cx:pt>
          <cx:pt idx="19939">7527.6000000000004</cx:pt>
          <cx:pt idx="19940">4901.4899999999998</cx:pt>
          <cx:pt idx="19941">496.61000000000001</cx:pt>
          <cx:pt idx="19942">996.58000000000004</cx:pt>
          <cx:pt idx="19943">193.74000000000001</cx:pt>
          <cx:pt idx="19944">1469.0799999999999</cx:pt>
          <cx:pt idx="19945">5200.54</cx:pt>
          <cx:pt idx="19946">999.69000000000005</cx:pt>
          <cx:pt idx="19947">9558.3299999999999</cx:pt>
          <cx:pt idx="19948">18631.189999999999</cx:pt>
          <cx:pt idx="19949">892.45000000000005</cx:pt>
          <cx:pt idx="19950">1022.85</cx:pt>
          <cx:pt idx="19951">4875.4799999999996</cx:pt>
          <cx:pt idx="19952">10685.25</cx:pt>
          <cx:pt idx="19953">9996.6800000000003</cx:pt>
          <cx:pt idx="19954">9827.0499999999993</cx:pt>
          <cx:pt idx="19955">253.63999999999999</cx:pt>
          <cx:pt idx="19956">1985.98</cx:pt>
          <cx:pt idx="19957">5083.4499999999998</cx:pt>
          <cx:pt idx="19958">4998.4200000000001</cx:pt>
          <cx:pt idx="19959">3000</cx:pt>
          <cx:pt idx="19960">551.01999999999998</cx:pt>
          <cx:pt idx="19961">3086.6999999999998</cx:pt>
          <cx:pt idx="19962">4128.4300000000003</cx:pt>
          <cx:pt idx="19963">965.74000000000001</cx:pt>
          <cx:pt idx="19964">906.63999999999999</cx:pt>
          <cx:pt idx="19965">1896.45</cx:pt>
          <cx:pt idx="19966">4356.3699999999999</cx:pt>
          <cx:pt idx="19967">1193.1199999999999</cx:pt>
          <cx:pt idx="19968">965.88999999999999</cx:pt>
          <cx:pt idx="19969">1781.53</cx:pt>
          <cx:pt idx="19970">7500</cx:pt>
          <cx:pt idx="19971">10000</cx:pt>
          <cx:pt idx="19972">5101</cx:pt>
          <cx:pt idx="19973">4303.0600000000004</cx:pt>
          <cx:pt idx="19974">4886.0799999999999</cx:pt>
          <cx:pt idx="19975">464.94</cx:pt>
          <cx:pt idx="19976">1496.3</cx:pt>
          <cx:pt idx="19977">946.35000000000002</cx:pt>
          <cx:pt idx="19978">4940.8400000000001</cx:pt>
          <cx:pt idx="19979">5031.8199999999997</cx:pt>
          <cx:pt idx="19980">3944.5700000000002</cx:pt>
          <cx:pt idx="19981">500</cx:pt>
          <cx:pt idx="19982">342.94</cx:pt>
          <cx:pt idx="19983">5500.9200000000001</cx:pt>
          <cx:pt idx="19984">2000</cx:pt>
          <cx:pt idx="19985">989.15999999999997</cx:pt>
          <cx:pt idx="19986">996.27999999999997</cx:pt>
          <cx:pt idx="19987">996.28999999999996</cx:pt>
          <cx:pt idx="19988">7244.1499999999996</cx:pt>
          <cx:pt idx="19989">902.82000000000005</cx:pt>
          <cx:pt idx="19990">986.94000000000005</cx:pt>
          <cx:pt idx="19991">631.77999999999997</cx:pt>
          <cx:pt idx="19992">930.11000000000001</cx:pt>
          <cx:pt idx="19993">5000</cx:pt>
          <cx:pt idx="19994">4805.1599999999999</cx:pt>
          <cx:pt idx="19995">9891.9599999999991</cx:pt>
          <cx:pt idx="19996">1197.4400000000001</cx:pt>
          <cx:pt idx="19997">4900</cx:pt>
          <cx:pt idx="19998">2357.04</cx:pt>
          <cx:pt idx="19999">7438.0900000000001</cx:pt>
          <cx:pt idx="20000">981.67999999999995</cx:pt>
          <cx:pt idx="20001">499.92000000000002</cx:pt>
          <cx:pt idx="20002">10000</cx:pt>
          <cx:pt idx="20003">10000</cx:pt>
          <cx:pt idx="20004">965.72000000000003</cx:pt>
          <cx:pt idx="20005">7442.6499999999996</cx:pt>
          <cx:pt idx="20006">922.46000000000004</cx:pt>
          <cx:pt idx="20007">9905.0599999999995</cx:pt>
          <cx:pt idx="20008">4897.7299999999996</cx:pt>
          <cx:pt idx="20009">1003.34</cx:pt>
          <cx:pt idx="20010">496.58999999999997</cx:pt>
          <cx:pt idx="20011">5586.1599999999999</cx:pt>
          <cx:pt idx="20012">7468.1599999999999</cx:pt>
          <cx:pt idx="20013">4512.54</cx:pt>
          <cx:pt idx="20014">1000</cx:pt>
          <cx:pt idx="20015">1000</cx:pt>
          <cx:pt idx="20016">9900.2600000000002</cx:pt>
          <cx:pt idx="20017">2891.0799999999999</cx:pt>
          <cx:pt idx="20018">7658.1400000000003</cx:pt>
          <cx:pt idx="20019">4995</cx:pt>
          <cx:pt idx="20020">5833.5900000000001</cx:pt>
          <cx:pt idx="20021">497.89999999999998</cx:pt>
          <cx:pt idx="20022">74.359999999999999</cx:pt>
          <cx:pt idx="20023">872.17999999999995</cx:pt>
          <cx:pt idx="20024">1999.97</cx:pt>
          <cx:pt idx="20025">5000</cx:pt>
          <cx:pt idx="20026">4999.9700000000003</cx:pt>
          <cx:pt idx="20027">5032.3299999999999</cx:pt>
          <cx:pt idx="20028">4982.5500000000002</cx:pt>
          <cx:pt idx="20029">1323.21</cx:pt>
          <cx:pt idx="20030">6999.2600000000002</cx:pt>
          <cx:pt idx="20031">9995.1599999999999</cx:pt>
          <cx:pt idx="20032">953.15999999999997</cx:pt>
          <cx:pt idx="20033">4990.8900000000003</cx:pt>
          <cx:pt idx="20034">1478.0899999999999</cx:pt>
          <cx:pt idx="20035">765.60000000000002</cx:pt>
          <cx:pt idx="20036">4857.1599999999999</cx:pt>
          <cx:pt idx="20037">1059.0599999999999</cx:pt>
          <cx:pt idx="20038">4711.6599999999999</cx:pt>
          <cx:pt idx="20039">1769</cx:pt>
          <cx:pt idx="20040">443.89999999999998</cx:pt>
          <cx:pt idx="20041">4995.3199999999997</cx:pt>
          <cx:pt idx="20042">4751.3500000000004</cx:pt>
          <cx:pt idx="20043">1414.8399999999999</cx:pt>
          <cx:pt idx="20044">9011.1399999999994</cx:pt>
          <cx:pt idx="20045">7271.6199999999999</cx:pt>
          <cx:pt idx="20046">1069.1500000000001</cx:pt>
          <cx:pt idx="20047">445.5</cx:pt>
          <cx:pt idx="20048">4991.0699999999997</cx:pt>
          <cx:pt idx="20049">1710.0599999999999</cx:pt>
          <cx:pt idx="20050">1482.74</cx:pt>
          <cx:pt idx="20051">2420.2600000000002</cx:pt>
          <cx:pt idx="20052">4650.5799999999999</cx:pt>
          <cx:pt idx="20053">9634.8799999999992</cx:pt>
          <cx:pt idx="20054">4997.79</cx:pt>
          <cx:pt idx="20055">941.13</cx:pt>
          <cx:pt idx="20056">936.19000000000005</cx:pt>
          <cx:pt idx="20057">9994.5599999999995</cx:pt>
          <cx:pt idx="20058">499.42000000000002</cx:pt>
          <cx:pt idx="20059">3065.5700000000002</cx:pt>
          <cx:pt idx="20060">218.05000000000001</cx:pt>
          <cx:pt idx="20061">3000</cx:pt>
          <cx:pt idx="20062">9973.7000000000007</cx:pt>
          <cx:pt idx="20063">4554.2399999999998</cx:pt>
          <cx:pt idx="20064">3894.77</cx:pt>
          <cx:pt idx="20065">3499.5300000000002</cx:pt>
          <cx:pt idx="20066">10248.959999999999</cx:pt>
          <cx:pt idx="20067">14989.120000000001</cx:pt>
          <cx:pt idx="20068">4996.3199999999997</cx:pt>
          <cx:pt idx="20069">1976.0899999999999</cx:pt>
          <cx:pt idx="20070">939.04999999999995</cx:pt>
          <cx:pt idx="20071">1124.0899999999999</cx:pt>
          <cx:pt idx="20072">2064.8299999999999</cx:pt>
          <cx:pt idx="20073">1994.47</cx:pt>
          <cx:pt idx="20074">9731.4400000000005</cx:pt>
          <cx:pt idx="20075">409.43000000000001</cx:pt>
          <cx:pt idx="20076">1991.1500000000001</cx:pt>
          <cx:pt idx="20077">14980.549999999999</cx:pt>
          <cx:pt idx="20078">998.83000000000004</cx:pt>
          <cx:pt idx="20079">5013.4099999999999</cx:pt>
          <cx:pt idx="20080">4977.4700000000003</cx:pt>
          <cx:pt idx="20081">9859.0200000000004</cx:pt>
          <cx:pt idx="20082">4996.9200000000001</cx:pt>
          <cx:pt idx="20083">1021.59</cx:pt>
          <cx:pt idx="20084">996.35000000000002</cx:pt>
          <cx:pt idx="20085">4141.0699999999997</cx:pt>
          <cx:pt idx="20086">9722.5599999999995</cx:pt>
          <cx:pt idx="20087">7463.9700000000003</cx:pt>
          <cx:pt idx="20088">9954.9400000000005</cx:pt>
          <cx:pt idx="20089">9997.3600000000006</cx:pt>
          <cx:pt idx="20090">9324.2299999999996</cx:pt>
          <cx:pt idx="20091">998.62</cx:pt>
          <cx:pt idx="20092">1974.21</cx:pt>
          <cx:pt idx="20093">4970</cx:pt>
          <cx:pt idx="20094">5016.2200000000003</cx:pt>
          <cx:pt idx="20095">4635.0100000000002</cx:pt>
          <cx:pt idx="20096">73.790000000000006</cx:pt>
          <cx:pt idx="20097">9812.7199999999993</cx:pt>
          <cx:pt idx="20098">9981.9300000000003</cx:pt>
          <cx:pt idx="20099">1900.8800000000001</cx:pt>
          <cx:pt idx="20100">5000</cx:pt>
          <cx:pt idx="20101">9995.8199999999997</cx:pt>
          <cx:pt idx="20102">544.32000000000005</cx:pt>
          <cx:pt idx="20103">5285.8500000000004</cx:pt>
          <cx:pt idx="20104">2418.6900000000001</cx:pt>
          <cx:pt idx="20105">1930.8900000000001</cx:pt>
          <cx:pt idx="20106">10009.43</cx:pt>
          <cx:pt idx="20107">4944.3500000000004</cx:pt>
          <cx:pt idx="20108">9852.5799999999999</cx:pt>
          <cx:pt idx="20109">4994.46</cx:pt>
          <cx:pt idx="20110">996.13</cx:pt>
          <cx:pt idx="20111">588.07000000000005</cx:pt>
          <cx:pt idx="20112">4997.8800000000001</cx:pt>
          <cx:pt idx="20113">1498.26</cx:pt>
          <cx:pt idx="20114">7469.4399999999996</cx:pt>
          <cx:pt idx="20115">1473.9000000000001</cx:pt>
          <cx:pt idx="20116">1389.0899999999999</cx:pt>
          <cx:pt idx="20117">4997.5200000000004</cx:pt>
          <cx:pt idx="20118">4833.6400000000003</cx:pt>
          <cx:pt idx="20119">1243.79</cx:pt>
          <cx:pt idx="20120">1269.3900000000001</cx:pt>
          <cx:pt idx="20121">3500</cx:pt>
          <cx:pt idx="20122">1999.5999999999999</cx:pt>
          <cx:pt idx="20123">8825.5200000000004</cx:pt>
          <cx:pt idx="20124">19223.099999999999</cx:pt>
          <cx:pt idx="20125">4943.1599999999999</cx:pt>
          <cx:pt idx="20126">844.38</cx:pt>
          <cx:pt idx="20127">1999</cx:pt>
          <cx:pt idx="20128">354.88</cx:pt>
          <cx:pt idx="20129">4200.6599999999999</cx:pt>
          <cx:pt idx="20130">423.72000000000003</cx:pt>
          <cx:pt idx="20131">5000</cx:pt>
          <cx:pt idx="20132">7499.6899999999996</cx:pt>
          <cx:pt idx="20133">4955.4300000000003</cx:pt>
          <cx:pt idx="20134">9500</cx:pt>
          <cx:pt idx="20135">1974.3599999999999</cx:pt>
          <cx:pt idx="20136">75</cx:pt>
          <cx:pt idx="20137">10064</cx:pt>
          <cx:pt idx="20138">796.72000000000003</cx:pt>
          <cx:pt idx="20139">943.82000000000005</cx:pt>
          <cx:pt idx="20140">10609.559999999999</cx:pt>
          <cx:pt idx="20141">9995.5499999999993</cx:pt>
          <cx:pt idx="20142">1486.8900000000001</cx:pt>
          <cx:pt idx="20143">975</cx:pt>
          <cx:pt idx="20144">763.11000000000001</cx:pt>
          <cx:pt idx="20145">879.59000000000003</cx:pt>
          <cx:pt idx="20146">8156.5799999999999</cx:pt>
          <cx:pt idx="20147">10000</cx:pt>
          <cx:pt idx="20148">5000</cx:pt>
          <cx:pt idx="20149">1000</cx:pt>
          <cx:pt idx="20150">4999.4499999999998</cx:pt>
          <cx:pt idx="20151">2204.4699999999998</cx:pt>
          <cx:pt idx="20152">350.33999999999997</cx:pt>
          <cx:pt idx="20153">695.22000000000003</cx:pt>
          <cx:pt idx="20154">1901.3699999999999</cx:pt>
          <cx:pt idx="20155">19995</cx:pt>
          <cx:pt idx="20156">1095.77</cx:pt>
          <cx:pt idx="20157">508.50999999999999</cx:pt>
          <cx:pt idx="20158">983.92999999999995</cx:pt>
          <cx:pt idx="20159">2222.6599999999999</cx:pt>
          <cx:pt idx="20160">4971.8900000000003</cx:pt>
          <cx:pt idx="20161">10000</cx:pt>
          <cx:pt idx="20162">5069.3599999999997</cx:pt>
          <cx:pt idx="20163">7445.3299999999999</cx:pt>
          <cx:pt idx="20164">1027.8399999999999</cx:pt>
          <cx:pt idx="20165">3000</cx:pt>
          <cx:pt idx="20166">2777.46</cx:pt>
          <cx:pt idx="20167">1500</cx:pt>
          <cx:pt idx="20168">6662.5</cx:pt>
          <cx:pt idx="20169">535.11000000000001</cx:pt>
          <cx:pt idx="20170">9711.5</cx:pt>
          <cx:pt idx="20171">913.30999999999995</cx:pt>
          <cx:pt idx="20172">9983.5799999999999</cx:pt>
          <cx:pt idx="20173">981.17999999999995</cx:pt>
          <cx:pt idx="20174">2992.8800000000001</cx:pt>
          <cx:pt idx="20175">854.92999999999995</cx:pt>
          <cx:pt idx="20176">8661.4099999999999</cx:pt>
          <cx:pt idx="20177">4981.25</cx:pt>
          <cx:pt idx="20178">4993.5200000000004</cx:pt>
          <cx:pt idx="20179">3583.4899999999998</cx:pt>
          <cx:pt idx="20180">136.84999999999999</cx:pt>
          <cx:pt idx="20181">1776.0699999999999</cx:pt>
          <cx:pt idx="20182">4391.4099999999999</cx:pt>
          <cx:pt idx="20183">998.42999999999995</cx:pt>
          <cx:pt idx="20184">499.14999999999998</cx:pt>
          <cx:pt idx="20185">9556.2099999999991</cx:pt>
          <cx:pt idx="20186">937.39999999999998</cx:pt>
          <cx:pt idx="20187">1776.29</cx:pt>
          <cx:pt idx="20188">1000</cx:pt>
          <cx:pt idx="20189">1740.3499999999999</cx:pt>
          <cx:pt idx="20190">10000</cx:pt>
          <cx:pt idx="20191">9991.3600000000006</cx:pt>
          <cx:pt idx="20192">807.07000000000005</cx:pt>
          <cx:pt idx="20193">969.27999999999997</cx:pt>
          <cx:pt idx="20194">9900</cx:pt>
          <cx:pt idx="20195">2808.27</cx:pt>
          <cx:pt idx="20196">9997.6800000000003</cx:pt>
          <cx:pt idx="20197">4793.3100000000004</cx:pt>
          <cx:pt idx="20198">7470.3400000000001</cx:pt>
          <cx:pt idx="20199">7500</cx:pt>
          <cx:pt idx="20200">4995.4899999999998</cx:pt>
          <cx:pt idx="20201">1054.6600000000001</cx:pt>
          <cx:pt idx="20202">498.58999999999997</cx:pt>
          <cx:pt idx="20203">4993.9099999999999</cx:pt>
          <cx:pt idx="20204">5000</cx:pt>
          <cx:pt idx="20205">9551.2299999999996</cx:pt>
          <cx:pt idx="20206">2000</cx:pt>
          <cx:pt idx="20207">1000</cx:pt>
          <cx:pt idx="20208">5000</cx:pt>
          <cx:pt idx="20209">5300</cx:pt>
          <cx:pt idx="20210">7419.8100000000004</cx:pt>
          <cx:pt idx="20211">1500</cx:pt>
          <cx:pt idx="20212">500.10000000000002</cx:pt>
          <cx:pt idx="20213">384.60000000000002</cx:pt>
          <cx:pt idx="20214">1004.9400000000001</cx:pt>
          <cx:pt idx="20215">398.91000000000003</cx:pt>
          <cx:pt idx="20216">9994.1599999999999</cx:pt>
          <cx:pt idx="20217">999</cx:pt>
          <cx:pt idx="20218">1958.73</cx:pt>
          <cx:pt idx="20219">2365.8499999999999</cx:pt>
          <cx:pt idx="20220">19.73</cx:pt>
          <cx:pt idx="20221">4951.3199999999997</cx:pt>
          <cx:pt idx="20222">4995.3199999999997</cx:pt>
          <cx:pt idx="20223">2380.8600000000001</cx:pt>
          <cx:pt idx="20224">4981.3100000000004</cx:pt>
          <cx:pt idx="20225">1038.47</cx:pt>
          <cx:pt idx="20226">4968.5900000000001</cx:pt>
          <cx:pt idx="20227">9882.25</cx:pt>
          <cx:pt idx="20228">1223.3299999999999</cx:pt>
          <cx:pt idx="20229">11194.57</cx:pt>
          <cx:pt idx="20230">1980</cx:pt>
          <cx:pt idx="20231">9918.7099999999991</cx:pt>
          <cx:pt idx="20232">6065.1300000000001</cx:pt>
          <cx:pt idx="20233">992.26999999999998</cx:pt>
          <cx:pt idx="20234">1000</cx:pt>
          <cx:pt idx="20235">2129.2199999999998</cx:pt>
          <cx:pt idx="20236">6694.0500000000002</cx:pt>
          <cx:pt idx="20237">444.06999999999999</cx:pt>
          <cx:pt idx="20238">263.68000000000001</cx:pt>
          <cx:pt idx="20239">1686.05</cx:pt>
          <cx:pt idx="20240">1000</cx:pt>
          <cx:pt idx="20241">998.97000000000003</cx:pt>
          <cx:pt idx="20242">3624.1100000000001</cx:pt>
          <cx:pt idx="20243">1496</cx:pt>
          <cx:pt idx="20244">1994.5699999999999</cx:pt>
          <cx:pt idx="20245">10000</cx:pt>
          <cx:pt idx="20246">1003.95</cx:pt>
          <cx:pt idx="20247">850.28999999999996</cx:pt>
          <cx:pt idx="20248">9544.9899999999998</cx:pt>
          <cx:pt idx="20249">4989.3999999999996</cx:pt>
          <cx:pt idx="20250">647.08000000000004</cx:pt>
          <cx:pt idx="20251">9997.5</cx:pt>
          <cx:pt idx="20252">1973.52</cx:pt>
          <cx:pt idx="20253">980.85000000000002</cx:pt>
          <cx:pt idx="20254">4937</cx:pt>
          <cx:pt idx="20255">998.02999999999997</cx:pt>
          <cx:pt idx="20256">2487.9400000000001</cx:pt>
          <cx:pt idx="20257">915.41999999999996</cx:pt>
          <cx:pt idx="20258">429.35000000000002</cx:pt>
          <cx:pt idx="20259">5010.4799999999996</cx:pt>
          <cx:pt idx="20260">4346.1499999999996</cx:pt>
          <cx:pt idx="20261">5000</cx:pt>
          <cx:pt idx="20262">4999.79</cx:pt>
          <cx:pt idx="20263">7500</cx:pt>
          <cx:pt idx="20264">999.04999999999995</cx:pt>
          <cx:pt idx="20265">2486.4200000000001</cx:pt>
          <cx:pt idx="20266">4900</cx:pt>
          <cx:pt idx="20267">89.920000000000002</cx:pt>
          <cx:pt idx="20268">431.85000000000002</cx:pt>
          <cx:pt idx="20269">9500</cx:pt>
          <cx:pt idx="20270">4950.5299999999997</cx:pt>
          <cx:pt idx="20271">2566.1100000000001</cx:pt>
          <cx:pt idx="20272">4788.2600000000002</cx:pt>
          <cx:pt idx="20273">909.20000000000005</cx:pt>
          <cx:pt idx="20274">711.40999999999997</cx:pt>
          <cx:pt idx="20275">3724.8899999999999</cx:pt>
          <cx:pt idx="20276">11953.83</cx:pt>
          <cx:pt idx="20277">5000</cx:pt>
          <cx:pt idx="20278">4970.4200000000001</cx:pt>
          <cx:pt idx="20279">4992.4700000000003</cx:pt>
          <cx:pt idx="20280">9992.4200000000001</cx:pt>
          <cx:pt idx="20281">999.63999999999999</cx:pt>
          <cx:pt idx="20282">399.36000000000001</cx:pt>
          <cx:pt idx="20283">4990.8400000000001</cx:pt>
          <cx:pt idx="20284">1359.1700000000001</cx:pt>
          <cx:pt idx="20285">4995.3299999999999</cx:pt>
          <cx:pt idx="20286">179.52000000000001</cx:pt>
          <cx:pt idx="20287">9678.0100000000002</cx:pt>
          <cx:pt idx="20288">5000</cx:pt>
          <cx:pt idx="20289">4496.4200000000001</cx:pt>
          <cx:pt idx="20290">4985.0299999999997</cx:pt>
          <cx:pt idx="20291">1952.9200000000001</cx:pt>
          <cx:pt idx="20292">4901.3599999999997</cx:pt>
          <cx:pt idx="20293">888.78999999999996</cx:pt>
          <cx:pt idx="20294">1423.49</cx:pt>
          <cx:pt idx="20295">2983.4899999999998</cx:pt>
          <cx:pt idx="20296">2997.4099999999999</cx:pt>
          <cx:pt idx="20297">500</cx:pt>
          <cx:pt idx="20298">495.24000000000001</cx:pt>
          <cx:pt idx="20299">823.90999999999997</cx:pt>
          <cx:pt idx="20300">6012.6000000000004</cx:pt>
          <cx:pt idx="20301">824.87</cx:pt>
          <cx:pt idx="20302">537.72000000000003</cx:pt>
          <cx:pt idx="20303">3877.9499999999998</cx:pt>
          <cx:pt idx="20304">4564.8199999999997</cx:pt>
          <cx:pt idx="20305">2998.21</cx:pt>
          <cx:pt idx="20306">952.25999999999999</cx:pt>
          <cx:pt idx="20307">995.78999999999996</cx:pt>
          <cx:pt idx="20308">999.62</cx:pt>
          <cx:pt idx="20309">4768.8400000000001</cx:pt>
          <cx:pt idx="20310">1200</cx:pt>
          <cx:pt idx="20311">4959.0699999999997</cx:pt>
          <cx:pt idx="20312">876.34000000000003</cx:pt>
          <cx:pt idx="20313">7498.8199999999997</cx:pt>
          <cx:pt idx="20314">5000</cx:pt>
          <cx:pt idx="20315">3867.8899999999999</cx:pt>
          <cx:pt idx="20316">1542.3900000000001</cx:pt>
          <cx:pt idx="20317">4900.21</cx:pt>
          <cx:pt idx="20318">6444.7399999999998</cx:pt>
          <cx:pt idx="20319">10057.6</cx:pt>
          <cx:pt idx="20320">1052.5799999999999</cx:pt>
          <cx:pt idx="20321">454.86000000000001</cx:pt>
          <cx:pt idx="20322">964.38999999999999</cx:pt>
          <cx:pt idx="20323">222.34999999999999</cx:pt>
          <cx:pt idx="20324">2001.4200000000001</cx:pt>
          <cx:pt idx="20325">1448.3900000000001</cx:pt>
          <cx:pt idx="20326">1052.95</cx:pt>
          <cx:pt idx="20327">1963.45</cx:pt>
          <cx:pt idx="20328">1475.95</cx:pt>
          <cx:pt idx="20329">782.26999999999998</cx:pt>
          <cx:pt idx="20330">4998.79</cx:pt>
          <cx:pt idx="20331">2999.7600000000002</cx:pt>
          <cx:pt idx="20332">8300</cx:pt>
          <cx:pt idx="20333">10000</cx:pt>
          <cx:pt idx="20334">9997.6000000000004</cx:pt>
          <cx:pt idx="20335">2496.48</cx:pt>
          <cx:pt idx="20336">687.53999999999996</cx:pt>
          <cx:pt idx="20337">632.59000000000003</cx:pt>
          <cx:pt idx="20338">989.87</cx:pt>
          <cx:pt idx="20339">996.89999999999998</cx:pt>
          <cx:pt idx="20340">1000</cx:pt>
          <cx:pt idx="20341">4733.2799999999997</cx:pt>
          <cx:pt idx="20342">1500</cx:pt>
          <cx:pt idx="20343">4975.1700000000001</cx:pt>
          <cx:pt idx="20344">985.51999999999998</cx:pt>
          <cx:pt idx="20345">3900.52</cx:pt>
          <cx:pt idx="20346">9005.8999999999996</cx:pt>
          <cx:pt idx="20347">9084.6100000000006</cx:pt>
          <cx:pt idx="20348">999.12</cx:pt>
          <cx:pt idx="20349">2000</cx:pt>
          <cx:pt idx="20350">685.60000000000002</cx:pt>
          <cx:pt idx="20351">1000</cx:pt>
          <cx:pt idx="20352">4000</cx:pt>
          <cx:pt idx="20353">5168.1199999999999</cx:pt>
          <cx:pt idx="20354">882</cx:pt>
          <cx:pt idx="20355">967.78999999999996</cx:pt>
          <cx:pt idx="20356">7884.2799999999997</cx:pt>
          <cx:pt idx="20357">699.5</cx:pt>
          <cx:pt idx="20358">684.37</cx:pt>
          <cx:pt idx="20359">917.10000000000002</cx:pt>
          <cx:pt idx="20360">941.63</cx:pt>
          <cx:pt idx="20361">2032.45</cx:pt>
          <cx:pt idx="20362">896.87</cx:pt>
          <cx:pt idx="20363">1480.45</cx:pt>
          <cx:pt idx="20364">1779.97</cx:pt>
          <cx:pt idx="20365">2661.9099999999999</cx:pt>
          <cx:pt idx="20366">4690.1300000000001</cx:pt>
          <cx:pt idx="20367">2890.8699999999999</cx:pt>
          <cx:pt idx="20368">1988.04</cx:pt>
          <cx:pt idx="20369">1999.9000000000001</cx:pt>
          <cx:pt idx="20370">20230.41</cx:pt>
          <cx:pt idx="20371">5041.5699999999997</cx:pt>
          <cx:pt idx="20372">3992.3400000000001</cx:pt>
          <cx:pt idx="20373">8371.6100000000006</cx:pt>
          <cx:pt idx="20374">490.38999999999999</cx:pt>
          <cx:pt idx="20375">823.67999999999995</cx:pt>
          <cx:pt idx="20376">1013.27</cx:pt>
          <cx:pt idx="20377">5000</cx:pt>
          <cx:pt idx="20378">969.02999999999997</cx:pt>
          <cx:pt idx="20379">989.77999999999997</cx:pt>
          <cx:pt idx="20380">498.38999999999999</cx:pt>
          <cx:pt idx="20381">496.61000000000001</cx:pt>
          <cx:pt idx="20382">7239.6400000000003</cx:pt>
          <cx:pt idx="20383">4981.3299999999999</cx:pt>
          <cx:pt idx="20384">513.34000000000003</cx:pt>
          <cx:pt idx="20385">4616.79</cx:pt>
          <cx:pt idx="20386">7292.0100000000002</cx:pt>
          <cx:pt idx="20387">745.70000000000005</cx:pt>
          <cx:pt idx="20388">2979.73</cx:pt>
          <cx:pt idx="20389">1004.28</cx:pt>
          <cx:pt idx="20390">1999.1700000000001</cx:pt>
          <cx:pt idx="20391">5288.5600000000004</cx:pt>
          <cx:pt idx="20392">1028.8</cx:pt>
          <cx:pt idx="20393">997.30999999999995</cx:pt>
          <cx:pt idx="20394">1999.6900000000001</cx:pt>
          <cx:pt idx="20395">1039.3800000000001</cx:pt>
          <cx:pt idx="20396">500</cx:pt>
          <cx:pt idx="20397">9993.75</cx:pt>
          <cx:pt idx="20398">5129.9099999999999</cx:pt>
          <cx:pt idx="20399">9992.4799999999996</cx:pt>
          <cx:pt idx="20400">491.06</cx:pt>
          <cx:pt idx="20401">1945.77</cx:pt>
          <cx:pt idx="20402">997.14999999999998</cx:pt>
          <cx:pt idx="20403">9792.25</cx:pt>
          <cx:pt idx="20404">7423.8699999999999</cx:pt>
          <cx:pt idx="20405">975</cx:pt>
          <cx:pt idx="20406">7752.5</cx:pt>
          <cx:pt idx="20407">9808.0599999999995</cx:pt>
          <cx:pt idx="20408">4966.1899999999996</cx:pt>
          <cx:pt idx="20409">2554.98</cx:pt>
          <cx:pt idx="20410">4993.9700000000003</cx:pt>
          <cx:pt idx="20411">977.24000000000001</cx:pt>
          <cx:pt idx="20412">985.21000000000004</cx:pt>
          <cx:pt idx="20413">970.05999999999995</cx:pt>
          <cx:pt idx="20414">996.85000000000002</cx:pt>
          <cx:pt idx="20415">2899.46</cx:pt>
          <cx:pt idx="20416">4598.3900000000003</cx:pt>
          <cx:pt idx="20417">9991.4899999999998</cx:pt>
          <cx:pt idx="20418">4676.9499999999998</cx:pt>
          <cx:pt idx="20419">4997.1700000000001</cx:pt>
          <cx:pt idx="20420">12202.129999999999</cx:pt>
          <cx:pt idx="20421">733.47000000000003</cx:pt>
          <cx:pt idx="20422">4079.9200000000001</cx:pt>
          <cx:pt idx="20423">12.289999999999999</cx:pt>
          <cx:pt idx="20424">9998.2099999999991</cx:pt>
          <cx:pt idx="20425">10000</cx:pt>
          <cx:pt idx="20426">899.48000000000002</cx:pt>
          <cx:pt idx="20427">999.71000000000004</cx:pt>
          <cx:pt idx="20428">4980.8999999999996</cx:pt>
          <cx:pt idx="20429">9608.0300000000007</cx:pt>
          <cx:pt idx="20430">7000</cx:pt>
          <cx:pt idx="20431">499.25</cx:pt>
          <cx:pt idx="20432">1000</cx:pt>
          <cx:pt idx="20433">3680.3800000000001</cx:pt>
          <cx:pt idx="20434">1984.4300000000001</cx:pt>
          <cx:pt idx="20435">1997.27</cx:pt>
          <cx:pt idx="20436">1000</cx:pt>
          <cx:pt idx="20437">876.91999999999996</cx:pt>
          <cx:pt idx="20438">4999.0699999999997</cx:pt>
          <cx:pt idx="20439">9965.9899999999998</cx:pt>
          <cx:pt idx="20440">10000</cx:pt>
          <cx:pt idx="20441">3971.5500000000002</cx:pt>
          <cx:pt idx="20442">937.95000000000005</cx:pt>
          <cx:pt idx="20443">1768.97</cx:pt>
          <cx:pt idx="20444">19992.889999999999</cx:pt>
          <cx:pt idx="20445">8121.6999999999998</cx:pt>
          <cx:pt idx="20446">4993.9399999999996</cx:pt>
          <cx:pt idx="20447">9911.5100000000002</cx:pt>
          <cx:pt idx="20448">9383.9099999999999</cx:pt>
          <cx:pt idx="20449">4679.0600000000004</cx:pt>
          <cx:pt idx="20450">995.73000000000002</cx:pt>
          <cx:pt idx="20451">392.25</cx:pt>
          <cx:pt idx="20452">4798.2299999999996</cx:pt>
          <cx:pt idx="20453">4996.5</cx:pt>
          <cx:pt idx="20454">4998.0900000000001</cx:pt>
          <cx:pt idx="20455">6073.0900000000001</cx:pt>
          <cx:pt idx="20456">290.35000000000002</cx:pt>
          <cx:pt idx="20457">996.80999999999995</cx:pt>
          <cx:pt idx="20458">5000</cx:pt>
          <cx:pt idx="20459">965.38999999999999</cx:pt>
          <cx:pt idx="20460">499.72000000000003</cx:pt>
          <cx:pt idx="20461">9830.0200000000004</cx:pt>
          <cx:pt idx="20462">10191.25</cx:pt>
          <cx:pt idx="20463">4985.6000000000004</cx:pt>
          <cx:pt idx="20464">1027.3800000000001</cx:pt>
          <cx:pt idx="20465">9979.7000000000007</cx:pt>
          <cx:pt idx="20466">4500</cx:pt>
          <cx:pt idx="20467">10000</cx:pt>
          <cx:pt idx="20468">999.78999999999996</cx:pt>
          <cx:pt idx="20469">999.22000000000003</cx:pt>
          <cx:pt idx="20470">2000</cx:pt>
          <cx:pt idx="20471">1001.38</cx:pt>
          <cx:pt idx="20472">4996.3299999999999</cx:pt>
          <cx:pt idx="20473">8757.1499999999996</cx:pt>
          <cx:pt idx="20474">3801.25</cx:pt>
          <cx:pt idx="20475">831.00999999999999</cx:pt>
          <cx:pt idx="20476">4000</cx:pt>
          <cx:pt idx="20477">1000</cx:pt>
          <cx:pt idx="20478">973.30999999999995</cx:pt>
          <cx:pt idx="20479">5999.5200000000004</cx:pt>
          <cx:pt idx="20480">4976.6300000000001</cx:pt>
          <cx:pt idx="20481">7838.4200000000001</cx:pt>
          <cx:pt idx="20482">4932.7700000000004</cx:pt>
          <cx:pt idx="20483">1997.6400000000001</cx:pt>
          <cx:pt idx="20484">3000</cx:pt>
          <cx:pt idx="20485">7592.9099999999999</cx:pt>
          <cx:pt idx="20486">999.59000000000003</cx:pt>
          <cx:pt idx="20487">912.42999999999995</cx:pt>
          <cx:pt idx="20488">541.57000000000005</cx:pt>
          <cx:pt idx="20489">5021.2600000000002</cx:pt>
          <cx:pt idx="20490">992.08000000000004</cx:pt>
          <cx:pt idx="20491">4943.96</cx:pt>
          <cx:pt idx="20492">9893.5599999999995</cx:pt>
          <cx:pt idx="20493">1940</cx:pt>
          <cx:pt idx="20494">4999.6000000000004</cx:pt>
          <cx:pt idx="20495">4834.6000000000004</cx:pt>
          <cx:pt idx="20496">1463.8199999999999</cx:pt>
          <cx:pt idx="20497">9738.2399999999998</cx:pt>
          <cx:pt idx="20498">11007.01</cx:pt>
          <cx:pt idx="20499">1143.1300000000001</cx:pt>
          <cx:pt idx="20500">9793.1000000000004</cx:pt>
          <cx:pt idx="20501">2251.02</cx:pt>
          <cx:pt idx="20502">4531.3400000000001</cx:pt>
          <cx:pt idx="20503">1344.8399999999999</cx:pt>
          <cx:pt idx="20504">236.31999999999999</cx:pt>
          <cx:pt idx="20505">997.29999999999995</cx:pt>
          <cx:pt idx="20506">946.90999999999997</cx:pt>
          <cx:pt idx="20507">797.89999999999998</cx:pt>
          <cx:pt idx="20508">24132</cx:pt>
          <cx:pt idx="20509">813.38999999999999</cx:pt>
          <cx:pt idx="20510">1590.1199999999999</cx:pt>
          <cx:pt idx="20511">2668.1300000000001</cx:pt>
          <cx:pt idx="20512">2098</cx:pt>
          <cx:pt idx="20513">1869.5899999999999</cx:pt>
          <cx:pt idx="20514">2196.8200000000002</cx:pt>
          <cx:pt idx="20515">792.91999999999996</cx:pt>
          <cx:pt idx="20516">2960.5100000000002</cx:pt>
          <cx:pt idx="20517">969.24000000000001</cx:pt>
          <cx:pt idx="20518">910.10000000000002</cx:pt>
          <cx:pt idx="20519">997.39999999999998</cx:pt>
          <cx:pt idx="20520">356.81</cx:pt>
          <cx:pt idx="20521">2058.73</cx:pt>
          <cx:pt idx="20522">4999.9499999999998</cx:pt>
          <cx:pt idx="20523">465.52999999999997</cx:pt>
          <cx:pt idx="20524">1972.4300000000001</cx:pt>
          <cx:pt idx="20525">1002.2</cx:pt>
          <cx:pt idx="20526">2647.8699999999999</cx:pt>
          <cx:pt idx="20527">999.90999999999997</cx:pt>
          <cx:pt idx="20528">500</cx:pt>
          <cx:pt idx="20529">9900</cx:pt>
          <cx:pt idx="20530">4150.5600000000004</cx:pt>
          <cx:pt idx="20531">919.30999999999995</cx:pt>
          <cx:pt idx="20532">10421.719999999999</cx:pt>
          <cx:pt idx="20533">220</cx:pt>
          <cx:pt idx="20534">997.48000000000002</cx:pt>
          <cx:pt idx="20535">4200</cx:pt>
          <cx:pt idx="20536">3900</cx:pt>
          <cx:pt idx="20537">4023.2600000000002</cx:pt>
          <cx:pt idx="20538">7509.3999999999996</cx:pt>
          <cx:pt idx="20539">4296.29</cx:pt>
          <cx:pt idx="20540">1844.3</cx:pt>
          <cx:pt idx="20541">1012.42</cx:pt>
          <cx:pt idx="20542">4999.1700000000001</cx:pt>
          <cx:pt idx="20543">1533.01</cx:pt>
          <cx:pt idx="20544">1015.7</cx:pt>
          <cx:pt idx="20545">999.75999999999999</cx:pt>
          <cx:pt idx="20546">4971.2799999999997</cx:pt>
          <cx:pt idx="20547">500</cx:pt>
          <cx:pt idx="20548">1024.1800000000001</cx:pt>
          <cx:pt idx="20549">1472.3499999999999</cx:pt>
          <cx:pt idx="20550">499.29000000000002</cx:pt>
          <cx:pt idx="20551">2974.73</cx:pt>
          <cx:pt idx="20552">8716.2000000000007</cx:pt>
          <cx:pt idx="20553">2009.99</cx:pt>
          <cx:pt idx="20554">10000</cx:pt>
          <cx:pt idx="20555">10029</cx:pt>
          <cx:pt idx="20556">4319.6099999999997</cx:pt>
          <cx:pt idx="20557">4950</cx:pt>
          <cx:pt idx="20558">10034.790000000001</cx:pt>
          <cx:pt idx="20559">4594.0299999999997</cx:pt>
          <cx:pt idx="20560">9890.6900000000005</cx:pt>
          <cx:pt idx="20561">998.29999999999995</cx:pt>
          <cx:pt idx="20562">3999.4899999999998</cx:pt>
          <cx:pt idx="20563">3264.3499999999999</cx:pt>
          <cx:pt idx="20564">2503.9699999999998</cx:pt>
          <cx:pt idx="20565">4437.25</cx:pt>
          <cx:pt idx="20566">15000</cx:pt>
          <cx:pt idx="20567">999.75999999999999</cx:pt>
          <cx:pt idx="20568">479.44</cx:pt>
          <cx:pt idx="20569">4583.4399999999996</cx:pt>
          <cx:pt idx="20570">770.97000000000003</cx:pt>
          <cx:pt idx="20571">1219.29</cx:pt>
          <cx:pt idx="20572">4695.6300000000001</cx:pt>
          <cx:pt idx="20573">4518.29</cx:pt>
          <cx:pt idx="20574">1655</cx:pt>
          <cx:pt idx="20575">4052.6100000000001</cx:pt>
          <cx:pt idx="20576">1485.2</cx:pt>
          <cx:pt idx="20577">461.56999999999999</cx:pt>
          <cx:pt idx="20578">2000</cx:pt>
          <cx:pt idx="20579">996.59000000000003</cx:pt>
          <cx:pt idx="20580">9960.1900000000005</cx:pt>
          <cx:pt idx="20581">9975.2900000000009</cx:pt>
          <cx:pt idx="20582">2991.4200000000001</cx:pt>
          <cx:pt idx="20583">749.94000000000005</cx:pt>
          <cx:pt idx="20584">5178.4499999999998</cx:pt>
          <cx:pt idx="20585">1000</cx:pt>
          <cx:pt idx="20586">803.11000000000001</cx:pt>
          <cx:pt idx="20587">977.38</cx:pt>
          <cx:pt idx="20588">499.36000000000001</cx:pt>
          <cx:pt idx="20589">471.72000000000003</cx:pt>
          <cx:pt idx="20590">314.66000000000003</cx:pt>
          <cx:pt idx="20591">747.53999999999996</cx:pt>
          <cx:pt idx="20592">842.51999999999998</cx:pt>
          <cx:pt idx="20593">2507.0100000000002</cx:pt>
          <cx:pt idx="20594">2999.75</cx:pt>
          <cx:pt idx="20595">4000</cx:pt>
          <cx:pt idx="20596">5745.2399999999998</cx:pt>
          <cx:pt idx="20597">808.00999999999999</cx:pt>
          <cx:pt idx="20598">4973.6400000000003</cx:pt>
          <cx:pt idx="20599">10000.969999999999</cx:pt>
          <cx:pt idx="20600">10186.4</cx:pt>
          <cx:pt idx="20601">9048.8400000000001</cx:pt>
          <cx:pt idx="20602">888.29999999999995</cx:pt>
          <cx:pt idx="20603">447.05000000000001</cx:pt>
          <cx:pt idx="20604">1985.76</cx:pt>
          <cx:pt idx="20605">1108.9000000000001</cx:pt>
          <cx:pt idx="20606">767.96000000000004</cx:pt>
          <cx:pt idx="20607">895.10000000000002</cx:pt>
          <cx:pt idx="20608">1892.22</cx:pt>
          <cx:pt idx="20609">996.92999999999995</cx:pt>
          <cx:pt idx="20610">2292.3800000000001</cx:pt>
          <cx:pt idx="20611">3004.04</cx:pt>
          <cx:pt idx="20612">4927.6899999999996</cx:pt>
          <cx:pt idx="20613">9859.8199999999997</cx:pt>
          <cx:pt idx="20614">6297.0699999999997</cx:pt>
          <cx:pt idx="20615">2301.3699999999999</cx:pt>
          <cx:pt idx="20616">10249.459999999999</cx:pt>
          <cx:pt idx="20617">9986.3299999999999</cx:pt>
          <cx:pt idx="20618">4999.6400000000003</cx:pt>
          <cx:pt idx="20619">222.56</cx:pt>
          <cx:pt idx="20620">950</cx:pt>
          <cx:pt idx="20621">2896.6599999999999</cx:pt>
          <cx:pt idx="20622">981.45000000000005</cx:pt>
          <cx:pt idx="20623">2045.1700000000001</cx:pt>
          <cx:pt idx="20624">999.90999999999997</cx:pt>
          <cx:pt idx="20625">414.07999999999998</cx:pt>
          <cx:pt idx="20626">810.51999999999998</cx:pt>
          <cx:pt idx="20627">691.41999999999996</cx:pt>
          <cx:pt idx="20628">5270.1400000000003</cx:pt>
          <cx:pt idx="20629">3895.27</cx:pt>
          <cx:pt idx="20630">1500</cx:pt>
          <cx:pt idx="20631">4788.8299999999999</cx:pt>
          <cx:pt idx="20632">492.49000000000001</cx:pt>
          <cx:pt idx="20633">5497.7799999999997</cx:pt>
          <cx:pt idx="20634">3487</cx:pt>
          <cx:pt idx="20635">2864.1700000000001</cx:pt>
          <cx:pt idx="20636">1415.49</cx:pt>
          <cx:pt idx="20637">1000</cx:pt>
          <cx:pt idx="20638">388.45999999999998</cx:pt>
          <cx:pt idx="20639">2392.02</cx:pt>
          <cx:pt idx="20640">4912.4399999999996</cx:pt>
          <cx:pt idx="20641">1310.8299999999999</cx:pt>
          <cx:pt idx="20642">2105.9099999999999</cx:pt>
          <cx:pt idx="20643">1720.1199999999999</cx:pt>
          <cx:pt idx="20644">2460.1900000000001</cx:pt>
          <cx:pt idx="20645">4090.75</cx:pt>
          <cx:pt idx="20646">1729.3399999999999</cx:pt>
          <cx:pt idx="20647">79.170000000000002</cx:pt>
          <cx:pt idx="20648">860.19000000000005</cx:pt>
          <cx:pt idx="20649">7293.0799999999999</cx:pt>
          <cx:pt idx="20650">3644.3000000000002</cx:pt>
          <cx:pt idx="20651">993.90999999999997</cx:pt>
          <cx:pt idx="20652">964.87</cx:pt>
          <cx:pt idx="20653">3938.8000000000002</cx:pt>
          <cx:pt idx="20654">972.80999999999995</cx:pt>
          <cx:pt idx="20655">3999.3499999999999</cx:pt>
          <cx:pt idx="20656">448.38999999999999</cx:pt>
          <cx:pt idx="20657">807.62</cx:pt>
          <cx:pt idx="20658">4277.8800000000001</cx:pt>
          <cx:pt idx="20659">1000</cx:pt>
          <cx:pt idx="20660">844.32000000000005</cx:pt>
          <cx:pt idx="20661">2481.1700000000001</cx:pt>
          <cx:pt idx="20662">1039.98</cx:pt>
          <cx:pt idx="20663">3498.9899999999998</cx:pt>
          <cx:pt idx="20664">345.60000000000002</cx:pt>
          <cx:pt idx="20665">1000</cx:pt>
          <cx:pt idx="20666">3239.5100000000002</cx:pt>
          <cx:pt idx="20667">1000</cx:pt>
          <cx:pt idx="20668">295.43000000000001</cx:pt>
          <cx:pt idx="20669">1444.5899999999999</cx:pt>
          <cx:pt idx="20670">749</cx:pt>
          <cx:pt idx="20671">242.09999999999999</cx:pt>
          <cx:pt idx="20672">996.61000000000001</cx:pt>
          <cx:pt idx="20673">510.72000000000003</cx:pt>
          <cx:pt idx="20674">985.35000000000002</cx:pt>
          <cx:pt idx="20675">526.66999999999996</cx:pt>
          <cx:pt idx="20676">563.49000000000001</cx:pt>
          <cx:pt idx="20677">2060.0500000000002</cx:pt>
          <cx:pt idx="20678">10067.290000000001</cx:pt>
          <cx:pt idx="20679">4249.3999999999996</cx:pt>
          <cx:pt idx="20680">2627.6199999999999</cx:pt>
          <cx:pt idx="20681">832.22000000000003</cx:pt>
          <cx:pt idx="20682">7491.3800000000001</cx:pt>
          <cx:pt idx="20683">500</cx:pt>
          <cx:pt idx="20684">2779</cx:pt>
          <cx:pt idx="20685">1983.4400000000001</cx:pt>
          <cx:pt idx="20686">882.33000000000004</cx:pt>
          <cx:pt idx="20687">361.61000000000001</cx:pt>
          <cx:pt idx="20688">499.27999999999997</cx:pt>
          <cx:pt idx="20689">9832.2199999999993</cx:pt>
          <cx:pt idx="20690">5000</cx:pt>
          <cx:pt idx="20691">2465.2600000000002</cx:pt>
          <cx:pt idx="20692">3000.0799999999999</cx:pt>
          <cx:pt idx="20693">1451.3800000000001</cx:pt>
          <cx:pt idx="20694">1618.8900000000001</cx:pt>
          <cx:pt idx="20695">9800.4799999999996</cx:pt>
          <cx:pt idx="20696">1004.05</cx:pt>
          <cx:pt idx="20697">559.36000000000001</cx:pt>
          <cx:pt idx="20698">5065.3599999999997</cx:pt>
          <cx:pt idx="20699">1498.7</cx:pt>
          <cx:pt idx="20700">500</cx:pt>
          <cx:pt idx="20701">998.02999999999997</cx:pt>
          <cx:pt idx="20702">991.02999999999997</cx:pt>
          <cx:pt idx="20703">7500</cx:pt>
          <cx:pt idx="20704">4980</cx:pt>
          <cx:pt idx="20705">868.26999999999998</cx:pt>
          <cx:pt idx="20706">4958.54</cx:pt>
          <cx:pt idx="20707">9842.1100000000006</cx:pt>
          <cx:pt idx="20708">464.81</cx:pt>
          <cx:pt idx="20709">3882.1700000000001</cx:pt>
          <cx:pt idx="20710">369.62</cx:pt>
          <cx:pt idx="20711">798.77999999999997</cx:pt>
          <cx:pt idx="20712">782.63999999999999</cx:pt>
          <cx:pt idx="20713">4999.96</cx:pt>
          <cx:pt idx="20714">999.48000000000002</cx:pt>
          <cx:pt idx="20715">663.63</cx:pt>
          <cx:pt idx="20716">2861.7399999999998</cx:pt>
          <cx:pt idx="20717">1018.55</cx:pt>
          <cx:pt idx="20718">1505.95</cx:pt>
          <cx:pt idx="20719">1019</cx:pt>
          <cx:pt idx="20720">1498.55</cx:pt>
          <cx:pt idx="20721">7000</cx:pt>
          <cx:pt idx="20722">94.489999999999995</cx:pt>
          <cx:pt idx="20723">532.30999999999995</cx:pt>
          <cx:pt idx="20724">1064.9000000000001</cx:pt>
          <cx:pt idx="20725">9668.2399999999998</cx:pt>
          <cx:pt idx="20726">1996.4200000000001</cx:pt>
          <cx:pt idx="20727">768.77999999999997</cx:pt>
          <cx:pt idx="20728">1038.53</cx:pt>
          <cx:pt idx="20729">1002.35</cx:pt>
          <cx:pt idx="20730">1992.05</cx:pt>
          <cx:pt idx="20731">3569.0100000000002</cx:pt>
          <cx:pt idx="20732">4887.5100000000002</cx:pt>
          <cx:pt idx="20733">957.35000000000002</cx:pt>
          <cx:pt idx="20734">500</cx:pt>
          <cx:pt idx="20735">9717.2700000000004</cx:pt>
          <cx:pt idx="20736">9998.8400000000001</cx:pt>
          <cx:pt idx="20737">16515.91</cx:pt>
          <cx:pt idx="20738">2745.4499999999998</cx:pt>
          <cx:pt idx="20739">4995.3100000000004</cx:pt>
          <cx:pt idx="20740">2400.3400000000001</cx:pt>
          <cx:pt idx="20741">284.80000000000001</cx:pt>
          <cx:pt idx="20742">4737.7700000000004</cx:pt>
          <cx:pt idx="20743">5000</cx:pt>
          <cx:pt idx="20744">4966.7299999999996</cx:pt>
          <cx:pt idx="20745">8000</cx:pt>
          <cx:pt idx="20746">1432.8699999999999</cx:pt>
          <cx:pt idx="20747">1000</cx:pt>
          <cx:pt idx="20748">1060.0699999999999</cx:pt>
          <cx:pt idx="20749">2757.4699999999998</cx:pt>
          <cx:pt idx="20750">4956.5600000000004</cx:pt>
          <cx:pt idx="20751">927.35000000000002</cx:pt>
          <cx:pt idx="20752">2012.6300000000001</cx:pt>
          <cx:pt idx="20753">2005</cx:pt>
          <cx:pt idx="20754">764.53999999999996</cx:pt>
          <cx:pt idx="20755">77.079999999999998</cx:pt>
          <cx:pt idx="20756">2400</cx:pt>
          <cx:pt idx="20757">499.52999999999997</cx:pt>
          <cx:pt idx="20758">5003.8999999999996</cx:pt>
          <cx:pt idx="20759">2000</cx:pt>
          <cx:pt idx="20760">340.31</cx:pt>
          <cx:pt idx="20761">9099.7000000000007</cx:pt>
          <cx:pt idx="20762">304.85000000000002</cx:pt>
          <cx:pt idx="20763">1042.3599999999999</cx:pt>
          <cx:pt idx="20764">1865.3699999999999</cx:pt>
          <cx:pt idx="20765">10026.24</cx:pt>
          <cx:pt idx="20766">4011.7199999999998</cx:pt>
          <cx:pt idx="20767">2877.1799999999998</cx:pt>
          <cx:pt idx="20768">1007.0599999999999</cx:pt>
          <cx:pt idx="20769">997.10000000000002</cx:pt>
          <cx:pt idx="20770">2000.3099999999999</cx:pt>
          <cx:pt idx="20771">4314.46</cx:pt>
          <cx:pt idx="20772">4994.9200000000001</cx:pt>
          <cx:pt idx="20773">1494.7</cx:pt>
          <cx:pt idx="20774">1173.74</cx:pt>
          <cx:pt idx="20775">954.96000000000004</cx:pt>
          <cx:pt idx="20776">6425.6899999999996</cx:pt>
          <cx:pt idx="20777">2297.1199999999999</cx:pt>
          <cx:pt idx="20778">1788.1800000000001</cx:pt>
          <cx:pt idx="20779">5220.4799999999996</cx:pt>
          <cx:pt idx="20780">605.62</cx:pt>
          <cx:pt idx="20781">3727.8800000000001</cx:pt>
          <cx:pt idx="20782">2025.5999999999999</cx:pt>
          <cx:pt idx="20783">106.90000000000001</cx:pt>
          <cx:pt idx="20784">69.280000000000001</cx:pt>
          <cx:pt idx="20785">10000</cx:pt>
          <cx:pt idx="20786">980.04999999999995</cx:pt>
          <cx:pt idx="20787">318.43000000000001</cx:pt>
          <cx:pt idx="20788">478.25999999999999</cx:pt>
          <cx:pt idx="20789">536.79999999999995</cx:pt>
          <cx:pt idx="20790">267.06999999999999</cx:pt>
          <cx:pt idx="20791">910.86000000000001</cx:pt>
          <cx:pt idx="20792">995</cx:pt>
          <cx:pt idx="20793">499.74000000000001</cx:pt>
          <cx:pt idx="20794">4974.21</cx:pt>
          <cx:pt idx="20795">4194.4099999999999</cx:pt>
          <cx:pt idx="20796">999.75</cx:pt>
          <cx:pt idx="20797">304.70999999999998</cx:pt>
          <cx:pt idx="20798">961.89999999999998</cx:pt>
          <cx:pt idx="20799">9972.75</cx:pt>
          <cx:pt idx="20800">10000</cx:pt>
          <cx:pt idx="20801">10000</cx:pt>
          <cx:pt idx="20802">799.57000000000005</cx:pt>
          <cx:pt idx="20803">4999.21</cx:pt>
          <cx:pt idx="20804">2470.04</cx:pt>
          <cx:pt idx="20805">734</cx:pt>
          <cx:pt idx="20806">4247.0900000000001</cx:pt>
          <cx:pt idx="20807">9900.0300000000007</cx:pt>
          <cx:pt idx="20808">928.09000000000003</cx:pt>
          <cx:pt idx="20809">2073.5100000000002</cx:pt>
          <cx:pt idx="20810">4920.8400000000001</cx:pt>
          <cx:pt idx="20811">3196.6799999999998</cx:pt>
          <cx:pt idx="20812">1000</cx:pt>
          <cx:pt idx="20813">877.74000000000001</cx:pt>
          <cx:pt idx="20814">9658.6700000000001</cx:pt>
          <cx:pt idx="20815">9590.2600000000002</cx:pt>
          <cx:pt idx="20816">1930.98</cx:pt>
          <cx:pt idx="20817">980.52999999999997</cx:pt>
          <cx:pt idx="20818">1906.8900000000001</cx:pt>
          <cx:pt idx="20819">839.87</cx:pt>
          <cx:pt idx="20820">4573.9099999999999</cx:pt>
          <cx:pt idx="20821">9509.9200000000001</cx:pt>
          <cx:pt idx="20822">2808.1900000000001</cx:pt>
          <cx:pt idx="20823">999.25999999999999</cx:pt>
          <cx:pt idx="20824">511.75</cx:pt>
          <cx:pt idx="20825">1041.73</cx:pt>
          <cx:pt idx="20826">4911.3900000000003</cx:pt>
          <cx:pt idx="20827">4980</cx:pt>
          <cx:pt idx="20828">8000</cx:pt>
          <cx:pt idx="20829">907.97000000000003</cx:pt>
          <cx:pt idx="20830">1133.95</cx:pt>
          <cx:pt idx="20831">10000</cx:pt>
          <cx:pt idx="20832">999.77999999999997</cx:pt>
          <cx:pt idx="20833">1999.9300000000001</cx:pt>
          <cx:pt idx="20834">1028.1300000000001</cx:pt>
          <cx:pt idx="20835">1996.5699999999999</cx:pt>
          <cx:pt idx="20836">1999.48</cx:pt>
          <cx:pt idx="20837">1995.4300000000001</cx:pt>
          <cx:pt idx="20838">141.78</cx:pt>
          <cx:pt idx="20839">422.73000000000002</cx:pt>
          <cx:pt idx="20840">2007.21</cx:pt>
          <cx:pt idx="20841">1806.97</cx:pt>
          <cx:pt idx="20842">888.41999999999996</cx:pt>
          <cx:pt idx="20843">10031.889999999999</cx:pt>
          <cx:pt idx="20844">998.04999999999995</cx:pt>
          <cx:pt idx="20845">1452.6400000000001</cx:pt>
          <cx:pt idx="20846">998.24000000000001</cx:pt>
          <cx:pt idx="20847">1794.8800000000001</cx:pt>
          <cx:pt idx="20848">4650.3199999999997</cx:pt>
          <cx:pt idx="20849">2030.02</cx:pt>
          <cx:pt idx="20850">94.939999999999998</cx:pt>
          <cx:pt idx="20851">1899.6500000000001</cx:pt>
          <cx:pt idx="20852">8447.2299999999996</cx:pt>
          <cx:pt idx="20853">369.56</cx:pt>
          <cx:pt idx="20854">9693.7199999999993</cx:pt>
          <cx:pt idx="20855">6075.0299999999997</cx:pt>
          <cx:pt idx="20856">1871.9400000000001</cx:pt>
          <cx:pt idx="20857">977.59000000000003</cx:pt>
          <cx:pt idx="20858">279.88</cx:pt>
          <cx:pt idx="20859">998.62</cx:pt>
          <cx:pt idx="20860">3771.3299999999999</cx:pt>
          <cx:pt idx="20861">6700</cx:pt>
          <cx:pt idx="20862">1806</cx:pt>
          <cx:pt idx="20863">2884.2399999999998</cx:pt>
          <cx:pt idx="20864">541.51999999999998</cx:pt>
          <cx:pt idx="20865">999.64999999999998</cx:pt>
          <cx:pt idx="20866">751.25999999999999</cx:pt>
          <cx:pt idx="20867">2312.6300000000001</cx:pt>
          <cx:pt idx="20868">8989.5900000000001</cx:pt>
          <cx:pt idx="20869">9909.8199999999997</cx:pt>
          <cx:pt idx="20870">1000</cx:pt>
          <cx:pt idx="20871">4794.8199999999997</cx:pt>
          <cx:pt idx="20872">3476.0799999999999</cx:pt>
          <cx:pt idx="20873">1322.5599999999999</cx:pt>
          <cx:pt idx="20874">500</cx:pt>
          <cx:pt idx="20875">500</cx:pt>
          <cx:pt idx="20876">999.5</cx:pt>
          <cx:pt idx="20877">213.13999999999999</cx:pt>
          <cx:pt idx="20878">1554.75</cx:pt>
          <cx:pt idx="20879">2976.9899999999998</cx:pt>
          <cx:pt idx="20880">999.51999999999998</cx:pt>
          <cx:pt idx="20881">509.19999999999999</cx:pt>
          <cx:pt idx="20882">2574.0799999999999</cx:pt>
          <cx:pt idx="20883">611.49000000000001</cx:pt>
          <cx:pt idx="20884">1294.48</cx:pt>
          <cx:pt idx="20885">947.98000000000002</cx:pt>
          <cx:pt idx="20886">2916.6999999999998</cx:pt>
          <cx:pt idx="20887">6358.1300000000001</cx:pt>
          <cx:pt idx="20888">2276.54</cx:pt>
          <cx:pt idx="20889">986.48000000000002</cx:pt>
          <cx:pt idx="20890">382.57999999999998</cx:pt>
          <cx:pt idx="20891">10000</cx:pt>
          <cx:pt idx="20892">1999.3699999999999</cx:pt>
          <cx:pt idx="20893">809.58000000000004</cx:pt>
          <cx:pt idx="20894">4259.1700000000001</cx:pt>
          <cx:pt idx="20895">1483.74</cx:pt>
          <cx:pt idx="20896">10012.51</cx:pt>
          <cx:pt idx="20897">986.74000000000001</cx:pt>
          <cx:pt idx="20898">898.84000000000003</cx:pt>
          <cx:pt idx="20899">2513.0700000000002</cx:pt>
          <cx:pt idx="20900">298.25999999999999</cx:pt>
          <cx:pt idx="20901">997.61000000000001</cx:pt>
          <cx:pt idx="20902">4917.3699999999999</cx:pt>
          <cx:pt idx="20903">824.75</cx:pt>
          <cx:pt idx="20904">2500</cx:pt>
          <cx:pt idx="20905">999.85000000000002</cx:pt>
          <cx:pt idx="20906">1992.8399999999999</cx:pt>
          <cx:pt idx="20907">3943.1199999999999</cx:pt>
          <cx:pt idx="20908">993.63999999999999</cx:pt>
          <cx:pt idx="20909">259.54000000000002</cx:pt>
          <cx:pt idx="20910">5002.8900000000003</cx:pt>
          <cx:pt idx="20911">9693.7600000000002</cx:pt>
          <cx:pt idx="20912">1120.3900000000001</cx:pt>
          <cx:pt idx="20913">936.79999999999995</cx:pt>
          <cx:pt idx="20914">997.39999999999998</cx:pt>
          <cx:pt idx="20915">998.99000000000001</cx:pt>
          <cx:pt idx="20916">992.63</cx:pt>
          <cx:pt idx="20917">4846.71</cx:pt>
          <cx:pt idx="20918">2974.1999999999998</cx:pt>
          <cx:pt idx="20919">997.69000000000005</cx:pt>
          <cx:pt idx="20920">601.92999999999995</cx:pt>
          <cx:pt idx="20921">1995.1199999999999</cx:pt>
          <cx:pt idx="20922">1004.03</cx:pt>
          <cx:pt idx="20923">3307.48</cx:pt>
          <cx:pt idx="20924">39.229999999999997</cx:pt>
          <cx:pt idx="20925">1711.78</cx:pt>
          <cx:pt idx="20926">994.5</cx:pt>
          <cx:pt idx="20927">4999.4300000000003</cx:pt>
          <cx:pt idx="20928">14000</cx:pt>
          <cx:pt idx="20929">994.15999999999997</cx:pt>
          <cx:pt idx="20930">2876.23</cx:pt>
          <cx:pt idx="20931">4619.4499999999998</cx:pt>
          <cx:pt idx="20932">998.00999999999999</cx:pt>
          <cx:pt idx="20933">746.32000000000005</cx:pt>
          <cx:pt idx="20934">1651.1300000000001</cx:pt>
          <cx:pt idx="20935">7709.0200000000004</cx:pt>
          <cx:pt idx="20936">3625.1799999999998</cx:pt>
          <cx:pt idx="20937">863.83000000000004</cx:pt>
          <cx:pt idx="20938">4958.9099999999999</cx:pt>
          <cx:pt idx="20939">10000</cx:pt>
          <cx:pt idx="20940">1954.0699999999999</cx:pt>
          <cx:pt idx="20941">992.90999999999997</cx:pt>
          <cx:pt idx="20942">977.55999999999995</cx:pt>
          <cx:pt idx="20943">1300.8</cx:pt>
          <cx:pt idx="20944">1000</cx:pt>
          <cx:pt idx="20945">3791.1599999999999</cx:pt>
          <cx:pt idx="20946">936.05999999999995</cx:pt>
          <cx:pt idx="20947">4893.7299999999996</cx:pt>
          <cx:pt idx="20948">2907.0700000000002</cx:pt>
          <cx:pt idx="20949">583.21000000000004</cx:pt>
          <cx:pt idx="20950">9999.9099999999999</cx:pt>
          <cx:pt idx="20951">2493.0300000000002</cx:pt>
          <cx:pt idx="20952">3975.2399999999998</cx:pt>
          <cx:pt idx="20953">1980.97</cx:pt>
          <cx:pt idx="20954">500</cx:pt>
          <cx:pt idx="20955">9823.4899999999998</cx:pt>
          <cx:pt idx="20956">10010.790000000001</cx:pt>
          <cx:pt idx="20957">175.06999999999999</cx:pt>
          <cx:pt idx="20958">9557.7199999999993</cx:pt>
          <cx:pt idx="20959">5039.7399999999998</cx:pt>
          <cx:pt idx="20960">970.77999999999997</cx:pt>
          <cx:pt idx="20961">1987.77</cx:pt>
          <cx:pt idx="20962">1961</cx:pt>
          <cx:pt idx="20963">2997.8200000000002</cx:pt>
          <cx:pt idx="20964">783.39999999999998</cx:pt>
          <cx:pt idx="20965">1000.27</cx:pt>
          <cx:pt idx="20966">908.51999999999998</cx:pt>
          <cx:pt idx="20967">4979.1400000000003</cx:pt>
          <cx:pt idx="20968">4817.75</cx:pt>
          <cx:pt idx="20969">1003.6799999999999</cx:pt>
          <cx:pt idx="20970">9769.4200000000001</cx:pt>
          <cx:pt idx="20971">2714.7600000000002</cx:pt>
          <cx:pt idx="20972">1010.54</cx:pt>
          <cx:pt idx="20973">999.34000000000003</cx:pt>
          <cx:pt idx="20974">921.38999999999999</cx:pt>
          <cx:pt idx="20975">3024.0799999999999</cx:pt>
          <cx:pt idx="20976">854.01999999999998</cx:pt>
          <cx:pt idx="20977">2502.6799999999998</cx:pt>
          <cx:pt idx="20978">4915.8699999999999</cx:pt>
          <cx:pt idx="20979">5270.8000000000002</cx:pt>
          <cx:pt idx="20980">498.57999999999998</cx:pt>
          <cx:pt idx="20981">456.07999999999998</cx:pt>
          <cx:pt idx="20982">451.89999999999998</cx:pt>
          <cx:pt idx="20983">2974.4099999999999</cx:pt>
          <cx:pt idx="20984">392.99000000000001</cx:pt>
          <cx:pt idx="20985">467.73000000000002</cx:pt>
          <cx:pt idx="20986">4923.3400000000001</cx:pt>
          <cx:pt idx="20987">1993.0999999999999</cx:pt>
          <cx:pt idx="20988">6541.96</cx:pt>
          <cx:pt idx="20989">4472.0200000000004</cx:pt>
          <cx:pt idx="20990">6002.1599999999999</cx:pt>
          <cx:pt idx="20991">946.25</cx:pt>
          <cx:pt idx="20992">669.44000000000005</cx:pt>
          <cx:pt idx="20993">3496.4200000000001</cx:pt>
          <cx:pt idx="20994">1000</cx:pt>
          <cx:pt idx="20995">969.17999999999995</cx:pt>
          <cx:pt idx="20996">1570.0799999999999</cx:pt>
          <cx:pt idx="20997">2977.1300000000001</cx:pt>
          <cx:pt idx="20998">975</cx:pt>
          <cx:pt idx="20999">995.42999999999995</cx:pt>
          <cx:pt idx="21000">268.16000000000003</cx:pt>
          <cx:pt idx="21001">5018.3699999999999</cx:pt>
          <cx:pt idx="21002">719.52999999999997</cx:pt>
          <cx:pt idx="21003">910.47000000000003</cx:pt>
          <cx:pt idx="21004">689.39999999999998</cx:pt>
          <cx:pt idx="21005">2000.3399999999999</cx:pt>
          <cx:pt idx="21006">9988.75</cx:pt>
          <cx:pt idx="21007">728.12</cx:pt>
          <cx:pt idx="21008">1425.6900000000001</cx:pt>
          <cx:pt idx="21009">1017.34</cx:pt>
          <cx:pt idx="21010">4803.0200000000004</cx:pt>
          <cx:pt idx="21011">6630.6300000000001</cx:pt>
          <cx:pt idx="21012">1010.11</cx:pt>
          <cx:pt idx="21013">4905.8599999999997</cx:pt>
          <cx:pt idx="21014">7917.3699999999999</cx:pt>
          <cx:pt idx="21015">3394.8699999999999</cx:pt>
          <cx:pt idx="21016">907.19000000000005</cx:pt>
          <cx:pt idx="21017">15000</cx:pt>
          <cx:pt idx="21018">2744.9899999999998</cx:pt>
          <cx:pt idx="21019">997.63</cx:pt>
          <cx:pt idx="21020">11528.709999999999</cx:pt>
          <cx:pt idx="21021">1478.1700000000001</cx:pt>
          <cx:pt idx="21022">9923.4699999999993</cx:pt>
          <cx:pt idx="21023">5103.3699999999999</cx:pt>
          <cx:pt idx="21024">4948.5699999999997</cx:pt>
          <cx:pt idx="21025">4488.3599999999997</cx:pt>
          <cx:pt idx="21026">3956.75</cx:pt>
          <cx:pt idx="21027">1548.05</cx:pt>
          <cx:pt idx="21028">711.63</cx:pt>
          <cx:pt idx="21029">7516.4899999999998</cx:pt>
          <cx:pt idx="21030">500</cx:pt>
          <cx:pt idx="21031">1829.6199999999999</cx:pt>
          <cx:pt idx="21032">1658.9400000000001</cx:pt>
          <cx:pt idx="21033">9865.7999999999993</cx:pt>
          <cx:pt idx="21034">1994.4000000000001</cx:pt>
          <cx:pt idx="21035">1485.4200000000001</cx:pt>
          <cx:pt idx="21036">1372.49</cx:pt>
          <cx:pt idx="21037">9735.8099999999995</cx:pt>
          <cx:pt idx="21038">1690.6300000000001</cx:pt>
          <cx:pt idx="21039">3030.4499999999998</cx:pt>
          <cx:pt idx="21040">9986.9699999999993</cx:pt>
          <cx:pt idx="21041">9955.5</cx:pt>
          <cx:pt idx="21042">1719.3699999999999</cx:pt>
          <cx:pt idx="21043">1771.6700000000001</cx:pt>
          <cx:pt idx="21044">4999.2600000000002</cx:pt>
          <cx:pt idx="21045">5000</cx:pt>
          <cx:pt idx="21046">1725.3699999999999</cx:pt>
          <cx:pt idx="21047">993.48000000000002</cx:pt>
          <cx:pt idx="21048">3007.9299999999998</cx:pt>
          <cx:pt idx="21049">381.43000000000001</cx:pt>
          <cx:pt idx="21050">1000</cx:pt>
          <cx:pt idx="21051">947.42999999999995</cx:pt>
          <cx:pt idx="21052">1004.0700000000001</cx:pt>
          <cx:pt idx="21053">1479.24</cx:pt>
          <cx:pt idx="21054">964.97000000000003</cx:pt>
          <cx:pt idx="21055">500</cx:pt>
          <cx:pt idx="21056">1726.5999999999999</cx:pt>
          <cx:pt idx="21057">792.08000000000004</cx:pt>
          <cx:pt idx="21058">968.55999999999995</cx:pt>
          <cx:pt idx="21059">2960.8099999999999</cx:pt>
          <cx:pt idx="21060">9081.6700000000001</cx:pt>
          <cx:pt idx="21061">464.31</cx:pt>
          <cx:pt idx="21062">1036.23</cx:pt>
          <cx:pt idx="21063">714.17999999999995</cx:pt>
          <cx:pt idx="21064">9950</cx:pt>
          <cx:pt idx="21065">9092.3600000000006</cx:pt>
          <cx:pt idx="21066">287.76999999999998</cx:pt>
          <cx:pt idx="21067">1000</cx:pt>
          <cx:pt idx="21068">682.84000000000003</cx:pt>
          <cx:pt idx="21069">9659.7299999999996</cx:pt>
          <cx:pt idx="21070">4607.0600000000004</cx:pt>
          <cx:pt idx="21071">1707.0899999999999</cx:pt>
          <cx:pt idx="21072">996.75</cx:pt>
          <cx:pt idx="21073">393.92000000000002</cx:pt>
          <cx:pt idx="21074">870.13</cx:pt>
          <cx:pt idx="21075">5000</cx:pt>
          <cx:pt idx="21076">5013.9300000000003</cx:pt>
          <cx:pt idx="21077">473.06999999999999</cx:pt>
          <cx:pt idx="21078">9453.8999999999996</cx:pt>
          <cx:pt idx="21079">1468.97</cx:pt>
          <cx:pt idx="21080">4740</cx:pt>
          <cx:pt idx="21081">90.430000000000007</cx:pt>
          <cx:pt idx="21082">109.16</cx:pt>
          <cx:pt idx="21083">385.80000000000001</cx:pt>
          <cx:pt idx="21084">4900</cx:pt>
          <cx:pt idx="21085">8247.6399999999994</cx:pt>
          <cx:pt idx="21086">3390.3299999999999</cx:pt>
          <cx:pt idx="21087">7499.6899999999996</cx:pt>
          <cx:pt idx="21088">2829.9499999999998</cx:pt>
          <cx:pt idx="21089">4936.8299999999999</cx:pt>
          <cx:pt idx="21090">2955.9699999999998</cx:pt>
          <cx:pt idx="21091">1999.0899999999999</cx:pt>
          <cx:pt idx="21092">1518.6400000000001</cx:pt>
          <cx:pt idx="21093">4963.2399999999998</cx:pt>
          <cx:pt idx="21094">1901.8900000000001</cx:pt>
          <cx:pt idx="21095">1508.8599999999999</cx:pt>
          <cx:pt idx="21096">454.88999999999999</cx:pt>
          <cx:pt idx="21097">498.54000000000002</cx:pt>
          <cx:pt idx="21098">7943.1000000000004</cx:pt>
          <cx:pt idx="21099">802.75</cx:pt>
          <cx:pt idx="21100">1063.8499999999999</cx:pt>
          <cx:pt idx="21101">435.99000000000001</cx:pt>
          <cx:pt idx="21102">1958.3900000000001</cx:pt>
          <cx:pt idx="21103">9988.0799999999999</cx:pt>
          <cx:pt idx="21104">1893.27</cx:pt>
          <cx:pt idx="21105">2927.1900000000001</cx:pt>
          <cx:pt idx="21106">938.20000000000005</cx:pt>
          <cx:pt idx="21107">1270.6800000000001</cx:pt>
          <cx:pt idx="21108">1678.0799999999999</cx:pt>
          <cx:pt idx="21109">1684.5699999999999</cx:pt>
          <cx:pt idx="21110">7529.3599999999997</cx:pt>
          <cx:pt idx="21111">1500</cx:pt>
          <cx:pt idx="21112">826.34000000000003</cx:pt>
          <cx:pt idx="21113">546.82000000000005</cx:pt>
          <cx:pt idx="21114">5000</cx:pt>
          <cx:pt idx="21115">999.79999999999995</cx:pt>
          <cx:pt idx="21116">7487.75</cx:pt>
          <cx:pt idx="21117">467.62</cx:pt>
          <cx:pt idx="21118">531.63999999999999</cx:pt>
          <cx:pt idx="21119">583.30999999999995</cx:pt>
          <cx:pt idx="21120">1000.23</cx:pt>
          <cx:pt idx="21121">3923.1900000000001</cx:pt>
          <cx:pt idx="21122">6559.3900000000003</cx:pt>
          <cx:pt idx="21123">2998.1100000000001</cx:pt>
          <cx:pt idx="21124">2358.8600000000001</cx:pt>
          <cx:pt idx="21125">4952.8100000000004</cx:pt>
          <cx:pt idx="21126">499.36000000000001</cx:pt>
          <cx:pt idx="21127">757.05999999999995</cx:pt>
          <cx:pt idx="21128">6295.1800000000003</cx:pt>
          <cx:pt idx="21129">486.81</cx:pt>
          <cx:pt idx="21130">2999.4699999999998</cx:pt>
          <cx:pt idx="21131">3000</cx:pt>
          <cx:pt idx="21132">3740.48</cx:pt>
          <cx:pt idx="21133">852.63999999999999</cx:pt>
          <cx:pt idx="21134">1923.0999999999999</cx:pt>
          <cx:pt idx="21135">499.42000000000002</cx:pt>
          <cx:pt idx="21136">1499.8599999999999</cx:pt>
          <cx:pt idx="21137">1292.5899999999999</cx:pt>
          <cx:pt idx="21138">939.42999999999995</cx:pt>
          <cx:pt idx="21139">3800.02</cx:pt>
          <cx:pt idx="21140">498.36000000000001</cx:pt>
          <cx:pt idx="21141">2997.9899999999998</cx:pt>
          <cx:pt idx="21142">9999.7099999999991</cx:pt>
          <cx:pt idx="21143">600</cx:pt>
          <cx:pt idx="21144">2671.5</cx:pt>
          <cx:pt idx="21145">1424</cx:pt>
          <cx:pt idx="21146">1449.6900000000001</cx:pt>
          <cx:pt idx="21147">1999.28</cx:pt>
          <cx:pt idx="21148">9999.6100000000006</cx:pt>
          <cx:pt idx="21149">4999.9799999999996</cx:pt>
          <cx:pt idx="21150">656.15999999999997</cx:pt>
          <cx:pt idx="21151">1027.3</cx:pt>
          <cx:pt idx="21152">1920.5</cx:pt>
          <cx:pt idx="21153">6102.1499999999996</cx:pt>
          <cx:pt idx="21154">9509.5900000000001</cx:pt>
          <cx:pt idx="21155">3983.1900000000001</cx:pt>
          <cx:pt idx="21156">795.15999999999997</cx:pt>
          <cx:pt idx="21157">286.26999999999998</cx:pt>
          <cx:pt idx="21158">1888.79</cx:pt>
          <cx:pt idx="21159">960.74000000000001</cx:pt>
          <cx:pt idx="21160">1981.21</cx:pt>
          <cx:pt idx="21161">7500</cx:pt>
          <cx:pt idx="21162">868.55999999999995</cx:pt>
          <cx:pt idx="21163">992</cx:pt>
          <cx:pt idx="21164">1791.25</cx:pt>
          <cx:pt idx="21165">4017.0599999999999</cx:pt>
          <cx:pt idx="21166">1500</cx:pt>
          <cx:pt idx="21167">1892.1600000000001</cx:pt>
          <cx:pt idx="21168">502.5</cx:pt>
          <cx:pt idx="21169">1179.3399999999999</cx:pt>
          <cx:pt idx="21170">9571.3899999999994</cx:pt>
          <cx:pt idx="21171">4164.9300000000003</cx:pt>
          <cx:pt idx="21172">1289</cx:pt>
          <cx:pt idx="21173">1965.51</cx:pt>
          <cx:pt idx="21174">916.48000000000002</cx:pt>
          <cx:pt idx="21175">746.51999999999998</cx:pt>
          <cx:pt idx="21176">8005.0799999999999</cx:pt>
          <cx:pt idx="21177">9777.9599999999991</cx:pt>
          <cx:pt idx="21178">994.67999999999995</cx:pt>
          <cx:pt idx="21179">910</cx:pt>
          <cx:pt idx="21180">4986.7200000000003</cx:pt>
          <cx:pt idx="21181">5436.1199999999999</cx:pt>
          <cx:pt idx="21182">770.11000000000001</cx:pt>
          <cx:pt idx="21183">3099.5999999999999</cx:pt>
          <cx:pt idx="21184">1495.21</cx:pt>
          <cx:pt idx="21185">1586.1700000000001</cx:pt>
          <cx:pt idx="21186">6996.4200000000001</cx:pt>
          <cx:pt idx="21187">3492.6999999999998</cx:pt>
          <cx:pt idx="21188">1500</cx:pt>
          <cx:pt idx="21189">1491.75</cx:pt>
          <cx:pt idx="21190">750.05999999999995</cx:pt>
          <cx:pt idx="21191">80</cx:pt>
          <cx:pt idx="21192">4444.79</cx:pt>
          <cx:pt idx="21193">8895.8500000000004</cx:pt>
          <cx:pt idx="21194">9999.9899999999998</cx:pt>
          <cx:pt idx="21195">131.11000000000001</cx:pt>
          <cx:pt idx="21196">1757.1600000000001</cx:pt>
          <cx:pt idx="21197">838.80999999999995</cx:pt>
          <cx:pt idx="21198">346.10000000000002</cx:pt>
          <cx:pt idx="21199">9498.3700000000008</cx:pt>
          <cx:pt idx="21200">9963.7399999999998</cx:pt>
          <cx:pt idx="21201">2999.04</cx:pt>
          <cx:pt idx="21202">822.01999999999998</cx:pt>
          <cx:pt idx="21203">9835</cx:pt>
          <cx:pt idx="21204">4993.9200000000001</cx:pt>
          <cx:pt idx="21205">472.52999999999997</cx:pt>
          <cx:pt idx="21206">850.97000000000003</cx:pt>
          <cx:pt idx="21207">4057.2800000000002</cx:pt>
          <cx:pt idx="21208">994.91999999999996</cx:pt>
          <cx:pt idx="21209">493.50999999999999</cx:pt>
          <cx:pt idx="21210">1011.83</cx:pt>
          <cx:pt idx="21211">1000</cx:pt>
          <cx:pt idx="21212">971.67999999999995</cx:pt>
          <cx:pt idx="21213">4999.6899999999996</cx:pt>
          <cx:pt idx="21214">7392.7700000000004</cx:pt>
          <cx:pt idx="21215">4248.5600000000004</cx:pt>
          <cx:pt idx="21216">988.62</cx:pt>
          <cx:pt idx="21217">13899.02</cx:pt>
          <cx:pt idx="21218">2500</cx:pt>
          <cx:pt idx="21219">338.38999999999999</cx:pt>
          <cx:pt idx="21220">7482.5900000000001</cx:pt>
          <cx:pt idx="21221">1005.17</cx:pt>
          <cx:pt idx="21222">2496.3699999999999</cx:pt>
          <cx:pt idx="21223">1860.5</cx:pt>
          <cx:pt idx="21224">499.79000000000002</cx:pt>
          <cx:pt idx="21225">1000</cx:pt>
          <cx:pt idx="21226">293.30000000000001</cx:pt>
          <cx:pt idx="21227">959.50999999999999</cx:pt>
          <cx:pt idx="21228">4333.2200000000003</cx:pt>
          <cx:pt idx="21229">1996.77</cx:pt>
          <cx:pt idx="21230">4977.1400000000003</cx:pt>
          <cx:pt idx="21231">1998.4100000000001</cx:pt>
          <cx:pt idx="21232">2738.9699999999998</cx:pt>
          <cx:pt idx="21233">10000</cx:pt>
          <cx:pt idx="21234">664.96000000000004</cx:pt>
          <cx:pt idx="21235">2100</cx:pt>
          <cx:pt idx="21236">7704.3699999999999</cx:pt>
          <cx:pt idx="21237">4190.0799999999999</cx:pt>
          <cx:pt idx="21238">9566.9200000000001</cx:pt>
          <cx:pt idx="21239">424.31</cx:pt>
          <cx:pt idx="21240">1995.99</cx:pt>
          <cx:pt idx="21241">34000</cx:pt>
          <cx:pt idx="21242">494.07999999999998</cx:pt>
          <cx:pt idx="21243">511.25</cx:pt>
          <cx:pt idx="21244">4892.5799999999999</cx:pt>
          <cx:pt idx="21245">2361.9400000000001</cx:pt>
          <cx:pt idx="21246">10039.780000000001</cx:pt>
          <cx:pt idx="21247">10038.98</cx:pt>
          <cx:pt idx="21248">1993.9100000000001</cx:pt>
          <cx:pt idx="21249">1291.47</cx:pt>
          <cx:pt idx="21250">2011.4100000000001</cx:pt>
          <cx:pt idx="21251">4733.7700000000004</cx:pt>
          <cx:pt idx="21252">500</cx:pt>
          <cx:pt idx="21253">5015.8999999999996</cx:pt>
          <cx:pt idx="21254">4882.6099999999997</cx:pt>
          <cx:pt idx="21255">4352.6199999999999</cx:pt>
          <cx:pt idx="21256">759.76999999999998</cx:pt>
          <cx:pt idx="21257">937.13</cx:pt>
          <cx:pt idx="21258">949.44000000000005</cx:pt>
          <cx:pt idx="21259">1762.8499999999999</cx:pt>
          <cx:pt idx="21260">986.07000000000005</cx:pt>
          <cx:pt idx="21261">5750.5799999999999</cx:pt>
          <cx:pt idx="21262">2793.1799999999998</cx:pt>
          <cx:pt idx="21263">999.84000000000003</cx:pt>
          <cx:pt idx="21264">1018.4299999999999</cx:pt>
          <cx:pt idx="21265">2111.9299999999998</cx:pt>
          <cx:pt idx="21266">2940.6700000000001</cx:pt>
          <cx:pt idx="21267">1849.6300000000001</cx:pt>
          <cx:pt idx="21268">800.88</cx:pt>
          <cx:pt idx="21269">1987.6400000000001</cx:pt>
          <cx:pt idx="21270">1636.1600000000001</cx:pt>
          <cx:pt idx="21271">9040.9400000000005</cx:pt>
          <cx:pt idx="21272">1999.8299999999999</cx:pt>
          <cx:pt idx="21273">432.35000000000002</cx:pt>
          <cx:pt idx="21274">1999.71</cx:pt>
          <cx:pt idx="21275">801.77999999999997</cx:pt>
          <cx:pt idx="21276">4993.8100000000004</cx:pt>
          <cx:pt idx="21277">561.95000000000005</cx:pt>
          <cx:pt idx="21278">987.04999999999995</cx:pt>
          <cx:pt idx="21279">2758.0700000000002</cx:pt>
          <cx:pt idx="21280">9947.8799999999992</cx:pt>
          <cx:pt idx="21281">9609.7999999999993</cx:pt>
          <cx:pt idx="21282">4423.3000000000002</cx:pt>
          <cx:pt idx="21283">10019.15</cx:pt>
          <cx:pt idx="21284">3957.71</cx:pt>
          <cx:pt idx="21285">11002.42</cx:pt>
          <cx:pt idx="21286">9646.7000000000007</cx:pt>
          <cx:pt idx="21287">997.40999999999997</cx:pt>
          <cx:pt idx="21288">1017.22</cx:pt>
          <cx:pt idx="21289">457.38999999999999</cx:pt>
          <cx:pt idx="21290">2031.6600000000001</cx:pt>
          <cx:pt idx="21291">1933</cx:pt>
          <cx:pt idx="21292">9215.2800000000007</cx:pt>
          <cx:pt idx="21293">4955.0900000000001</cx:pt>
          <cx:pt idx="21294">2309.1199999999999</cx:pt>
          <cx:pt idx="21295">8939.2099999999991</cx:pt>
          <cx:pt idx="21296">927.13999999999999</cx:pt>
          <cx:pt idx="21297">892.5</cx:pt>
          <cx:pt idx="21298">5000</cx:pt>
          <cx:pt idx="21299">4710.71</cx:pt>
          <cx:pt idx="21300">354.19999999999999</cx:pt>
          <cx:pt idx="21301">10000</cx:pt>
          <cx:pt idx="21302">9197.4099999999999</cx:pt>
          <cx:pt idx="21303">4928.21</cx:pt>
          <cx:pt idx="21304">401.75999999999999</cx:pt>
          <cx:pt idx="21305">128.84999999999999</cx:pt>
          <cx:pt idx="21306">9977.1700000000001</cx:pt>
          <cx:pt idx="21307">100.94</cx:pt>
          <cx:pt idx="21308">1961.1900000000001</cx:pt>
          <cx:pt idx="21309">2390.3000000000002</cx:pt>
          <cx:pt idx="21310">10018.25</cx:pt>
          <cx:pt idx="21311">986.13</cx:pt>
          <cx:pt idx="21312">488.23000000000002</cx:pt>
          <cx:pt idx="21313">838.77999999999997</cx:pt>
          <cx:pt idx="21314">2971.21</cx:pt>
          <cx:pt idx="21315">4992.8999999999996</cx:pt>
          <cx:pt idx="21316">1682.55</cx:pt>
          <cx:pt idx="21317">4959.04</cx:pt>
          <cx:pt idx="21318">297.19999999999999</cx:pt>
          <cx:pt idx="21319">687.40999999999997</cx:pt>
          <cx:pt idx="21320">45</cx:pt>
          <cx:pt idx="21321">1935.21</cx:pt>
          <cx:pt idx="21322">416.60000000000002</cx:pt>
          <cx:pt idx="21323">2496.79</cx:pt>
          <cx:pt idx="21324">1996</cx:pt>
          <cx:pt idx="21325">9389.6800000000003</cx:pt>
          <cx:pt idx="21326">4861.3699999999999</cx:pt>
          <cx:pt idx="21327">974.94000000000005</cx:pt>
          <cx:pt idx="21328">9999.1399999999994</cx:pt>
          <cx:pt idx="21329">5000</cx:pt>
          <cx:pt idx="21330">10146.02</cx:pt>
          <cx:pt idx="21331">539.63</cx:pt>
          <cx:pt idx="21332">9730.5599999999995</cx:pt>
          <cx:pt idx="21333">999.17999999999995</cx:pt>
          <cx:pt idx="21334">5000</cx:pt>
          <cx:pt idx="21335">996.86000000000001</cx:pt>
          <cx:pt idx="21336">1324.23</cx:pt>
          <cx:pt idx="21337">1353.5999999999999</cx:pt>
          <cx:pt idx="21338">127.20999999999999</cx:pt>
          <cx:pt idx="21339">4000</cx:pt>
          <cx:pt idx="21340">1484.9400000000001</cx:pt>
          <cx:pt idx="21341">7500</cx:pt>
          <cx:pt idx="21342">45.640000000000001</cx:pt>
          <cx:pt idx="21343">974.10000000000002</cx:pt>
          <cx:pt idx="21344">4962.8699999999999</cx:pt>
          <cx:pt idx="21345">11876.17</cx:pt>
          <cx:pt idx="21346">2993.02</cx:pt>
          <cx:pt idx="21347">4997.3400000000001</cx:pt>
          <cx:pt idx="21348">334.51999999999998</cx:pt>
          <cx:pt idx="21349">4986.5600000000004</cx:pt>
          <cx:pt idx="21350">998.83000000000004</cx:pt>
          <cx:pt idx="21351">750</cx:pt>
          <cx:pt idx="21352">531.69000000000005</cx:pt>
          <cx:pt idx="21353">5999.5900000000001</cx:pt>
          <cx:pt idx="21354">19445.860000000001</cx:pt>
          <cx:pt idx="21355">2020.48</cx:pt>
          <cx:pt idx="21356">1831.0799999999999</cx:pt>
          <cx:pt idx="21357">3495.71</cx:pt>
          <cx:pt idx="21358">1936.8499999999999</cx:pt>
          <cx:pt idx="21359">1906.76</cx:pt>
          <cx:pt idx="21360">2000</cx:pt>
          <cx:pt idx="21361">2155.6700000000001</cx:pt>
          <cx:pt idx="21362">515.00999999999999</cx:pt>
          <cx:pt idx="21363">1536.1300000000001</cx:pt>
          <cx:pt idx="21364">1328.77</cx:pt>
          <cx:pt idx="21365">6707.9399999999996</cx:pt>
          <cx:pt idx="21366">1036.5599999999999</cx:pt>
          <cx:pt idx="21367">4915</cx:pt>
          <cx:pt idx="21368">5000</cx:pt>
          <cx:pt idx="21369">9986.2199999999993</cx:pt>
          <cx:pt idx="21370">10174.129999999999</cx:pt>
          <cx:pt idx="21371">3077.23</cx:pt>
          <cx:pt idx="21372">4800.5699999999997</cx:pt>
          <cx:pt idx="21373">625</cx:pt>
          <cx:pt idx="21374">1998.7</cx:pt>
          <cx:pt idx="21375">1007.35</cx:pt>
          <cx:pt idx="21376">1500</cx:pt>
          <cx:pt idx="21377">797.75999999999999</cx:pt>
          <cx:pt idx="21378">4952.7799999999997</cx:pt>
          <cx:pt idx="21379">9999.5100000000002</cx:pt>
          <cx:pt idx="21380">455</cx:pt>
          <cx:pt idx="21381">2721.9499999999998</cx:pt>
          <cx:pt idx="21382">1538.1500000000001</cx:pt>
          <cx:pt idx="21383">9988.0100000000002</cx:pt>
          <cx:pt idx="21384">8150.5299999999997</cx:pt>
          <cx:pt idx="21385">2974.1199999999999</cx:pt>
          <cx:pt idx="21386">1011.1</cx:pt>
          <cx:pt idx="21387">513.75</cx:pt>
          <cx:pt idx="21388">442.37</cx:pt>
          <cx:pt idx="21389">688.55999999999995</cx:pt>
          <cx:pt idx="21390">179.66</cx:pt>
          <cx:pt idx="21391">1096.9000000000001</cx:pt>
          <cx:pt idx="21392">150</cx:pt>
          <cx:pt idx="21393">10000</cx:pt>
          <cx:pt idx="21394">842.32000000000005</cx:pt>
          <cx:pt idx="21395">4047.1700000000001</cx:pt>
          <cx:pt idx="21396">887.13999999999999</cx:pt>
          <cx:pt idx="21397">3028.5</cx:pt>
          <cx:pt idx="21398">213.75</cx:pt>
          <cx:pt idx="21399">869.99000000000001</cx:pt>
          <cx:pt idx="21400">733.60000000000002</cx:pt>
          <cx:pt idx="21401">2220.4699999999998</cx:pt>
          <cx:pt idx="21402">805.44000000000005</cx:pt>
          <cx:pt idx="21403">3373.5900000000001</cx:pt>
          <cx:pt idx="21404">999.09000000000003</cx:pt>
          <cx:pt idx="21405">885.73000000000002</cx:pt>
          <cx:pt idx="21406">999.49000000000001</cx:pt>
          <cx:pt idx="21407">29331.259999999998</cx:pt>
          <cx:pt idx="21408">41.409999999999997</cx:pt>
          <cx:pt idx="21409">555.60000000000002</cx:pt>
          <cx:pt idx="21410">2018.98</cx:pt>
          <cx:pt idx="21411">1891.24</cx:pt>
          <cx:pt idx="21412">500</cx:pt>
          <cx:pt idx="21413">1468.48</cx:pt>
          <cx:pt idx="21414">9849.1800000000003</cx:pt>
          <cx:pt idx="21415">4985.4300000000003</cx:pt>
          <cx:pt idx="21416">4695.6499999999996</cx:pt>
          <cx:pt idx="21417">507</cx:pt>
          <cx:pt idx="21418">9500</cx:pt>
          <cx:pt idx="21419">1000</cx:pt>
          <cx:pt idx="21420">1970.28</cx:pt>
          <cx:pt idx="21421">9956.9599999999991</cx:pt>
          <cx:pt idx="21422">10014.75</cx:pt>
          <cx:pt idx="21423">1744.0599999999999</cx:pt>
          <cx:pt idx="21424">1496.04</cx:pt>
          <cx:pt idx="21425">450.22000000000003</cx:pt>
          <cx:pt idx="21426">2697.9099999999999</cx:pt>
          <cx:pt idx="21427">7500</cx:pt>
          <cx:pt idx="21428">9803.2000000000007</cx:pt>
          <cx:pt idx="21429">236.31999999999999</cx:pt>
          <cx:pt idx="21430">4837.8699999999999</cx:pt>
          <cx:pt idx="21431">769.75</cx:pt>
          <cx:pt idx="21432">1978.05</cx:pt>
          <cx:pt idx="21433">9097.2800000000007</cx:pt>
          <cx:pt idx="21434">540.23000000000002</cx:pt>
          <cx:pt idx="21435">787.13999999999999</cx:pt>
          <cx:pt idx="21436">487.69</cx:pt>
          <cx:pt idx="21437">821.42999999999995</cx:pt>
          <cx:pt idx="21438">4996.8199999999997</cx:pt>
          <cx:pt idx="21439">823.59000000000003</cx:pt>
          <cx:pt idx="21440">484.36000000000001</cx:pt>
          <cx:pt idx="21441">9609.4300000000003</cx:pt>
          <cx:pt idx="21442">3240.98</cx:pt>
          <cx:pt idx="21443">985.62</cx:pt>
          <cx:pt idx="21444">295.63</cx:pt>
          <cx:pt idx="21445">2306.3299999999999</cx:pt>
          <cx:pt idx="21446">4935.7700000000004</cx:pt>
          <cx:pt idx="21447">8455.1299999999992</cx:pt>
          <cx:pt idx="21448">1000</cx:pt>
          <cx:pt idx="21449">2305.4000000000001</cx:pt>
          <cx:pt idx="21450">57.590000000000003</cx:pt>
          <cx:pt idx="21451">1976.71</cx:pt>
          <cx:pt idx="21452">9221.0599999999995</cx:pt>
          <cx:pt idx="21453">9987.1499999999996</cx:pt>
          <cx:pt idx="21454">490.16000000000003</cx:pt>
          <cx:pt idx="21455">499.58999999999997</cx:pt>
          <cx:pt idx="21456">2292.6799999999998</cx:pt>
          <cx:pt idx="21457">949.13999999999999</cx:pt>
          <cx:pt idx="21458">915.71000000000004</cx:pt>
          <cx:pt idx="21459">999.30999999999995</cx:pt>
          <cx:pt idx="21460">2443.5599999999999</cx:pt>
          <cx:pt idx="21461">6632</cx:pt>
          <cx:pt idx="21462">3000</cx:pt>
          <cx:pt idx="21463">27254.259999999998</cx:pt>
          <cx:pt idx="21464">2999.8400000000001</cx:pt>
          <cx:pt idx="21465">955.66999999999996</cx:pt>
          <cx:pt idx="21466">5000</cx:pt>
          <cx:pt idx="21467">1000</cx:pt>
          <cx:pt idx="21468">967.57000000000005</cx:pt>
          <cx:pt idx="21469">2107.1300000000001</cx:pt>
          <cx:pt idx="21470">1194.25</cx:pt>
          <cx:pt idx="21471">1814.5999999999999</cx:pt>
          <cx:pt idx="21472">1946.9100000000001</cx:pt>
          <cx:pt idx="21473">751.62</cx:pt>
          <cx:pt idx="21474">1954.97</cx:pt>
          <cx:pt idx="21475">698.67999999999995</cx:pt>
          <cx:pt idx="21476">4788.3599999999997</cx:pt>
          <cx:pt idx="21477">9130.6100000000006</cx:pt>
          <cx:pt idx="21478">2260.9099999999999</cx:pt>
          <cx:pt idx="21479">12.380000000000001</cx:pt>
          <cx:pt idx="21480">4889.1000000000004</cx:pt>
          <cx:pt idx="21481">2544.4699999999998</cx:pt>
          <cx:pt idx="21482">1488.27</cx:pt>
          <cx:pt idx="21483">1002.48</cx:pt>
          <cx:pt idx="21484">3757.2600000000002</cx:pt>
          <cx:pt idx="21485">1998.98</cx:pt>
          <cx:pt idx="21486">486.85000000000002</cx:pt>
          <cx:pt idx="21487">740.79999999999995</cx:pt>
          <cx:pt idx="21488">994.77999999999997</cx:pt>
          <cx:pt idx="21489">9896.7600000000002</cx:pt>
          <cx:pt idx="21490">1418.9300000000001</cx:pt>
          <cx:pt idx="21491">1943.8800000000001</cx:pt>
          <cx:pt idx="21492">1721.23</cx:pt>
          <cx:pt idx="21493">7998.5799999999999</cx:pt>
          <cx:pt idx="21494">1465.1199999999999</cx:pt>
          <cx:pt idx="21495">3097.0500000000002</cx:pt>
          <cx:pt idx="21496">2718.25</cx:pt>
          <cx:pt idx="21497">9848.1399999999994</cx:pt>
          <cx:pt idx="21498">4105.8299999999999</cx:pt>
          <cx:pt idx="21499">4985.4799999999996</cx:pt>
          <cx:pt idx="21500">9992.5799999999999</cx:pt>
          <cx:pt idx="21501">119.88</cx:pt>
          <cx:pt idx="21502">923.79999999999995</cx:pt>
          <cx:pt idx="21503">7080.7799999999997</cx:pt>
          <cx:pt idx="21504">1960.3</cx:pt>
          <cx:pt idx="21505">1000</cx:pt>
          <cx:pt idx="21506">327.55000000000001</cx:pt>
          <cx:pt idx="21507">1915.8399999999999</cx:pt>
          <cx:pt idx="21508">1080.21</cx:pt>
          <cx:pt idx="21509">1204.3199999999999</cx:pt>
          <cx:pt idx="21510">5000</cx:pt>
          <cx:pt idx="21511">1799</cx:pt>
          <cx:pt idx="21512">500</cx:pt>
          <cx:pt idx="21513">998.89999999999998</cx:pt>
          <cx:pt idx="21514">985.87</cx:pt>
          <cx:pt idx="21515">954.63999999999999</cx:pt>
          <cx:pt idx="21516">905.05999999999995</cx:pt>
          <cx:pt idx="21517">4903.3999999999996</cx:pt>
          <cx:pt idx="21518">714</cx:pt>
          <cx:pt idx="21519">1030.25</cx:pt>
          <cx:pt idx="21520">1970.1300000000001</cx:pt>
          <cx:pt idx="21521">4915.2799999999997</cx:pt>
          <cx:pt idx="21522">485.43000000000001</cx:pt>
          <cx:pt idx="21523">2975.1300000000001</cx:pt>
          <cx:pt idx="21524">4966.6099999999997</cx:pt>
          <cx:pt idx="21525">987.37</cx:pt>
          <cx:pt idx="21526">9472.6499999999996</cx:pt>
          <cx:pt idx="21527">4971.6999999999998</cx:pt>
          <cx:pt idx="21528">1067.1300000000001</cx:pt>
          <cx:pt idx="21529">14769.73</cx:pt>
          <cx:pt idx="21530">330.24000000000001</cx:pt>
          <cx:pt idx="21531">4705.6800000000003</cx:pt>
          <cx:pt idx="21532">353.60000000000002</cx:pt>
          <cx:pt idx="21533">3012.1199999999999</cx:pt>
          <cx:pt idx="21534">1000</cx:pt>
          <cx:pt idx="21535">3538.4699999999998</cx:pt>
          <cx:pt idx="21536">735.21000000000004</cx:pt>
          <cx:pt idx="21537">541.17999999999995</cx:pt>
          <cx:pt idx="21538">902.84000000000003</cx:pt>
          <cx:pt idx="21539">999.91999999999996</cx:pt>
          <cx:pt idx="21540">4830.0799999999999</cx:pt>
          <cx:pt idx="21541">9614.6599999999999</cx:pt>
          <cx:pt idx="21542">779.92999999999995</cx:pt>
          <cx:pt idx="21543">825.38</cx:pt>
          <cx:pt idx="21544">9637.0400000000009</cx:pt>
          <cx:pt idx="21545">1275.3099999999999</cx:pt>
          <cx:pt idx="21546">1919.1700000000001</cx:pt>
          <cx:pt idx="21547">5000</cx:pt>
          <cx:pt idx="21548">10000</cx:pt>
          <cx:pt idx="21549">7999.9799999999996</cx:pt>
          <cx:pt idx="21550">884.15999999999997</cx:pt>
          <cx:pt idx="21551">9596.6000000000004</cx:pt>
          <cx:pt idx="21552">1486.55</cx:pt>
          <cx:pt idx="21553">2998.2800000000002</cx:pt>
          <cx:pt idx="21554">4617.21</cx:pt>
          <cx:pt idx="21555">4999.4499999999998</cx:pt>
          <cx:pt idx="21556">10086.42</cx:pt>
          <cx:pt idx="21557">4957.9200000000001</cx:pt>
          <cx:pt idx="21558">7416</cx:pt>
          <cx:pt idx="21559">11.31</cx:pt>
          <cx:pt idx="21560">1491.3099999999999</cx:pt>
          <cx:pt idx="21561">7456.5799999999999</cx:pt>
          <cx:pt idx="21562">14876.200000000001</cx:pt>
          <cx:pt idx="21563">9599.0499999999993</cx:pt>
          <cx:pt idx="21564">799.17999999999995</cx:pt>
          <cx:pt idx="21565">5950.1599999999999</cx:pt>
          <cx:pt idx="21566">9621.7099999999991</cx:pt>
          <cx:pt idx="21567">9704.6399999999994</cx:pt>
          <cx:pt idx="21568">4654.4499999999998</cx:pt>
          <cx:pt idx="21569">5327.3299999999999</cx:pt>
          <cx:pt idx="21570">1137.5899999999999</cx:pt>
          <cx:pt idx="21571">4993.8999999999996</cx:pt>
          <cx:pt idx="21572">11651.25</cx:pt>
          <cx:pt idx="21573">4084.0700000000002</cx:pt>
          <cx:pt idx="21574">5018.6000000000004</cx:pt>
          <cx:pt idx="21575">496.06999999999999</cx:pt>
          <cx:pt idx="21576">336.37</cx:pt>
          <cx:pt idx="21577">4969.5299999999997</cx:pt>
          <cx:pt idx="21578">1266.2</cx:pt>
          <cx:pt idx="21579">944.12</cx:pt>
          <cx:pt idx="21580">5000</cx:pt>
          <cx:pt idx="21581">4848.5</cx:pt>
          <cx:pt idx="21582">800</cx:pt>
          <cx:pt idx="21583">7571.2299999999996</cx:pt>
          <cx:pt idx="21584">5000</cx:pt>
          <cx:pt idx="21585">40.469999999999999</cx:pt>
          <cx:pt idx="21586">918</cx:pt>
          <cx:pt idx="21587">3944.8600000000001</cx:pt>
          <cx:pt idx="21588">10000</cx:pt>
          <cx:pt idx="21589">9702.8099999999995</cx:pt>
          <cx:pt idx="21590">4928.6300000000001</cx:pt>
          <cx:pt idx="21591">5000</cx:pt>
          <cx:pt idx="21592">1300</cx:pt>
          <cx:pt idx="21593">987.57000000000005</cx:pt>
          <cx:pt idx="21594">329.31</cx:pt>
          <cx:pt idx="21595">7214.3299999999999</cx:pt>
          <cx:pt idx="21596">1089.4200000000001</cx:pt>
          <cx:pt idx="21597">3431.6900000000001</cx:pt>
          <cx:pt idx="21598">4967.6700000000001</cx:pt>
          <cx:pt idx="21599">881.74000000000001</cx:pt>
          <cx:pt idx="21600">4998.3100000000004</cx:pt>
          <cx:pt idx="21601">4942.6499999999996</cx:pt>
          <cx:pt idx="21602">19650</cx:pt>
          <cx:pt idx="21603">2402.27</cx:pt>
          <cx:pt idx="21604">1958.71</cx:pt>
          <cx:pt idx="21605">4992.0500000000002</cx:pt>
          <cx:pt idx="21606">476.35000000000002</cx:pt>
          <cx:pt idx="21607">1487</cx:pt>
          <cx:pt idx="21608">1844.3299999999999</cx:pt>
          <cx:pt idx="21609">489.26999999999998</cx:pt>
          <cx:pt idx="21610">19212.970000000001</cx:pt>
          <cx:pt idx="21611">5969.4499999999998</cx:pt>
          <cx:pt idx="21612">1485.54</cx:pt>
          <cx:pt idx="21613">3054.73</cx:pt>
          <cx:pt idx="21614">225</cx:pt>
          <cx:pt idx="21615">1446.75</cx:pt>
          <cx:pt idx="21616">859.25</cx:pt>
          <cx:pt idx="21617">1436.28</cx:pt>
          <cx:pt idx="21618">3499.8800000000001</cx:pt>
          <cx:pt idx="21619">4969.6700000000001</cx:pt>
          <cx:pt idx="21620">4798.2600000000002</cx:pt>
          <cx:pt idx="21621">1125.8299999999999</cx:pt>
          <cx:pt idx="21622">498.83999999999997</cx:pt>
          <cx:pt idx="21623">4742.4300000000003</cx:pt>
          <cx:pt idx="21624">1490.72</cx:pt>
          <cx:pt idx="21625">981.76999999999998</cx:pt>
          <cx:pt idx="21626">14456.709999999999</cx:pt>
          <cx:pt idx="21627">985.13</cx:pt>
          <cx:pt idx="21628">6207.8800000000001</cx:pt>
          <cx:pt idx="21629">3142.52</cx:pt>
          <cx:pt idx="21630">9999.6900000000005</cx:pt>
          <cx:pt idx="21631">4493.5900000000001</cx:pt>
          <cx:pt idx="21632">957.46000000000004</cx:pt>
          <cx:pt idx="21633">2400</cx:pt>
          <cx:pt idx="21634">2174.1199999999999</cx:pt>
          <cx:pt idx="21635">2995.6999999999998</cx:pt>
          <cx:pt idx="21636">760.08000000000004</cx:pt>
          <cx:pt idx="21637">4999.96</cx:pt>
          <cx:pt idx="21638">999.32000000000005</cx:pt>
          <cx:pt idx="21639">884</cx:pt>
          <cx:pt idx="21640">3868.1900000000001</cx:pt>
          <cx:pt idx="21641">4967.6700000000001</cx:pt>
          <cx:pt idx="21642">2000</cx:pt>
          <cx:pt idx="21643">1000</cx:pt>
          <cx:pt idx="21644">4705.1000000000004</cx:pt>
          <cx:pt idx="21645">2997.9000000000001</cx:pt>
          <cx:pt idx="21646">500</cx:pt>
          <cx:pt idx="21647">3537.02</cx:pt>
          <cx:pt idx="21648">980.82000000000005</cx:pt>
          <cx:pt idx="21649">1724.99</cx:pt>
          <cx:pt idx="21650">40</cx:pt>
          <cx:pt idx="21651">2954.73</cx:pt>
          <cx:pt idx="21652">2999.5799999999999</cx:pt>
          <cx:pt idx="21653">15000</cx:pt>
          <cx:pt idx="21654">794.59000000000003</cx:pt>
          <cx:pt idx="21655">14999.76</cx:pt>
          <cx:pt idx="21656">966.50999999999999</cx:pt>
          <cx:pt idx="21657">866.71000000000004</cx:pt>
          <cx:pt idx="21658">9991.9200000000001</cx:pt>
          <cx:pt idx="21659">883.39999999999998</cx:pt>
          <cx:pt idx="21660">997.51999999999998</cx:pt>
          <cx:pt idx="21661">1500</cx:pt>
          <cx:pt idx="21662">940.90999999999997</cx:pt>
          <cx:pt idx="21663">869.01999999999998</cx:pt>
          <cx:pt idx="21664">5902.5900000000001</cx:pt>
          <cx:pt idx="21665">4323.8500000000004</cx:pt>
          <cx:pt idx="21666">1784.2</cx:pt>
          <cx:pt idx="21667">14998.809999999999</cx:pt>
          <cx:pt idx="21668">1396.8599999999999</cx:pt>
          <cx:pt idx="21669">849</cx:pt>
          <cx:pt idx="21670">5002.1899999999996</cx:pt>
          <cx:pt idx="21671">1497.5</cx:pt>
          <cx:pt idx="21672">1911.95</cx:pt>
          <cx:pt idx="21673">958.36000000000001</cx:pt>
          <cx:pt idx="21674">997.99000000000001</cx:pt>
          <cx:pt idx="21675">9990.8600000000006</cx:pt>
          <cx:pt idx="21676">10000</cx:pt>
          <cx:pt idx="21677">1497.1800000000001</cx:pt>
          <cx:pt idx="21678">4900.3999999999996</cx:pt>
          <cx:pt idx="21679">9831.9200000000001</cx:pt>
          <cx:pt idx="21680">1278.3699999999999</cx:pt>
          <cx:pt idx="21681">895.88999999999999</cx:pt>
          <cx:pt idx="21682">509.31</cx:pt>
          <cx:pt idx="21683">4906.1400000000003</cx:pt>
          <cx:pt idx="21684">4997.4399999999996</cx:pt>
          <cx:pt idx="21685">1076.8199999999999</cx:pt>
          <cx:pt idx="21686">8961.6599999999999</cx:pt>
          <cx:pt idx="21687">7490</cx:pt>
          <cx:pt idx="21688">999.11000000000001</cx:pt>
          <cx:pt idx="21689">2986.5</cx:pt>
          <cx:pt idx="21690">1158.78</cx:pt>
          <cx:pt idx="21691">1431.8199999999999</cx:pt>
          <cx:pt idx="21692">2000</cx:pt>
          <cx:pt idx="21693">498.07999999999998</cx:pt>
          <cx:pt idx="21694">7895.6899999999996</cx:pt>
          <cx:pt idx="21695">2847.52</cx:pt>
          <cx:pt idx="21696">4970.3599999999997</cx:pt>
          <cx:pt idx="21697">5399.5200000000004</cx:pt>
          <cx:pt idx="21698">9700</cx:pt>
          <cx:pt idx="21699">1189.79</cx:pt>
          <cx:pt idx="21700">5025.8699999999999</cx:pt>
          <cx:pt idx="21701">649.45000000000005</cx:pt>
          <cx:pt idx="21702">7937.1700000000001</cx:pt>
          <cx:pt idx="21703">3101.2399999999998</cx:pt>
          <cx:pt idx="21704">1995.4400000000001</cx:pt>
          <cx:pt idx="21705">499.36000000000001</cx:pt>
          <cx:pt idx="21706">1056.9100000000001</cx:pt>
          <cx:pt idx="21707">1500</cx:pt>
          <cx:pt idx="21708">4996.21</cx:pt>
          <cx:pt idx="21709">14800.690000000001</cx:pt>
          <cx:pt idx="21710">991.96000000000004</cx:pt>
          <cx:pt idx="21711">1000</cx:pt>
          <cx:pt idx="21712">1000.4299999999999</cx:pt>
          <cx:pt idx="21713">319.42000000000002</cx:pt>
          <cx:pt idx="21714">2008.6500000000001</cx:pt>
          <cx:pt idx="21715">979.75</cx:pt>
          <cx:pt idx="21716">493.39999999999998</cx:pt>
          <cx:pt idx="21717">1513.4400000000001</cx:pt>
          <cx:pt idx="21718">1000</cx:pt>
          <cx:pt idx="21719">14875.530000000001</cx:pt>
          <cx:pt idx="21720">9999.7299999999996</cx:pt>
          <cx:pt idx="21721">12106.290000000001</cx:pt>
          <cx:pt idx="21722">4174.5600000000004</cx:pt>
          <cx:pt idx="21723">4800</cx:pt>
          <cx:pt idx="21724">284.98000000000002</cx:pt>
          <cx:pt idx="21725">968.45000000000005</cx:pt>
          <cx:pt idx="21726">1752.6099999999999</cx:pt>
          <cx:pt idx="21727">3550</cx:pt>
          <cx:pt idx="21728">1000</cx:pt>
          <cx:pt idx="21729">541.61000000000001</cx:pt>
          <cx:pt idx="21730">2492.1199999999999</cx:pt>
          <cx:pt idx="21731">601.99000000000001</cx:pt>
          <cx:pt idx="21732">10008.02</cx:pt>
          <cx:pt idx="21733">19900</cx:pt>
          <cx:pt idx="21734">9376.8999999999996</cx:pt>
          <cx:pt idx="21735">5007.2299999999996</cx:pt>
          <cx:pt idx="21736">19988.900000000001</cx:pt>
          <cx:pt idx="21737">5010.96</cx:pt>
          <cx:pt idx="21738">1000</cx:pt>
          <cx:pt idx="21739">924.71000000000004</cx:pt>
          <cx:pt idx="21740">10527.09</cx:pt>
          <cx:pt idx="21741">19329.630000000001</cx:pt>
          <cx:pt idx="21742">1199.8399999999999</cx:pt>
          <cx:pt idx="21743">1465.3</cx:pt>
          <cx:pt idx="21744">999.80999999999995</cx:pt>
          <cx:pt idx="21745">1000</cx:pt>
          <cx:pt idx="21746">1500</cx:pt>
          <cx:pt idx="21747">19013.990000000002</cx:pt>
          <cx:pt idx="21748">15000</cx:pt>
          <cx:pt idx="21749">1500</cx:pt>
          <cx:pt idx="21750">2780.6900000000001</cx:pt>
          <cx:pt idx="21751">9869.9300000000003</cx:pt>
          <cx:pt idx="21752">2998.4099999999999</cx:pt>
          <cx:pt idx="21753">2353.02</cx:pt>
          <cx:pt idx="21754">10046.26</cx:pt>
          <cx:pt idx="21755">699.89999999999998</cx:pt>
          <cx:pt idx="21756">1188.24</cx:pt>
          <cx:pt idx="21757">905.01999999999998</cx:pt>
          <cx:pt idx="21758">1955.1099999999999</cx:pt>
          <cx:pt idx="21759">7502.6599999999999</cx:pt>
          <cx:pt idx="21760">9864.2999999999993</cx:pt>
          <cx:pt idx="21761">1542.1600000000001</cx:pt>
          <cx:pt idx="21762">5035.3500000000004</cx:pt>
          <cx:pt idx="21763">9636.3700000000008</cx:pt>
          <cx:pt idx="21764">982.75999999999999</cx:pt>
          <cx:pt idx="21765">7383.8500000000004</cx:pt>
          <cx:pt idx="21766">1495.9200000000001</cx:pt>
          <cx:pt idx="21767">17472.52</cx:pt>
          <cx:pt idx="21768">10000</cx:pt>
          <cx:pt idx="21769">999.74000000000001</cx:pt>
          <cx:pt idx="21770">1965</cx:pt>
          <cx:pt idx="21771">1708.8599999999999</cx:pt>
          <cx:pt idx="21772">807.54999999999995</cx:pt>
          <cx:pt idx="21773">3706.6399999999999</cx:pt>
          <cx:pt idx="21774">5000</cx:pt>
          <cx:pt idx="21775">1594.0599999999999</cx:pt>
          <cx:pt idx="21776">986.62</cx:pt>
          <cx:pt idx="21777">10000</cx:pt>
          <cx:pt idx="21778">34923.889999999999</cx:pt>
          <cx:pt idx="21779">9976.5200000000004</cx:pt>
          <cx:pt idx="21780">9059.9599999999991</cx:pt>
          <cx:pt idx="21781">10000</cx:pt>
          <cx:pt idx="21782">964.05999999999995</cx:pt>
          <cx:pt idx="21783">499.06999999999999</cx:pt>
          <cx:pt idx="21784">4998.5100000000002</cx:pt>
          <cx:pt idx="21785">14957.459999999999</cx:pt>
          <cx:pt idx="21786">4999.46</cx:pt>
          <cx:pt idx="21787">2015.8900000000001</cx:pt>
          <cx:pt idx="21788">687.50999999999999</cx:pt>
          <cx:pt idx="21789">4999.5200000000004</cx:pt>
          <cx:pt idx="21790">997.52999999999997</cx:pt>
          <cx:pt idx="21791">4939.1400000000003</cx:pt>
          <cx:pt idx="21792">2726.1500000000001</cx:pt>
          <cx:pt idx="21793">5965.1599999999999</cx:pt>
          <cx:pt idx="21794">2483.0999999999999</cx:pt>
          <cx:pt idx="21795">19803.220000000001</cx:pt>
          <cx:pt idx="21796">8028.3299999999999</cx:pt>
          <cx:pt idx="21797">1026.46</cx:pt>
          <cx:pt idx="21798">1000</cx:pt>
          <cx:pt idx="21799">13311.030000000001</cx:pt>
          <cx:pt idx="21800">4770.5299999999997</cx:pt>
          <cx:pt idx="21801">3418.7199999999998</cx:pt>
          <cx:pt idx="21802">324.44</cx:pt>
          <cx:pt idx="21803">4787.1899999999996</cx:pt>
          <cx:pt idx="21804">7200</cx:pt>
          <cx:pt idx="21805">4228.79</cx:pt>
          <cx:pt idx="21806">1719.55</cx:pt>
          <cx:pt idx="21807">980.61000000000001</cx:pt>
          <cx:pt idx="21808">366.20999999999998</cx:pt>
          <cx:pt idx="21809">9811.4599999999991</cx:pt>
          <cx:pt idx="21810">1097.1900000000001</cx:pt>
          <cx:pt idx="21811">1991.1600000000001</cx:pt>
          <cx:pt idx="21812">821.05999999999995</cx:pt>
          <cx:pt idx="21813">1770.4400000000001</cx:pt>
          <cx:pt idx="21814">1037.24</cx:pt>
          <cx:pt idx="21815">10060</cx:pt>
          <cx:pt idx="21816">3898.4299999999998</cx:pt>
          <cx:pt idx="21817">12966.6</cx:pt>
          <cx:pt idx="21818">500</cx:pt>
          <cx:pt idx="21819">1029.4100000000001</cx:pt>
          <cx:pt idx="21820">954.44000000000005</cx:pt>
          <cx:pt idx="21821">3000</cx:pt>
          <cx:pt idx="21822">18750.130000000001</cx:pt>
          <cx:pt idx="21823">1007.34</cx:pt>
          <cx:pt idx="21824">3999.9699999999998</cx:pt>
          <cx:pt idx="21825">10555.17</cx:pt>
          <cx:pt idx="21826">2681.4299999999998</cx:pt>
          <cx:pt idx="21827">998.17999999999995</cx:pt>
          <cx:pt idx="21828">779.01999999999998</cx:pt>
          <cx:pt idx="21829">9999.2900000000009</cx:pt>
          <cx:pt idx="21830">5853.6700000000001</cx:pt>
          <cx:pt idx="21831">4991.6400000000003</cx:pt>
          <cx:pt idx="21832">443.77999999999997</cx:pt>
          <cx:pt idx="21833">1989.1199999999999</cx:pt>
          <cx:pt idx="21834">1485.5799999999999</cx:pt>
          <cx:pt idx="21835">9994.6399999999994</cx:pt>
          <cx:pt idx="21836">14798.360000000001</cx:pt>
          <cx:pt idx="21837">8813.9200000000001</cx:pt>
          <cx:pt idx="21838">14231.85</cx:pt>
          <cx:pt idx="21839">14805.41</cx:pt>
          <cx:pt idx="21840">715.29999999999995</cx:pt>
          <cx:pt idx="21841">800</cx:pt>
          <cx:pt idx="21842">2615.1700000000001</cx:pt>
          <cx:pt idx="21843">5000</cx:pt>
          <cx:pt idx="21844">9967.5599999999995</cx:pt>
          <cx:pt idx="21845">3345.0500000000002</cx:pt>
          <cx:pt idx="21846">3988.0300000000002</cx:pt>
          <cx:pt idx="21847">4916.1700000000001</cx:pt>
          <cx:pt idx="21848">72.030000000000001</cx:pt>
          <cx:pt idx="21849">500</cx:pt>
          <cx:pt idx="21850">2855.9499999999998</cx:pt>
          <cx:pt idx="21851">1435.45</cx:pt>
          <cx:pt idx="21852">847.48000000000002</cx:pt>
          <cx:pt idx="21853">10038.92</cx:pt>
          <cx:pt idx="21854">1494.54</cx:pt>
          <cx:pt idx="21855">1500</cx:pt>
          <cx:pt idx="21856">25000</cx:pt>
          <cx:pt idx="21857">14886.01</cx:pt>
          <cx:pt idx="21858">775</cx:pt>
          <cx:pt idx="21859">495</cx:pt>
          <cx:pt idx="21860">1069.1900000000001</cx:pt>
          <cx:pt idx="21861">8434.2199999999993</cx:pt>
          <cx:pt idx="21862">5000</cx:pt>
          <cx:pt idx="21863">4974.4799999999996</cx:pt>
          <cx:pt idx="21864">997.37</cx:pt>
          <cx:pt idx="21865">1049.1500000000001</cx:pt>
          <cx:pt idx="21866">588.19000000000005</cx:pt>
          <cx:pt idx="21867">1528.72</cx:pt>
          <cx:pt idx="21868">4000</cx:pt>
          <cx:pt idx="21869">1972.74</cx:pt>
          <cx:pt idx="21870">9970.2800000000007</cx:pt>
          <cx:pt idx="21871">232.59</cx:pt>
          <cx:pt idx="21872">1499.3399999999999</cx:pt>
          <cx:pt idx="21873">1043.3499999999999</cx:pt>
          <cx:pt idx="21874">7036.9499999999998</cx:pt>
          <cx:pt idx="21875">2999</cx:pt>
          <cx:pt idx="21876">1385.3699999999999</cx:pt>
          <cx:pt idx="21877">17637.240000000002</cx:pt>
          <cx:pt idx="21878">4999.2600000000002</cx:pt>
          <cx:pt idx="21879">7700</cx:pt>
          <cx:pt idx="21880">986.08000000000004</cx:pt>
          <cx:pt idx="21881">2048.75</cx:pt>
          <cx:pt idx="21882">1397.8299999999999</cx:pt>
          <cx:pt idx="21883">1496</cx:pt>
          <cx:pt idx="21884">5000</cx:pt>
          <cx:pt idx="21885">8058.54</cx:pt>
          <cx:pt idx="21886">15692.51</cx:pt>
          <cx:pt idx="21887">5000</cx:pt>
          <cx:pt idx="21888">685.95000000000005</cx:pt>
          <cx:pt idx="21889">1608.8399999999999</cx:pt>
          <cx:pt idx="21890">4967.5</cx:pt>
          <cx:pt idx="21891">14499.73</cx:pt>
          <cx:pt idx="21892">16499.02</cx:pt>
          <cx:pt idx="21893">1071.78</cx:pt>
          <cx:pt idx="21894">105.5</cx:pt>
          <cx:pt idx="21895">9993.7600000000002</cx:pt>
          <cx:pt idx="21896">809.03999999999996</cx:pt>
          <cx:pt idx="21897">2000</cx:pt>
          <cx:pt idx="21898">1996.8699999999999</cx:pt>
          <cx:pt idx="21899">993.91999999999996</cx:pt>
          <cx:pt idx="21900">4982.54</cx:pt>
          <cx:pt idx="21901">4997.8599999999997</cx:pt>
          <cx:pt idx="21902">2660.21</cx:pt>
          <cx:pt idx="21903">2144.8200000000002</cx:pt>
          <cx:pt idx="21904">4590.3599999999997</cx:pt>
          <cx:pt idx="21905">7000</cx:pt>
          <cx:pt idx="21906">12922.120000000001</cx:pt>
          <cx:pt idx="21907">1019.85</cx:pt>
          <cx:pt idx="21908">4950</cx:pt>
          <cx:pt idx="21909">867.25999999999999</cx:pt>
          <cx:pt idx="21910">7543.29</cx:pt>
          <cx:pt idx="21911">5001.7700000000004</cx:pt>
          <cx:pt idx="21912">1353.8399999999999</cx:pt>
          <cx:pt idx="21913">523.14999999999998</cx:pt>
          <cx:pt idx="21914">1134</cx:pt>
          <cx:pt idx="21915">4919.3199999999997</cx:pt>
          <cx:pt idx="21916">995.15999999999997</cx:pt>
          <cx:pt idx="21917">9872.2800000000007</cx:pt>
          <cx:pt idx="21918">29993.52</cx:pt>
          <cx:pt idx="21919">3049.1500000000001</cx:pt>
          <cx:pt idx="21920">2116.5100000000002</cx:pt>
          <cx:pt idx="21921">5050.9799999999996</cx:pt>
          <cx:pt idx="21922">2546.0700000000002</cx:pt>
          <cx:pt idx="21923">4014.46</cx:pt>
          <cx:pt idx="21924">10000</cx:pt>
          <cx:pt idx="21925">404</cx:pt>
          <cx:pt idx="21926">936.84000000000003</cx:pt>
          <cx:pt idx="21927">20000</cx:pt>
          <cx:pt idx="21928">596.58000000000004</cx:pt>
          <cx:pt idx="21929">1000</cx:pt>
          <cx:pt idx="21930">701.45000000000005</cx:pt>
          <cx:pt idx="21931">1889.22</cx:pt>
          <cx:pt idx="21932">993</cx:pt>
          <cx:pt idx="21933">1082.3</cx:pt>
          <cx:pt idx="21934">500</cx:pt>
          <cx:pt idx="21935">4992.8599999999997</cx:pt>
          <cx:pt idx="21936">1987.95</cx:pt>
          <cx:pt idx="21937">5948</cx:pt>
          <cx:pt idx="21938">20000</cx:pt>
          <cx:pt idx="21939">24300</cx:pt>
          <cx:pt idx="21940">15000</cx:pt>
          <cx:pt idx="21941">831.53999999999996</cx:pt>
          <cx:pt idx="21942">6276.6700000000001</cx:pt>
          <cx:pt idx="21943">4171.4300000000003</cx:pt>
          <cx:pt idx="21944">1976.8499999999999</cx:pt>
          <cx:pt idx="21945">9999.9099999999999</cx:pt>
          <cx:pt idx="21946">35004.260000000002</cx:pt>
          <cx:pt idx="21947">7485.0699999999997</cx:pt>
          <cx:pt idx="21948">6724.46</cx:pt>
          <cx:pt idx="21949">1871.23</cx:pt>
          <cx:pt idx="21950">1499.21</cx:pt>
          <cx:pt idx="21951">3635.04</cx:pt>
          <cx:pt idx="21952">9510.1100000000006</cx:pt>
          <cx:pt idx="21953">14260</cx:pt>
          <cx:pt idx="21954">1934.6800000000001</cx:pt>
          <cx:pt idx="21955">3000</cx:pt>
          <cx:pt idx="21956">6011.7200000000003</cx:pt>
          <cx:pt idx="21957">7703.54</cx:pt>
          <cx:pt idx="21958">8997.6000000000004</cx:pt>
          <cx:pt idx="21959">15215.76</cx:pt>
          <cx:pt idx="21960">2607</cx:pt>
          <cx:pt idx="21961">33516.480000000003</cx:pt>
          <cx:pt idx="21962">1217.8499999999999</cx:pt>
          <cx:pt idx="21963">15119.52</cx:pt>
          <cx:pt idx="21964">9987.4899999999998</cx:pt>
          <cx:pt idx="21965">25000.529999999999</cx:pt>
          <cx:pt idx="21966">6122.8500000000004</cx:pt>
          <cx:pt idx="21967">12038.889999999999</cx:pt>
          <cx:pt idx="21968">12210.32</cx:pt>
          <cx:pt idx="21969">3998.0300000000002</cx:pt>
          <cx:pt idx="21970">14500</cx:pt>
          <cx:pt idx="21971">4426.8800000000001</cx:pt>
          <cx:pt idx="21972">4999.3599999999997</cx:pt>
          <cx:pt idx="21973">572.04999999999995</cx:pt>
          <cx:pt idx="21974">13798.110000000001</cx:pt>
          <cx:pt idx="21975">5747.7700000000004</cx:pt>
          <cx:pt idx="21976">2868.5900000000001</cx:pt>
          <cx:pt idx="21977">15138.92</cx:pt>
          <cx:pt idx="21978">9905.8400000000001</cx:pt>
          <cx:pt idx="21979">747.77999999999997</cx:pt>
          <cx:pt idx="21980">18598.41</cx:pt>
          <cx:pt idx="21981">26507.43</cx:pt>
          <cx:pt idx="21982">1512.6900000000001</cx:pt>
          <cx:pt idx="21983">4413.9300000000003</cx:pt>
          <cx:pt idx="21984">30400.380000000001</cx:pt>
          <cx:pt idx="21985">16883.220000000001</cx:pt>
          <cx:pt idx="21986">3738.75</cx:pt>
          <cx:pt idx="21987">10288.280000000001</cx:pt>
          <cx:pt idx="21988">13532.67</cx:pt>
          <cx:pt idx="21989">168.97999999999999</cx:pt>
          <cx:pt idx="21990">11545.73</cx:pt>
          <cx:pt idx="21991">7398.0900000000001</cx:pt>
          <cx:pt idx="21992">9114.6399999999994</cx:pt>
          <cx:pt idx="21993">17072.77</cx:pt>
          <cx:pt idx="21994">4475.4200000000001</cx:pt>
          <cx:pt idx="21995">3355.6100000000001</cx:pt>
          <cx:pt idx="21996">184.61000000000001</cx:pt>
          <cx:pt idx="21997">11771.57</cx:pt>
          <cx:pt idx="21998">11746.129999999999</cx:pt>
          <cx:pt idx="21999">6850.1800000000003</cx:pt>
          <cx:pt idx="22000">536.57000000000005</cx:pt>
          <cx:pt idx="22001">10500</cx:pt>
          <cx:pt idx="22002">14665.440000000001</cx:pt>
          <cx:pt idx="22003">2991.77</cx:pt>
          <cx:pt idx="22004">9232.5900000000001</cx:pt>
          <cx:pt idx="22005">6822.29</cx:pt>
          <cx:pt idx="22006">2375.54</cx:pt>
          <cx:pt idx="22007">4495.5299999999997</cx:pt>
          <cx:pt idx="22008">21627.82</cx:pt>
          <cx:pt idx="22009">30602.57</cx:pt>
          <cx:pt idx="22010">508.70999999999998</cx:pt>
          <cx:pt idx="22011">15913.32</cx:pt>
          <cx:pt idx="22012">7588.9399999999996</cx:pt>
          <cx:pt idx="22013">3846.7800000000002</cx:pt>
          <cx:pt idx="22014">5023.4799999999996</cx:pt>
          <cx:pt idx="22015">1713.74</cx:pt>
          <cx:pt idx="22016">156</cx:pt>
          <cx:pt idx="22017">2384.1300000000001</cx:pt>
          <cx:pt idx="22018">13040.860000000001</cx:pt>
          <cx:pt idx="22019">11187.17</cx:pt>
          <cx:pt idx="22020">10000</cx:pt>
          <cx:pt idx="22021">9661.2700000000004</cx:pt>
          <cx:pt idx="22022">3437.3800000000001</cx:pt>
          <cx:pt idx="22023">26999.060000000001</cx:pt>
          <cx:pt idx="22024">16745.560000000001</cx:pt>
          <cx:pt idx="22025">7782.1999999999998</cx:pt>
          <cx:pt idx="22026">718.40999999999997</cx:pt>
          <cx:pt idx="22027">22207.32</cx:pt>
          <cx:pt idx="22028">27600.830000000002</cx:pt>
          <cx:pt idx="22029">28854.740000000002</cx:pt>
          <cx:pt idx="22030">17402.220000000001</cx:pt>
          <cx:pt idx="22031">19245.939999999999</cx:pt>
          <cx:pt idx="22032">5383.8900000000003</cx:pt>
          <cx:pt idx="22033">9402.5100000000002</cx:pt>
          <cx:pt idx="22034">2903.46</cx:pt>
          <cx:pt idx="22035">2924.2600000000002</cx:pt>
          <cx:pt idx="22036">17928.900000000001</cx:pt>
          <cx:pt idx="22037">7325.3100000000004</cx:pt>
          <cx:pt idx="22038">11500</cx:pt>
          <cx:pt idx="22039">12800.83</cx:pt>
          <cx:pt idx="22040">3146.6199999999999</cx:pt>
          <cx:pt idx="22041">1500</cx:pt>
          <cx:pt idx="22042">14572.200000000001</cx:pt>
          <cx:pt idx="22043">1488.96</cx:pt>
          <cx:pt idx="22044">1692.7</cx:pt>
          <cx:pt idx="22045">29934.200000000001</cx:pt>
          <cx:pt idx="22046">6600.3000000000002</cx:pt>
          <cx:pt idx="22047">1463.73</cx:pt>
          <cx:pt idx="22048">9863.9300000000003</cx:pt>
          <cx:pt idx="22049">12127.549999999999</cx:pt>
          <cx:pt idx="22050">1089.6099999999999</cx:pt>
          <cx:pt idx="22051">8576.0100000000002</cx:pt>
          <cx:pt idx="22052">2974.27</cx:pt>
          <cx:pt idx="22053">34473.25</cx:pt>
          <cx:pt idx="22054">9171</cx:pt>
          <cx:pt idx="22055">10000</cx:pt>
          <cx:pt idx="22056">2978.27</cx:pt>
          <cx:pt idx="22057">8331.0900000000001</cx:pt>
          <cx:pt idx="22058">51115.879999999997</cx:pt>
          <cx:pt idx="22059">999.42999999999995</cx:pt>
          <cx:pt idx="22060">12223.51</cx:pt>
          <cx:pt idx="22061">15214.879999999999</cx:pt>
          <cx:pt idx="22062">4474.54</cx:pt>
          <cx:pt idx="22063">3390.1399999999999</cx:pt>
          <cx:pt idx="22064">474.55000000000001</cx:pt>
          <cx:pt idx="22065">1974.96</cx:pt>
          <cx:pt idx="22066">1284.6800000000001</cx:pt>
          <cx:pt idx="22067">2138.2600000000002</cx:pt>
          <cx:pt idx="22068">1687.3299999999999</cx:pt>
          <cx:pt idx="22069">8446</cx:pt>
          <cx:pt idx="22070">921.17999999999995</cx:pt>
          <cx:pt idx="22071">1708.05</cx:pt>
          <cx:pt idx="22072">1765.5699999999999</cx:pt>
          <cx:pt idx="22073">729.82000000000005</cx:pt>
          <cx:pt idx="22074">14000</cx:pt>
          <cx:pt idx="22075">7072.75</cx:pt>
          <cx:pt idx="22076">499.5</cx:pt>
          <cx:pt idx="22077">24826.259999999998</cx:pt>
          <cx:pt idx="22078">8743.7299999999996</cx:pt>
          <cx:pt idx="22079">1809.71</cx:pt>
          <cx:pt idx="22080">9995.1599999999999</cx:pt>
          <cx:pt idx="22081">3500</cx:pt>
          <cx:pt idx="22082">5292.6599999999999</cx:pt>
          <cx:pt idx="22083">970.38999999999999</cx:pt>
          <cx:pt idx="22084">9788.9899999999998</cx:pt>
          <cx:pt idx="22085">10088.700000000001</cx:pt>
          <cx:pt idx="22086">966.52999999999997</cx:pt>
          <cx:pt idx="22087">4974.1999999999998</cx:pt>
          <cx:pt idx="22088">580.71000000000004</cx:pt>
          <cx:pt idx="22089">10013.99</cx:pt>
          <cx:pt idx="22090">419.56999999999999</cx:pt>
          <cx:pt idx="22091">4987.5600000000004</cx:pt>
          <cx:pt idx="22092">5097.1400000000003</cx:pt>
          <cx:pt idx="22093">7093.1599999999999</cx:pt>
          <cx:pt idx="22094">3095.5300000000002</cx:pt>
          <cx:pt idx="22095">6080.1000000000004</cx:pt>
          <cx:pt idx="22096">4154.4700000000003</cx:pt>
          <cx:pt idx="22097">2902.5599999999999</cx:pt>
          <cx:pt idx="22098">137.47</cx:pt>
          <cx:pt idx="22099">4975.79</cx:pt>
          <cx:pt idx="22100">1431.98</cx:pt>
          <cx:pt idx="22101">769.20000000000005</cx:pt>
          <cx:pt idx="22102">500</cx:pt>
          <cx:pt idx="22103">9999.0200000000004</cx:pt>
          <cx:pt idx="22104">10118.73</cx:pt>
          <cx:pt idx="22105">5239.0200000000004</cx:pt>
          <cx:pt idx="22106">947.96000000000004</cx:pt>
          <cx:pt idx="22107">467.94</cx:pt>
          <cx:pt idx="22108">1000.2</cx:pt>
          <cx:pt idx="22109">4954.9200000000001</cx:pt>
          <cx:pt idx="22110">4944.5900000000001</cx:pt>
          <cx:pt idx="22111">5000</cx:pt>
          <cx:pt idx="22112">558.72000000000003</cx:pt>
          <cx:pt idx="22113">999.26999999999998</cx:pt>
          <cx:pt idx="22114">1979</cx:pt>
          <cx:pt idx="22115">279.60000000000002</cx:pt>
          <cx:pt idx="22116">527.33000000000004</cx:pt>
          <cx:pt idx="22117">497.68000000000001</cx:pt>
          <cx:pt idx="22118">1266.3199999999999</cx:pt>
          <cx:pt idx="22119">950.01999999999998</cx:pt>
          <cx:pt idx="22120">4961.9899999999998</cx:pt>
          <cx:pt idx="22121">7409.5100000000002</cx:pt>
          <cx:pt idx="22122">4146.6800000000003</cx:pt>
          <cx:pt idx="22123">24000</cx:pt>
          <cx:pt idx="22124">16234.25</cx:pt>
          <cx:pt idx="22125">964.01999999999998</cx:pt>
          <cx:pt idx="22126">6981.8599999999997</cx:pt>
          <cx:pt idx="22127">17403.049999999999</cx:pt>
          <cx:pt idx="22128">8521.9799999999996</cx:pt>
          <cx:pt idx="22129">10441.049999999999</cx:pt>
          <cx:pt idx="22130">9892.7999999999993</cx:pt>
          <cx:pt idx="22131">24726.720000000001</cx:pt>
          <cx:pt idx="22132">19113.099999999999</cx:pt>
          <cx:pt idx="22133">5713.3000000000002</cx:pt>
          <cx:pt idx="22134">6739.5</cx:pt>
          <cx:pt idx="22135">2331.3800000000001</cx:pt>
          <cx:pt idx="22136">3327.5599999999999</cx:pt>
          <cx:pt idx="22137">661.96000000000004</cx:pt>
          <cx:pt idx="22138">10851.940000000001</cx:pt>
          <cx:pt idx="22139">4998.3199999999997</cx:pt>
          <cx:pt idx="22140">18742.200000000001</cx:pt>
          <cx:pt idx="22141">7460.3999999999996</cx:pt>
          <cx:pt idx="22142">19696.369999999999</cx:pt>
          <cx:pt idx="22143">21905.110000000001</cx:pt>
          <cx:pt idx="22144">10416.26</cx:pt>
          <cx:pt idx="22145">4119.9799999999996</cx:pt>
          <cx:pt idx="22146">7012.5600000000004</cx:pt>
          <cx:pt idx="22147">5712.7700000000004</cx:pt>
          <cx:pt idx="22148">26719.98</cx:pt>
          <cx:pt idx="22149">25987.639999999999</cx:pt>
          <cx:pt idx="22150">1250.5599999999999</cx:pt>
          <cx:pt idx="22151">28957.830000000002</cx:pt>
          <cx:pt idx="22152">7903.46</cx:pt>
          <cx:pt idx="22153">1392.21</cx:pt>
          <cx:pt idx="22154">10204.860000000001</cx:pt>
          <cx:pt idx="22155">6186.2399999999998</cx:pt>
          <cx:pt idx="22156">111.44</cx:pt>
          <cx:pt idx="22157">338.01999999999998</cx:pt>
          <cx:pt idx="22158">556.75</cx:pt>
          <cx:pt idx="22159">7006.1899999999996</cx:pt>
          <cx:pt idx="22160">5124.71</cx:pt>
          <cx:pt idx="22161">38992.129999999997</cx:pt>
          <cx:pt idx="22162">12997.200000000001</cx:pt>
          <cx:pt idx="22163">3286.2199999999998</cx:pt>
          <cx:pt idx="22164">9928.1700000000001</cx:pt>
          <cx:pt idx="22165">9976.7900000000009</cx:pt>
          <cx:pt idx="22166">17325.509999999998</cx:pt>
          <cx:pt idx="22167">1500</cx:pt>
        </cx:lvl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400" b="1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alibri"/>
          </a:endParaRPr>
        </a:p>
      </cx:txPr>
    </cx:title>
    <cx:plotArea>
      <cx:plotAreaRegion>
        <cx:series layoutId="clusteredColumn" uniqueId="{CB72E812-5C84-4366-8E80-0BAF11B2732B}">
          <cx:tx>
            <cx:txData>
              <cx:f>'[New_trial(AutoRecovered).xlsx]Edit 2'!$I$1</cx:f>
              <cx:v>BALANCE</cx:v>
            </cx:txData>
          </cx:tx>
          <cx:spPr>
            <a:solidFill>
              <a:srgbClr val="018169"/>
            </a:solidFill>
          </cx:spPr>
          <cx:dataLabels>
            <cx:visibility seriesName="0" categoryName="0" value="1"/>
            <cx:separator>, </cx:separator>
          </cx:dataLabels>
          <cx:dataId val="0"/>
          <cx:layoutPr>
            <cx:binning intervalClosed="r" underflow="1000" overflow="15000">
              <cx:binSize val="1000"/>
            </cx:binning>
          </cx:layoutPr>
        </cx:series>
      </cx:plotAreaRegion>
      <cx:axis id="0">
        <cx:catScaling gapWidth="0.0500000007"/>
        <cx:title>
          <cx:tx>
            <cx:txData>
              <cx:v>Balance ($)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4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/>
                </a:rPr>
                <a:t>Balance ($)</a:t>
              </a:r>
            </a:p>
          </cx:txPr>
        </cx:title>
        <cx:tickLabels/>
      </cx:axis>
      <cx:axis id="1">
        <cx:valScaling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sz="1050" b="1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/>
                  </a:rPr>
                  <a:t>Number of </a:t>
                </a:r>
                <a:r>
                  <a:rPr lang="en-US" sz="1200" b="1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/>
                  </a:rPr>
                  <a:t>Members</a:t>
                </a:r>
                <a:endParaRPr lang="en-US" sz="105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/>
                </a:endParaRPr>
              </a:p>
            </cx:rich>
          </cx:tx>
        </cx:title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'[New_trial(AutoRecovered).xlsx]Edit 2'!$E$2:$E$22169</cx:f>
        <cx:lvl ptCount="22168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999.87</cx:pt>
          <cx:pt idx="14">0</cx:pt>
          <cx:pt idx="15">2462.0700000000002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6033.25</cx:pt>
          <cx:pt idx="24">2767.77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25.440000000000001</cx:pt>
          <cx:pt idx="41">0</cx:pt>
          <cx:pt idx="42">0</cx:pt>
          <cx:pt idx="43">2135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10569.93</cx:pt>
          <cx:pt idx="59">0</cx:pt>
          <cx:pt idx="60">7705.7299999999996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2038.6500000000001</cx:pt>
          <cx:pt idx="72">5345.9200000000001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8958.1800000000003</cx:pt>
          <cx:pt idx="82">0</cx:pt>
          <cx:pt idx="83">0</cx:pt>
          <cx:pt idx="84">0</cx:pt>
          <cx:pt idx="85">0</cx:pt>
          <cx:pt idx="86">1446.3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50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8745.9400000000005</cx:pt>
          <cx:pt idx="120">3578.1599999999999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174.19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2250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256.94999999999999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10877.379999999999</cx:pt>
          <cx:pt idx="163">328.25</cx:pt>
          <cx:pt idx="164">0</cx:pt>
          <cx:pt idx="165">0</cx:pt>
          <cx:pt idx="166">0</cx:pt>
          <cx:pt idx="167">471.38999999999999</cx:pt>
          <cx:pt idx="168">0</cx:pt>
          <cx:pt idx="169">0</cx:pt>
          <cx:pt idx="170">0</cx:pt>
          <cx:pt idx="171">0</cx:pt>
          <cx:pt idx="172">18.75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995.55999999999995</cx:pt>
          <cx:pt idx="187">0</cx:pt>
          <cx:pt idx="188">0</cx:pt>
          <cx:pt idx="189">0</cx:pt>
          <cx:pt idx="190">0</cx:pt>
          <cx:pt idx="191">333.00999999999999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2373.4400000000001</cx:pt>
          <cx:pt idx="201">125.97</cx:pt>
          <cx:pt idx="202">0</cx:pt>
          <cx:pt idx="203">1887.01</cx:pt>
          <cx:pt idx="204">0</cx:pt>
          <cx:pt idx="205">0</cx:pt>
          <cx:pt idx="206">0</cx:pt>
          <cx:pt idx="207">0</cx:pt>
          <cx:pt idx="208">440.95999999999998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378.31</cx:pt>
          <cx:pt idx="217">0</cx:pt>
          <cx:pt idx="218">0</cx:pt>
          <cx:pt idx="219">0</cx:pt>
          <cx:pt idx="220">0</cx:pt>
          <cx:pt idx="221">0</cx:pt>
          <cx:pt idx="222">341.61000000000001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31185.860000000001</cx:pt>
          <cx:pt idx="233">0</cx:pt>
          <cx:pt idx="234">0</cx:pt>
          <cx:pt idx="235">0</cx:pt>
          <cx:pt idx="236">0</cx:pt>
          <cx:pt idx="237">15744.65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3256.3800000000001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520.01999999999998</cx:pt>
          <cx:pt idx="259">1.05</cx:pt>
          <cx:pt idx="260">492.02999999999997</cx:pt>
          <cx:pt idx="261">0</cx:pt>
          <cx:pt idx="262">1659.0999999999999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390.22000000000003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600</cx:pt>
          <cx:pt idx="303">0</cx:pt>
          <cx:pt idx="304">0</cx:pt>
          <cx:pt idx="305">0</cx:pt>
          <cx:pt idx="306">2756.9400000000001</cx:pt>
          <cx:pt idx="307">0</cx:pt>
          <cx:pt idx="308">0</cx:pt>
          <cx:pt idx="309">0</cx:pt>
          <cx:pt idx="310">0</cx:pt>
          <cx:pt idx="311">0</cx:pt>
          <cx:pt idx="312">12214.52</cx:pt>
          <cx:pt idx="313">1756.9200000000001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4234.9499999999998</cx:pt>
          <cx:pt idx="334">0</cx:pt>
          <cx:pt idx="335">0</cx:pt>
          <cx:pt idx="336">0</cx:pt>
          <cx:pt idx="337">0</cx:pt>
          <cx:pt idx="338">0</cx:pt>
          <cx:pt idx="339">2343.3099999999999</cx:pt>
          <cx:pt idx="340">0</cx:pt>
          <cx:pt idx="341">0</cx:pt>
          <cx:pt idx="342">1961.04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13568.120000000001</cx:pt>
          <cx:pt idx="358">4981.0200000000004</cx:pt>
          <cx:pt idx="359">0</cx:pt>
          <cx:pt idx="360">0</cx:pt>
          <cx:pt idx="361">0</cx:pt>
          <cx:pt idx="362">0</cx:pt>
          <cx:pt idx="363">910.22000000000003</cx:pt>
          <cx:pt idx="364">0</cx:pt>
          <cx:pt idx="365">0</cx:pt>
          <cx:pt idx="366">878.02999999999997</cx:pt>
          <cx:pt idx="367">12801.129999999999</cx:pt>
          <cx:pt idx="368">0</cx:pt>
          <cx:pt idx="369">0</cx:pt>
          <cx:pt idx="370">0</cx:pt>
          <cx:pt idx="371">0</cx:pt>
          <cx:pt idx="372">0</cx:pt>
          <cx:pt idx="373">2854.6799999999998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437.14999999999998</cx:pt>
          <cx:pt idx="408">0</cx:pt>
          <cx:pt idx="409">0</cx:pt>
          <cx:pt idx="410">407.36000000000001</cx:pt>
          <cx:pt idx="411">0</cx:pt>
          <cx:pt idx="412">0</cx:pt>
          <cx:pt idx="413">11863.15</cx:pt>
          <cx:pt idx="414">0</cx:pt>
          <cx:pt idx="415">148.49000000000001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785.24000000000001</cx:pt>
          <cx:pt idx="434">465.49000000000001</cx:pt>
          <cx:pt idx="435">0</cx:pt>
          <cx:pt idx="436">0</cx:pt>
          <cx:pt idx="437">2092.0100000000002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3590.2800000000002</cx:pt>
          <cx:pt idx="446">0</cx:pt>
          <cx:pt idx="447">3141.75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534.23000000000002</cx:pt>
          <cx:pt idx="456">0</cx:pt>
          <cx:pt idx="457">0</cx:pt>
          <cx:pt idx="458">1287.72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304</cx:pt>
          <cx:pt idx="476">0</cx:pt>
          <cx:pt idx="477">5220</cx:pt>
          <cx:pt idx="478">935.18000000000006</cx:pt>
          <cx:pt idx="479">0</cx:pt>
          <cx:pt idx="480">0</cx:pt>
          <cx:pt idx="481">0</cx:pt>
          <cx:pt idx="482">2921.6500000000001</cx:pt>
          <cx:pt idx="483">0</cx:pt>
          <cx:pt idx="484">0</cx:pt>
          <cx:pt idx="485">0</cx:pt>
          <cx:pt idx="486">0</cx:pt>
          <cx:pt idx="487">0</cx:pt>
          <cx:pt idx="488">0</cx:pt>
          <cx:pt idx="489">969.40999999999997</cx:pt>
          <cx:pt idx="490">0</cx:pt>
          <cx:pt idx="491">2496.29</cx:pt>
          <cx:pt idx="492">0</cx:pt>
          <cx:pt idx="493">0</cx:pt>
          <cx:pt idx="494">0</cx:pt>
          <cx:pt idx="495">0</cx:pt>
          <cx:pt idx="496">0</cx:pt>
          <cx:pt idx="497">0</cx:pt>
          <cx:pt idx="498">566.57000000000005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895</cx:pt>
          <cx:pt idx="516">0</cx:pt>
          <cx:pt idx="517">0</cx:pt>
          <cx:pt idx="518">0</cx:pt>
          <cx:pt idx="519">0</cx:pt>
          <cx:pt idx="520">0</cx:pt>
          <cx:pt idx="521">1334.8800000000001</cx:pt>
          <cx:pt idx="522">750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86.650000000000006</cx:pt>
          <cx:pt idx="536">0</cx:pt>
          <cx:pt idx="537">0</cx:pt>
          <cx:pt idx="538">0</cx:pt>
          <cx:pt idx="539">337.5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</cx:pt>
          <cx:pt idx="552">0</cx:pt>
          <cx:pt idx="553">0</cx:pt>
          <cx:pt idx="554">0</cx:pt>
          <cx:pt idx="555">0</cx:pt>
          <cx:pt idx="556">0</cx:pt>
          <cx:pt idx="557">0</cx:pt>
          <cx:pt idx="558">0</cx:pt>
          <cx:pt idx="559">0</cx:pt>
          <cx:pt idx="560">0</cx:pt>
          <cx:pt idx="561">0</cx:pt>
          <cx:pt idx="562">0</cx:pt>
          <cx:pt idx="563">0</cx:pt>
          <cx:pt idx="564">0</cx:pt>
          <cx:pt idx="565">0</cx:pt>
          <cx:pt idx="566">0</cx:pt>
          <cx:pt idx="567">0</cx:pt>
          <cx:pt idx="568">0</cx:pt>
          <cx:pt idx="569">2613</cx:pt>
          <cx:pt idx="570">0</cx:pt>
          <cx:pt idx="571">1368.75</cx:pt>
          <cx:pt idx="572">0</cx:pt>
          <cx:pt idx="573">0</cx:pt>
          <cx:pt idx="574">0</cx:pt>
          <cx:pt idx="575">0</cx:pt>
          <cx:pt idx="576">0</cx:pt>
          <cx:pt idx="577">0</cx:pt>
          <cx:pt idx="578">0</cx:pt>
          <cx:pt idx="579">0</cx:pt>
          <cx:pt idx="580">0</cx:pt>
          <cx:pt idx="581">0</cx:pt>
          <cx:pt idx="582">0</cx:pt>
          <cx:pt idx="583">0</cx:pt>
          <cx:pt idx="584">0</cx:pt>
          <cx:pt idx="585">0</cx:pt>
          <cx:pt idx="586">0</cx:pt>
          <cx:pt idx="587">0</cx:pt>
          <cx:pt idx="588">0</cx:pt>
          <cx:pt idx="589">0</cx:pt>
          <cx:pt idx="590">0</cx:pt>
          <cx:pt idx="591">0</cx:pt>
          <cx:pt idx="592">0</cx:pt>
          <cx:pt idx="593">0</cx:pt>
          <cx:pt idx="594">3399.8200000000002</cx:pt>
          <cx:pt idx="595">0</cx:pt>
          <cx:pt idx="596">2017.9000000000001</cx:pt>
          <cx:pt idx="597">0</cx:pt>
          <cx:pt idx="598">0</cx:pt>
          <cx:pt idx="599">861.27999999999997</cx:pt>
          <cx:pt idx="600">0</cx:pt>
          <cx:pt idx="601">0</cx:pt>
          <cx:pt idx="602">0</cx:pt>
          <cx:pt idx="603">0</cx:pt>
          <cx:pt idx="604">1575</cx:pt>
          <cx:pt idx="605">5189.75</cx:pt>
          <cx:pt idx="606">0</cx:pt>
          <cx:pt idx="607">0</cx:pt>
          <cx:pt idx="608">3514.75</cx:pt>
          <cx:pt idx="609">0</cx:pt>
          <cx:pt idx="610">0</cx:pt>
          <cx:pt idx="611">0</cx:pt>
          <cx:pt idx="612">0</cx:pt>
          <cx:pt idx="613">616.65999999999997</cx:pt>
          <cx:pt idx="614">100</cx:pt>
          <cx:pt idx="615">0</cx:pt>
          <cx:pt idx="616">0</cx:pt>
          <cx:pt idx="617">0</cx:pt>
          <cx:pt idx="618">0</cx:pt>
          <cx:pt idx="619">0</cx:pt>
          <cx:pt idx="620">0</cx:pt>
          <cx:pt idx="621">13620</cx:pt>
          <cx:pt idx="622">1.03</cx:pt>
          <cx:pt idx="623">42.289999999999999</cx:pt>
          <cx:pt idx="624">0</cx:pt>
          <cx:pt idx="625">0</cx:pt>
          <cx:pt idx="626">0</cx:pt>
          <cx:pt idx="627">0</cx:pt>
          <cx:pt idx="628">0</cx:pt>
          <cx:pt idx="629">0</cx:pt>
          <cx:pt idx="630">0</cx:pt>
          <cx:pt idx="631">0</cx:pt>
          <cx:pt idx="632">0</cx:pt>
          <cx:pt idx="633">0</cx:pt>
          <cx:pt idx="634">0</cx:pt>
          <cx:pt idx="635">0</cx:pt>
          <cx:pt idx="636">0</cx:pt>
          <cx:pt idx="637">0</cx:pt>
          <cx:pt idx="638">0</cx:pt>
          <cx:pt idx="639">0</cx:pt>
          <cx:pt idx="640">542.5</cx:pt>
          <cx:pt idx="641">225.38999999999999</cx:pt>
          <cx:pt idx="642">0</cx:pt>
          <cx:pt idx="643">0</cx:pt>
          <cx:pt idx="644">0</cx:pt>
          <cx:pt idx="645">0</cx:pt>
          <cx:pt idx="646">222.44999999999999</cx:pt>
          <cx:pt idx="647">0</cx:pt>
          <cx:pt idx="648">0</cx:pt>
          <cx:pt idx="649">3206.2600000000002</cx:pt>
          <cx:pt idx="650">0</cx:pt>
          <cx:pt idx="651">0</cx:pt>
          <cx:pt idx="652">0</cx:pt>
          <cx:pt idx="653">0</cx:pt>
          <cx:pt idx="654">0</cx:pt>
          <cx:pt idx="655">0</cx:pt>
          <cx:pt idx="656">0</cx:pt>
          <cx:pt idx="657">0</cx:pt>
          <cx:pt idx="658">0</cx:pt>
          <cx:pt idx="659">0</cx:pt>
          <cx:pt idx="660">0</cx:pt>
          <cx:pt idx="661">0</cx:pt>
          <cx:pt idx="662">0</cx:pt>
          <cx:pt idx="663">0</cx:pt>
          <cx:pt idx="664">0</cx:pt>
          <cx:pt idx="665">0</cx:pt>
          <cx:pt idx="666">0</cx:pt>
          <cx:pt idx="667">0</cx:pt>
          <cx:pt idx="668">0</cx:pt>
          <cx:pt idx="669">0</cx:pt>
          <cx:pt idx="670">0</cx:pt>
          <cx:pt idx="671">0</cx:pt>
          <cx:pt idx="672">0</cx:pt>
          <cx:pt idx="673">0</cx:pt>
          <cx:pt idx="674">0</cx:pt>
          <cx:pt idx="675">0</cx:pt>
          <cx:pt idx="676">0</cx:pt>
          <cx:pt idx="677">33625.629999999997</cx:pt>
          <cx:pt idx="678">0</cx:pt>
          <cx:pt idx="679">0</cx:pt>
          <cx:pt idx="680">0</cx:pt>
          <cx:pt idx="681">0</cx:pt>
          <cx:pt idx="682">0</cx:pt>
          <cx:pt idx="683">0</cx:pt>
          <cx:pt idx="684">0</cx:pt>
          <cx:pt idx="685">0</cx:pt>
          <cx:pt idx="686">0</cx:pt>
          <cx:pt idx="687">744.03999999999996</cx:pt>
          <cx:pt idx="688">0</cx:pt>
          <cx:pt idx="689">0</cx:pt>
          <cx:pt idx="690">6845</cx:pt>
          <cx:pt idx="691">0</cx:pt>
          <cx:pt idx="692">0</cx:pt>
          <cx:pt idx="693">0</cx:pt>
          <cx:pt idx="694">0</cx:pt>
          <cx:pt idx="695">0</cx:pt>
          <cx:pt idx="696">0</cx:pt>
          <cx:pt idx="697">0</cx:pt>
          <cx:pt idx="698">0</cx:pt>
          <cx:pt idx="699">0</cx:pt>
          <cx:pt idx="700">0</cx:pt>
          <cx:pt idx="701">0</cx:pt>
          <cx:pt idx="702">0</cx:pt>
          <cx:pt idx="703">0</cx:pt>
          <cx:pt idx="704">0</cx:pt>
          <cx:pt idx="705">0</cx:pt>
          <cx:pt idx="706">0</cx:pt>
          <cx:pt idx="707">0</cx:pt>
          <cx:pt idx="708">0</cx:pt>
          <cx:pt idx="709">0</cx:pt>
          <cx:pt idx="710">0</cx:pt>
          <cx:pt idx="711">0</cx:pt>
          <cx:pt idx="712">0</cx:pt>
          <cx:pt idx="713">0</cx:pt>
          <cx:pt idx="714">0</cx:pt>
          <cx:pt idx="715">0</cx:pt>
          <cx:pt idx="716">0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1105.3199999999999</cx:pt>
          <cx:pt idx="725">18676</cx:pt>
          <cx:pt idx="726">0</cx:pt>
          <cx:pt idx="727">0</cx:pt>
          <cx:pt idx="728">0</cx:pt>
          <cx:pt idx="729">0</cx:pt>
          <cx:pt idx="730">0</cx:pt>
          <cx:pt idx="731">780.69000000000005</cx:pt>
          <cx:pt idx="732">0</cx:pt>
          <cx:pt idx="733">0</cx:pt>
          <cx:pt idx="734">0</cx:pt>
          <cx:pt idx="735">0</cx:pt>
          <cx:pt idx="736">0</cx:pt>
          <cx:pt idx="737">0</cx:pt>
          <cx:pt idx="738">0</cx:pt>
          <cx:pt idx="739">0</cx:pt>
          <cx:pt idx="740">0</cx:pt>
          <cx:pt idx="741">70</cx:pt>
          <cx:pt idx="742">0</cx:pt>
          <cx:pt idx="743">0</cx:pt>
          <cx:pt idx="744">0</cx:pt>
          <cx:pt idx="745">0</cx:pt>
          <cx:pt idx="746">0</cx:pt>
          <cx:pt idx="747">0</cx:pt>
          <cx:pt idx="748">0</cx:pt>
          <cx:pt idx="749">0</cx:pt>
          <cx:pt idx="750">0</cx:pt>
          <cx:pt idx="751">638.51999999999998</cx:pt>
          <cx:pt idx="752">0</cx:pt>
          <cx:pt idx="753">0</cx:pt>
          <cx:pt idx="754">0</cx:pt>
          <cx:pt idx="755">1852.8299999999999</cx:pt>
          <cx:pt idx="756">0</cx:pt>
          <cx:pt idx="757">0</cx:pt>
          <cx:pt idx="758">0</cx:pt>
          <cx:pt idx="759">112.5</cx:pt>
          <cx:pt idx="760">0</cx:pt>
          <cx:pt idx="761">0</cx:pt>
          <cx:pt idx="762">0</cx:pt>
          <cx:pt idx="763">0</cx:pt>
          <cx:pt idx="764">0</cx:pt>
          <cx:pt idx="765">0</cx:pt>
          <cx:pt idx="766">0</cx:pt>
          <cx:pt idx="767">0</cx:pt>
          <cx:pt idx="768">500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0</cx:pt>
          <cx:pt idx="779">0</cx:pt>
          <cx:pt idx="780">346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</cx:pt>
          <cx:pt idx="791">0</cx:pt>
          <cx:pt idx="792">0</cx:pt>
          <cx:pt idx="793">0</cx:pt>
          <cx:pt idx="794">0</cx:pt>
          <cx:pt idx="795">0</cx:pt>
          <cx:pt idx="796">0</cx:pt>
          <cx:pt idx="797">0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</cx:pt>
          <cx:pt idx="809">0</cx:pt>
          <cx:pt idx="810">0</cx:pt>
          <cx:pt idx="811">0</cx:pt>
          <cx:pt idx="812">0</cx:pt>
          <cx:pt idx="813">0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200</cx:pt>
          <cx:pt idx="823">0</cx:pt>
          <cx:pt idx="824">0</cx:pt>
          <cx:pt idx="825">530.11000000000001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371.48000000000002</cx:pt>
          <cx:pt idx="862">0</cx:pt>
          <cx:pt idx="863">0</cx:pt>
          <cx:pt idx="864">0</cx:pt>
          <cx:pt idx="865">0</cx:pt>
          <cx:pt idx="866">0</cx:pt>
          <cx:pt idx="867">1.73</cx:pt>
          <cx:pt idx="868">0</cx:pt>
          <cx:pt idx="869">312.54000000000002</cx:pt>
          <cx:pt idx="870">0</cx:pt>
          <cx:pt idx="871">0</cx:pt>
          <cx:pt idx="872">1453.27</cx:pt>
          <cx:pt idx="873">0</cx:pt>
          <cx:pt idx="874">0</cx:pt>
          <cx:pt idx="875">0</cx:pt>
          <cx:pt idx="876">0</cx:pt>
          <cx:pt idx="877">0</cx:pt>
          <cx:pt idx="878">15.56</cx:pt>
          <cx:pt idx="879">0</cx:pt>
          <cx:pt idx="880">0</cx:pt>
          <cx:pt idx="881">0</cx:pt>
          <cx:pt idx="882">18.75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43.850000000000001</cx:pt>
          <cx:pt idx="893">0</cx:pt>
          <cx:pt idx="894">0</cx:pt>
          <cx:pt idx="895">0</cx:pt>
          <cx:pt idx="896">0</cx:pt>
          <cx:pt idx="897">0</cx:pt>
          <cx:pt idx="898">0</cx:pt>
          <cx:pt idx="899">6535.5600000000004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177.75</cx:pt>
          <cx:pt idx="912">338.58999999999997</cx:pt>
          <cx:pt idx="913">1992.9400000000001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4528</cx:pt>
          <cx:pt idx="924">0</cx:pt>
          <cx:pt idx="925">0</cx:pt>
          <cx:pt idx="926">0</cx:pt>
          <cx:pt idx="927">0</cx:pt>
          <cx:pt idx="928">0</cx:pt>
          <cx:pt idx="929">104.94</cx:pt>
          <cx:pt idx="930">0</cx:pt>
          <cx:pt idx="931">0</cx:pt>
          <cx:pt idx="932">0</cx:pt>
          <cx:pt idx="933">0</cx:pt>
          <cx:pt idx="934">0</cx:pt>
          <cx:pt idx="935">0</cx:pt>
          <cx:pt idx="936">9453.7099999999991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11250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0</cx:pt>
          <cx:pt idx="957">0</cx:pt>
          <cx:pt idx="958">0</cx:pt>
          <cx:pt idx="959">0</cx:pt>
          <cx:pt idx="960">239.37</cx:pt>
          <cx:pt idx="961">0</cx:pt>
          <cx:pt idx="962">37.840000000000003</cx:pt>
          <cx:pt idx="963">0</cx:pt>
          <cx:pt idx="964">0</cx:pt>
          <cx:pt idx="965">0</cx:pt>
          <cx:pt idx="966">475.83999999999997</cx:pt>
          <cx:pt idx="967">0</cx:pt>
          <cx:pt idx="968">4588.8999999999996</cx:pt>
          <cx:pt idx="969">150</cx:pt>
          <cx:pt idx="970">0</cx:pt>
          <cx:pt idx="971">0</cx:pt>
          <cx:pt idx="972">0</cx:pt>
          <cx:pt idx="973">287.63</cx:pt>
          <cx:pt idx="974">0</cx:pt>
          <cx:pt idx="975">0</cx:pt>
          <cx:pt idx="976">0</cx:pt>
          <cx:pt idx="977">0</cx:pt>
          <cx:pt idx="978">0</cx:pt>
          <cx:pt idx="979">0</cx:pt>
          <cx:pt idx="980">0</cx:pt>
          <cx:pt idx="981">0</cx:pt>
          <cx:pt idx="982">0</cx:pt>
          <cx:pt idx="983">0</cx:pt>
          <cx:pt idx="984">0</cx:pt>
          <cx:pt idx="985">0</cx:pt>
          <cx:pt idx="986">0</cx:pt>
          <cx:pt idx="987">0</cx:pt>
          <cx:pt idx="988">0</cx:pt>
          <cx:pt idx="989">8538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0</cx:pt>
          <cx:pt idx="1008">0</cx:pt>
          <cx:pt idx="1009">0</cx:pt>
          <cx:pt idx="1010">0</cx:pt>
          <cx:pt idx="1011">0</cx:pt>
          <cx:pt idx="1012">1762.5</cx:pt>
          <cx:pt idx="1013">0</cx:pt>
          <cx:pt idx="1014">0</cx:pt>
          <cx:pt idx="1015">1340.6099999999999</cx:pt>
          <cx:pt idx="1016">6765.0100000000002</cx:pt>
          <cx:pt idx="1017">0</cx:pt>
          <cx:pt idx="1018">0</cx:pt>
          <cx:pt idx="1019">300</cx:pt>
          <cx:pt idx="1020">0</cx:pt>
          <cx:pt idx="1021">0</cx:pt>
          <cx:pt idx="1022">177</cx:pt>
          <cx:pt idx="1023">0</cx:pt>
          <cx:pt idx="1024">0</cx:pt>
          <cx:pt idx="1025">0</cx:pt>
          <cx:pt idx="1026">0</cx:pt>
          <cx:pt idx="1027">0</cx:pt>
          <cx:pt idx="1028">405.39999999999998</cx:pt>
          <cx:pt idx="1029">0</cx:pt>
          <cx:pt idx="1030">0</cx:pt>
          <cx:pt idx="1031">0</cx:pt>
          <cx:pt idx="1032">0</cx:pt>
          <cx:pt idx="1033">0</cx:pt>
          <cx:pt idx="1034">1176.21</cx:pt>
          <cx:pt idx="1035">0</cx:pt>
          <cx:pt idx="1036">35.409999999999997</cx:pt>
          <cx:pt idx="1037">0</cx:pt>
          <cx:pt idx="1038">0</cx:pt>
          <cx:pt idx="1039">0</cx:pt>
          <cx:pt idx="1040">0</cx:pt>
          <cx:pt idx="1041">934.96000000000004</cx:pt>
          <cx:pt idx="1042">0</cx:pt>
          <cx:pt idx="1043">0</cx:pt>
          <cx:pt idx="1044">1998.24</cx:pt>
          <cx:pt idx="1045">0</cx:pt>
          <cx:pt idx="1046">0</cx:pt>
          <cx:pt idx="1047">13726.08</cx:pt>
          <cx:pt idx="1048">0</cx:pt>
          <cx:pt idx="1049">0</cx:pt>
          <cx:pt idx="1050">0</cx:pt>
          <cx:pt idx="1051">170.25</cx:pt>
          <cx:pt idx="1052">0</cx:pt>
          <cx:pt idx="1053">350</cx:pt>
          <cx:pt idx="1054">0</cx:pt>
          <cx:pt idx="1055">0</cx:pt>
          <cx:pt idx="1056">0</cx:pt>
          <cx:pt idx="1057">0</cx:pt>
          <cx:pt idx="1058">0</cx:pt>
          <cx:pt idx="1059">0</cx:pt>
          <cx:pt idx="1060">0</cx:pt>
          <cx:pt idx="1061">0</cx:pt>
          <cx:pt idx="1062">0</cx:pt>
          <cx:pt idx="1063">0</cx:pt>
          <cx:pt idx="1064">30.359999999999999</cx:pt>
          <cx:pt idx="1065">0</cx:pt>
          <cx:pt idx="1066">0</cx:pt>
          <cx:pt idx="1067">0</cx:pt>
          <cx:pt idx="1068">0</cx:pt>
          <cx:pt idx="1069">0</cx:pt>
          <cx:pt idx="1070">0</cx:pt>
          <cx:pt idx="1071">0.01</cx:pt>
          <cx:pt idx="1072">0</cx:pt>
          <cx:pt idx="1073">0</cx:pt>
          <cx:pt idx="1074">0</cx:pt>
          <cx:pt idx="1075">0</cx:pt>
          <cx:pt idx="1076">12221.700000000001</cx:pt>
          <cx:pt idx="1077">0</cx:pt>
          <cx:pt idx="1078">0</cx:pt>
          <cx:pt idx="1079">137.13</cx:pt>
          <cx:pt idx="1080">0</cx:pt>
          <cx:pt idx="1081">0</cx:pt>
          <cx:pt idx="1082">0</cx:pt>
          <cx:pt idx="1083">0</cx:pt>
          <cx:pt idx="1084">0</cx:pt>
          <cx:pt idx="1085">0</cx:pt>
          <cx:pt idx="1086">0</cx:pt>
          <cx:pt idx="1087">0</cx:pt>
          <cx:pt idx="1088">0</cx:pt>
          <cx:pt idx="1089">0</cx:pt>
          <cx:pt idx="1090">176.16999999999999</cx:pt>
          <cx:pt idx="1091">0</cx:pt>
          <cx:pt idx="1092">0</cx:pt>
          <cx:pt idx="1093">0</cx:pt>
          <cx:pt idx="1094">0</cx:pt>
          <cx:pt idx="1095">1424.46</cx:pt>
          <cx:pt idx="1096">4238.6400000000003</cx:pt>
          <cx:pt idx="1097">0</cx:pt>
          <cx:pt idx="1098">0</cx:pt>
          <cx:pt idx="1099">37.5</cx:pt>
          <cx:pt idx="1100">0</cx:pt>
          <cx:pt idx="1101">1272.28</cx:pt>
          <cx:pt idx="1102">0</cx:pt>
          <cx:pt idx="1103">582.27999999999997</cx:pt>
          <cx:pt idx="1104">0</cx:pt>
          <cx:pt idx="1105">2600</cx:pt>
          <cx:pt idx="1106">0</cx:pt>
          <cx:pt idx="1107">0</cx:pt>
          <cx:pt idx="1108">0</cx:pt>
          <cx:pt idx="1109">0</cx:pt>
          <cx:pt idx="1110">1471.21</cx:pt>
          <cx:pt idx="1111">501.66000000000003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</cx:pt>
          <cx:pt idx="1125">0</cx:pt>
          <cx:pt idx="1126">0</cx:pt>
          <cx:pt idx="1127">64.480000000000004</cx:pt>
          <cx:pt idx="1128">0</cx:pt>
          <cx:pt idx="1129">3943.5799999999999</cx:pt>
          <cx:pt idx="1130">0</cx:pt>
          <cx:pt idx="1131">0</cx:pt>
          <cx:pt idx="1132">0</cx:pt>
          <cx:pt idx="1133">0</cx:pt>
          <cx:pt idx="1134">0</cx:pt>
          <cx:pt idx="1135">5250</cx:pt>
          <cx:pt idx="1136">0</cx:pt>
          <cx:pt idx="1137">0</cx:pt>
          <cx:pt idx="1138">0</cx:pt>
          <cx:pt idx="1139">0</cx:pt>
          <cx:pt idx="1140">0</cx:pt>
          <cx:pt idx="1141">0</cx:pt>
          <cx:pt idx="1142">0</cx:pt>
          <cx:pt idx="1143">0</cx:pt>
          <cx:pt idx="1144">0</cx:pt>
          <cx:pt idx="1145">0</cx:pt>
          <cx:pt idx="1146">0</cx:pt>
          <cx:pt idx="1147">0</cx:pt>
          <cx:pt idx="1148">1221.5899999999999</cx:pt>
          <cx:pt idx="1149">0</cx:pt>
          <cx:pt idx="1150">4142.0799999999999</cx:pt>
          <cx:pt idx="1151">0</cx:pt>
          <cx:pt idx="1152">0</cx:pt>
          <cx:pt idx="1153">0</cx:pt>
          <cx:pt idx="1154">0</cx:pt>
          <cx:pt idx="1155">0</cx:pt>
          <cx:pt idx="1156">0</cx:pt>
          <cx:pt idx="1157">0</cx:pt>
          <cx:pt idx="1158">0</cx:pt>
          <cx:pt idx="1159">0</cx:pt>
          <cx:pt idx="1160">0</cx:pt>
          <cx:pt idx="1161">0</cx:pt>
          <cx:pt idx="1162">0</cx:pt>
          <cx:pt idx="1163">0</cx:pt>
          <cx:pt idx="1164">168</cx:pt>
          <cx:pt idx="1165">0</cx:pt>
          <cx:pt idx="1166">0</cx:pt>
          <cx:pt idx="1167">0</cx:pt>
          <cx:pt idx="1168">0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0.10000000000000001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320</cx:pt>
          <cx:pt idx="1200">0</cx:pt>
          <cx:pt idx="1201">0</cx:pt>
          <cx:pt idx="1202">0</cx:pt>
          <cx:pt idx="1203">0</cx:pt>
          <cx:pt idx="1204">0</cx:pt>
          <cx:pt idx="1205">0</cx:pt>
          <cx:pt idx="1206">0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100</cx:pt>
          <cx:pt idx="1215">0</cx:pt>
          <cx:pt idx="1216">0</cx:pt>
          <cx:pt idx="1217">0</cx:pt>
          <cx:pt idx="1218">0</cx:pt>
          <cx:pt idx="1219">0</cx:pt>
          <cx:pt idx="1220">0</cx:pt>
          <cx:pt idx="1221">0</cx:pt>
          <cx:pt idx="1222">0</cx:pt>
          <cx:pt idx="1223">0</cx:pt>
          <cx:pt idx="1224">0</cx:pt>
          <cx:pt idx="1225">5361.5</cx:pt>
          <cx:pt idx="1226">0</cx:pt>
          <cx:pt idx="1227">7453.9499999999998</cx:pt>
          <cx:pt idx="1228">0</cx:pt>
          <cx:pt idx="1229">0</cx:pt>
          <cx:pt idx="1230">0</cx:pt>
          <cx:pt idx="1231">0</cx:pt>
          <cx:pt idx="1232">0</cx:pt>
          <cx:pt idx="1233">0</cx:pt>
          <cx:pt idx="1234">0</cx:pt>
          <cx:pt idx="1235">0</cx:pt>
          <cx:pt idx="1236">0</cx:pt>
          <cx:pt idx="1237">0</cx:pt>
          <cx:pt idx="1238">3552.4000000000001</cx:pt>
          <cx:pt idx="1239">0</cx:pt>
          <cx:pt idx="1240">0</cx:pt>
          <cx:pt idx="1241">10.73</cx:pt>
          <cx:pt idx="1242">0</cx:pt>
          <cx:pt idx="1243">0</cx:pt>
          <cx:pt idx="1244">0</cx:pt>
          <cx:pt idx="1245">1776.24</cx:pt>
          <cx:pt idx="1246">0</cx:pt>
          <cx:pt idx="1247">0</cx:pt>
          <cx:pt idx="1248">4505.3299999999999</cx:pt>
          <cx:pt idx="1249">8534.4099999999999</cx:pt>
          <cx:pt idx="1250">0</cx:pt>
          <cx:pt idx="1251">0</cx:pt>
          <cx:pt idx="1252">1024.6600000000001</cx:pt>
          <cx:pt idx="1253">0</cx:pt>
          <cx:pt idx="1254">0</cx:pt>
          <cx:pt idx="1255">0</cx:pt>
          <cx:pt idx="1256">0</cx:pt>
          <cx:pt idx="1257">0</cx:pt>
          <cx:pt idx="1258">0</cx:pt>
          <cx:pt idx="1259">0</cx:pt>
          <cx:pt idx="1260">0</cx:pt>
          <cx:pt idx="1261">0</cx:pt>
          <cx:pt idx="1262">0</cx:pt>
          <cx:pt idx="1263">0</cx:pt>
          <cx:pt idx="1264">895.58000000000004</cx:pt>
          <cx:pt idx="1265">190</cx:pt>
          <cx:pt idx="1266">0</cx:pt>
          <cx:pt idx="1267">0</cx:pt>
          <cx:pt idx="1268">836.15999999999997</cx:pt>
          <cx:pt idx="1269">0</cx:pt>
          <cx:pt idx="1270">0</cx:pt>
          <cx:pt idx="1271">2293.8499999999999</cx:pt>
          <cx:pt idx="1272">0</cx:pt>
          <cx:pt idx="1273">0</cx:pt>
          <cx:pt idx="1274">3600.7600000000002</cx:pt>
          <cx:pt idx="1275">0</cx:pt>
          <cx:pt idx="1276">47.399999999999999</cx:pt>
          <cx:pt idx="1277">13099.719999999999</cx:pt>
          <cx:pt idx="1278">1000</cx:pt>
          <cx:pt idx="1279">0</cx:pt>
          <cx:pt idx="1280">0</cx:pt>
          <cx:pt idx="1281">0</cx:pt>
          <cx:pt idx="1282">6750</cx:pt>
          <cx:pt idx="1283">0</cx:pt>
          <cx:pt idx="1284">0</cx:pt>
          <cx:pt idx="1285">7.5099999999999998</cx:pt>
          <cx:pt idx="1286">1531.6800000000001</cx:pt>
          <cx:pt idx="1287">0</cx:pt>
          <cx:pt idx="1288">0</cx:pt>
          <cx:pt idx="1289">0</cx:pt>
          <cx:pt idx="1290">301.10000000000002</cx:pt>
          <cx:pt idx="1291">0</cx:pt>
          <cx:pt idx="1292">0</cx:pt>
          <cx:pt idx="1293">0</cx:pt>
          <cx:pt idx="1294">0</cx:pt>
          <cx:pt idx="1295">0</cx:pt>
          <cx:pt idx="1296">0</cx:pt>
          <cx:pt idx="1297">0</cx:pt>
          <cx:pt idx="1298">0</cx:pt>
          <cx:pt idx="1299">0</cx:pt>
          <cx:pt idx="1300">89.25</cx:pt>
          <cx:pt idx="1301">0</cx:pt>
          <cx:pt idx="1302">0</cx:pt>
          <cx:pt idx="1303">0</cx:pt>
          <cx:pt idx="1304">0</cx:pt>
          <cx:pt idx="1305">0</cx:pt>
          <cx:pt idx="1306">0</cx:pt>
          <cx:pt idx="1307">0</cx:pt>
          <cx:pt idx="1308">0</cx:pt>
          <cx:pt idx="1309">0</cx:pt>
          <cx:pt idx="1310">0</cx:pt>
          <cx:pt idx="1311">1040</cx:pt>
          <cx:pt idx="1312">0</cx:pt>
          <cx:pt idx="1313">0</cx:pt>
          <cx:pt idx="1314">0</cx:pt>
          <cx:pt idx="1315">0</cx:pt>
          <cx:pt idx="1316">0</cx:pt>
          <cx:pt idx="1317">1125</cx:pt>
          <cx:pt idx="1318">0</cx:pt>
          <cx:pt idx="1319">0</cx:pt>
          <cx:pt idx="1320">0</cx:pt>
          <cx:pt idx="1321">0</cx:pt>
          <cx:pt idx="1322">0</cx:pt>
          <cx:pt idx="1323">0</cx:pt>
          <cx:pt idx="1324">0</cx:pt>
          <cx:pt idx="1325">8000</cx:pt>
          <cx:pt idx="1326">0</cx:pt>
          <cx:pt idx="1327">0</cx:pt>
          <cx:pt idx="1328">0</cx:pt>
          <cx:pt idx="1329">0</cx:pt>
          <cx:pt idx="1330">0</cx:pt>
          <cx:pt idx="1331">0</cx:pt>
          <cx:pt idx="1332">4166.8699999999999</cx:pt>
          <cx:pt idx="1333">6017.8699999999999</cx:pt>
          <cx:pt idx="1334">0</cx:pt>
          <cx:pt idx="1335">0</cx:pt>
          <cx:pt idx="1336">0</cx:pt>
          <cx:pt idx="1337">0</cx:pt>
          <cx:pt idx="1338">0</cx:pt>
          <cx:pt idx="1339">0</cx:pt>
          <cx:pt idx="1340">0</cx:pt>
          <cx:pt idx="1341">0</cx:pt>
          <cx:pt idx="1342">0</cx:pt>
          <cx:pt idx="1343">0</cx:pt>
          <cx:pt idx="1344">0</cx:pt>
          <cx:pt idx="1345">0</cx:pt>
          <cx:pt idx="1346">0</cx:pt>
          <cx:pt idx="1347">0</cx:pt>
          <cx:pt idx="1348">0</cx:pt>
          <cx:pt idx="1349">0</cx:pt>
          <cx:pt idx="1350">0</cx:pt>
          <cx:pt idx="1351">0</cx:pt>
          <cx:pt idx="1352">0</cx:pt>
          <cx:pt idx="1353">3496.6199999999999</cx:pt>
          <cx:pt idx="1354">0</cx:pt>
          <cx:pt idx="1355">0</cx:pt>
          <cx:pt idx="1356">1614.6300000000001</cx:pt>
          <cx:pt idx="1357">0</cx:pt>
          <cx:pt idx="1358">0</cx:pt>
          <cx:pt idx="1359">0</cx:pt>
          <cx:pt idx="1360">0</cx:pt>
          <cx:pt idx="1361">247.03999999999999</cx:pt>
          <cx:pt idx="1362">0</cx:pt>
          <cx:pt idx="1363">0</cx:pt>
          <cx:pt idx="1364">5</cx:pt>
          <cx:pt idx="1365">400</cx:pt>
          <cx:pt idx="1366">0</cx:pt>
          <cx:pt idx="1367">0</cx:pt>
          <cx:pt idx="1368">0</cx:pt>
          <cx:pt idx="1369">0</cx:pt>
          <cx:pt idx="1370">0</cx:pt>
          <cx:pt idx="1371">0</cx:pt>
          <cx:pt idx="1372">0</cx:pt>
          <cx:pt idx="1373">0</cx:pt>
          <cx:pt idx="1374">0</cx:pt>
          <cx:pt idx="1375">0</cx:pt>
          <cx:pt idx="1376">0</cx:pt>
          <cx:pt idx="1377">0</cx:pt>
          <cx:pt idx="1378">0</cx:pt>
          <cx:pt idx="1379">0</cx:pt>
          <cx:pt idx="1380">0</cx:pt>
          <cx:pt idx="1381">0</cx:pt>
          <cx:pt idx="1382">0</cx:pt>
          <cx:pt idx="1383">0</cx:pt>
          <cx:pt idx="1384">0</cx:pt>
          <cx:pt idx="1385">0</cx:pt>
          <cx:pt idx="1386">23024.330000000002</cx:pt>
          <cx:pt idx="1387">0</cx:pt>
          <cx:pt idx="1388">0</cx:pt>
          <cx:pt idx="1389">0</cx:pt>
          <cx:pt idx="1390">263.57999999999998</cx:pt>
          <cx:pt idx="1391">0</cx:pt>
          <cx:pt idx="1392">0</cx:pt>
          <cx:pt idx="1393">0</cx:pt>
          <cx:pt idx="1394">0</cx:pt>
          <cx:pt idx="1395">4984.2700000000004</cx:pt>
          <cx:pt idx="1396">3000</cx:pt>
          <cx:pt idx="1397">0</cx:pt>
          <cx:pt idx="1398">0</cx:pt>
          <cx:pt idx="1399">9983.3999999999996</cx:pt>
          <cx:pt idx="1400">0</cx:pt>
          <cx:pt idx="1401">0</cx:pt>
          <cx:pt idx="1402">1437.1400000000001</cx:pt>
          <cx:pt idx="1403">0</cx:pt>
          <cx:pt idx="1404">0</cx:pt>
          <cx:pt idx="1405">0</cx:pt>
          <cx:pt idx="1406">0</cx:pt>
          <cx:pt idx="1407">0</cx:pt>
          <cx:pt idx="1408">0</cx:pt>
          <cx:pt idx="1409">0</cx:pt>
          <cx:pt idx="1410">0</cx:pt>
          <cx:pt idx="1411">0</cx:pt>
          <cx:pt idx="1412">112.5</cx:pt>
          <cx:pt idx="1413">0</cx:pt>
          <cx:pt idx="1414">0</cx:pt>
          <cx:pt idx="1415">3722.4400000000001</cx:pt>
          <cx:pt idx="1416">200</cx:pt>
          <cx:pt idx="1417">0</cx:pt>
          <cx:pt idx="1418">0</cx:pt>
          <cx:pt idx="1419">0</cx:pt>
          <cx:pt idx="1420">0</cx:pt>
          <cx:pt idx="1421">487.06999999999988</cx:pt>
          <cx:pt idx="1422">0</cx:pt>
          <cx:pt idx="1423">0</cx:pt>
          <cx:pt idx="1424">963.05999999999995</cx:pt>
          <cx:pt idx="1425">390.55000000000001</cx:pt>
          <cx:pt idx="1426">0</cx:pt>
          <cx:pt idx="1427">0</cx:pt>
          <cx:pt idx="1428">0</cx:pt>
          <cx:pt idx="1429">0</cx:pt>
          <cx:pt idx="1430">0</cx:pt>
          <cx:pt idx="1431">40.460000000000001</cx:pt>
          <cx:pt idx="1432">0</cx:pt>
          <cx:pt idx="1433">0</cx:pt>
          <cx:pt idx="1434">0</cx:pt>
          <cx:pt idx="1435">0</cx:pt>
          <cx:pt idx="1436">0</cx:pt>
          <cx:pt idx="1437">3716.98</cx:pt>
          <cx:pt idx="1438">0</cx:pt>
          <cx:pt idx="1439">15780.370000000001</cx:pt>
          <cx:pt idx="1440">0</cx:pt>
          <cx:pt idx="1441">0</cx:pt>
          <cx:pt idx="1442">0</cx:pt>
          <cx:pt idx="1443">457.70999999999998</cx:pt>
          <cx:pt idx="1444">107.84</cx:pt>
          <cx:pt idx="1445">900</cx:pt>
          <cx:pt idx="1446">0</cx:pt>
          <cx:pt idx="1447">0</cx:pt>
          <cx:pt idx="1448">0</cx:pt>
          <cx:pt idx="1449">3650</cx:pt>
          <cx:pt idx="1450">0</cx:pt>
          <cx:pt idx="1451">0</cx:pt>
          <cx:pt idx="1452">0</cx:pt>
          <cx:pt idx="1453">0</cx:pt>
          <cx:pt idx="1454">0</cx:pt>
          <cx:pt idx="1455">0</cx:pt>
          <cx:pt idx="1456">0</cx:pt>
          <cx:pt idx="1457">0</cx:pt>
          <cx:pt idx="1458">0</cx:pt>
          <cx:pt idx="1459">0</cx:pt>
          <cx:pt idx="1460">350</cx:pt>
          <cx:pt idx="1461">0</cx:pt>
          <cx:pt idx="1462">0</cx:pt>
          <cx:pt idx="1463">718.25</cx:pt>
          <cx:pt idx="1464">0</cx:pt>
          <cx:pt idx="1465">0</cx:pt>
          <cx:pt idx="1466">0</cx:pt>
          <cx:pt idx="1467">0</cx:pt>
          <cx:pt idx="1468">0</cx:pt>
          <cx:pt idx="1469">0</cx:pt>
          <cx:pt idx="1470">0</cx:pt>
          <cx:pt idx="1471">0</cx:pt>
          <cx:pt idx="1472">0</cx:pt>
          <cx:pt idx="1473">0</cx:pt>
          <cx:pt idx="1474">1112.6800000000001</cx:pt>
          <cx:pt idx="1475">0</cx:pt>
          <cx:pt idx="1476">0</cx:pt>
          <cx:pt idx="1477">0</cx:pt>
          <cx:pt idx="1478">0</cx:pt>
          <cx:pt idx="1479">0</cx:pt>
          <cx:pt idx="1480">0</cx:pt>
          <cx:pt idx="1481">3436.8600000000001</cx:pt>
          <cx:pt idx="1482">3467.23</cx:pt>
          <cx:pt idx="1483">0</cx:pt>
          <cx:pt idx="1484">0</cx:pt>
          <cx:pt idx="1485">0</cx:pt>
          <cx:pt idx="1486">0</cx:pt>
          <cx:pt idx="1487">0</cx:pt>
          <cx:pt idx="1488">0</cx:pt>
          <cx:pt idx="1489">0</cx:pt>
          <cx:pt idx="1490">496.81</cx:pt>
          <cx:pt idx="1491">969.73000000000002</cx:pt>
          <cx:pt idx="1492">0</cx:pt>
          <cx:pt idx="1493">0</cx:pt>
          <cx:pt idx="1494">0</cx:pt>
          <cx:pt idx="1495">0</cx:pt>
          <cx:pt idx="1496">0</cx:pt>
          <cx:pt idx="1497">0</cx:pt>
          <cx:pt idx="1498">0</cx:pt>
          <cx:pt idx="1499">1582.5599999999999</cx:pt>
          <cx:pt idx="1500">0</cx:pt>
          <cx:pt idx="1501">0</cx:pt>
          <cx:pt idx="1502">0</cx:pt>
          <cx:pt idx="1503">3750</cx:pt>
          <cx:pt idx="1504">0</cx:pt>
          <cx:pt idx="1505">0</cx:pt>
          <cx:pt idx="1506">3027.5</cx:pt>
          <cx:pt idx="1507">0</cx:pt>
          <cx:pt idx="1508">482.72000000000003</cx:pt>
          <cx:pt idx="1509">0</cx:pt>
          <cx:pt idx="1510">0</cx:pt>
          <cx:pt idx="1511">3241.0500000000002</cx:pt>
          <cx:pt idx="1512">0</cx:pt>
          <cx:pt idx="1513">0</cx:pt>
          <cx:pt idx="1514">0</cx:pt>
          <cx:pt idx="1515">0</cx:pt>
          <cx:pt idx="1516">0</cx:pt>
          <cx:pt idx="1517">0</cx:pt>
          <cx:pt idx="1518">0</cx:pt>
          <cx:pt idx="1519">0</cx:pt>
          <cx:pt idx="1520">0</cx:pt>
          <cx:pt idx="1521">0</cx:pt>
          <cx:pt idx="1522">0</cx:pt>
          <cx:pt idx="1523">0</cx:pt>
          <cx:pt idx="1524">0</cx:pt>
          <cx:pt idx="1525">0</cx:pt>
          <cx:pt idx="1526">0</cx:pt>
          <cx:pt idx="1527">0</cx:pt>
          <cx:pt idx="1528">0</cx:pt>
          <cx:pt idx="1529">0</cx:pt>
          <cx:pt idx="1530">0</cx:pt>
          <cx:pt idx="1531">0</cx:pt>
          <cx:pt idx="1532">0</cx:pt>
          <cx:pt idx="1533">0</cx:pt>
          <cx:pt idx="1534">674.32000000000005</cx:pt>
          <cx:pt idx="1535">0</cx:pt>
          <cx:pt idx="1536">0</cx:pt>
          <cx:pt idx="1537">0</cx:pt>
          <cx:pt idx="1538">0</cx:pt>
          <cx:pt idx="1539">0</cx:pt>
          <cx:pt idx="1540">825</cx:pt>
          <cx:pt idx="1541">2500</cx:pt>
          <cx:pt idx="1542">0</cx:pt>
          <cx:pt idx="1543">0</cx:pt>
          <cx:pt idx="1544">0</cx:pt>
          <cx:pt idx="1545">0</cx:pt>
          <cx:pt idx="1546">0</cx:pt>
          <cx:pt idx="1547">0</cx:pt>
          <cx:pt idx="1548">0</cx:pt>
          <cx:pt idx="1549">0</cx:pt>
          <cx:pt idx="1550">0</cx:pt>
          <cx:pt idx="1551">0</cx:pt>
          <cx:pt idx="1552">672.75</cx:pt>
          <cx:pt idx="1553">0</cx:pt>
          <cx:pt idx="1554">0</cx:pt>
          <cx:pt idx="1555">0</cx:pt>
          <cx:pt idx="1556">0</cx:pt>
          <cx:pt idx="1557">30</cx:pt>
          <cx:pt idx="1558">432</cx:pt>
          <cx:pt idx="1559">0</cx:pt>
          <cx:pt idx="1560">6995.71</cx:pt>
          <cx:pt idx="1561">0</cx:pt>
          <cx:pt idx="1562">153.53999999999999</cx:pt>
          <cx:pt idx="1563">0</cx:pt>
          <cx:pt idx="1564">0</cx:pt>
          <cx:pt idx="1565">2053.0100000000002</cx:pt>
          <cx:pt idx="1566">0</cx:pt>
          <cx:pt idx="1567">0</cx:pt>
          <cx:pt idx="1568">0</cx:pt>
          <cx:pt idx="1569">0</cx:pt>
          <cx:pt idx="1570">0</cx:pt>
          <cx:pt idx="1571">0</cx:pt>
          <cx:pt idx="1572">0</cx:pt>
          <cx:pt idx="1573">0</cx:pt>
          <cx:pt idx="1574">0</cx:pt>
          <cx:pt idx="1575">0</cx:pt>
          <cx:pt idx="1576">0</cx:pt>
          <cx:pt idx="1577">0</cx:pt>
          <cx:pt idx="1578">0</cx:pt>
          <cx:pt idx="1579">10271.719999999999</cx:pt>
          <cx:pt idx="1580">0</cx:pt>
          <cx:pt idx="1581">0</cx:pt>
          <cx:pt idx="1582">0</cx:pt>
          <cx:pt idx="1583">0</cx:pt>
          <cx:pt idx="1584">0</cx:pt>
          <cx:pt idx="1585">13.65</cx:pt>
          <cx:pt idx="1586">0</cx:pt>
          <cx:pt idx="1587">0</cx:pt>
          <cx:pt idx="1588">0</cx:pt>
          <cx:pt idx="1589">0</cx:pt>
          <cx:pt idx="1590">14301.58</cx:pt>
          <cx:pt idx="1591">0</cx:pt>
          <cx:pt idx="1592">5000</cx:pt>
          <cx:pt idx="1593">0</cx:pt>
          <cx:pt idx="1594">0</cx:pt>
          <cx:pt idx="1595">0</cx:pt>
          <cx:pt idx="1596">0</cx:pt>
          <cx:pt idx="1597">0</cx:pt>
          <cx:pt idx="1598">52.100000000000001</cx:pt>
          <cx:pt idx="1599">0</cx:pt>
          <cx:pt idx="1600">0</cx:pt>
          <cx:pt idx="1601">0</cx:pt>
          <cx:pt idx="1602">0</cx:pt>
          <cx:pt idx="1603">3781.8899999999999</cx:pt>
          <cx:pt idx="1604">424.69</cx:pt>
          <cx:pt idx="1605">2367.0300000000002</cx:pt>
          <cx:pt idx="1606">400.5</cx:pt>
          <cx:pt idx="1607">0</cx:pt>
          <cx:pt idx="1608">0</cx:pt>
          <cx:pt idx="1609">0</cx:pt>
          <cx:pt idx="1610">0</cx:pt>
          <cx:pt idx="1611">5097.5799999999999</cx:pt>
          <cx:pt idx="1612">0</cx:pt>
          <cx:pt idx="1613">0</cx:pt>
          <cx:pt idx="1614">0</cx:pt>
          <cx:pt idx="1615">25.93</cx:pt>
          <cx:pt idx="1616">0</cx:pt>
          <cx:pt idx="1617">0</cx:pt>
          <cx:pt idx="1618">0</cx:pt>
          <cx:pt idx="1619">0</cx:pt>
          <cx:pt idx="1620">0</cx:pt>
          <cx:pt idx="1621">0</cx:pt>
          <cx:pt idx="1622">0</cx:pt>
          <cx:pt idx="1623">0</cx:pt>
          <cx:pt idx="1624">5347.5</cx:pt>
          <cx:pt idx="1625">0</cx:pt>
          <cx:pt idx="1626">0</cx:pt>
          <cx:pt idx="1627">0</cx:pt>
          <cx:pt idx="1628">0</cx:pt>
          <cx:pt idx="1629">0</cx:pt>
          <cx:pt idx="1630">0</cx:pt>
          <cx:pt idx="1631">2239.5799999999999</cx:pt>
          <cx:pt idx="1632">10867.700000000001</cx:pt>
          <cx:pt idx="1633">2001.25</cx:pt>
          <cx:pt idx="1634">0</cx:pt>
          <cx:pt idx="1635">837.10000000000002</cx:pt>
          <cx:pt idx="1636">0</cx:pt>
          <cx:pt idx="1637">6666.9799999999996</cx:pt>
          <cx:pt idx="1638">0</cx:pt>
          <cx:pt idx="1639">0</cx:pt>
          <cx:pt idx="1640">0</cx:pt>
          <cx:pt idx="1641">1600</cx:pt>
          <cx:pt idx="1642">0</cx:pt>
          <cx:pt idx="1643">0</cx:pt>
          <cx:pt idx="1644">0</cx:pt>
          <cx:pt idx="1645">0</cx:pt>
          <cx:pt idx="1646">0</cx:pt>
          <cx:pt idx="1647">0</cx:pt>
          <cx:pt idx="1648">0</cx:pt>
          <cx:pt idx="1649">5710</cx:pt>
          <cx:pt idx="1650">0</cx:pt>
          <cx:pt idx="1651">0</cx:pt>
          <cx:pt idx="1652">0</cx:pt>
          <cx:pt idx="1653">0</cx:pt>
          <cx:pt idx="1654">0</cx:pt>
          <cx:pt idx="1655">0</cx:pt>
          <cx:pt idx="1656">0</cx:pt>
          <cx:pt idx="1657">0</cx:pt>
          <cx:pt idx="1658">0</cx:pt>
          <cx:pt idx="1659">188.63</cx:pt>
          <cx:pt idx="1660">0</cx:pt>
          <cx:pt idx="1661">0</cx:pt>
          <cx:pt idx="1662">1978.3299999999999</cx:pt>
          <cx:pt idx="1663">0</cx:pt>
          <cx:pt idx="1664">0</cx:pt>
          <cx:pt idx="1665">0</cx:pt>
          <cx:pt idx="1666">0</cx:pt>
          <cx:pt idx="1667">0</cx:pt>
          <cx:pt idx="1668">0</cx:pt>
          <cx:pt idx="1669">0</cx:pt>
          <cx:pt idx="1670">0</cx:pt>
          <cx:pt idx="1671">0</cx:pt>
          <cx:pt idx="1672">0</cx:pt>
          <cx:pt idx="1673">0</cx:pt>
          <cx:pt idx="1674">0</cx:pt>
          <cx:pt idx="1675">0</cx:pt>
          <cx:pt idx="1676">0</cx:pt>
          <cx:pt idx="1677">767.98000000000002</cx:pt>
          <cx:pt idx="1678">0</cx:pt>
          <cx:pt idx="1679">0</cx:pt>
          <cx:pt idx="1680">0</cx:pt>
          <cx:pt idx="1681">0</cx:pt>
          <cx:pt idx="1682">0</cx:pt>
          <cx:pt idx="1683">0</cx:pt>
          <cx:pt idx="1684">0</cx:pt>
          <cx:pt idx="1685">0</cx:pt>
          <cx:pt idx="1686">10239.110000000001</cx:pt>
          <cx:pt idx="1687">0</cx:pt>
          <cx:pt idx="1688">0</cx:pt>
          <cx:pt idx="1689">0.040000000000000001</cx:pt>
          <cx:pt idx="1690">0</cx:pt>
          <cx:pt idx="1691">0</cx:pt>
          <cx:pt idx="1692">0</cx:pt>
          <cx:pt idx="1693">0</cx:pt>
          <cx:pt idx="1694">0</cx:pt>
          <cx:pt idx="1695">0</cx:pt>
          <cx:pt idx="1696">30.780000000000001</cx:pt>
          <cx:pt idx="1697">0</cx:pt>
          <cx:pt idx="1698">0</cx:pt>
          <cx:pt idx="1699">0</cx:pt>
          <cx:pt idx="1700">0</cx:pt>
          <cx:pt idx="1701">0</cx:pt>
          <cx:pt idx="1702">0</cx:pt>
          <cx:pt idx="1703">0</cx:pt>
          <cx:pt idx="1704">952.74000000000001</cx:pt>
          <cx:pt idx="1705">0</cx:pt>
          <cx:pt idx="1706">0</cx:pt>
          <cx:pt idx="1707">0</cx:pt>
          <cx:pt idx="1708">0</cx:pt>
          <cx:pt idx="1709">0</cx:pt>
          <cx:pt idx="1710">0</cx:pt>
          <cx:pt idx="1711">0</cx:pt>
          <cx:pt idx="1712">0</cx:pt>
          <cx:pt idx="1713">400</cx:pt>
          <cx:pt idx="1714">0</cx:pt>
          <cx:pt idx="1715">0</cx:pt>
          <cx:pt idx="1716">0</cx:pt>
          <cx:pt idx="1717">0</cx:pt>
          <cx:pt idx="1718">0</cx:pt>
          <cx:pt idx="1719">0</cx:pt>
          <cx:pt idx="1720">0</cx:pt>
          <cx:pt idx="1721">0</cx:pt>
          <cx:pt idx="1722">0</cx:pt>
          <cx:pt idx="1723">1800</cx:pt>
          <cx:pt idx="1724">0</cx:pt>
          <cx:pt idx="1725">0</cx:pt>
          <cx:pt idx="1726">0</cx:pt>
          <cx:pt idx="1727">0</cx:pt>
          <cx:pt idx="1728">0</cx:pt>
          <cx:pt idx="1729">880.89999999999998</cx:pt>
          <cx:pt idx="1730">3262.75</cx:pt>
          <cx:pt idx="1731">0</cx:pt>
          <cx:pt idx="1732">0</cx:pt>
          <cx:pt idx="1733">0</cx:pt>
          <cx:pt idx="1734">0</cx:pt>
          <cx:pt idx="1735">0</cx:pt>
          <cx:pt idx="1736">0</cx:pt>
          <cx:pt idx="1737">0</cx:pt>
          <cx:pt idx="1738">1103.1099999999999</cx:pt>
          <cx:pt idx="1739">50</cx:pt>
          <cx:pt idx="1740">0</cx:pt>
          <cx:pt idx="1741">18629.200000000001</cx:pt>
          <cx:pt idx="1742">0</cx:pt>
          <cx:pt idx="1743">1650</cx:pt>
          <cx:pt idx="1744">0</cx:pt>
          <cx:pt idx="1745">0</cx:pt>
          <cx:pt idx="1746">0</cx:pt>
          <cx:pt idx="1747">0</cx:pt>
          <cx:pt idx="1748">2345.21</cx:pt>
          <cx:pt idx="1749">0</cx:pt>
          <cx:pt idx="1750">0</cx:pt>
          <cx:pt idx="1751">4049.8699999999999</cx:pt>
          <cx:pt idx="1752">0</cx:pt>
          <cx:pt idx="1753">0</cx:pt>
          <cx:pt idx="1754">0</cx:pt>
          <cx:pt idx="1755">0</cx:pt>
          <cx:pt idx="1756">0</cx:pt>
          <cx:pt idx="1757">0</cx:pt>
          <cx:pt idx="1758">0</cx:pt>
          <cx:pt idx="1759">0</cx:pt>
          <cx:pt idx="1760">0</cx:pt>
          <cx:pt idx="1761">0</cx:pt>
          <cx:pt idx="1762">522.25</cx:pt>
          <cx:pt idx="1763">0</cx:pt>
          <cx:pt idx="1764">0</cx:pt>
          <cx:pt idx="1765">0</cx:pt>
          <cx:pt idx="1766">0</cx:pt>
          <cx:pt idx="1767">0</cx:pt>
          <cx:pt idx="1768">0</cx:pt>
          <cx:pt idx="1769">0</cx:pt>
          <cx:pt idx="1770">0</cx:pt>
          <cx:pt idx="1771">0</cx:pt>
          <cx:pt idx="1772">0</cx:pt>
          <cx:pt idx="1773">10529.139999999999</cx:pt>
          <cx:pt idx="1774">0</cx:pt>
          <cx:pt idx="1775">0</cx:pt>
          <cx:pt idx="1776">0</cx:pt>
          <cx:pt idx="1777">0</cx:pt>
          <cx:pt idx="1778">4312.1099999999997</cx:pt>
          <cx:pt idx="1779">0</cx:pt>
          <cx:pt idx="1780">0</cx:pt>
          <cx:pt idx="1781">0</cx:pt>
          <cx:pt idx="1782">0</cx:pt>
          <cx:pt idx="1783">0</cx:pt>
          <cx:pt idx="1784">0</cx:pt>
          <cx:pt idx="1785">0</cx:pt>
          <cx:pt idx="1786">0</cx:pt>
          <cx:pt idx="1787">0</cx:pt>
          <cx:pt idx="1788">0</cx:pt>
          <cx:pt idx="1789">250</cx:pt>
          <cx:pt idx="1790">42.25</cx:pt>
          <cx:pt idx="1791">0</cx:pt>
          <cx:pt idx="1792">3000</cx:pt>
          <cx:pt idx="1793">0</cx:pt>
          <cx:pt idx="1794">0</cx:pt>
          <cx:pt idx="1795">0</cx:pt>
          <cx:pt idx="1796">0</cx:pt>
          <cx:pt idx="1797">0</cx:pt>
          <cx:pt idx="1798">0</cx:pt>
          <cx:pt idx="1799">0</cx:pt>
          <cx:pt idx="1800">0</cx:pt>
          <cx:pt idx="1801">0</cx:pt>
          <cx:pt idx="1802">0</cx:pt>
          <cx:pt idx="1803">0</cx:pt>
          <cx:pt idx="1804">56.18</cx:pt>
          <cx:pt idx="1805">470.66000000000003</cx:pt>
          <cx:pt idx="1806">37.5</cx:pt>
          <cx:pt idx="1807">0</cx:pt>
          <cx:pt idx="1808">0</cx:pt>
          <cx:pt idx="1809">7908.71</cx:pt>
          <cx:pt idx="1810">0</cx:pt>
          <cx:pt idx="1811">0</cx:pt>
          <cx:pt idx="1812">0</cx:pt>
          <cx:pt idx="1813">0</cx:pt>
          <cx:pt idx="1814">18.75</cx:pt>
          <cx:pt idx="1815">0</cx:pt>
          <cx:pt idx="1816">0</cx:pt>
          <cx:pt idx="1817">0</cx:pt>
          <cx:pt idx="1818">0</cx:pt>
          <cx:pt idx="1819">1297.4400000000001</cx:pt>
          <cx:pt idx="1820">0</cx:pt>
          <cx:pt idx="1821">0</cx:pt>
          <cx:pt idx="1822">0</cx:pt>
          <cx:pt idx="1823">0</cx:pt>
          <cx:pt idx="1824">0</cx:pt>
          <cx:pt idx="1825">0</cx:pt>
          <cx:pt idx="1826">1044.0699999999999</cx:pt>
          <cx:pt idx="1827">0</cx:pt>
          <cx:pt idx="1828">0</cx:pt>
          <cx:pt idx="1829">0</cx:pt>
          <cx:pt idx="1830">0</cx:pt>
          <cx:pt idx="1831">0</cx:pt>
          <cx:pt idx="1832">0</cx:pt>
          <cx:pt idx="1833">0</cx:pt>
          <cx:pt idx="1834">0</cx:pt>
          <cx:pt idx="1835">0</cx:pt>
          <cx:pt idx="1836">0</cx:pt>
          <cx:pt idx="1837">0</cx:pt>
          <cx:pt idx="1838">0</cx:pt>
          <cx:pt idx="1839">0</cx:pt>
          <cx:pt idx="1840">0</cx:pt>
          <cx:pt idx="1841">0</cx:pt>
          <cx:pt idx="1842">0</cx:pt>
          <cx:pt idx="1843">0</cx:pt>
          <cx:pt idx="1844">9375</cx:pt>
          <cx:pt idx="1845">1543.3599999999999</cx:pt>
          <cx:pt idx="1846">0</cx:pt>
          <cx:pt idx="1847">1238.9100000000001</cx:pt>
          <cx:pt idx="1848">9196.2299999999996</cx:pt>
          <cx:pt idx="1849">0</cx:pt>
          <cx:pt idx="1850">0</cx:pt>
          <cx:pt idx="1851">0</cx:pt>
          <cx:pt idx="1852">108</cx:pt>
          <cx:pt idx="1853">0</cx:pt>
          <cx:pt idx="1854">0</cx:pt>
          <cx:pt idx="1855">3968.52</cx:pt>
          <cx:pt idx="1856">0</cx:pt>
          <cx:pt idx="1857">0</cx:pt>
          <cx:pt idx="1858">0</cx:pt>
          <cx:pt idx="1859">0</cx:pt>
          <cx:pt idx="1860">0</cx:pt>
          <cx:pt idx="1861">0</cx:pt>
          <cx:pt idx="1862">0</cx:pt>
          <cx:pt idx="1863">29.350000000000001</cx:pt>
          <cx:pt idx="1864">793.30999999999995</cx:pt>
          <cx:pt idx="1865">0</cx:pt>
          <cx:pt idx="1866">0</cx:pt>
          <cx:pt idx="1867">0</cx:pt>
          <cx:pt idx="1868">0</cx:pt>
          <cx:pt idx="1869">0</cx:pt>
          <cx:pt idx="1870">0</cx:pt>
          <cx:pt idx="1871">996.17999999999995</cx:pt>
          <cx:pt idx="1872">0</cx:pt>
          <cx:pt idx="1873">0</cx:pt>
          <cx:pt idx="1874">0</cx:pt>
          <cx:pt idx="1875">0</cx:pt>
          <cx:pt idx="1876">0</cx:pt>
          <cx:pt idx="1877">0</cx:pt>
          <cx:pt idx="1878">1950</cx:pt>
          <cx:pt idx="1879">0</cx:pt>
          <cx:pt idx="1880">0</cx:pt>
          <cx:pt idx="1881">0</cx:pt>
          <cx:pt idx="1882">4.04</cx:pt>
          <cx:pt idx="1883">0</cx:pt>
          <cx:pt idx="1884">0</cx:pt>
          <cx:pt idx="1885">220</cx:pt>
          <cx:pt idx="1886">138.16</cx:pt>
          <cx:pt idx="1887">0</cx:pt>
          <cx:pt idx="1888">0</cx:pt>
          <cx:pt idx="1889">0</cx:pt>
          <cx:pt idx="1890">0</cx:pt>
          <cx:pt idx="1891">0</cx:pt>
          <cx:pt idx="1892">0</cx:pt>
          <cx:pt idx="1893">0</cx:pt>
          <cx:pt idx="1894">0</cx:pt>
          <cx:pt idx="1895">0</cx:pt>
          <cx:pt idx="1896">0</cx:pt>
          <cx:pt idx="1897">1184.5899999999999</cx:pt>
          <cx:pt idx="1898">0</cx:pt>
          <cx:pt idx="1899">0</cx:pt>
          <cx:pt idx="1900">0</cx:pt>
          <cx:pt idx="1901">0</cx:pt>
          <cx:pt idx="1902">0</cx:pt>
          <cx:pt idx="1903">0</cx:pt>
          <cx:pt idx="1904">0</cx:pt>
          <cx:pt idx="1905">0</cx:pt>
          <cx:pt idx="1906">0</cx:pt>
          <cx:pt idx="1907">0</cx:pt>
          <cx:pt idx="1908">0</cx:pt>
          <cx:pt idx="1909">0</cx:pt>
          <cx:pt idx="1910">0</cx:pt>
          <cx:pt idx="1911">0</cx:pt>
          <cx:pt idx="1912">0</cx:pt>
          <cx:pt idx="1913">551.99000000000001</cx:pt>
          <cx:pt idx="1914">5373.46</cx:pt>
          <cx:pt idx="1915">0</cx:pt>
          <cx:pt idx="1916">0</cx:pt>
          <cx:pt idx="1917">0</cx:pt>
          <cx:pt idx="1918">0</cx:pt>
          <cx:pt idx="1919">0</cx:pt>
          <cx:pt idx="1920">2071.1999999999998</cx:pt>
          <cx:pt idx="1921">0</cx:pt>
          <cx:pt idx="1922">0</cx:pt>
          <cx:pt idx="1923">0</cx:pt>
          <cx:pt idx="1924">0</cx:pt>
          <cx:pt idx="1925">0</cx:pt>
          <cx:pt idx="1926">0</cx:pt>
          <cx:pt idx="1927">11284</cx:pt>
          <cx:pt idx="1928">0</cx:pt>
          <cx:pt idx="1929">0</cx:pt>
          <cx:pt idx="1930">0</cx:pt>
          <cx:pt idx="1931">0</cx:pt>
          <cx:pt idx="1932">0</cx:pt>
          <cx:pt idx="1933">435</cx:pt>
          <cx:pt idx="1934">0</cx:pt>
          <cx:pt idx="1935">0</cx:pt>
          <cx:pt idx="1936">680.34000000000003</cx:pt>
          <cx:pt idx="1937">0</cx:pt>
          <cx:pt idx="1938">948.57000000000005</cx:pt>
          <cx:pt idx="1939">0</cx:pt>
          <cx:pt idx="1940">0</cx:pt>
          <cx:pt idx="1941">0</cx:pt>
          <cx:pt idx="1942">0</cx:pt>
          <cx:pt idx="1943">0</cx:pt>
          <cx:pt idx="1944">0</cx:pt>
          <cx:pt idx="1945">0</cx:pt>
          <cx:pt idx="1946">0</cx:pt>
          <cx:pt idx="1947">1857.9200000000001</cx:pt>
          <cx:pt idx="1948">0</cx:pt>
          <cx:pt idx="1949">0</cx:pt>
          <cx:pt idx="1950">0</cx:pt>
          <cx:pt idx="1951">9.4000000000000004</cx:pt>
          <cx:pt idx="1952">0</cx:pt>
          <cx:pt idx="1953">0</cx:pt>
          <cx:pt idx="1954">0</cx:pt>
          <cx:pt idx="1955">0</cx:pt>
          <cx:pt idx="1956">0</cx:pt>
          <cx:pt idx="1957">0</cx:pt>
          <cx:pt idx="1958">0</cx:pt>
          <cx:pt idx="1959">0</cx:pt>
          <cx:pt idx="1960">0</cx:pt>
          <cx:pt idx="1961">0</cx:pt>
          <cx:pt idx="1962">0</cx:pt>
          <cx:pt idx="1963">0</cx:pt>
          <cx:pt idx="1964">0</cx:pt>
          <cx:pt idx="1965">5905.25</cx:pt>
          <cx:pt idx="1966">0</cx:pt>
          <cx:pt idx="1967">0</cx:pt>
          <cx:pt idx="1968">0</cx:pt>
          <cx:pt idx="1969">0</cx:pt>
          <cx:pt idx="1970">2333.6599999999999</cx:pt>
          <cx:pt idx="1971">0</cx:pt>
          <cx:pt idx="1972">0</cx:pt>
          <cx:pt idx="1973">0</cx:pt>
          <cx:pt idx="1974">0</cx:pt>
          <cx:pt idx="1975">0</cx:pt>
          <cx:pt idx="1976">742.45000000000005</cx:pt>
          <cx:pt idx="1977">919</cx:pt>
          <cx:pt idx="1978">0</cx:pt>
          <cx:pt idx="1979">0</cx:pt>
          <cx:pt idx="1980">0</cx:pt>
          <cx:pt idx="1981">0</cx:pt>
          <cx:pt idx="1982">0</cx:pt>
          <cx:pt idx="1983">0</cx:pt>
          <cx:pt idx="1984">0</cx:pt>
          <cx:pt idx="1985">0</cx:pt>
          <cx:pt idx="1986">735.91999999999996</cx:pt>
          <cx:pt idx="1987">1060.4300000000001</cx:pt>
          <cx:pt idx="1988">1576.6199999999999</cx:pt>
          <cx:pt idx="1989">999.82000000000005</cx:pt>
          <cx:pt idx="1990">0</cx:pt>
          <cx:pt idx="1991">0</cx:pt>
          <cx:pt idx="1992">0</cx:pt>
          <cx:pt idx="1993">0</cx:pt>
          <cx:pt idx="1994">0</cx:pt>
          <cx:pt idx="1995">0</cx:pt>
          <cx:pt idx="1996">0</cx:pt>
          <cx:pt idx="1997">0</cx:pt>
          <cx:pt idx="1998">0</cx:pt>
          <cx:pt idx="1999">0</cx:pt>
          <cx:pt idx="2000">0</cx:pt>
          <cx:pt idx="2001">0</cx:pt>
          <cx:pt idx="2002">0</cx:pt>
          <cx:pt idx="2003">0</cx:pt>
          <cx:pt idx="2004">0</cx:pt>
          <cx:pt idx="2005">201</cx:pt>
          <cx:pt idx="2006">2925.5599999999999</cx:pt>
          <cx:pt idx="2007">0</cx:pt>
          <cx:pt idx="2008">0</cx:pt>
          <cx:pt idx="2009">1575</cx:pt>
          <cx:pt idx="2010">0</cx:pt>
          <cx:pt idx="2011">0</cx:pt>
          <cx:pt idx="2012">0</cx:pt>
          <cx:pt idx="2013">0</cx:pt>
          <cx:pt idx="2014">0</cx:pt>
          <cx:pt idx="2015">0</cx:pt>
          <cx:pt idx="2016">0</cx:pt>
          <cx:pt idx="2017">0</cx:pt>
          <cx:pt idx="2018">410.08999999999997</cx:pt>
          <cx:pt idx="2019">0</cx:pt>
          <cx:pt idx="2020">0</cx:pt>
          <cx:pt idx="2021">0</cx:pt>
          <cx:pt idx="2022">0</cx:pt>
          <cx:pt idx="2023">274.42000000000002</cx:pt>
          <cx:pt idx="2024">0</cx:pt>
          <cx:pt idx="2025">743.67999999999995</cx:pt>
          <cx:pt idx="2026">0</cx:pt>
          <cx:pt idx="2027">0</cx:pt>
          <cx:pt idx="2028">0</cx:pt>
          <cx:pt idx="2029">0</cx:pt>
          <cx:pt idx="2030">0</cx:pt>
          <cx:pt idx="2031">0</cx:pt>
          <cx:pt idx="2032">0</cx:pt>
          <cx:pt idx="2033">0</cx:pt>
          <cx:pt idx="2034">0</cx:pt>
          <cx:pt idx="2035">0</cx:pt>
          <cx:pt idx="2036">0</cx:pt>
          <cx:pt idx="2037">0</cx:pt>
          <cx:pt idx="2038">4707.1999999999998</cx:pt>
          <cx:pt idx="2039">0</cx:pt>
          <cx:pt idx="2040">0</cx:pt>
          <cx:pt idx="2041">5775.9799999999996</cx:pt>
          <cx:pt idx="2042">0</cx:pt>
          <cx:pt idx="2043">0</cx:pt>
          <cx:pt idx="2044">0</cx:pt>
          <cx:pt idx="2045">0</cx:pt>
          <cx:pt idx="2046">0</cx:pt>
          <cx:pt idx="2047">0</cx:pt>
          <cx:pt idx="2048">0</cx:pt>
          <cx:pt idx="2049">0</cx:pt>
          <cx:pt idx="2050">0</cx:pt>
          <cx:pt idx="2051">0</cx:pt>
          <cx:pt idx="2052">0</cx:pt>
          <cx:pt idx="2053">0</cx:pt>
          <cx:pt idx="2054">0</cx:pt>
          <cx:pt idx="2055">0</cx:pt>
          <cx:pt idx="2056">3245.1100000000001</cx:pt>
          <cx:pt idx="2057">0</cx:pt>
          <cx:pt idx="2058">0</cx:pt>
          <cx:pt idx="2059">0</cx:pt>
          <cx:pt idx="2060">0</cx:pt>
          <cx:pt idx="2061">0</cx:pt>
          <cx:pt idx="2062">0</cx:pt>
          <cx:pt idx="2063">0</cx:pt>
          <cx:pt idx="2064">1072.5</cx:pt>
          <cx:pt idx="2065">0</cx:pt>
          <cx:pt idx="2066">0</cx:pt>
          <cx:pt idx="2067">0</cx:pt>
          <cx:pt idx="2068">0</cx:pt>
          <cx:pt idx="2069">0</cx:pt>
          <cx:pt idx="2070">0</cx:pt>
          <cx:pt idx="2071">0</cx:pt>
          <cx:pt idx="2072">1750.0799999999999</cx:pt>
          <cx:pt idx="2073">800</cx:pt>
          <cx:pt idx="2074">0</cx:pt>
          <cx:pt idx="2075">0</cx:pt>
          <cx:pt idx="2076">0</cx:pt>
          <cx:pt idx="2077">0</cx:pt>
          <cx:pt idx="2078">525.47000000000003</cx:pt>
          <cx:pt idx="2079">0</cx:pt>
          <cx:pt idx="2080">0</cx:pt>
          <cx:pt idx="2081">6025.6999999999998</cx:pt>
          <cx:pt idx="2082">0</cx:pt>
          <cx:pt idx="2083">0</cx:pt>
          <cx:pt idx="2084">0</cx:pt>
          <cx:pt idx="2085">0</cx:pt>
          <cx:pt idx="2086">0</cx:pt>
          <cx:pt idx="2087">682.66999999999996</cx:pt>
          <cx:pt idx="2088">0</cx:pt>
          <cx:pt idx="2089">0</cx:pt>
          <cx:pt idx="2090">0</cx:pt>
          <cx:pt idx="2091">0</cx:pt>
          <cx:pt idx="2092">0</cx:pt>
          <cx:pt idx="2093">0</cx:pt>
          <cx:pt idx="2094">0</cx:pt>
          <cx:pt idx="2095">0</cx:pt>
          <cx:pt idx="2096">0</cx:pt>
          <cx:pt idx="2097">0</cx:pt>
          <cx:pt idx="2098">880</cx:pt>
          <cx:pt idx="2099">0</cx:pt>
          <cx:pt idx="2100">0</cx:pt>
          <cx:pt idx="2101">0</cx:pt>
          <cx:pt idx="2102">870.75</cx:pt>
          <cx:pt idx="2103">0</cx:pt>
          <cx:pt idx="2104">0</cx:pt>
          <cx:pt idx="2105">52.990000000000002</cx:pt>
          <cx:pt idx="2106">0</cx:pt>
          <cx:pt idx="2107">0</cx:pt>
          <cx:pt idx="2108">0</cx:pt>
          <cx:pt idx="2109">0</cx:pt>
          <cx:pt idx="2110">0</cx:pt>
          <cx:pt idx="2111">0</cx:pt>
          <cx:pt idx="2112">0</cx:pt>
          <cx:pt idx="2113">0</cx:pt>
          <cx:pt idx="2114">0</cx:pt>
          <cx:pt idx="2115">0</cx:pt>
          <cx:pt idx="2116">796.5</cx:pt>
          <cx:pt idx="2117">0</cx:pt>
          <cx:pt idx="2118">0</cx:pt>
          <cx:pt idx="2119">1781.25</cx:pt>
          <cx:pt idx="2120">0</cx:pt>
          <cx:pt idx="2121">0</cx:pt>
          <cx:pt idx="2122">0</cx:pt>
          <cx:pt idx="2123">0</cx:pt>
          <cx:pt idx="2124">265.51999999999998</cx:pt>
          <cx:pt idx="2125">0</cx:pt>
          <cx:pt idx="2126">635.49000000000001</cx:pt>
          <cx:pt idx="2127">0</cx:pt>
          <cx:pt idx="2128">0</cx:pt>
          <cx:pt idx="2129">3100</cx:pt>
          <cx:pt idx="2130">15329.139999999999</cx:pt>
          <cx:pt idx="2131">0</cx:pt>
          <cx:pt idx="2132">0</cx:pt>
          <cx:pt idx="2133">0</cx:pt>
          <cx:pt idx="2134">15422.379999999999</cx:pt>
          <cx:pt idx="2135">0</cx:pt>
          <cx:pt idx="2136">515.08000000000004</cx:pt>
          <cx:pt idx="2137">0</cx:pt>
          <cx:pt idx="2138">0</cx:pt>
          <cx:pt idx="2139">0</cx:pt>
          <cx:pt idx="2140">0</cx:pt>
          <cx:pt idx="2141">0</cx:pt>
          <cx:pt idx="2142">3500</cx:pt>
          <cx:pt idx="2143">0</cx:pt>
          <cx:pt idx="2144">0</cx:pt>
          <cx:pt idx="2145">0</cx:pt>
          <cx:pt idx="2146">0</cx:pt>
          <cx:pt idx="2147">3252.1300000000001</cx:pt>
          <cx:pt idx="2148">0</cx:pt>
          <cx:pt idx="2149">0</cx:pt>
          <cx:pt idx="2150">0</cx:pt>
          <cx:pt idx="2151">0</cx:pt>
          <cx:pt idx="2152">0</cx:pt>
          <cx:pt idx="2153">0</cx:pt>
          <cx:pt idx="2154">0</cx:pt>
          <cx:pt idx="2155">285.60000000000002</cx:pt>
          <cx:pt idx="2156">0</cx:pt>
          <cx:pt idx="2157">0</cx:pt>
          <cx:pt idx="2158">0</cx:pt>
          <cx:pt idx="2159">0</cx:pt>
          <cx:pt idx="2160">0</cx:pt>
          <cx:pt idx="2161">0</cx:pt>
          <cx:pt idx="2162">0</cx:pt>
          <cx:pt idx="2163">918.80999999999995</cx:pt>
          <cx:pt idx="2164">0</cx:pt>
          <cx:pt idx="2165">0</cx:pt>
          <cx:pt idx="2166">0</cx:pt>
          <cx:pt idx="2167">0</cx:pt>
          <cx:pt idx="2168">0</cx:pt>
          <cx:pt idx="2169">0</cx:pt>
          <cx:pt idx="2170">4063.5500000000002</cx:pt>
          <cx:pt idx="2171">0</cx:pt>
          <cx:pt idx="2172">0</cx:pt>
          <cx:pt idx="2173">0</cx:pt>
          <cx:pt idx="2174">0</cx:pt>
          <cx:pt idx="2175">0</cx:pt>
          <cx:pt idx="2176">0</cx:pt>
          <cx:pt idx="2177">0</cx:pt>
          <cx:pt idx="2178">0</cx:pt>
          <cx:pt idx="2179">0</cx:pt>
          <cx:pt idx="2180">0</cx:pt>
          <cx:pt idx="2181">0</cx:pt>
          <cx:pt idx="2182">0</cx:pt>
          <cx:pt idx="2183">0</cx:pt>
          <cx:pt idx="2184">1571.1800000000001</cx:pt>
          <cx:pt idx="2185">0</cx:pt>
          <cx:pt idx="2186">0</cx:pt>
          <cx:pt idx="2187">0</cx:pt>
          <cx:pt idx="2188">0</cx:pt>
          <cx:pt idx="2189">0</cx:pt>
          <cx:pt idx="2190">0</cx:pt>
          <cx:pt idx="2191">0</cx:pt>
          <cx:pt idx="2192">0</cx:pt>
          <cx:pt idx="2193">0</cx:pt>
          <cx:pt idx="2194">0</cx:pt>
          <cx:pt idx="2195">0</cx:pt>
          <cx:pt idx="2196">0</cx:pt>
          <cx:pt idx="2197">0</cx:pt>
          <cx:pt idx="2198">0</cx:pt>
          <cx:pt idx="2199">825.32999999999993</cx:pt>
          <cx:pt idx="2200">0</cx:pt>
          <cx:pt idx="2201">0</cx:pt>
          <cx:pt idx="2202">0</cx:pt>
          <cx:pt idx="2203">0</cx:pt>
          <cx:pt idx="2204">0</cx:pt>
          <cx:pt idx="2205">0</cx:pt>
          <cx:pt idx="2206">0</cx:pt>
          <cx:pt idx="2207">0</cx:pt>
          <cx:pt idx="2208">0</cx:pt>
          <cx:pt idx="2209">0</cx:pt>
          <cx:pt idx="2210">0</cx:pt>
          <cx:pt idx="2211">0</cx:pt>
          <cx:pt idx="2212">0</cx:pt>
          <cx:pt idx="2213">0</cx:pt>
          <cx:pt idx="2214">0</cx:pt>
          <cx:pt idx="2215">0</cx:pt>
          <cx:pt idx="2216">0</cx:pt>
          <cx:pt idx="2217">0</cx:pt>
          <cx:pt idx="2218">0</cx:pt>
          <cx:pt idx="2219">2592.9499999999998</cx:pt>
          <cx:pt idx="2220">3171.3400000000001</cx:pt>
          <cx:pt idx="2221">0</cx:pt>
          <cx:pt idx="2222">0</cx:pt>
          <cx:pt idx="2223">0</cx:pt>
          <cx:pt idx="2224">0</cx:pt>
          <cx:pt idx="2225">178.63999999999999</cx:pt>
          <cx:pt idx="2226">0</cx:pt>
          <cx:pt idx="2227">0</cx:pt>
          <cx:pt idx="2228">0</cx:pt>
          <cx:pt idx="2229">0</cx:pt>
          <cx:pt idx="2230">0</cx:pt>
          <cx:pt idx="2231">0</cx:pt>
          <cx:pt idx="2232">0</cx:pt>
          <cx:pt idx="2233">0</cx:pt>
          <cx:pt idx="2234">0</cx:pt>
          <cx:pt idx="2235">0</cx:pt>
          <cx:pt idx="2236">0</cx:pt>
          <cx:pt idx="2237">0</cx:pt>
          <cx:pt idx="2238">0</cx:pt>
          <cx:pt idx="2239">0</cx:pt>
          <cx:pt idx="2240">0</cx:pt>
          <cx:pt idx="2241">0</cx:pt>
          <cx:pt idx="2242">0</cx:pt>
          <cx:pt idx="2243">0</cx:pt>
          <cx:pt idx="2244">0</cx:pt>
          <cx:pt idx="2245">0</cx:pt>
          <cx:pt idx="2246">0</cx:pt>
          <cx:pt idx="2247">0</cx:pt>
          <cx:pt idx="2248">0</cx:pt>
          <cx:pt idx="2249">0</cx:pt>
          <cx:pt idx="2250">0</cx:pt>
          <cx:pt idx="2251">0</cx:pt>
          <cx:pt idx="2252">0</cx:pt>
          <cx:pt idx="2253">0</cx:pt>
          <cx:pt idx="2254">0</cx:pt>
          <cx:pt idx="2255">0</cx:pt>
          <cx:pt idx="2256">1543.4000000000001</cx:pt>
          <cx:pt idx="2257">1922.78</cx:pt>
          <cx:pt idx="2258">0</cx:pt>
          <cx:pt idx="2259">0</cx:pt>
          <cx:pt idx="2260">0</cx:pt>
          <cx:pt idx="2261">0</cx:pt>
          <cx:pt idx="2262">0</cx:pt>
          <cx:pt idx="2263">0</cx:pt>
          <cx:pt idx="2264">0</cx:pt>
          <cx:pt idx="2265">0</cx:pt>
          <cx:pt idx="2266">0</cx:pt>
          <cx:pt idx="2267">0</cx:pt>
          <cx:pt idx="2268">0</cx:pt>
          <cx:pt idx="2269">0</cx:pt>
          <cx:pt idx="2270">0</cx:pt>
          <cx:pt idx="2271">0</cx:pt>
          <cx:pt idx="2272">0</cx:pt>
          <cx:pt idx="2273">0</cx:pt>
          <cx:pt idx="2274">0</cx:pt>
          <cx:pt idx="2275">0</cx:pt>
          <cx:pt idx="2276">0</cx:pt>
          <cx:pt idx="2277">0</cx:pt>
          <cx:pt idx="2278">0</cx:pt>
          <cx:pt idx="2279">0</cx:pt>
          <cx:pt idx="2280">0</cx:pt>
          <cx:pt idx="2281">7581.6299999999992</cx:pt>
          <cx:pt idx="2282">0</cx:pt>
          <cx:pt idx="2283">0</cx:pt>
          <cx:pt idx="2284">0</cx:pt>
          <cx:pt idx="2285">0</cx:pt>
          <cx:pt idx="2286">0</cx:pt>
          <cx:pt idx="2287">6313.1499999999996</cx:pt>
          <cx:pt idx="2288">0</cx:pt>
          <cx:pt idx="2289">0</cx:pt>
          <cx:pt idx="2290">0</cx:pt>
          <cx:pt idx="2291">0</cx:pt>
          <cx:pt idx="2292">0</cx:pt>
          <cx:pt idx="2293">0</cx:pt>
          <cx:pt idx="2294">0</cx:pt>
          <cx:pt idx="2295">0</cx:pt>
          <cx:pt idx="2296">8180.0699999999997</cx:pt>
          <cx:pt idx="2297">0</cx:pt>
          <cx:pt idx="2298">0</cx:pt>
          <cx:pt idx="2299">0</cx:pt>
          <cx:pt idx="2300">750</cx:pt>
          <cx:pt idx="2301">850.47000000000003</cx:pt>
          <cx:pt idx="2302">0</cx:pt>
          <cx:pt idx="2303">0</cx:pt>
          <cx:pt idx="2304">0</cx:pt>
          <cx:pt idx="2305">0</cx:pt>
          <cx:pt idx="2306">0</cx:pt>
          <cx:pt idx="2307">0</cx:pt>
          <cx:pt idx="2308">0</cx:pt>
          <cx:pt idx="2309">0</cx:pt>
          <cx:pt idx="2310">0</cx:pt>
          <cx:pt idx="2311">0</cx:pt>
          <cx:pt idx="2312">7727.8999999999996</cx:pt>
          <cx:pt idx="2313">0</cx:pt>
          <cx:pt idx="2314">0</cx:pt>
          <cx:pt idx="2315">0</cx:pt>
          <cx:pt idx="2316">0</cx:pt>
          <cx:pt idx="2317">0</cx:pt>
          <cx:pt idx="2318">2021.6300000000001</cx:pt>
          <cx:pt idx="2319">0</cx:pt>
          <cx:pt idx="2320">0</cx:pt>
          <cx:pt idx="2321">1021.22</cx:pt>
          <cx:pt idx="2322">987.29999999999995</cx:pt>
          <cx:pt idx="2323">0</cx:pt>
          <cx:pt idx="2324">0</cx:pt>
          <cx:pt idx="2325">0</cx:pt>
          <cx:pt idx="2326">2358.5500000000002</cx:pt>
          <cx:pt idx="2327">0</cx:pt>
          <cx:pt idx="2328">0</cx:pt>
          <cx:pt idx="2329">0</cx:pt>
          <cx:pt idx="2330">0</cx:pt>
          <cx:pt idx="2331">4994.0799999999999</cx:pt>
          <cx:pt idx="2332">0</cx:pt>
          <cx:pt idx="2333">3448.5799999999999</cx:pt>
          <cx:pt idx="2334">2906.0900000000001</cx:pt>
          <cx:pt idx="2335">0</cx:pt>
          <cx:pt idx="2336">0</cx:pt>
          <cx:pt idx="2337">0</cx:pt>
          <cx:pt idx="2338">0</cx:pt>
          <cx:pt idx="2339">0</cx:pt>
          <cx:pt idx="2340">0</cx:pt>
          <cx:pt idx="2341">0</cx:pt>
          <cx:pt idx="2342">0</cx:pt>
          <cx:pt idx="2343">0</cx:pt>
          <cx:pt idx="2344">7493.3899999999994</cx:pt>
          <cx:pt idx="2345">289.88999999999999</cx:pt>
          <cx:pt idx="2346">0</cx:pt>
          <cx:pt idx="2347">0</cx:pt>
          <cx:pt idx="2348">0</cx:pt>
          <cx:pt idx="2349">0</cx:pt>
          <cx:pt idx="2350">0</cx:pt>
          <cx:pt idx="2351">0</cx:pt>
          <cx:pt idx="2352">0</cx:pt>
          <cx:pt idx="2353">250</cx:pt>
          <cx:pt idx="2354">937.5</cx:pt>
          <cx:pt idx="2355">0</cx:pt>
          <cx:pt idx="2356">1072.97</cx:pt>
          <cx:pt idx="2357">0</cx:pt>
          <cx:pt idx="2358">0</cx:pt>
          <cx:pt idx="2359">0</cx:pt>
          <cx:pt idx="2360">0</cx:pt>
          <cx:pt idx="2361">0</cx:pt>
          <cx:pt idx="2362">0</cx:pt>
          <cx:pt idx="2363">0</cx:pt>
          <cx:pt idx="2364">0</cx:pt>
          <cx:pt idx="2365">0</cx:pt>
          <cx:pt idx="2366">0</cx:pt>
          <cx:pt idx="2367">0</cx:pt>
          <cx:pt idx="2368">0</cx:pt>
          <cx:pt idx="2369">0</cx:pt>
          <cx:pt idx="2370">956.25</cx:pt>
          <cx:pt idx="2371">0</cx:pt>
          <cx:pt idx="2372">0</cx:pt>
          <cx:pt idx="2373">0</cx:pt>
          <cx:pt idx="2374">0</cx:pt>
          <cx:pt idx="2375">0</cx:pt>
          <cx:pt idx="2376">3836.25</cx:pt>
          <cx:pt idx="2377">0</cx:pt>
          <cx:pt idx="2378">0</cx:pt>
          <cx:pt idx="2379">0</cx:pt>
          <cx:pt idx="2380">800</cx:pt>
          <cx:pt idx="2381">7358.7799999999997</cx:pt>
          <cx:pt idx="2382">0</cx:pt>
          <cx:pt idx="2383">349.60000000000002</cx:pt>
          <cx:pt idx="2384">0</cx:pt>
          <cx:pt idx="2385">208.44</cx:pt>
          <cx:pt idx="2386">9035.2600000000002</cx:pt>
          <cx:pt idx="2387">0</cx:pt>
          <cx:pt idx="2388">0</cx:pt>
          <cx:pt idx="2389">0</cx:pt>
          <cx:pt idx="2390">0</cx:pt>
          <cx:pt idx="2391">0</cx:pt>
          <cx:pt idx="2392">8091.8900000000003</cx:pt>
          <cx:pt idx="2393">873</cx:pt>
          <cx:pt idx="2394">0</cx:pt>
          <cx:pt idx="2395">0</cx:pt>
          <cx:pt idx="2396">0</cx:pt>
          <cx:pt idx="2397">0</cx:pt>
          <cx:pt idx="2398">0</cx:pt>
          <cx:pt idx="2399">0</cx:pt>
          <cx:pt idx="2400">106.81</cx:pt>
          <cx:pt idx="2401">0</cx:pt>
          <cx:pt idx="2402">0</cx:pt>
          <cx:pt idx="2403">0</cx:pt>
          <cx:pt idx="2404">0</cx:pt>
          <cx:pt idx="2405">0</cx:pt>
          <cx:pt idx="2406">0</cx:pt>
          <cx:pt idx="2407">0</cx:pt>
          <cx:pt idx="2408">0</cx:pt>
          <cx:pt idx="2409">0</cx:pt>
          <cx:pt idx="2410">50</cx:pt>
          <cx:pt idx="2411">0</cx:pt>
          <cx:pt idx="2412">0</cx:pt>
          <cx:pt idx="2413">0</cx:pt>
          <cx:pt idx="2414">0</cx:pt>
          <cx:pt idx="2415">0</cx:pt>
          <cx:pt idx="2416">0</cx:pt>
          <cx:pt idx="2417">0</cx:pt>
          <cx:pt idx="2418">0</cx:pt>
          <cx:pt idx="2419">0</cx:pt>
          <cx:pt idx="2420">1081.3199999999999</cx:pt>
          <cx:pt idx="2421">0</cx:pt>
          <cx:pt idx="2422">0</cx:pt>
          <cx:pt idx="2423">0</cx:pt>
          <cx:pt idx="2424">0</cx:pt>
          <cx:pt idx="2425">0</cx:pt>
          <cx:pt idx="2426">3065.3499999999999</cx:pt>
          <cx:pt idx="2427">0</cx:pt>
          <cx:pt idx="2428">0</cx:pt>
          <cx:pt idx="2429">0</cx:pt>
          <cx:pt idx="2430">0</cx:pt>
          <cx:pt idx="2431">0</cx:pt>
          <cx:pt idx="2432">170</cx:pt>
          <cx:pt idx="2433">0</cx:pt>
          <cx:pt idx="2434">0</cx:pt>
          <cx:pt idx="2435">0</cx:pt>
          <cx:pt idx="2436">0</cx:pt>
          <cx:pt idx="2437">0</cx:pt>
          <cx:pt idx="2438">1130.97</cx:pt>
          <cx:pt idx="2439">0</cx:pt>
          <cx:pt idx="2440">0</cx:pt>
          <cx:pt idx="2441">0</cx:pt>
          <cx:pt idx="2442">0</cx:pt>
          <cx:pt idx="2443">0</cx:pt>
          <cx:pt idx="2444">0</cx:pt>
          <cx:pt idx="2445">0</cx:pt>
          <cx:pt idx="2446">0</cx:pt>
          <cx:pt idx="2447">0</cx:pt>
          <cx:pt idx="2448">1500</cx:pt>
          <cx:pt idx="2449">0</cx:pt>
          <cx:pt idx="2450">0</cx:pt>
          <cx:pt idx="2451">0</cx:pt>
          <cx:pt idx="2452">0</cx:pt>
          <cx:pt idx="2453">0</cx:pt>
          <cx:pt idx="2454">0</cx:pt>
          <cx:pt idx="2455">2975.5300000000002</cx:pt>
          <cx:pt idx="2456">0</cx:pt>
          <cx:pt idx="2457">0</cx:pt>
          <cx:pt idx="2458">0</cx:pt>
          <cx:pt idx="2459">0</cx:pt>
          <cx:pt idx="2460">0</cx:pt>
          <cx:pt idx="2461">0</cx:pt>
          <cx:pt idx="2462">0</cx:pt>
          <cx:pt idx="2463">0</cx:pt>
          <cx:pt idx="2464">0</cx:pt>
          <cx:pt idx="2465">112.5</cx:pt>
          <cx:pt idx="2466">0</cx:pt>
          <cx:pt idx="2467">728.87</cx:pt>
          <cx:pt idx="2468">0</cx:pt>
          <cx:pt idx="2469">0</cx:pt>
          <cx:pt idx="2470">0</cx:pt>
          <cx:pt idx="2471">0</cx:pt>
          <cx:pt idx="2472">0</cx:pt>
          <cx:pt idx="2473">0</cx:pt>
          <cx:pt idx="2474">0</cx:pt>
          <cx:pt idx="2475">0</cx:pt>
          <cx:pt idx="2476">0</cx:pt>
          <cx:pt idx="2477">0</cx:pt>
          <cx:pt idx="2478">0</cx:pt>
          <cx:pt idx="2479">0</cx:pt>
          <cx:pt idx="2480">0</cx:pt>
          <cx:pt idx="2481">0</cx:pt>
          <cx:pt idx="2482">0</cx:pt>
          <cx:pt idx="2483">0</cx:pt>
          <cx:pt idx="2484">0</cx:pt>
          <cx:pt idx="2485">0</cx:pt>
          <cx:pt idx="2486">0</cx:pt>
          <cx:pt idx="2487">0</cx:pt>
          <cx:pt idx="2488">2000.3800000000001</cx:pt>
          <cx:pt idx="2489">0</cx:pt>
          <cx:pt idx="2490">1183</cx:pt>
          <cx:pt idx="2491">0</cx:pt>
          <cx:pt idx="2492">0</cx:pt>
          <cx:pt idx="2493">0</cx:pt>
          <cx:pt idx="2494">0</cx:pt>
          <cx:pt idx="2495">0</cx:pt>
          <cx:pt idx="2496">0</cx:pt>
          <cx:pt idx="2497">0</cx:pt>
          <cx:pt idx="2498">0</cx:pt>
          <cx:pt idx="2499">0</cx:pt>
          <cx:pt idx="2500">0</cx:pt>
          <cx:pt idx="2501">0</cx:pt>
          <cx:pt idx="2502">2100.0300000000002</cx:pt>
          <cx:pt idx="2503">3219.6300000000001</cx:pt>
          <cx:pt idx="2504">0</cx:pt>
          <cx:pt idx="2505">0</cx:pt>
          <cx:pt idx="2506">0</cx:pt>
          <cx:pt idx="2507">0</cx:pt>
          <cx:pt idx="2508">0</cx:pt>
          <cx:pt idx="2509">0</cx:pt>
          <cx:pt idx="2510">1987.5</cx:pt>
          <cx:pt idx="2511">0</cx:pt>
          <cx:pt idx="2512">0</cx:pt>
          <cx:pt idx="2513">0</cx:pt>
          <cx:pt idx="2514">0</cx:pt>
          <cx:pt idx="2515">0</cx:pt>
          <cx:pt idx="2516">0</cx:pt>
          <cx:pt idx="2517">0</cx:pt>
          <cx:pt idx="2518">0</cx:pt>
          <cx:pt idx="2519">4185</cx:pt>
          <cx:pt idx="2520">0</cx:pt>
          <cx:pt idx="2521">0</cx:pt>
          <cx:pt idx="2522">451.06999999999999</cx:pt>
          <cx:pt idx="2523">0</cx:pt>
          <cx:pt idx="2524">0</cx:pt>
          <cx:pt idx="2525">0</cx:pt>
          <cx:pt idx="2526">0</cx:pt>
          <cx:pt idx="2527">0</cx:pt>
          <cx:pt idx="2528">0</cx:pt>
          <cx:pt idx="2529">0</cx:pt>
          <cx:pt idx="2530">800</cx:pt>
          <cx:pt idx="2531">0</cx:pt>
          <cx:pt idx="2532">3771.6199999999999</cx:pt>
          <cx:pt idx="2533">0</cx:pt>
          <cx:pt idx="2534">4812.7799999999997</cx:pt>
          <cx:pt idx="2535">0</cx:pt>
          <cx:pt idx="2536">0</cx:pt>
          <cx:pt idx="2537">0</cx:pt>
          <cx:pt idx="2538">3000</cx:pt>
          <cx:pt idx="2539">4533.0100000000002</cx:pt>
          <cx:pt idx="2540">0</cx:pt>
          <cx:pt idx="2541">0</cx:pt>
          <cx:pt idx="2542">124.73</cx:pt>
          <cx:pt idx="2543">0</cx:pt>
          <cx:pt idx="2544">0</cx:pt>
          <cx:pt idx="2545">0</cx:pt>
          <cx:pt idx="2546">0</cx:pt>
          <cx:pt idx="2547">93.049999999999997</cx:pt>
          <cx:pt idx="2548">0</cx:pt>
          <cx:pt idx="2549">0</cx:pt>
          <cx:pt idx="2550">0</cx:pt>
          <cx:pt idx="2551">585</cx:pt>
          <cx:pt idx="2552">1668.6900000000001</cx:pt>
          <cx:pt idx="2553">0</cx:pt>
          <cx:pt idx="2554">0</cx:pt>
          <cx:pt idx="2555">0</cx:pt>
          <cx:pt idx="2556">0</cx:pt>
          <cx:pt idx="2557">0</cx:pt>
          <cx:pt idx="2558">0</cx:pt>
          <cx:pt idx="2559">0</cx:pt>
          <cx:pt idx="2560">0</cx:pt>
          <cx:pt idx="2561">0</cx:pt>
          <cx:pt idx="2562">953.09000000000003</cx:pt>
          <cx:pt idx="2563">11538.42</cx:pt>
          <cx:pt idx="2564">0</cx:pt>
          <cx:pt idx="2565">0</cx:pt>
          <cx:pt idx="2566">211.38</cx:pt>
          <cx:pt idx="2567">0</cx:pt>
          <cx:pt idx="2568">0</cx:pt>
          <cx:pt idx="2569">0</cx:pt>
          <cx:pt idx="2570">0</cx:pt>
          <cx:pt idx="2571">0</cx:pt>
          <cx:pt idx="2572">0</cx:pt>
          <cx:pt idx="2573">1972.0699999999999</cx:pt>
          <cx:pt idx="2574">0</cx:pt>
          <cx:pt idx="2575">0</cx:pt>
          <cx:pt idx="2576">0</cx:pt>
          <cx:pt idx="2577">0</cx:pt>
          <cx:pt idx="2578">0</cx:pt>
          <cx:pt idx="2579">0</cx:pt>
          <cx:pt idx="2580">12746.120000000001</cx:pt>
          <cx:pt idx="2581">0</cx:pt>
          <cx:pt idx="2582">0</cx:pt>
          <cx:pt idx="2583">0</cx:pt>
          <cx:pt idx="2584">0</cx:pt>
          <cx:pt idx="2585">0</cx:pt>
          <cx:pt idx="2586">0</cx:pt>
          <cx:pt idx="2587">0</cx:pt>
          <cx:pt idx="2588">0</cx:pt>
          <cx:pt idx="2589">0</cx:pt>
          <cx:pt idx="2590">0</cx:pt>
          <cx:pt idx="2591">0</cx:pt>
          <cx:pt idx="2592">0</cx:pt>
          <cx:pt idx="2593">0</cx:pt>
          <cx:pt idx="2594">0</cx:pt>
          <cx:pt idx="2595">939.18000000000006</cx:pt>
          <cx:pt idx="2596">0</cx:pt>
          <cx:pt idx="2597">0</cx:pt>
          <cx:pt idx="2598">390.24000000000001</cx:pt>
          <cx:pt idx="2599">0</cx:pt>
          <cx:pt idx="2600">0</cx:pt>
          <cx:pt idx="2601">0</cx:pt>
          <cx:pt idx="2602">0</cx:pt>
          <cx:pt idx="2603">0</cx:pt>
          <cx:pt idx="2604">0</cx:pt>
          <cx:pt idx="2605">0</cx:pt>
          <cx:pt idx="2606">0</cx:pt>
          <cx:pt idx="2607">0</cx:pt>
          <cx:pt idx="2608">0</cx:pt>
          <cx:pt idx="2609">0</cx:pt>
          <cx:pt idx="2610">2000</cx:pt>
          <cx:pt idx="2611">11718.469999999999</cx:pt>
          <cx:pt idx="2612">0</cx:pt>
          <cx:pt idx="2613">0</cx:pt>
          <cx:pt idx="2614">1037.29</cx:pt>
          <cx:pt idx="2615">0</cx:pt>
          <cx:pt idx="2616">0</cx:pt>
          <cx:pt idx="2617">0</cx:pt>
          <cx:pt idx="2618">0</cx:pt>
          <cx:pt idx="2619">0</cx:pt>
          <cx:pt idx="2620">0</cx:pt>
          <cx:pt idx="2621">0</cx:pt>
          <cx:pt idx="2622">1300</cx:pt>
          <cx:pt idx="2623">0</cx:pt>
          <cx:pt idx="2624">0</cx:pt>
          <cx:pt idx="2625">46.5</cx:pt>
          <cx:pt idx="2626">0</cx:pt>
          <cx:pt idx="2627">0</cx:pt>
          <cx:pt idx="2628">124.06</cx:pt>
          <cx:pt idx="2629">0</cx:pt>
          <cx:pt idx="2630">0</cx:pt>
          <cx:pt idx="2631">0</cx:pt>
          <cx:pt idx="2632">0</cx:pt>
          <cx:pt idx="2633">0</cx:pt>
          <cx:pt idx="2634">0</cx:pt>
          <cx:pt idx="2635">0</cx:pt>
          <cx:pt idx="2636">0</cx:pt>
          <cx:pt idx="2637">0</cx:pt>
          <cx:pt idx="2638">0</cx:pt>
          <cx:pt idx="2639">0</cx:pt>
          <cx:pt idx="2640">0</cx:pt>
          <cx:pt idx="2641">0</cx:pt>
          <cx:pt idx="2642">0</cx:pt>
          <cx:pt idx="2643">28.789999999999999</cx:pt>
          <cx:pt idx="2644">0</cx:pt>
          <cx:pt idx="2645">900</cx:pt>
          <cx:pt idx="2646">1.74</cx:pt>
          <cx:pt idx="2647">0</cx:pt>
          <cx:pt idx="2648">0</cx:pt>
          <cx:pt idx="2649">126</cx:pt>
          <cx:pt idx="2650">0</cx:pt>
          <cx:pt idx="2651">0</cx:pt>
          <cx:pt idx="2652">327.74000000000001</cx:pt>
          <cx:pt idx="2653">0</cx:pt>
          <cx:pt idx="2654">0</cx:pt>
          <cx:pt idx="2655">0</cx:pt>
          <cx:pt idx="2656">0</cx:pt>
          <cx:pt idx="2657">0</cx:pt>
          <cx:pt idx="2658">0</cx:pt>
          <cx:pt idx="2659">0</cx:pt>
          <cx:pt idx="2660">0</cx:pt>
          <cx:pt idx="2661">0</cx:pt>
          <cx:pt idx="2662">902.73000000000002</cx:pt>
          <cx:pt idx="2663">0</cx:pt>
          <cx:pt idx="2664">0</cx:pt>
          <cx:pt idx="2665">0</cx:pt>
          <cx:pt idx="2666">0</cx:pt>
          <cx:pt idx="2667">0</cx:pt>
          <cx:pt idx="2668">0</cx:pt>
          <cx:pt idx="2669">0</cx:pt>
          <cx:pt idx="2670">82.810000000000002</cx:pt>
          <cx:pt idx="2671">0</cx:pt>
          <cx:pt idx="2672">0</cx:pt>
          <cx:pt idx="2673">0</cx:pt>
          <cx:pt idx="2674">0</cx:pt>
          <cx:pt idx="2675">0</cx:pt>
          <cx:pt idx="2676">0</cx:pt>
          <cx:pt idx="2677">4660.7700000000004</cx:pt>
          <cx:pt idx="2678">0</cx:pt>
          <cx:pt idx="2679">0</cx:pt>
          <cx:pt idx="2680">0</cx:pt>
          <cx:pt idx="2681">0</cx:pt>
          <cx:pt idx="2682">6335.3299999999999</cx:pt>
          <cx:pt idx="2683">816.33000000000004</cx:pt>
          <cx:pt idx="2684">0</cx:pt>
          <cx:pt idx="2685">0</cx:pt>
          <cx:pt idx="2686">0</cx:pt>
          <cx:pt idx="2687">0</cx:pt>
          <cx:pt idx="2688">0</cx:pt>
          <cx:pt idx="2689">0</cx:pt>
          <cx:pt idx="2690">0</cx:pt>
          <cx:pt idx="2691">1173.6099999999999</cx:pt>
          <cx:pt idx="2692">0</cx:pt>
          <cx:pt idx="2693">0</cx:pt>
          <cx:pt idx="2694">0</cx:pt>
          <cx:pt idx="2695">2459.3800000000001</cx:pt>
          <cx:pt idx="2696">0</cx:pt>
          <cx:pt idx="2697">0</cx:pt>
          <cx:pt idx="2698">0</cx:pt>
          <cx:pt idx="2699">0</cx:pt>
          <cx:pt idx="2700">0</cx:pt>
          <cx:pt idx="2701">0</cx:pt>
          <cx:pt idx="2702">0</cx:pt>
          <cx:pt idx="2703">4652.3100000000004</cx:pt>
          <cx:pt idx="2704">0</cx:pt>
          <cx:pt idx="2705">0</cx:pt>
          <cx:pt idx="2706">585.17000000000007</cx:pt>
          <cx:pt idx="2707">0</cx:pt>
          <cx:pt idx="2708">0</cx:pt>
          <cx:pt idx="2709">18.75</cx:pt>
          <cx:pt idx="2710">2731.79</cx:pt>
          <cx:pt idx="2711">0</cx:pt>
          <cx:pt idx="2712">0</cx:pt>
          <cx:pt idx="2713">0</cx:pt>
          <cx:pt idx="2714">0</cx:pt>
          <cx:pt idx="2715">0</cx:pt>
          <cx:pt idx="2716">0</cx:pt>
          <cx:pt idx="2717">0</cx:pt>
          <cx:pt idx="2718">0</cx:pt>
          <cx:pt idx="2719">0</cx:pt>
          <cx:pt idx="2720">1000</cx:pt>
          <cx:pt idx="2721">0</cx:pt>
          <cx:pt idx="2722">0</cx:pt>
          <cx:pt idx="2723">0</cx:pt>
          <cx:pt idx="2724">0</cx:pt>
          <cx:pt idx="2725">1856.24</cx:pt>
          <cx:pt idx="2726">0</cx:pt>
          <cx:pt idx="2727">0</cx:pt>
          <cx:pt idx="2728">0</cx:pt>
          <cx:pt idx="2729">0</cx:pt>
          <cx:pt idx="2730">2402.5</cx:pt>
          <cx:pt idx="2731">0</cx:pt>
          <cx:pt idx="2732">0</cx:pt>
          <cx:pt idx="2733">0</cx:pt>
          <cx:pt idx="2734">0</cx:pt>
          <cx:pt idx="2735">0</cx:pt>
          <cx:pt idx="2736">0</cx:pt>
          <cx:pt idx="2737">0</cx:pt>
          <cx:pt idx="2738">5893.8599999999997</cx:pt>
          <cx:pt idx="2739">0</cx:pt>
          <cx:pt idx="2740">722.37</cx:pt>
          <cx:pt idx="2741">0</cx:pt>
          <cx:pt idx="2742">0</cx:pt>
          <cx:pt idx="2743">123.98</cx:pt>
          <cx:pt idx="2744">0</cx:pt>
          <cx:pt idx="2745">0</cx:pt>
          <cx:pt idx="2746">0</cx:pt>
          <cx:pt idx="2747">0</cx:pt>
          <cx:pt idx="2748">3754.9000000000001</cx:pt>
          <cx:pt idx="2749">0</cx:pt>
          <cx:pt idx="2750">0</cx:pt>
          <cx:pt idx="2751">3219.1700000000001</cx:pt>
          <cx:pt idx="2752">0</cx:pt>
          <cx:pt idx="2753">936.44000000000005</cx:pt>
          <cx:pt idx="2754">0</cx:pt>
          <cx:pt idx="2755">0</cx:pt>
          <cx:pt idx="2756">0</cx:pt>
          <cx:pt idx="2757">0</cx:pt>
          <cx:pt idx="2758">0</cx:pt>
          <cx:pt idx="2759">0</cx:pt>
          <cx:pt idx="2760">0</cx:pt>
          <cx:pt idx="2761">0</cx:pt>
          <cx:pt idx="2762">0</cx:pt>
          <cx:pt idx="2763">44.090000000000003</cx:pt>
          <cx:pt idx="2764">0</cx:pt>
          <cx:pt idx="2765">0</cx:pt>
          <cx:pt idx="2766">0</cx:pt>
          <cx:pt idx="2767">0</cx:pt>
          <cx:pt idx="2768">1944.25</cx:pt>
          <cx:pt idx="2769">0</cx:pt>
          <cx:pt idx="2770">0</cx:pt>
          <cx:pt idx="2771">0</cx:pt>
          <cx:pt idx="2772">0</cx:pt>
          <cx:pt idx="2773">0</cx:pt>
          <cx:pt idx="2774">0</cx:pt>
          <cx:pt idx="2775">0</cx:pt>
          <cx:pt idx="2776">1490.8800000000001</cx:pt>
          <cx:pt idx="2777">499.87</cx:pt>
          <cx:pt idx="2778">100</cx:pt>
          <cx:pt idx="2779">0</cx:pt>
          <cx:pt idx="2780">0</cx:pt>
          <cx:pt idx="2781">1350</cx:pt>
          <cx:pt idx="2782">0</cx:pt>
          <cx:pt idx="2783">0</cx:pt>
          <cx:pt idx="2784">0</cx:pt>
          <cx:pt idx="2785">300</cx:pt>
          <cx:pt idx="2786">1726</cx:pt>
          <cx:pt idx="2787">0</cx:pt>
          <cx:pt idx="2788">0</cx:pt>
          <cx:pt idx="2789">0</cx:pt>
          <cx:pt idx="2790">0</cx:pt>
          <cx:pt idx="2791">6400</cx:pt>
          <cx:pt idx="2792">0</cx:pt>
          <cx:pt idx="2793">0</cx:pt>
          <cx:pt idx="2794">0</cx:pt>
          <cx:pt idx="2795">0</cx:pt>
          <cx:pt idx="2796">0</cx:pt>
          <cx:pt idx="2797">0</cx:pt>
          <cx:pt idx="2798">3132.1500000000001</cx:pt>
          <cx:pt idx="2799">0</cx:pt>
          <cx:pt idx="2800">200</cx:pt>
          <cx:pt idx="2801">0</cx:pt>
          <cx:pt idx="2802">0</cx:pt>
          <cx:pt idx="2803">0</cx:pt>
          <cx:pt idx="2804">0</cx:pt>
          <cx:pt idx="2805">0</cx:pt>
          <cx:pt idx="2806">0</cx:pt>
          <cx:pt idx="2807">0</cx:pt>
          <cx:pt idx="2808">0</cx:pt>
          <cx:pt idx="2809">2127</cx:pt>
          <cx:pt idx="2810">257.35000000000002</cx:pt>
          <cx:pt idx="2811">0</cx:pt>
          <cx:pt idx="2812">0</cx:pt>
          <cx:pt idx="2813">0</cx:pt>
          <cx:pt idx="2814">0</cx:pt>
          <cx:pt idx="2815">0</cx:pt>
          <cx:pt idx="2816">0</cx:pt>
          <cx:pt idx="2817">0</cx:pt>
          <cx:pt idx="2818">0</cx:pt>
          <cx:pt idx="2819">0</cx:pt>
          <cx:pt idx="2820">0</cx:pt>
          <cx:pt idx="2821">0</cx:pt>
          <cx:pt idx="2822">0</cx:pt>
          <cx:pt idx="2823">0</cx:pt>
          <cx:pt idx="2824">0</cx:pt>
          <cx:pt idx="2825">0</cx:pt>
          <cx:pt idx="2826">7477.9399999999996</cx:pt>
          <cx:pt idx="2827">0</cx:pt>
          <cx:pt idx="2828">0</cx:pt>
          <cx:pt idx="2829">0</cx:pt>
          <cx:pt idx="2830">0</cx:pt>
          <cx:pt idx="2831">267.18000000000001</cx:pt>
          <cx:pt idx="2832">0</cx:pt>
          <cx:pt idx="2833">90</cx:pt>
          <cx:pt idx="2834">0</cx:pt>
          <cx:pt idx="2835">0</cx:pt>
          <cx:pt idx="2836">77.5</cx:pt>
          <cx:pt idx="2837">0</cx:pt>
          <cx:pt idx="2838">9000</cx:pt>
          <cx:pt idx="2839">0</cx:pt>
          <cx:pt idx="2840">1509.1500000000001</cx:pt>
          <cx:pt idx="2841">0</cx:pt>
          <cx:pt idx="2842">0</cx:pt>
          <cx:pt idx="2843">0</cx:pt>
          <cx:pt idx="2844">0</cx:pt>
          <cx:pt idx="2845">320</cx:pt>
          <cx:pt idx="2846">0</cx:pt>
          <cx:pt idx="2847">0</cx:pt>
          <cx:pt idx="2848">0</cx:pt>
          <cx:pt idx="2849">104.48999999999999</cx:pt>
          <cx:pt idx="2850">0</cx:pt>
          <cx:pt idx="2851">0</cx:pt>
          <cx:pt idx="2852">0</cx:pt>
          <cx:pt idx="2853">0</cx:pt>
          <cx:pt idx="2854">0</cx:pt>
          <cx:pt idx="2855">0</cx:pt>
          <cx:pt idx="2856">2859.0599999999999</cx:pt>
          <cx:pt idx="2857">0</cx:pt>
          <cx:pt idx="2858">0</cx:pt>
          <cx:pt idx="2859">0</cx:pt>
          <cx:pt idx="2860">0</cx:pt>
          <cx:pt idx="2861">0</cx:pt>
          <cx:pt idx="2862">0</cx:pt>
          <cx:pt idx="2863">0</cx:pt>
          <cx:pt idx="2864">0</cx:pt>
          <cx:pt idx="2865">0</cx:pt>
          <cx:pt idx="2866">0</cx:pt>
          <cx:pt idx="2867">0</cx:pt>
          <cx:pt idx="2868">1363.3499999999999</cx:pt>
          <cx:pt idx="2869">0</cx:pt>
          <cx:pt idx="2870">1151.8499999999999</cx:pt>
          <cx:pt idx="2871">0</cx:pt>
          <cx:pt idx="2872">0</cx:pt>
          <cx:pt idx="2873">0</cx:pt>
          <cx:pt idx="2874">0</cx:pt>
          <cx:pt idx="2875">0</cx:pt>
          <cx:pt idx="2876">0</cx:pt>
          <cx:pt idx="2877">0</cx:pt>
          <cx:pt idx="2878">0</cx:pt>
          <cx:pt idx="2879">0</cx:pt>
          <cx:pt idx="2880">100.12</cx:pt>
          <cx:pt idx="2881">0</cx:pt>
          <cx:pt idx="2882">0</cx:pt>
          <cx:pt idx="2883">0</cx:pt>
          <cx:pt idx="2884">0</cx:pt>
          <cx:pt idx="2885">0</cx:pt>
          <cx:pt idx="2886">3762.3299999999999</cx:pt>
          <cx:pt idx="2887">0</cx:pt>
          <cx:pt idx="2888">0</cx:pt>
          <cx:pt idx="2889">0</cx:pt>
          <cx:pt idx="2890">0</cx:pt>
          <cx:pt idx="2891">0</cx:pt>
          <cx:pt idx="2892">0</cx:pt>
          <cx:pt idx="2893">0</cx:pt>
          <cx:pt idx="2894">0</cx:pt>
          <cx:pt idx="2895">0</cx:pt>
          <cx:pt idx="2896">0</cx:pt>
          <cx:pt idx="2897">5749.46</cx:pt>
          <cx:pt idx="2898">0</cx:pt>
          <cx:pt idx="2899">0</cx:pt>
          <cx:pt idx="2900">119.79000000000001</cx:pt>
          <cx:pt idx="2901">0</cx:pt>
          <cx:pt idx="2902">0</cx:pt>
          <cx:pt idx="2903">0</cx:pt>
          <cx:pt idx="2904">581.66999999999996</cx:pt>
          <cx:pt idx="2905">0</cx:pt>
          <cx:pt idx="2906">0</cx:pt>
          <cx:pt idx="2907">0</cx:pt>
          <cx:pt idx="2908">0</cx:pt>
          <cx:pt idx="2909">0</cx:pt>
          <cx:pt idx="2910">2377.0100000000002</cx:pt>
          <cx:pt idx="2911">0</cx:pt>
          <cx:pt idx="2912">0</cx:pt>
          <cx:pt idx="2913">0</cx:pt>
          <cx:pt idx="2914">0</cx:pt>
          <cx:pt idx="2915">0</cx:pt>
          <cx:pt idx="2916">0</cx:pt>
          <cx:pt idx="2917">5689.3000000000002</cx:pt>
          <cx:pt idx="2918">0</cx:pt>
          <cx:pt idx="2919">0</cx:pt>
          <cx:pt idx="2920">0</cx:pt>
          <cx:pt idx="2921">0</cx:pt>
          <cx:pt idx="2922">1406.1600000000001</cx:pt>
          <cx:pt idx="2923">0</cx:pt>
          <cx:pt idx="2924">6972.1999999999998</cx:pt>
          <cx:pt idx="2925">13155.790000000001</cx:pt>
          <cx:pt idx="2926">0</cx:pt>
          <cx:pt idx="2927">0</cx:pt>
          <cx:pt idx="2928">2249.5500000000002</cx:pt>
          <cx:pt idx="2929">2209.3200000000002</cx:pt>
          <cx:pt idx="2930">0</cx:pt>
          <cx:pt idx="2931">0</cx:pt>
          <cx:pt idx="2932">0</cx:pt>
          <cx:pt idx="2933">0</cx:pt>
          <cx:pt idx="2934">1494.4400000000001</cx:pt>
          <cx:pt idx="2935">0</cx:pt>
          <cx:pt idx="2936">0</cx:pt>
          <cx:pt idx="2937">55.560000000000002</cx:pt>
          <cx:pt idx="2938">0</cx:pt>
          <cx:pt idx="2939">0</cx:pt>
          <cx:pt idx="2940">818.98000000000002</cx:pt>
          <cx:pt idx="2941">4585</cx:pt>
          <cx:pt idx="2942">0</cx:pt>
          <cx:pt idx="2943">0</cx:pt>
          <cx:pt idx="2944">0</cx:pt>
          <cx:pt idx="2945">0</cx:pt>
          <cx:pt idx="2946">0</cx:pt>
          <cx:pt idx="2947">0</cx:pt>
          <cx:pt idx="2948">0</cx:pt>
          <cx:pt idx="2949">315</cx:pt>
          <cx:pt idx="2950">675</cx:pt>
          <cx:pt idx="2951">0</cx:pt>
          <cx:pt idx="2952">0</cx:pt>
          <cx:pt idx="2953">0</cx:pt>
          <cx:pt idx="2954">0</cx:pt>
          <cx:pt idx="2955">0</cx:pt>
          <cx:pt idx="2956">0</cx:pt>
          <cx:pt idx="2957">44.310000000000002</cx:pt>
          <cx:pt idx="2958">0</cx:pt>
          <cx:pt idx="2959">0</cx:pt>
          <cx:pt idx="2960">0</cx:pt>
          <cx:pt idx="2961">0</cx:pt>
          <cx:pt idx="2962">268.55000000000001</cx:pt>
          <cx:pt idx="2963">0</cx:pt>
          <cx:pt idx="2964">0</cx:pt>
          <cx:pt idx="2965">0</cx:pt>
          <cx:pt idx="2966">0</cx:pt>
          <cx:pt idx="2967">0</cx:pt>
          <cx:pt idx="2968">0</cx:pt>
          <cx:pt idx="2969">0</cx:pt>
          <cx:pt idx="2970">0</cx:pt>
          <cx:pt idx="2971">58.32</cx:pt>
          <cx:pt idx="2972">0</cx:pt>
          <cx:pt idx="2973">3000</cx:pt>
          <cx:pt idx="2974">0</cx:pt>
          <cx:pt idx="2975">0</cx:pt>
          <cx:pt idx="2976">0</cx:pt>
          <cx:pt idx="2977">927.80999999999995</cx:pt>
          <cx:pt idx="2978">0</cx:pt>
          <cx:pt idx="2979">0</cx:pt>
          <cx:pt idx="2980">153</cx:pt>
          <cx:pt idx="2981">0</cx:pt>
          <cx:pt idx="2982">0</cx:pt>
          <cx:pt idx="2983">0</cx:pt>
          <cx:pt idx="2984">0</cx:pt>
          <cx:pt idx="2985">0</cx:pt>
          <cx:pt idx="2986">0</cx:pt>
          <cx:pt idx="2987">0</cx:pt>
          <cx:pt idx="2988">0</cx:pt>
          <cx:pt idx="2989">0</cx:pt>
          <cx:pt idx="2990">0</cx:pt>
          <cx:pt idx="2991">0</cx:pt>
          <cx:pt idx="2992">0</cx:pt>
          <cx:pt idx="2993">501.50999999999999</cx:pt>
          <cx:pt idx="2994">0</cx:pt>
          <cx:pt idx="2995">0</cx:pt>
          <cx:pt idx="2996">0</cx:pt>
          <cx:pt idx="2997">0</cx:pt>
          <cx:pt idx="2998">0</cx:pt>
          <cx:pt idx="2999">1860.4200000000001</cx:pt>
          <cx:pt idx="3000">0</cx:pt>
          <cx:pt idx="3001">0</cx:pt>
          <cx:pt idx="3002">0</cx:pt>
          <cx:pt idx="3003">0</cx:pt>
          <cx:pt idx="3004">0</cx:pt>
          <cx:pt idx="3005">678.72000000000003</cx:pt>
          <cx:pt idx="3006">0</cx:pt>
          <cx:pt idx="3007">0</cx:pt>
          <cx:pt idx="3008">0</cx:pt>
          <cx:pt idx="3009">0</cx:pt>
          <cx:pt idx="3010">0</cx:pt>
          <cx:pt idx="3011">0</cx:pt>
          <cx:pt idx="3012">0</cx:pt>
          <cx:pt idx="3013">0</cx:pt>
          <cx:pt idx="3014">0</cx:pt>
          <cx:pt idx="3015">0</cx:pt>
          <cx:pt idx="3016">0</cx:pt>
          <cx:pt idx="3017">0</cx:pt>
          <cx:pt idx="3018">0</cx:pt>
          <cx:pt idx="3019">0</cx:pt>
          <cx:pt idx="3020">0</cx:pt>
          <cx:pt idx="3021">0</cx:pt>
          <cx:pt idx="3022">0</cx:pt>
          <cx:pt idx="3023">0</cx:pt>
          <cx:pt idx="3024">0</cx:pt>
          <cx:pt idx="3025">222.12</cx:pt>
          <cx:pt idx="3026">0</cx:pt>
          <cx:pt idx="3027">0</cx:pt>
          <cx:pt idx="3028">0</cx:pt>
          <cx:pt idx="3029">0</cx:pt>
          <cx:pt idx="3030">0</cx:pt>
          <cx:pt idx="3031">0</cx:pt>
          <cx:pt idx="3032">5076.9899999999998</cx:pt>
          <cx:pt idx="3033">0</cx:pt>
          <cx:pt idx="3034">0</cx:pt>
          <cx:pt idx="3035">0</cx:pt>
          <cx:pt idx="3036">0</cx:pt>
          <cx:pt idx="3037">0</cx:pt>
          <cx:pt idx="3038">0</cx:pt>
          <cx:pt idx="3039">0</cx:pt>
          <cx:pt idx="3040">0</cx:pt>
          <cx:pt idx="3041">0</cx:pt>
          <cx:pt idx="3042">357</cx:pt>
          <cx:pt idx="3043">37.5</cx:pt>
          <cx:pt idx="3044">0</cx:pt>
          <cx:pt idx="3045">0</cx:pt>
          <cx:pt idx="3046">0</cx:pt>
          <cx:pt idx="3047">0</cx:pt>
          <cx:pt idx="3048">0</cx:pt>
          <cx:pt idx="3049">0</cx:pt>
          <cx:pt idx="3050">0</cx:pt>
          <cx:pt idx="3051">0</cx:pt>
          <cx:pt idx="3052">3647.3899999999999</cx:pt>
          <cx:pt idx="3053">0</cx:pt>
          <cx:pt idx="3054">0</cx:pt>
          <cx:pt idx="3055">0</cx:pt>
          <cx:pt idx="3056">0</cx:pt>
          <cx:pt idx="3057">0</cx:pt>
          <cx:pt idx="3058">0</cx:pt>
          <cx:pt idx="3059">5873.6800000000003</cx:pt>
          <cx:pt idx="3060">0</cx:pt>
          <cx:pt idx="3061">0</cx:pt>
          <cx:pt idx="3062">0</cx:pt>
          <cx:pt idx="3063">0</cx:pt>
          <cx:pt idx="3064">0</cx:pt>
          <cx:pt idx="3065">0</cx:pt>
          <cx:pt idx="3066">1265.4000000000001</cx:pt>
          <cx:pt idx="3067">0</cx:pt>
          <cx:pt idx="3068">0</cx:pt>
          <cx:pt idx="3069">0</cx:pt>
          <cx:pt idx="3070">443.57999999999998</cx:pt>
          <cx:pt idx="3071">0</cx:pt>
          <cx:pt idx="3072">0</cx:pt>
          <cx:pt idx="3073">0</cx:pt>
          <cx:pt idx="3074">0</cx:pt>
          <cx:pt idx="3075">0</cx:pt>
          <cx:pt idx="3076">0</cx:pt>
          <cx:pt idx="3077">0</cx:pt>
          <cx:pt idx="3078">0</cx:pt>
          <cx:pt idx="3079">0</cx:pt>
          <cx:pt idx="3080">0</cx:pt>
          <cx:pt idx="3081">0</cx:pt>
          <cx:pt idx="3082">0</cx:pt>
          <cx:pt idx="3083">0</cx:pt>
          <cx:pt idx="3084">0</cx:pt>
          <cx:pt idx="3085">0</cx:pt>
          <cx:pt idx="3086">4219.21</cx:pt>
          <cx:pt idx="3087">0</cx:pt>
          <cx:pt idx="3088">0</cx:pt>
          <cx:pt idx="3089">16989.639999999999</cx:pt>
          <cx:pt idx="3090">0</cx:pt>
          <cx:pt idx="3091">0</cx:pt>
          <cx:pt idx="3092">4924.1499999999996</cx:pt>
          <cx:pt idx="3093">0</cx:pt>
          <cx:pt idx="3094">0</cx:pt>
          <cx:pt idx="3095">0</cx:pt>
          <cx:pt idx="3096">0</cx:pt>
          <cx:pt idx="3097">0</cx:pt>
          <cx:pt idx="3098">0</cx:pt>
          <cx:pt idx="3099">0</cx:pt>
          <cx:pt idx="3100">0</cx:pt>
          <cx:pt idx="3101">0</cx:pt>
          <cx:pt idx="3102">0</cx:pt>
          <cx:pt idx="3103">0</cx:pt>
          <cx:pt idx="3104">0</cx:pt>
          <cx:pt idx="3105">3639.71</cx:pt>
          <cx:pt idx="3106">0</cx:pt>
          <cx:pt idx="3107">0</cx:pt>
          <cx:pt idx="3108">0</cx:pt>
          <cx:pt idx="3109">0</cx:pt>
          <cx:pt idx="3110">369.97000000000003</cx:pt>
          <cx:pt idx="3111">0</cx:pt>
          <cx:pt idx="3112">0</cx:pt>
          <cx:pt idx="3113">0</cx:pt>
          <cx:pt idx="3114">0</cx:pt>
          <cx:pt idx="3115">0</cx:pt>
          <cx:pt idx="3116">0</cx:pt>
          <cx:pt idx="3117">0</cx:pt>
          <cx:pt idx="3118">0</cx:pt>
          <cx:pt idx="3119">0</cx:pt>
          <cx:pt idx="3120">0</cx:pt>
          <cx:pt idx="3121">0</cx:pt>
          <cx:pt idx="3122">912.96000000000004</cx:pt>
          <cx:pt idx="3123">0</cx:pt>
          <cx:pt idx="3124">0</cx:pt>
          <cx:pt idx="3125">300</cx:pt>
          <cx:pt idx="3126">0</cx:pt>
          <cx:pt idx="3127">0</cx:pt>
          <cx:pt idx="3128">6573.7799999999997</cx:pt>
          <cx:pt idx="3129">0</cx:pt>
          <cx:pt idx="3130">0</cx:pt>
          <cx:pt idx="3131">50</cx:pt>
          <cx:pt idx="3132">0</cx:pt>
          <cx:pt idx="3133">2673.75</cx:pt>
          <cx:pt idx="3134">0</cx:pt>
          <cx:pt idx="3135">0</cx:pt>
          <cx:pt idx="3136">0</cx:pt>
          <cx:pt idx="3137">0</cx:pt>
          <cx:pt idx="3138">0</cx:pt>
          <cx:pt idx="3139">0</cx:pt>
          <cx:pt idx="3140">0</cx:pt>
          <cx:pt idx="3141">0</cx:pt>
          <cx:pt idx="3142">0</cx:pt>
          <cx:pt idx="3143">2000.0999999999999</cx:pt>
          <cx:pt idx="3144">4927.4700000000003</cx:pt>
          <cx:pt idx="3145">0</cx:pt>
          <cx:pt idx="3146">0</cx:pt>
          <cx:pt idx="3147">3750</cx:pt>
          <cx:pt idx="3148">0</cx:pt>
          <cx:pt idx="3149">0</cx:pt>
          <cx:pt idx="3150">0</cx:pt>
          <cx:pt idx="3151">0</cx:pt>
          <cx:pt idx="3152">0</cx:pt>
          <cx:pt idx="3153">0</cx:pt>
          <cx:pt idx="3154">0</cx:pt>
          <cx:pt idx="3155">2706.0900000000001</cx:pt>
          <cx:pt idx="3156">1043.51</cx:pt>
          <cx:pt idx="3157">303.11000000000001</cx:pt>
          <cx:pt idx="3158">1590.0899999999999</cx:pt>
          <cx:pt idx="3159">0</cx:pt>
          <cx:pt idx="3160">0</cx:pt>
          <cx:pt idx="3161">0</cx:pt>
          <cx:pt idx="3162">0</cx:pt>
          <cx:pt idx="3163">0</cx:pt>
          <cx:pt idx="3164">0</cx:pt>
          <cx:pt idx="3165">0</cx:pt>
          <cx:pt idx="3166">0</cx:pt>
          <cx:pt idx="3167">0</cx:pt>
          <cx:pt idx="3168">0</cx:pt>
          <cx:pt idx="3169">88.390000000000001</cx:pt>
          <cx:pt idx="3170">0</cx:pt>
          <cx:pt idx="3171">439.19999999999999</cx:pt>
          <cx:pt idx="3172">0</cx:pt>
          <cx:pt idx="3173">0</cx:pt>
          <cx:pt idx="3174">0</cx:pt>
          <cx:pt idx="3175">0</cx:pt>
          <cx:pt idx="3176">0</cx:pt>
          <cx:pt idx="3177">282</cx:pt>
          <cx:pt idx="3178">0</cx:pt>
          <cx:pt idx="3179">0</cx:pt>
          <cx:pt idx="3180">1840.4300000000001</cx:pt>
          <cx:pt idx="3181">8547.7199999999993</cx:pt>
          <cx:pt idx="3182">0</cx:pt>
          <cx:pt idx="3183">0</cx:pt>
          <cx:pt idx="3184">236.88999999999999</cx:pt>
          <cx:pt idx="3185">85</cx:pt>
          <cx:pt idx="3186">0</cx:pt>
          <cx:pt idx="3187">0</cx:pt>
          <cx:pt idx="3188">0</cx:pt>
          <cx:pt idx="3189">1451.9200000000001</cx:pt>
          <cx:pt idx="3190">0</cx:pt>
          <cx:pt idx="3191">0</cx:pt>
          <cx:pt idx="3192">0</cx:pt>
          <cx:pt idx="3193">0</cx:pt>
          <cx:pt idx="3194">0</cx:pt>
          <cx:pt idx="3195">0</cx:pt>
          <cx:pt idx="3196">0</cx:pt>
          <cx:pt idx="3197">0</cx:pt>
          <cx:pt idx="3198">0</cx:pt>
          <cx:pt idx="3199">0</cx:pt>
          <cx:pt idx="3200">1281</cx:pt>
          <cx:pt idx="3201">4405.21</cx:pt>
          <cx:pt idx="3202">272.25</cx:pt>
          <cx:pt idx="3203">0</cx:pt>
          <cx:pt idx="3204">449.55000000000001</cx:pt>
          <cx:pt idx="3205">0</cx:pt>
          <cx:pt idx="3206">0</cx:pt>
          <cx:pt idx="3207">0</cx:pt>
          <cx:pt idx="3208">0</cx:pt>
          <cx:pt idx="3209">0</cx:pt>
          <cx:pt idx="3210">0</cx:pt>
          <cx:pt idx="3211">0</cx:pt>
          <cx:pt idx="3212">0</cx:pt>
          <cx:pt idx="3213">0</cx:pt>
          <cx:pt idx="3214">0</cx:pt>
          <cx:pt idx="3215">0</cx:pt>
          <cx:pt idx="3216">0</cx:pt>
          <cx:pt idx="3217">0</cx:pt>
          <cx:pt idx="3218">0</cx:pt>
          <cx:pt idx="3219">0</cx:pt>
          <cx:pt idx="3220">0</cx:pt>
          <cx:pt idx="3221">0</cx:pt>
          <cx:pt idx="3222">2650</cx:pt>
          <cx:pt idx="3223">0</cx:pt>
          <cx:pt idx="3224">0</cx:pt>
          <cx:pt idx="3225">0</cx:pt>
          <cx:pt idx="3226">0</cx:pt>
          <cx:pt idx="3227">0</cx:pt>
          <cx:pt idx="3228">0</cx:pt>
          <cx:pt idx="3229">0</cx:pt>
          <cx:pt idx="3230">3398.5599999999999</cx:pt>
          <cx:pt idx="3231">0</cx:pt>
          <cx:pt idx="3232">0</cx:pt>
          <cx:pt idx="3233">0</cx:pt>
          <cx:pt idx="3234">0</cx:pt>
          <cx:pt idx="3235">1082.1099999999999</cx:pt>
          <cx:pt idx="3236">0</cx:pt>
          <cx:pt idx="3237">0</cx:pt>
          <cx:pt idx="3238">0</cx:pt>
          <cx:pt idx="3239">5184.7200000000003</cx:pt>
          <cx:pt idx="3240">0</cx:pt>
          <cx:pt idx="3241">0</cx:pt>
          <cx:pt idx="3242">0</cx:pt>
          <cx:pt idx="3243">84</cx:pt>
          <cx:pt idx="3244">0</cx:pt>
          <cx:pt idx="3245">0</cx:pt>
          <cx:pt idx="3246">0</cx:pt>
          <cx:pt idx="3247">0</cx:pt>
          <cx:pt idx="3248">0</cx:pt>
          <cx:pt idx="3249">0</cx:pt>
          <cx:pt idx="3250">0</cx:pt>
          <cx:pt idx="3251">20</cx:pt>
          <cx:pt idx="3252">0</cx:pt>
          <cx:pt idx="3253">0</cx:pt>
          <cx:pt idx="3254">0</cx:pt>
          <cx:pt idx="3255">0</cx:pt>
          <cx:pt idx="3256">0</cx:pt>
          <cx:pt idx="3257">0</cx:pt>
          <cx:pt idx="3258">0</cx:pt>
          <cx:pt idx="3259">0</cx:pt>
          <cx:pt idx="3260">0</cx:pt>
          <cx:pt idx="3261">1725</cx:pt>
          <cx:pt idx="3262">0</cx:pt>
          <cx:pt idx="3263">0</cx:pt>
          <cx:pt idx="3264">0</cx:pt>
          <cx:pt idx="3265">0</cx:pt>
          <cx:pt idx="3266">2049.25</cx:pt>
          <cx:pt idx="3267">0</cx:pt>
          <cx:pt idx="3268">0</cx:pt>
          <cx:pt idx="3269">0</cx:pt>
          <cx:pt idx="3270">0</cx:pt>
          <cx:pt idx="3271">0</cx:pt>
          <cx:pt idx="3272">0</cx:pt>
          <cx:pt idx="3273">0</cx:pt>
          <cx:pt idx="3274">0</cx:pt>
          <cx:pt idx="3275">0</cx:pt>
          <cx:pt idx="3276">0</cx:pt>
          <cx:pt idx="3277">10198.610000000001</cx:pt>
          <cx:pt idx="3278">0</cx:pt>
          <cx:pt idx="3279">37.5</cx:pt>
          <cx:pt idx="3280">0</cx:pt>
          <cx:pt idx="3281">0</cx:pt>
          <cx:pt idx="3282">0</cx:pt>
          <cx:pt idx="3283">0</cx:pt>
          <cx:pt idx="3284">387.5</cx:pt>
          <cx:pt idx="3285">0</cx:pt>
          <cx:pt idx="3286">0</cx:pt>
          <cx:pt idx="3287">8015.0699999999997</cx:pt>
          <cx:pt idx="3288">0</cx:pt>
          <cx:pt idx="3289">0</cx:pt>
          <cx:pt idx="3290">0</cx:pt>
          <cx:pt idx="3291">0</cx:pt>
          <cx:pt idx="3292">0</cx:pt>
          <cx:pt idx="3293">0</cx:pt>
          <cx:pt idx="3294">0</cx:pt>
          <cx:pt idx="3295">150</cx:pt>
          <cx:pt idx="3296">0</cx:pt>
          <cx:pt idx="3297">2626.4699999999998</cx:pt>
          <cx:pt idx="3298">0</cx:pt>
          <cx:pt idx="3299">0</cx:pt>
          <cx:pt idx="3300">0</cx:pt>
          <cx:pt idx="3301">0</cx:pt>
          <cx:pt idx="3302">0</cx:pt>
          <cx:pt idx="3303">0</cx:pt>
          <cx:pt idx="3304">3400</cx:pt>
          <cx:pt idx="3305">0</cx:pt>
          <cx:pt idx="3306">0</cx:pt>
          <cx:pt idx="3307">0</cx:pt>
          <cx:pt idx="3308">0</cx:pt>
          <cx:pt idx="3309">1715.8199999999999</cx:pt>
          <cx:pt idx="3310">0</cx:pt>
          <cx:pt idx="3311">0</cx:pt>
          <cx:pt idx="3312">0</cx:pt>
          <cx:pt idx="3313">1613</cx:pt>
          <cx:pt idx="3314">0</cx:pt>
          <cx:pt idx="3315">0</cx:pt>
          <cx:pt idx="3316">1005</cx:pt>
          <cx:pt idx="3317">0</cx:pt>
          <cx:pt idx="3318">0</cx:pt>
          <cx:pt idx="3319">0</cx:pt>
          <cx:pt idx="3320">0</cx:pt>
          <cx:pt idx="3321">200</cx:pt>
          <cx:pt idx="3322">0</cx:pt>
          <cx:pt idx="3323">85.959999999999994</cx:pt>
          <cx:pt idx="3324">0</cx:pt>
          <cx:pt idx="3325">0</cx:pt>
          <cx:pt idx="3326">0</cx:pt>
          <cx:pt idx="3327">0</cx:pt>
          <cx:pt idx="3328">0</cx:pt>
          <cx:pt idx="3329">0</cx:pt>
          <cx:pt idx="3330">0</cx:pt>
          <cx:pt idx="3331">3984</cx:pt>
          <cx:pt idx="3332">0</cx:pt>
          <cx:pt idx="3333">155.06</cx:pt>
          <cx:pt idx="3334">0</cx:pt>
          <cx:pt idx="3335">0</cx:pt>
          <cx:pt idx="3336">0</cx:pt>
          <cx:pt idx="3337">0</cx:pt>
          <cx:pt idx="3338">0</cx:pt>
          <cx:pt idx="3339">0</cx:pt>
          <cx:pt idx="3340">0</cx:pt>
          <cx:pt idx="3341">0</cx:pt>
          <cx:pt idx="3342">0</cx:pt>
          <cx:pt idx="3343">0</cx:pt>
          <cx:pt idx="3344">0</cx:pt>
          <cx:pt idx="3345">0</cx:pt>
          <cx:pt idx="3346">110.8</cx:pt>
          <cx:pt idx="3347">0</cx:pt>
          <cx:pt idx="3348">1883.5</cx:pt>
          <cx:pt idx="3349">0</cx:pt>
          <cx:pt idx="3350">0</cx:pt>
          <cx:pt idx="3351">0</cx:pt>
          <cx:pt idx="3352">0</cx:pt>
          <cx:pt idx="3353">937.64999999999998</cx:pt>
          <cx:pt idx="3354">0</cx:pt>
          <cx:pt idx="3355">0</cx:pt>
          <cx:pt idx="3356">0</cx:pt>
          <cx:pt idx="3357">0</cx:pt>
          <cx:pt idx="3358">0</cx:pt>
          <cx:pt idx="3359">0</cx:pt>
          <cx:pt idx="3360">0</cx:pt>
          <cx:pt idx="3361">0</cx:pt>
          <cx:pt idx="3362">53.039999999999999</cx:pt>
          <cx:pt idx="3363">0</cx:pt>
          <cx:pt idx="3364">0</cx:pt>
          <cx:pt idx="3365">0</cx:pt>
          <cx:pt idx="3366">0</cx:pt>
          <cx:pt idx="3367">0</cx:pt>
          <cx:pt idx="3368">0</cx:pt>
          <cx:pt idx="3369">0</cx:pt>
          <cx:pt idx="3370">0</cx:pt>
          <cx:pt idx="3371">0</cx:pt>
          <cx:pt idx="3372">0</cx:pt>
          <cx:pt idx="3373">0</cx:pt>
          <cx:pt idx="3374">0</cx:pt>
          <cx:pt idx="3375">0</cx:pt>
          <cx:pt idx="3376">7481.6000000000004</cx:pt>
          <cx:pt idx="3377">0</cx:pt>
          <cx:pt idx="3378">3250</cx:pt>
          <cx:pt idx="3379">0</cx:pt>
          <cx:pt idx="3380">0</cx:pt>
          <cx:pt idx="3381">0</cx:pt>
          <cx:pt idx="3382">0</cx:pt>
          <cx:pt idx="3383">806.02999999999997</cx:pt>
          <cx:pt idx="3384">4669.3400000000001</cx:pt>
          <cx:pt idx="3385">499.13</cx:pt>
          <cx:pt idx="3386">0</cx:pt>
          <cx:pt idx="3387">136.53</cx:pt>
          <cx:pt idx="3388">0</cx:pt>
          <cx:pt idx="3389">1004.04</cx:pt>
          <cx:pt idx="3390">0</cx:pt>
          <cx:pt idx="3391">0</cx:pt>
          <cx:pt idx="3392">0</cx:pt>
          <cx:pt idx="3393">0</cx:pt>
          <cx:pt idx="3394">0</cx:pt>
          <cx:pt idx="3395">0</cx:pt>
          <cx:pt idx="3396">0</cx:pt>
          <cx:pt idx="3397">0</cx:pt>
          <cx:pt idx="3398">0</cx:pt>
          <cx:pt idx="3399">0</cx:pt>
          <cx:pt idx="3400">0</cx:pt>
          <cx:pt idx="3401">0</cx:pt>
          <cx:pt idx="3402">987.39999999999998</cx:pt>
          <cx:pt idx="3403">0</cx:pt>
          <cx:pt idx="3404">0</cx:pt>
          <cx:pt idx="3405">0</cx:pt>
          <cx:pt idx="3406">0</cx:pt>
          <cx:pt idx="3407">0</cx:pt>
          <cx:pt idx="3408">0</cx:pt>
          <cx:pt idx="3409">0</cx:pt>
          <cx:pt idx="3410">527.05999999999995</cx:pt>
          <cx:pt idx="3411">0</cx:pt>
          <cx:pt idx="3412">0</cx:pt>
          <cx:pt idx="3413">0</cx:pt>
          <cx:pt idx="3414">0</cx:pt>
          <cx:pt idx="3415">2029.9400000000001</cx:pt>
          <cx:pt idx="3416">0</cx:pt>
          <cx:pt idx="3417">0</cx:pt>
          <cx:pt idx="3418">3000</cx:pt>
          <cx:pt idx="3419">0</cx:pt>
          <cx:pt idx="3420">634.92999999999995</cx:pt>
          <cx:pt idx="3421">0</cx:pt>
          <cx:pt idx="3422">0</cx:pt>
          <cx:pt idx="3423">0</cx:pt>
          <cx:pt idx="3424">0</cx:pt>
          <cx:pt idx="3425">0</cx:pt>
          <cx:pt idx="3426">0</cx:pt>
          <cx:pt idx="3427">0</cx:pt>
          <cx:pt idx="3428">0</cx:pt>
          <cx:pt idx="3429">2737.5</cx:pt>
          <cx:pt idx="3430">0</cx:pt>
          <cx:pt idx="3431">0</cx:pt>
          <cx:pt idx="3432">0</cx:pt>
          <cx:pt idx="3433">0</cx:pt>
          <cx:pt idx="3434">9992.5599999999995</cx:pt>
          <cx:pt idx="3435">0</cx:pt>
          <cx:pt idx="3436">0</cx:pt>
          <cx:pt idx="3437">4919.29</cx:pt>
          <cx:pt idx="3438">0</cx:pt>
          <cx:pt idx="3439">0</cx:pt>
          <cx:pt idx="3440">0</cx:pt>
          <cx:pt idx="3441">0</cx:pt>
          <cx:pt idx="3442">0</cx:pt>
          <cx:pt idx="3443">0</cx:pt>
          <cx:pt idx="3444">5493.3299999999999</cx:pt>
          <cx:pt idx="3445">0</cx:pt>
          <cx:pt idx="3446">0</cx:pt>
          <cx:pt idx="3447">0</cx:pt>
          <cx:pt idx="3448">0</cx:pt>
          <cx:pt idx="3449">0</cx:pt>
          <cx:pt idx="3450">100</cx:pt>
          <cx:pt idx="3451">1300</cx:pt>
          <cx:pt idx="3452">1462.6600000000001</cx:pt>
          <cx:pt idx="3453">0</cx:pt>
          <cx:pt idx="3454">0</cx:pt>
          <cx:pt idx="3455">0</cx:pt>
          <cx:pt idx="3456">0</cx:pt>
          <cx:pt idx="3457">0</cx:pt>
          <cx:pt idx="3458">0</cx:pt>
          <cx:pt idx="3459">2400</cx:pt>
          <cx:pt idx="3460">0</cx:pt>
          <cx:pt idx="3461">0</cx:pt>
          <cx:pt idx="3462">0</cx:pt>
          <cx:pt idx="3463">0</cx:pt>
          <cx:pt idx="3464">0</cx:pt>
          <cx:pt idx="3465">0</cx:pt>
          <cx:pt idx="3466">1000</cx:pt>
          <cx:pt idx="3467">0</cx:pt>
          <cx:pt idx="3468">0</cx:pt>
          <cx:pt idx="3469">0</cx:pt>
          <cx:pt idx="3470">0</cx:pt>
          <cx:pt idx="3471">0</cx:pt>
          <cx:pt idx="3472">0</cx:pt>
          <cx:pt idx="3473">0</cx:pt>
          <cx:pt idx="3474">0</cx:pt>
          <cx:pt idx="3475">0</cx:pt>
          <cx:pt idx="3476">0</cx:pt>
          <cx:pt idx="3477">0</cx:pt>
          <cx:pt idx="3478">0</cx:pt>
          <cx:pt idx="3479">0</cx:pt>
          <cx:pt idx="3480">0</cx:pt>
          <cx:pt idx="3481">1480.8800000000001</cx:pt>
          <cx:pt idx="3482">0</cx:pt>
          <cx:pt idx="3483">0</cx:pt>
          <cx:pt idx="3484">1188.75</cx:pt>
          <cx:pt idx="3485">0</cx:pt>
          <cx:pt idx="3486">0</cx:pt>
          <cx:pt idx="3487">0</cx:pt>
          <cx:pt idx="3488">0</cx:pt>
          <cx:pt idx="3489">0</cx:pt>
          <cx:pt idx="3490">0</cx:pt>
          <cx:pt idx="3491">0</cx:pt>
          <cx:pt idx="3492">0</cx:pt>
          <cx:pt idx="3493">0</cx:pt>
          <cx:pt idx="3494">0</cx:pt>
          <cx:pt idx="3495">2629.1500000000001</cx:pt>
          <cx:pt idx="3496">0</cx:pt>
          <cx:pt idx="3497">0</cx:pt>
          <cx:pt idx="3498">0</cx:pt>
          <cx:pt idx="3499">0</cx:pt>
          <cx:pt idx="3500">0</cx:pt>
          <cx:pt idx="3501">0</cx:pt>
          <cx:pt idx="3502">0</cx:pt>
          <cx:pt idx="3503">0</cx:pt>
          <cx:pt idx="3504">0</cx:pt>
          <cx:pt idx="3505">0</cx:pt>
          <cx:pt idx="3506">0</cx:pt>
          <cx:pt idx="3507">0</cx:pt>
          <cx:pt idx="3508">0</cx:pt>
          <cx:pt idx="3509">0</cx:pt>
          <cx:pt idx="3510">0</cx:pt>
          <cx:pt idx="3511">0</cx:pt>
          <cx:pt idx="3512">0</cx:pt>
          <cx:pt idx="3513">0</cx:pt>
          <cx:pt idx="3514">0</cx:pt>
          <cx:pt idx="3515">0</cx:pt>
          <cx:pt idx="3516">0</cx:pt>
          <cx:pt idx="3517">0</cx:pt>
          <cx:pt idx="3518">0</cx:pt>
          <cx:pt idx="3519">0</cx:pt>
          <cx:pt idx="3520">0</cx:pt>
          <cx:pt idx="3521">0</cx:pt>
          <cx:pt idx="3522">0</cx:pt>
          <cx:pt idx="3523">808.38999999999999</cx:pt>
          <cx:pt idx="3524">0</cx:pt>
          <cx:pt idx="3525">0</cx:pt>
          <cx:pt idx="3526">0</cx:pt>
          <cx:pt idx="3527">0</cx:pt>
          <cx:pt idx="3528">0</cx:pt>
          <cx:pt idx="3529">986.70000000000005</cx:pt>
          <cx:pt idx="3530">1030.05</cx:pt>
          <cx:pt idx="3531">0</cx:pt>
          <cx:pt idx="3532">0</cx:pt>
          <cx:pt idx="3533">983.60000000000002</cx:pt>
          <cx:pt idx="3534">0</cx:pt>
          <cx:pt idx="3535">0</cx:pt>
          <cx:pt idx="3536">0</cx:pt>
          <cx:pt idx="3537">0</cx:pt>
          <cx:pt idx="3538">0</cx:pt>
          <cx:pt idx="3539">0</cx:pt>
          <cx:pt idx="3540">0</cx:pt>
          <cx:pt idx="3541">0</cx:pt>
          <cx:pt idx="3542">0</cx:pt>
          <cx:pt idx="3543">1495</cx:pt>
          <cx:pt idx="3544">0</cx:pt>
          <cx:pt idx="3545">0</cx:pt>
          <cx:pt idx="3546">0</cx:pt>
          <cx:pt idx="3547">0</cx:pt>
          <cx:pt idx="3548">0</cx:pt>
          <cx:pt idx="3549">0</cx:pt>
          <cx:pt idx="3550">0</cx:pt>
          <cx:pt idx="3551">0</cx:pt>
          <cx:pt idx="3552">0</cx:pt>
          <cx:pt idx="3553">0</cx:pt>
          <cx:pt idx="3554">0</cx:pt>
          <cx:pt idx="3555">0</cx:pt>
          <cx:pt idx="3556">0</cx:pt>
          <cx:pt idx="3557">0</cx:pt>
          <cx:pt idx="3558">0</cx:pt>
          <cx:pt idx="3559">0</cx:pt>
          <cx:pt idx="3560">0</cx:pt>
          <cx:pt idx="3561">0</cx:pt>
          <cx:pt idx="3562">0</cx:pt>
          <cx:pt idx="3563">0</cx:pt>
          <cx:pt idx="3564">6760.25</cx:pt>
          <cx:pt idx="3565">0</cx:pt>
          <cx:pt idx="3566">0</cx:pt>
          <cx:pt idx="3567">0</cx:pt>
          <cx:pt idx="3568">0</cx:pt>
          <cx:pt idx="3569">0</cx:pt>
          <cx:pt idx="3570">0</cx:pt>
          <cx:pt idx="3571">0</cx:pt>
          <cx:pt idx="3572">827.49000000000001</cx:pt>
          <cx:pt idx="3573">0</cx:pt>
          <cx:pt idx="3574">0</cx:pt>
          <cx:pt idx="3575">0</cx:pt>
          <cx:pt idx="3576">0</cx:pt>
          <cx:pt idx="3577">0</cx:pt>
          <cx:pt idx="3578">0</cx:pt>
          <cx:pt idx="3579">0</cx:pt>
          <cx:pt idx="3580">0</cx:pt>
          <cx:pt idx="3581">0</cx:pt>
          <cx:pt idx="3582">0</cx:pt>
          <cx:pt idx="3583">0</cx:pt>
          <cx:pt idx="3584">0</cx:pt>
          <cx:pt idx="3585">0</cx:pt>
          <cx:pt idx="3586">0</cx:pt>
          <cx:pt idx="3587">0</cx:pt>
          <cx:pt idx="3588">0</cx:pt>
          <cx:pt idx="3589">0</cx:pt>
          <cx:pt idx="3590">0</cx:pt>
          <cx:pt idx="3591">0</cx:pt>
          <cx:pt idx="3592">0</cx:pt>
          <cx:pt idx="3593">3825.3400000000001</cx:pt>
          <cx:pt idx="3594">2576.6599999999999</cx:pt>
          <cx:pt idx="3595">0</cx:pt>
          <cx:pt idx="3596">0</cx:pt>
          <cx:pt idx="3597">0</cx:pt>
          <cx:pt idx="3598">1345.4000000000001</cx:pt>
          <cx:pt idx="3599">0</cx:pt>
          <cx:pt idx="3600">215</cx:pt>
          <cx:pt idx="3601">300.74000000000001</cx:pt>
          <cx:pt idx="3602">0</cx:pt>
          <cx:pt idx="3603">2961.0999999999999</cx:pt>
          <cx:pt idx="3604">0</cx:pt>
          <cx:pt idx="3605">0</cx:pt>
          <cx:pt idx="3606">0</cx:pt>
          <cx:pt idx="3607">0</cx:pt>
          <cx:pt idx="3608">0</cx:pt>
          <cx:pt idx="3609">0</cx:pt>
          <cx:pt idx="3610">0</cx:pt>
          <cx:pt idx="3611">0</cx:pt>
          <cx:pt idx="3612">0</cx:pt>
          <cx:pt idx="3613">0</cx:pt>
          <cx:pt idx="3614">0</cx:pt>
          <cx:pt idx="3615">388.06</cx:pt>
          <cx:pt idx="3616">0</cx:pt>
          <cx:pt idx="3617">0</cx:pt>
          <cx:pt idx="3618">0</cx:pt>
          <cx:pt idx="3619">75</cx:pt>
          <cx:pt idx="3620">0</cx:pt>
          <cx:pt idx="3621">2370.8400000000001</cx:pt>
          <cx:pt idx="3622">0</cx:pt>
          <cx:pt idx="3623">3000</cx:pt>
          <cx:pt idx="3624">0</cx:pt>
          <cx:pt idx="3625">0</cx:pt>
          <cx:pt idx="3626">303.75</cx:pt>
          <cx:pt idx="3627">0</cx:pt>
          <cx:pt idx="3628">0</cx:pt>
          <cx:pt idx="3629">0</cx:pt>
          <cx:pt idx="3630">0</cx:pt>
          <cx:pt idx="3631">0</cx:pt>
          <cx:pt idx="3632">0</cx:pt>
          <cx:pt idx="3633">0</cx:pt>
          <cx:pt idx="3634">0</cx:pt>
          <cx:pt idx="3635">0</cx:pt>
          <cx:pt idx="3636">500</cx:pt>
          <cx:pt idx="3637">0</cx:pt>
          <cx:pt idx="3638">1878.6500000000001</cx:pt>
          <cx:pt idx="3639">609.01999999999998</cx:pt>
          <cx:pt idx="3640">0</cx:pt>
          <cx:pt idx="3641">0</cx:pt>
          <cx:pt idx="3642">0</cx:pt>
          <cx:pt idx="3643">0</cx:pt>
          <cx:pt idx="3644">0</cx:pt>
          <cx:pt idx="3645">0</cx:pt>
          <cx:pt idx="3646">0</cx:pt>
          <cx:pt idx="3647">9624.5699999999997</cx:pt>
          <cx:pt idx="3648">1000</cx:pt>
          <cx:pt idx="3649">755.45000000000005</cx:pt>
          <cx:pt idx="3650">915</cx:pt>
          <cx:pt idx="3651">0</cx:pt>
          <cx:pt idx="3652">0</cx:pt>
          <cx:pt idx="3653">0</cx:pt>
          <cx:pt idx="3654">0</cx:pt>
          <cx:pt idx="3655">0</cx:pt>
          <cx:pt idx="3656">4950</cx:pt>
          <cx:pt idx="3657">0</cx:pt>
          <cx:pt idx="3658">0</cx:pt>
          <cx:pt idx="3659">0</cx:pt>
          <cx:pt idx="3660">0</cx:pt>
          <cx:pt idx="3661">0</cx:pt>
          <cx:pt idx="3662">0</cx:pt>
          <cx:pt idx="3663">1814</cx:pt>
          <cx:pt idx="3664">0</cx:pt>
          <cx:pt idx="3665">0</cx:pt>
          <cx:pt idx="3666">0</cx:pt>
          <cx:pt idx="3667">50</cx:pt>
          <cx:pt idx="3668">0</cx:pt>
          <cx:pt idx="3669">140</cx:pt>
          <cx:pt idx="3670">0</cx:pt>
          <cx:pt idx="3671">0</cx:pt>
          <cx:pt idx="3672">0</cx:pt>
          <cx:pt idx="3673">0</cx:pt>
          <cx:pt idx="3674">0</cx:pt>
          <cx:pt idx="3675">0</cx:pt>
          <cx:pt idx="3676">0</cx:pt>
          <cx:pt idx="3677">0</cx:pt>
          <cx:pt idx="3678">0</cx:pt>
          <cx:pt idx="3679">0</cx:pt>
          <cx:pt idx="3680">0</cx:pt>
          <cx:pt idx="3681">0</cx:pt>
          <cx:pt idx="3682">0</cx:pt>
          <cx:pt idx="3683">150</cx:pt>
          <cx:pt idx="3684">0</cx:pt>
          <cx:pt idx="3685">0</cx:pt>
          <cx:pt idx="3686">0</cx:pt>
          <cx:pt idx="3687">0</cx:pt>
          <cx:pt idx="3688">0</cx:pt>
          <cx:pt idx="3689">0</cx:pt>
          <cx:pt idx="3690">0</cx:pt>
          <cx:pt idx="3691">0</cx:pt>
          <cx:pt idx="3692">0</cx:pt>
          <cx:pt idx="3693">0</cx:pt>
          <cx:pt idx="3694">0</cx:pt>
          <cx:pt idx="3695">0</cx:pt>
          <cx:pt idx="3696">0</cx:pt>
          <cx:pt idx="3697">0</cx:pt>
          <cx:pt idx="3698">0</cx:pt>
          <cx:pt idx="3699">0</cx:pt>
          <cx:pt idx="3700">0</cx:pt>
          <cx:pt idx="3701">0</cx:pt>
          <cx:pt idx="3702">0</cx:pt>
          <cx:pt idx="3703">0</cx:pt>
          <cx:pt idx="3704">0</cx:pt>
          <cx:pt idx="3705">3525.4299999999998</cx:pt>
          <cx:pt idx="3706">0</cx:pt>
          <cx:pt idx="3707">0</cx:pt>
          <cx:pt idx="3708">0</cx:pt>
          <cx:pt idx="3709">0</cx:pt>
          <cx:pt idx="3710">0</cx:pt>
          <cx:pt idx="3711">0</cx:pt>
          <cx:pt idx="3712">0</cx:pt>
          <cx:pt idx="3713">0</cx:pt>
          <cx:pt idx="3714">0</cx:pt>
          <cx:pt idx="3715">0</cx:pt>
          <cx:pt idx="3716">0</cx:pt>
          <cx:pt idx="3717">0</cx:pt>
          <cx:pt idx="3718">0</cx:pt>
          <cx:pt idx="3719">0</cx:pt>
          <cx:pt idx="3720">0</cx:pt>
          <cx:pt idx="3721">0</cx:pt>
          <cx:pt idx="3722">485.19</cx:pt>
          <cx:pt idx="3723">0</cx:pt>
          <cx:pt idx="3724">0</cx:pt>
          <cx:pt idx="3725">1167.76</cx:pt>
          <cx:pt idx="3726">1162.77</cx:pt>
          <cx:pt idx="3727">538.12</cx:pt>
          <cx:pt idx="3728">0</cx:pt>
          <cx:pt idx="3729">0</cx:pt>
          <cx:pt idx="3730">0</cx:pt>
          <cx:pt idx="3731">0</cx:pt>
          <cx:pt idx="3732">0</cx:pt>
          <cx:pt idx="3733">0</cx:pt>
          <cx:pt idx="3734">0</cx:pt>
          <cx:pt idx="3735">5120</cx:pt>
          <cx:pt idx="3736">4199.6000000000004</cx:pt>
          <cx:pt idx="3737">0</cx:pt>
          <cx:pt idx="3738">0</cx:pt>
          <cx:pt idx="3739">107.41</cx:pt>
          <cx:pt idx="3740">0</cx:pt>
          <cx:pt idx="3741">0</cx:pt>
          <cx:pt idx="3742">0</cx:pt>
          <cx:pt idx="3743">0</cx:pt>
          <cx:pt idx="3744">0</cx:pt>
          <cx:pt idx="3745">0</cx:pt>
          <cx:pt idx="3746">500</cx:pt>
          <cx:pt idx="3747">0</cx:pt>
          <cx:pt idx="3748">0</cx:pt>
          <cx:pt idx="3749">0</cx:pt>
          <cx:pt idx="3750">6139.7399999999998</cx:pt>
          <cx:pt idx="3751">0</cx:pt>
          <cx:pt idx="3752">0</cx:pt>
          <cx:pt idx="3753">0</cx:pt>
          <cx:pt idx="3754">0</cx:pt>
          <cx:pt idx="3755">0</cx:pt>
          <cx:pt idx="3756">0</cx:pt>
          <cx:pt idx="3757">944.07000000000005</cx:pt>
          <cx:pt idx="3758">0</cx:pt>
          <cx:pt idx="3759">0</cx:pt>
          <cx:pt idx="3760">0</cx:pt>
          <cx:pt idx="3761">0</cx:pt>
          <cx:pt idx="3762">0</cx:pt>
          <cx:pt idx="3763">0</cx:pt>
          <cx:pt idx="3764">0</cx:pt>
          <cx:pt idx="3765">0</cx:pt>
          <cx:pt idx="3766">0</cx:pt>
          <cx:pt idx="3767">0</cx:pt>
          <cx:pt idx="3768">0</cx:pt>
          <cx:pt idx="3769">0</cx:pt>
          <cx:pt idx="3770">0</cx:pt>
          <cx:pt idx="3771">500</cx:pt>
          <cx:pt idx="3772">1340</cx:pt>
          <cx:pt idx="3773">0</cx:pt>
          <cx:pt idx="3774">50</cx:pt>
          <cx:pt idx="3775">225</cx:pt>
          <cx:pt idx="3776">0</cx:pt>
          <cx:pt idx="3777">156.58000000000001</cx:pt>
          <cx:pt idx="3778">0</cx:pt>
          <cx:pt idx="3779">0</cx:pt>
          <cx:pt idx="3780">0</cx:pt>
          <cx:pt idx="3781">0</cx:pt>
          <cx:pt idx="3782">0</cx:pt>
          <cx:pt idx="3783">0</cx:pt>
          <cx:pt idx="3784">0</cx:pt>
          <cx:pt idx="3785">0</cx:pt>
          <cx:pt idx="3786">0</cx:pt>
          <cx:pt idx="3787">0</cx:pt>
          <cx:pt idx="3788">0</cx:pt>
          <cx:pt idx="3789">0</cx:pt>
          <cx:pt idx="3790">682.5</cx:pt>
          <cx:pt idx="3791">0</cx:pt>
          <cx:pt idx="3792">0</cx:pt>
          <cx:pt idx="3793">1500</cx:pt>
          <cx:pt idx="3794">0</cx:pt>
          <cx:pt idx="3795">2421.21</cx:pt>
          <cx:pt idx="3796">0</cx:pt>
          <cx:pt idx="3797">586.46000000000004</cx:pt>
          <cx:pt idx="3798">0</cx:pt>
          <cx:pt idx="3799">0</cx:pt>
          <cx:pt idx="3800">0</cx:pt>
          <cx:pt idx="3801">0</cx:pt>
          <cx:pt idx="3802">0</cx:pt>
          <cx:pt idx="3803">0</cx:pt>
          <cx:pt idx="3804">0</cx:pt>
          <cx:pt idx="3805">0</cx:pt>
          <cx:pt idx="3806">0</cx:pt>
          <cx:pt idx="3807">0</cx:pt>
          <cx:pt idx="3808">0</cx:pt>
          <cx:pt idx="3809">0</cx:pt>
          <cx:pt idx="3810">0</cx:pt>
          <cx:pt idx="3811">0</cx:pt>
          <cx:pt idx="3812">0</cx:pt>
          <cx:pt idx="3813">0</cx:pt>
          <cx:pt idx="3814">3965</cx:pt>
          <cx:pt idx="3815">0</cx:pt>
          <cx:pt idx="3816">2663.4400000000001</cx:pt>
          <cx:pt idx="3817">335</cx:pt>
          <cx:pt idx="3818">0</cx:pt>
          <cx:pt idx="3819">0</cx:pt>
          <cx:pt idx="3820">0</cx:pt>
          <cx:pt idx="3821">0</cx:pt>
          <cx:pt idx="3822">1077.5999999999999</cx:pt>
          <cx:pt idx="3823">0</cx:pt>
          <cx:pt idx="3824">0</cx:pt>
          <cx:pt idx="3825">0</cx:pt>
          <cx:pt idx="3826">0</cx:pt>
          <cx:pt idx="3827">0</cx:pt>
          <cx:pt idx="3828">500</cx:pt>
          <cx:pt idx="3829">0</cx:pt>
          <cx:pt idx="3830">0</cx:pt>
          <cx:pt idx="3831">0</cx:pt>
          <cx:pt idx="3832">0</cx:pt>
          <cx:pt idx="3833">125</cx:pt>
          <cx:pt idx="3834">0</cx:pt>
          <cx:pt idx="3835">0</cx:pt>
          <cx:pt idx="3836">531.46000000000004</cx:pt>
          <cx:pt idx="3837">118</cx:pt>
          <cx:pt idx="3838">0</cx:pt>
          <cx:pt idx="3839">0</cx:pt>
          <cx:pt idx="3840">0</cx:pt>
          <cx:pt idx="3841">0</cx:pt>
          <cx:pt idx="3842">107.69</cx:pt>
          <cx:pt idx="3843">0</cx:pt>
          <cx:pt idx="3844">0</cx:pt>
          <cx:pt idx="3845">0</cx:pt>
          <cx:pt idx="3846">0</cx:pt>
          <cx:pt idx="3847">0</cx:pt>
          <cx:pt idx="3848">0</cx:pt>
          <cx:pt idx="3849">525</cx:pt>
          <cx:pt idx="3850">0</cx:pt>
          <cx:pt idx="3851">0</cx:pt>
          <cx:pt idx="3852">0</cx:pt>
          <cx:pt idx="3853">0</cx:pt>
          <cx:pt idx="3854">0</cx:pt>
          <cx:pt idx="3855">0</cx:pt>
          <cx:pt idx="3856">0</cx:pt>
          <cx:pt idx="3857">0</cx:pt>
          <cx:pt idx="3858">0</cx:pt>
          <cx:pt idx="3859">1000</cx:pt>
          <cx:pt idx="3860">0</cx:pt>
          <cx:pt idx="3861">0</cx:pt>
          <cx:pt idx="3862">0</cx:pt>
          <cx:pt idx="3863">0</cx:pt>
          <cx:pt idx="3864">0</cx:pt>
          <cx:pt idx="3865">0</cx:pt>
          <cx:pt idx="3866">0</cx:pt>
          <cx:pt idx="3867">0</cx:pt>
          <cx:pt idx="3868">0</cx:pt>
          <cx:pt idx="3869">0</cx:pt>
          <cx:pt idx="3870">0</cx:pt>
          <cx:pt idx="3871">0</cx:pt>
          <cx:pt idx="3872">0</cx:pt>
          <cx:pt idx="3873">1476.0599999999999</cx:pt>
          <cx:pt idx="3874">0</cx:pt>
          <cx:pt idx="3875">0</cx:pt>
          <cx:pt idx="3876">0</cx:pt>
          <cx:pt idx="3877">0</cx:pt>
          <cx:pt idx="3878">0</cx:pt>
          <cx:pt idx="3879">0</cx:pt>
          <cx:pt idx="3880">0</cx:pt>
          <cx:pt idx="3881">0</cx:pt>
          <cx:pt idx="3882">0</cx:pt>
          <cx:pt idx="3883">0</cx:pt>
          <cx:pt idx="3884">0</cx:pt>
          <cx:pt idx="3885">0</cx:pt>
          <cx:pt idx="3886">811</cx:pt>
          <cx:pt idx="3887">0</cx:pt>
          <cx:pt idx="3888">0</cx:pt>
          <cx:pt idx="3889">0</cx:pt>
          <cx:pt idx="3890">0</cx:pt>
          <cx:pt idx="3891">0</cx:pt>
          <cx:pt idx="3892">0</cx:pt>
          <cx:pt idx="3893">0</cx:pt>
          <cx:pt idx="3894">0</cx:pt>
          <cx:pt idx="3895">0</cx:pt>
          <cx:pt idx="3896">0</cx:pt>
          <cx:pt idx="3897">0</cx:pt>
          <cx:pt idx="3898">155</cx:pt>
          <cx:pt idx="3899">0</cx:pt>
          <cx:pt idx="3900">0</cx:pt>
          <cx:pt idx="3901">0</cx:pt>
          <cx:pt idx="3902">1800</cx:pt>
          <cx:pt idx="3903">0</cx:pt>
          <cx:pt idx="3904">0</cx:pt>
          <cx:pt idx="3905">0</cx:pt>
          <cx:pt idx="3906">0</cx:pt>
          <cx:pt idx="3907">0</cx:pt>
          <cx:pt idx="3908">0</cx:pt>
          <cx:pt idx="3909">2332.75</cx:pt>
          <cx:pt idx="3910">0</cx:pt>
          <cx:pt idx="3911">0</cx:pt>
          <cx:pt idx="3912">0</cx:pt>
          <cx:pt idx="3913">0</cx:pt>
          <cx:pt idx="3914">0</cx:pt>
          <cx:pt idx="3915">0</cx:pt>
          <cx:pt idx="3916">0</cx:pt>
          <cx:pt idx="3917">0</cx:pt>
          <cx:pt idx="3918">0</cx:pt>
          <cx:pt idx="3919">8030</cx:pt>
          <cx:pt idx="3920">0</cx:pt>
          <cx:pt idx="3921">0</cx:pt>
          <cx:pt idx="3922">0</cx:pt>
          <cx:pt idx="3923">0</cx:pt>
          <cx:pt idx="3924">0</cx:pt>
          <cx:pt idx="3925">1456.04</cx:pt>
          <cx:pt idx="3926">0</cx:pt>
          <cx:pt idx="3927">0</cx:pt>
          <cx:pt idx="3928">0</cx:pt>
          <cx:pt idx="3929">4817.1100000000006</cx:pt>
          <cx:pt idx="3930">1942.6500000000001</cx:pt>
          <cx:pt idx="3931">0</cx:pt>
          <cx:pt idx="3932">0</cx:pt>
          <cx:pt idx="3933">0</cx:pt>
          <cx:pt idx="3934">0</cx:pt>
          <cx:pt idx="3935">0</cx:pt>
          <cx:pt idx="3936">0</cx:pt>
          <cx:pt idx="3937">0</cx:pt>
          <cx:pt idx="3938">271.25</cx:pt>
          <cx:pt idx="3939">0</cx:pt>
          <cx:pt idx="3940">0</cx:pt>
          <cx:pt idx="3941">7263.4200000000001</cx:pt>
          <cx:pt idx="3942">0</cx:pt>
          <cx:pt idx="3943">0</cx:pt>
          <cx:pt idx="3944">0</cx:pt>
          <cx:pt idx="3945">700</cx:pt>
          <cx:pt idx="3946">0</cx:pt>
          <cx:pt idx="3947">0</cx:pt>
          <cx:pt idx="3948">2675.27</cx:pt>
          <cx:pt idx="3949">0</cx:pt>
          <cx:pt idx="3950">0</cx:pt>
          <cx:pt idx="3951">0</cx:pt>
          <cx:pt idx="3952">0</cx:pt>
          <cx:pt idx="3953">0</cx:pt>
          <cx:pt idx="3954">0</cx:pt>
          <cx:pt idx="3955">0</cx:pt>
          <cx:pt idx="3956">0</cx:pt>
          <cx:pt idx="3957">0</cx:pt>
          <cx:pt idx="3958">0</cx:pt>
          <cx:pt idx="3959">0</cx:pt>
          <cx:pt idx="3960">0</cx:pt>
          <cx:pt idx="3961">0</cx:pt>
          <cx:pt idx="3962">0</cx:pt>
          <cx:pt idx="3963">0</cx:pt>
          <cx:pt idx="3964">0</cx:pt>
          <cx:pt idx="3965">0</cx:pt>
          <cx:pt idx="3966">0</cx:pt>
          <cx:pt idx="3967">0</cx:pt>
          <cx:pt idx="3968">0</cx:pt>
          <cx:pt idx="3969">0</cx:pt>
          <cx:pt idx="3970">0</cx:pt>
          <cx:pt idx="3971">0</cx:pt>
          <cx:pt idx="3972">0</cx:pt>
          <cx:pt idx="3973">0</cx:pt>
          <cx:pt idx="3974">3125</cx:pt>
          <cx:pt idx="3975">0</cx:pt>
          <cx:pt idx="3976">0</cx:pt>
          <cx:pt idx="3977">0</cx:pt>
          <cx:pt idx="3978">0</cx:pt>
          <cx:pt idx="3979">3401.3699999999999</cx:pt>
          <cx:pt idx="3980">0</cx:pt>
          <cx:pt idx="3981">0</cx:pt>
          <cx:pt idx="3982">0</cx:pt>
          <cx:pt idx="3983">0</cx:pt>
          <cx:pt idx="3984">0</cx:pt>
          <cx:pt idx="3985">0</cx:pt>
          <cx:pt idx="3986">0</cx:pt>
          <cx:pt idx="3987">0</cx:pt>
          <cx:pt idx="3988">0</cx:pt>
          <cx:pt idx="3989">0</cx:pt>
          <cx:pt idx="3990">0</cx:pt>
          <cx:pt idx="3991">0</cx:pt>
          <cx:pt idx="3992">0</cx:pt>
          <cx:pt idx="3993">0</cx:pt>
          <cx:pt idx="3994">0</cx:pt>
          <cx:pt idx="3995">35</cx:pt>
          <cx:pt idx="3996">256.56</cx:pt>
          <cx:pt idx="3997">0</cx:pt>
          <cx:pt idx="3998">0</cx:pt>
          <cx:pt idx="3999">0</cx:pt>
          <cx:pt idx="4000">0</cx:pt>
          <cx:pt idx="4001">0</cx:pt>
          <cx:pt idx="4002">0</cx:pt>
          <cx:pt idx="4003">4140</cx:pt>
          <cx:pt idx="4004">0</cx:pt>
          <cx:pt idx="4005">17144.07</cx:pt>
          <cx:pt idx="4006">0</cx:pt>
          <cx:pt idx="4007">0</cx:pt>
          <cx:pt idx="4008">0</cx:pt>
          <cx:pt idx="4009">0</cx:pt>
          <cx:pt idx="4010">0</cx:pt>
          <cx:pt idx="4011">0</cx:pt>
          <cx:pt idx="4012">0</cx:pt>
          <cx:pt idx="4013">0</cx:pt>
          <cx:pt idx="4014">0</cx:pt>
          <cx:pt idx="4015">0</cx:pt>
          <cx:pt idx="4016">0</cx:pt>
          <cx:pt idx="4017">0</cx:pt>
          <cx:pt idx="4018">0</cx:pt>
          <cx:pt idx="4019">0</cx:pt>
          <cx:pt idx="4020">6138.46</cx:pt>
          <cx:pt idx="4021">0</cx:pt>
          <cx:pt idx="4022">0</cx:pt>
          <cx:pt idx="4023">0</cx:pt>
          <cx:pt idx="4024">200</cx:pt>
          <cx:pt idx="4025">0</cx:pt>
          <cx:pt idx="4026">0</cx:pt>
          <cx:pt idx="4027">0</cx:pt>
          <cx:pt idx="4028">0</cx:pt>
          <cx:pt idx="4029">0</cx:pt>
          <cx:pt idx="4030">602</cx:pt>
          <cx:pt idx="4031">1885.72</cx:pt>
          <cx:pt idx="4032">0</cx:pt>
          <cx:pt idx="4033">0</cx:pt>
          <cx:pt idx="4034">0</cx:pt>
          <cx:pt idx="4035">78.079999999999998</cx:pt>
          <cx:pt idx="4036">0</cx:pt>
          <cx:pt idx="4037">0</cx:pt>
          <cx:pt idx="4038">0</cx:pt>
          <cx:pt idx="4039">0</cx:pt>
          <cx:pt idx="4040">0</cx:pt>
          <cx:pt idx="4041">0</cx:pt>
          <cx:pt idx="4042">1500</cx:pt>
          <cx:pt idx="4043">0</cx:pt>
          <cx:pt idx="4044">0</cx:pt>
          <cx:pt idx="4045">0</cx:pt>
          <cx:pt idx="4046">0</cx:pt>
          <cx:pt idx="4047">0</cx:pt>
          <cx:pt idx="4048">0</cx:pt>
          <cx:pt idx="4049">0</cx:pt>
          <cx:pt idx="4050">864.52999999999997</cx:pt>
          <cx:pt idx="4051">0</cx:pt>
          <cx:pt idx="4052">319.44999999999999</cx:pt>
          <cx:pt idx="4053">0</cx:pt>
          <cx:pt idx="4054">225</cx:pt>
          <cx:pt idx="4055">0</cx:pt>
          <cx:pt idx="4056">0</cx:pt>
          <cx:pt idx="4057">0</cx:pt>
          <cx:pt idx="4058">0</cx:pt>
          <cx:pt idx="4059">0</cx:pt>
          <cx:pt idx="4060">0</cx:pt>
          <cx:pt idx="4061">0</cx:pt>
          <cx:pt idx="4062">0</cx:pt>
          <cx:pt idx="4063">0</cx:pt>
          <cx:pt idx="4064">0</cx:pt>
          <cx:pt idx="4065">0</cx:pt>
          <cx:pt idx="4066">0</cx:pt>
          <cx:pt idx="4067">0</cx:pt>
          <cx:pt idx="4068">2758.2800000000002</cx:pt>
          <cx:pt idx="4069">0</cx:pt>
          <cx:pt idx="4070">0</cx:pt>
          <cx:pt idx="4071">480</cx:pt>
          <cx:pt idx="4072">0</cx:pt>
          <cx:pt idx="4073">0</cx:pt>
          <cx:pt idx="4074">0</cx:pt>
          <cx:pt idx="4075">1263.01</cx:pt>
          <cx:pt idx="4076">0</cx:pt>
          <cx:pt idx="4077">0</cx:pt>
          <cx:pt idx="4078">0</cx:pt>
          <cx:pt idx="4079">0</cx:pt>
          <cx:pt idx="4080">0</cx:pt>
          <cx:pt idx="4081">0</cx:pt>
          <cx:pt idx="4082">0</cx:pt>
          <cx:pt idx="4083">0</cx:pt>
          <cx:pt idx="4084">2900</cx:pt>
          <cx:pt idx="4085">0</cx:pt>
          <cx:pt idx="4086">0</cx:pt>
          <cx:pt idx="4087">0</cx:pt>
          <cx:pt idx="4088">0</cx:pt>
          <cx:pt idx="4089">0</cx:pt>
          <cx:pt idx="4090">0</cx:pt>
          <cx:pt idx="4091">0</cx:pt>
          <cx:pt idx="4092">0</cx:pt>
          <cx:pt idx="4093">374.75</cx:pt>
          <cx:pt idx="4094">0</cx:pt>
          <cx:pt idx="4095">2941.7600000000002</cx:pt>
          <cx:pt idx="4096">0</cx:pt>
          <cx:pt idx="4097">0</cx:pt>
          <cx:pt idx="4098">0</cx:pt>
          <cx:pt idx="4099">0</cx:pt>
          <cx:pt idx="4100">0</cx:pt>
          <cx:pt idx="4101">0</cx:pt>
          <cx:pt idx="4102">0</cx:pt>
          <cx:pt idx="4103">232.5</cx:pt>
          <cx:pt idx="4104">0</cx:pt>
          <cx:pt idx="4105">1851.04</cx:pt>
          <cx:pt idx="4106">0</cx:pt>
          <cx:pt idx="4107">864.15999999999997</cx:pt>
          <cx:pt idx="4108">0</cx:pt>
          <cx:pt idx="4109">0</cx:pt>
          <cx:pt idx="4110">1000</cx:pt>
          <cx:pt idx="4111">0</cx:pt>
          <cx:pt idx="4112">0</cx:pt>
          <cx:pt idx="4113">0</cx:pt>
          <cx:pt idx="4114">0</cx:pt>
          <cx:pt idx="4115">0</cx:pt>
          <cx:pt idx="4116">556.23000000000002</cx:pt>
          <cx:pt idx="4117">3807.04</cx:pt>
          <cx:pt idx="4118">805.90999999999997</cx:pt>
          <cx:pt idx="4119">0</cx:pt>
          <cx:pt idx="4120">0</cx:pt>
          <cx:pt idx="4121">0</cx:pt>
          <cx:pt idx="4122">1317.4100000000001</cx:pt>
          <cx:pt idx="4123">0</cx:pt>
          <cx:pt idx="4124">0</cx:pt>
          <cx:pt idx="4125">0</cx:pt>
          <cx:pt idx="4126">0</cx:pt>
          <cx:pt idx="4127">0</cx:pt>
          <cx:pt idx="4128">0</cx:pt>
          <cx:pt idx="4129">0</cx:pt>
          <cx:pt idx="4130">0</cx:pt>
          <cx:pt idx="4131">0</cx:pt>
          <cx:pt idx="4132">0</cx:pt>
          <cx:pt idx="4133">0</cx:pt>
          <cx:pt idx="4134">18.23</cx:pt>
          <cx:pt idx="4135">0</cx:pt>
          <cx:pt idx="4136">0</cx:pt>
          <cx:pt idx="4137">0</cx:pt>
          <cx:pt idx="4138">0</cx:pt>
          <cx:pt idx="4139">0</cx:pt>
          <cx:pt idx="4140">0</cx:pt>
          <cx:pt idx="4141">0</cx:pt>
          <cx:pt idx="4142">0</cx:pt>
          <cx:pt idx="4143">0</cx:pt>
          <cx:pt idx="4144">0</cx:pt>
          <cx:pt idx="4145">0</cx:pt>
          <cx:pt idx="4146">0</cx:pt>
          <cx:pt idx="4147">0</cx:pt>
          <cx:pt idx="4148">0</cx:pt>
          <cx:pt idx="4149">0</cx:pt>
          <cx:pt idx="4150">2731.4200000000001</cx:pt>
          <cx:pt idx="4151">0</cx:pt>
          <cx:pt idx="4152">0</cx:pt>
          <cx:pt idx="4153">0</cx:pt>
          <cx:pt idx="4154">0</cx:pt>
          <cx:pt idx="4155">0</cx:pt>
          <cx:pt idx="4156">0</cx:pt>
          <cx:pt idx="4157">0</cx:pt>
          <cx:pt idx="4158">0</cx:pt>
          <cx:pt idx="4159">0</cx:pt>
          <cx:pt idx="4160">0</cx:pt>
          <cx:pt idx="4161">0</cx:pt>
          <cx:pt idx="4162">0</cx:pt>
          <cx:pt idx="4163">0</cx:pt>
          <cx:pt idx="4164">0</cx:pt>
          <cx:pt idx="4165">0</cx:pt>
          <cx:pt idx="4166">0</cx:pt>
          <cx:pt idx="4167">0</cx:pt>
          <cx:pt idx="4168">0</cx:pt>
          <cx:pt idx="4169">0</cx:pt>
          <cx:pt idx="4170">0</cx:pt>
          <cx:pt idx="4171">0</cx:pt>
          <cx:pt idx="4172">0</cx:pt>
          <cx:pt idx="4173">0</cx:pt>
          <cx:pt idx="4174">0</cx:pt>
          <cx:pt idx="4175">0</cx:pt>
          <cx:pt idx="4176">0</cx:pt>
          <cx:pt idx="4177">0</cx:pt>
          <cx:pt idx="4178">0</cx:pt>
          <cx:pt idx="4179">0</cx:pt>
          <cx:pt idx="4180">0</cx:pt>
          <cx:pt idx="4181">0</cx:pt>
          <cx:pt idx="4182">0</cx:pt>
          <cx:pt idx="4183">0</cx:pt>
          <cx:pt idx="4184">1857.4100000000001</cx:pt>
          <cx:pt idx="4185">0</cx:pt>
          <cx:pt idx="4186">0</cx:pt>
          <cx:pt idx="4187">3.25</cx:pt>
          <cx:pt idx="4188">0</cx:pt>
          <cx:pt idx="4189">525</cx:pt>
          <cx:pt idx="4190">0</cx:pt>
          <cx:pt idx="4191">0</cx:pt>
          <cx:pt idx="4192">1671.77</cx:pt>
          <cx:pt idx="4193">0</cx:pt>
          <cx:pt idx="4194">0</cx:pt>
          <cx:pt idx="4195">0</cx:pt>
          <cx:pt idx="4196">0</cx:pt>
          <cx:pt idx="4197">0</cx:pt>
          <cx:pt idx="4198">0</cx:pt>
          <cx:pt idx="4199">2472.6799999999998</cx:pt>
          <cx:pt idx="4200">0</cx:pt>
          <cx:pt idx="4201">0</cx:pt>
          <cx:pt idx="4202">0</cx:pt>
          <cx:pt idx="4203">533.57000000000005</cx:pt>
          <cx:pt idx="4204">0</cx:pt>
          <cx:pt idx="4205">0</cx:pt>
          <cx:pt idx="4206">0</cx:pt>
          <cx:pt idx="4207">0</cx:pt>
          <cx:pt idx="4208">0</cx:pt>
          <cx:pt idx="4209">0</cx:pt>
          <cx:pt idx="4210">0</cx:pt>
          <cx:pt idx="4211">0</cx:pt>
          <cx:pt idx="4212">0</cx:pt>
          <cx:pt idx="4213">0</cx:pt>
          <cx:pt idx="4214">0</cx:pt>
          <cx:pt idx="4215">0</cx:pt>
          <cx:pt idx="4216">0</cx:pt>
          <cx:pt idx="4217">0</cx:pt>
          <cx:pt idx="4218">0</cx:pt>
          <cx:pt idx="4219">0</cx:pt>
          <cx:pt idx="4220">0</cx:pt>
          <cx:pt idx="4221">0</cx:pt>
          <cx:pt idx="4222">0</cx:pt>
          <cx:pt idx="4223">0</cx:pt>
          <cx:pt idx="4224">0</cx:pt>
          <cx:pt idx="4225">0</cx:pt>
          <cx:pt idx="4226">0</cx:pt>
          <cx:pt idx="4227">0</cx:pt>
          <cx:pt idx="4228">0</cx:pt>
          <cx:pt idx="4229">0</cx:pt>
          <cx:pt idx="4230">0</cx:pt>
          <cx:pt idx="4231">0</cx:pt>
          <cx:pt idx="4232">0</cx:pt>
          <cx:pt idx="4233">0</cx:pt>
          <cx:pt idx="4234">6253.6900000000014</cx:pt>
          <cx:pt idx="4235">0</cx:pt>
          <cx:pt idx="4236">180</cx:pt>
          <cx:pt idx="4237">2338.7800000000002</cx:pt>
          <cx:pt idx="4238">0</cx:pt>
          <cx:pt idx="4239">0</cx:pt>
          <cx:pt idx="4240">0</cx:pt>
          <cx:pt idx="4241">0</cx:pt>
          <cx:pt idx="4242">0</cx:pt>
          <cx:pt idx="4243">0</cx:pt>
          <cx:pt idx="4244">2837</cx:pt>
          <cx:pt idx="4245">0</cx:pt>
          <cx:pt idx="4246">240</cx:pt>
          <cx:pt idx="4247">0</cx:pt>
          <cx:pt idx="4248">0</cx:pt>
          <cx:pt idx="4249">0</cx:pt>
          <cx:pt idx="4250">0</cx:pt>
          <cx:pt idx="4251">0</cx:pt>
          <cx:pt idx="4252">0</cx:pt>
          <cx:pt idx="4253">0</cx:pt>
          <cx:pt idx="4254">0</cx:pt>
          <cx:pt idx="4255">0</cx:pt>
          <cx:pt idx="4256">0</cx:pt>
          <cx:pt idx="4257">0</cx:pt>
          <cx:pt idx="4258">0</cx:pt>
          <cx:pt idx="4259">0</cx:pt>
          <cx:pt idx="4260">0</cx:pt>
          <cx:pt idx="4261">0</cx:pt>
          <cx:pt idx="4262">1085</cx:pt>
          <cx:pt idx="4263">0</cx:pt>
          <cx:pt idx="4264">0</cx:pt>
          <cx:pt idx="4265">0</cx:pt>
          <cx:pt idx="4266">3924.73</cx:pt>
          <cx:pt idx="4267">0</cx:pt>
          <cx:pt idx="4268">0</cx:pt>
          <cx:pt idx="4269">0</cx:pt>
          <cx:pt idx="4270">1022.21</cx:pt>
          <cx:pt idx="4271">0</cx:pt>
          <cx:pt idx="4272">0</cx:pt>
          <cx:pt idx="4273">0</cx:pt>
          <cx:pt idx="4274">0</cx:pt>
          <cx:pt idx="4275">0</cx:pt>
          <cx:pt idx="4276">0</cx:pt>
          <cx:pt idx="4277">0</cx:pt>
          <cx:pt idx="4278">0</cx:pt>
          <cx:pt idx="4279">0</cx:pt>
          <cx:pt idx="4280">0</cx:pt>
          <cx:pt idx="4281">0</cx:pt>
          <cx:pt idx="4282">0</cx:pt>
          <cx:pt idx="4283">0</cx:pt>
          <cx:pt idx="4284">0</cx:pt>
          <cx:pt idx="4285">0</cx:pt>
          <cx:pt idx="4286">0</cx:pt>
          <cx:pt idx="4287">0</cx:pt>
          <cx:pt idx="4288">0</cx:pt>
          <cx:pt idx="4289">0</cx:pt>
          <cx:pt idx="4290">0</cx:pt>
          <cx:pt idx="4291">0</cx:pt>
          <cx:pt idx="4292">0</cx:pt>
          <cx:pt idx="4293">0</cx:pt>
          <cx:pt idx="4294">0</cx:pt>
          <cx:pt idx="4295">0</cx:pt>
          <cx:pt idx="4296">0</cx:pt>
          <cx:pt idx="4297">1.5700000000000001</cx:pt>
          <cx:pt idx="4298">0</cx:pt>
          <cx:pt idx="4299">1453</cx:pt>
          <cx:pt idx="4300">600</cx:pt>
          <cx:pt idx="4301">0</cx:pt>
          <cx:pt idx="4302">0</cx:pt>
          <cx:pt idx="4303">0</cx:pt>
          <cx:pt idx="4304">0</cx:pt>
          <cx:pt idx="4305">0</cx:pt>
          <cx:pt idx="4306">0</cx:pt>
          <cx:pt idx="4307">0</cx:pt>
          <cx:pt idx="4308">0</cx:pt>
          <cx:pt idx="4309">100</cx:pt>
          <cx:pt idx="4310">0</cx:pt>
          <cx:pt idx="4311">0</cx:pt>
          <cx:pt idx="4312">0</cx:pt>
          <cx:pt idx="4313">0</cx:pt>
          <cx:pt idx="4314">179.91</cx:pt>
          <cx:pt idx="4315">0</cx:pt>
          <cx:pt idx="4316">0</cx:pt>
          <cx:pt idx="4317">0</cx:pt>
          <cx:pt idx="4318">0</cx:pt>
          <cx:pt idx="4319">548.80999999999995</cx:pt>
          <cx:pt idx="4320">0</cx:pt>
          <cx:pt idx="4321">0</cx:pt>
          <cx:pt idx="4322">0</cx:pt>
          <cx:pt idx="4323">0</cx:pt>
          <cx:pt idx="4324">0</cx:pt>
          <cx:pt idx="4325">0</cx:pt>
          <cx:pt idx="4326">0</cx:pt>
          <cx:pt idx="4327">561.56999999999994</cx:pt>
          <cx:pt idx="4328">1545</cx:pt>
          <cx:pt idx="4329">0</cx:pt>
          <cx:pt idx="4330">0</cx:pt>
          <cx:pt idx="4331">0</cx:pt>
          <cx:pt idx="4332">0</cx:pt>
          <cx:pt idx="4333">0</cx:pt>
          <cx:pt idx="4334">0</cx:pt>
          <cx:pt idx="4335">0</cx:pt>
          <cx:pt idx="4336">0</cx:pt>
          <cx:pt idx="4337">0</cx:pt>
          <cx:pt idx="4338">0</cx:pt>
          <cx:pt idx="4339">0</cx:pt>
          <cx:pt idx="4340">939.66999999999996</cx:pt>
          <cx:pt idx="4341">0</cx:pt>
          <cx:pt idx="4342">0</cx:pt>
          <cx:pt idx="4343">344.87</cx:pt>
          <cx:pt idx="4344">0</cx:pt>
          <cx:pt idx="4345">0</cx:pt>
          <cx:pt idx="4346">0</cx:pt>
          <cx:pt idx="4347">0</cx:pt>
          <cx:pt idx="4348">0</cx:pt>
          <cx:pt idx="4349">0</cx:pt>
          <cx:pt idx="4350">0</cx:pt>
          <cx:pt idx="4351">2000</cx:pt>
          <cx:pt idx="4352">0</cx:pt>
          <cx:pt idx="4353">0</cx:pt>
          <cx:pt idx="4354">0</cx:pt>
          <cx:pt idx="4355">0</cx:pt>
          <cx:pt idx="4356">0</cx:pt>
          <cx:pt idx="4357">0</cx:pt>
          <cx:pt idx="4358">0</cx:pt>
          <cx:pt idx="4359">0</cx:pt>
          <cx:pt idx="4360">0</cx:pt>
          <cx:pt idx="4361">0</cx:pt>
          <cx:pt idx="4362">0</cx:pt>
          <cx:pt idx="4363">0</cx:pt>
          <cx:pt idx="4364">0</cx:pt>
          <cx:pt idx="4365">0</cx:pt>
          <cx:pt idx="4366">0</cx:pt>
          <cx:pt idx="4367">0</cx:pt>
          <cx:pt idx="4368">241.31999999999999</cx:pt>
          <cx:pt idx="4369">0</cx:pt>
          <cx:pt idx="4370">0</cx:pt>
          <cx:pt idx="4371">0</cx:pt>
          <cx:pt idx="4372">0</cx:pt>
          <cx:pt idx="4373">0</cx:pt>
          <cx:pt idx="4374">0</cx:pt>
          <cx:pt idx="4375">0</cx:pt>
          <cx:pt idx="4376">0</cx:pt>
          <cx:pt idx="4377">0</cx:pt>
          <cx:pt idx="4378">0</cx:pt>
          <cx:pt idx="4379">2779.9499999999998</cx:pt>
          <cx:pt idx="4380">996.33000000000004</cx:pt>
          <cx:pt idx="4381">0</cx:pt>
          <cx:pt idx="4382">0</cx:pt>
          <cx:pt idx="4383">0</cx:pt>
          <cx:pt idx="4384">0</cx:pt>
          <cx:pt idx="4385">0</cx:pt>
          <cx:pt idx="4386">100</cx:pt>
          <cx:pt idx="4387">0</cx:pt>
          <cx:pt idx="4388">0</cx:pt>
          <cx:pt idx="4389">0</cx:pt>
          <cx:pt idx="4390">0</cx:pt>
          <cx:pt idx="4391">0</cx:pt>
          <cx:pt idx="4392">0</cx:pt>
          <cx:pt idx="4393">0</cx:pt>
          <cx:pt idx="4394">600</cx:pt>
          <cx:pt idx="4395">0</cx:pt>
          <cx:pt idx="4396">469.06</cx:pt>
          <cx:pt idx="4397">0</cx:pt>
          <cx:pt idx="4398">0</cx:pt>
          <cx:pt idx="4399">0</cx:pt>
          <cx:pt idx="4400">2767.48</cx:pt>
          <cx:pt idx="4401">0</cx:pt>
          <cx:pt idx="4402">0</cx:pt>
          <cx:pt idx="4403">0</cx:pt>
          <cx:pt idx="4404">0</cx:pt>
          <cx:pt idx="4405">0</cx:pt>
          <cx:pt idx="4406">2880</cx:pt>
          <cx:pt idx="4407">0</cx:pt>
          <cx:pt idx="4408">0</cx:pt>
          <cx:pt idx="4409">0</cx:pt>
          <cx:pt idx="4410">0</cx:pt>
          <cx:pt idx="4411">0</cx:pt>
          <cx:pt idx="4412">0</cx:pt>
          <cx:pt idx="4413">0</cx:pt>
          <cx:pt idx="4414">0</cx:pt>
          <cx:pt idx="4415">0</cx:pt>
          <cx:pt idx="4416">0</cx:pt>
          <cx:pt idx="4417">0</cx:pt>
          <cx:pt idx="4418">0</cx:pt>
          <cx:pt idx="4419">0</cx:pt>
          <cx:pt idx="4420">492.56999999999999</cx:pt>
          <cx:pt idx="4421">0</cx:pt>
          <cx:pt idx="4422">0</cx:pt>
          <cx:pt idx="4423">0</cx:pt>
          <cx:pt idx="4424">1518.24</cx:pt>
          <cx:pt idx="4425">0</cx:pt>
          <cx:pt idx="4426">0</cx:pt>
          <cx:pt idx="4427">0</cx:pt>
          <cx:pt idx="4428">0</cx:pt>
          <cx:pt idx="4429">0</cx:pt>
          <cx:pt idx="4430">0</cx:pt>
          <cx:pt idx="4431">0</cx:pt>
          <cx:pt idx="4432">0</cx:pt>
          <cx:pt idx="4433">0</cx:pt>
          <cx:pt idx="4434">2036.71</cx:pt>
          <cx:pt idx="4435">0</cx:pt>
          <cx:pt idx="4436">0</cx:pt>
          <cx:pt idx="4437">0</cx:pt>
          <cx:pt idx="4438">0</cx:pt>
          <cx:pt idx="4439">0</cx:pt>
          <cx:pt idx="4440">0</cx:pt>
          <cx:pt idx="4441">0</cx:pt>
          <cx:pt idx="4442">0</cx:pt>
          <cx:pt idx="4443">0</cx:pt>
          <cx:pt idx="4444">0</cx:pt>
          <cx:pt idx="4445">969.64999999999998</cx:pt>
          <cx:pt idx="4446">0</cx:pt>
          <cx:pt idx="4447">0</cx:pt>
          <cx:pt idx="4448">0</cx:pt>
          <cx:pt idx="4449">902.71000000000004</cx:pt>
          <cx:pt idx="4450">0</cx:pt>
          <cx:pt idx="4451">0</cx:pt>
          <cx:pt idx="4452">0</cx:pt>
          <cx:pt idx="4453">0</cx:pt>
          <cx:pt idx="4454">0</cx:pt>
          <cx:pt idx="4455">0</cx:pt>
          <cx:pt idx="4456">0</cx:pt>
          <cx:pt idx="4457">0</cx:pt>
          <cx:pt idx="4458">0</cx:pt>
          <cx:pt idx="4459">0</cx:pt>
          <cx:pt idx="4460">0</cx:pt>
          <cx:pt idx="4461">0</cx:pt>
          <cx:pt idx="4462">0</cx:pt>
          <cx:pt idx="4463">0</cx:pt>
          <cx:pt idx="4464">0</cx:pt>
          <cx:pt idx="4465">500.58999999999997</cx:pt>
          <cx:pt idx="4466">0</cx:pt>
          <cx:pt idx="4467">0</cx:pt>
          <cx:pt idx="4468">0</cx:pt>
          <cx:pt idx="4469">0</cx:pt>
          <cx:pt idx="4470">0</cx:pt>
          <cx:pt idx="4471">0</cx:pt>
          <cx:pt idx="4472">0</cx:pt>
          <cx:pt idx="4473">0</cx:pt>
          <cx:pt idx="4474">0</cx:pt>
          <cx:pt idx="4475">0</cx:pt>
          <cx:pt idx="4476">0</cx:pt>
          <cx:pt idx="4477">0</cx:pt>
          <cx:pt idx="4478">225</cx:pt>
          <cx:pt idx="4479">0</cx:pt>
          <cx:pt idx="4480">0</cx:pt>
          <cx:pt idx="4481">100</cx:pt>
          <cx:pt idx="4482">445.19</cx:pt>
          <cx:pt idx="4483">263.35000000000002</cx:pt>
          <cx:pt idx="4484">0</cx:pt>
          <cx:pt idx="4485">0</cx:pt>
          <cx:pt idx="4486">0</cx:pt>
          <cx:pt idx="4487">0</cx:pt>
          <cx:pt idx="4488">0</cx:pt>
          <cx:pt idx="4489">0</cx:pt>
          <cx:pt idx="4490">0</cx:pt>
          <cx:pt idx="4491">9356.3700000000008</cx:pt>
          <cx:pt idx="4492">0</cx:pt>
          <cx:pt idx="4493">0</cx:pt>
          <cx:pt idx="4494">1674.4300000000001</cx:pt>
          <cx:pt idx="4495">0</cx:pt>
          <cx:pt idx="4496">1297.1099999999999</cx:pt>
          <cx:pt idx="4497">0</cx:pt>
          <cx:pt idx="4498">2517.0500000000002</cx:pt>
          <cx:pt idx="4499">0</cx:pt>
          <cx:pt idx="4500">0</cx:pt>
          <cx:pt idx="4501">0</cx:pt>
          <cx:pt idx="4502">9991.4200000000001</cx:pt>
          <cx:pt idx="4503">0</cx:pt>
          <cx:pt idx="4504">0</cx:pt>
          <cx:pt idx="4505">0</cx:pt>
          <cx:pt idx="4506">0</cx:pt>
          <cx:pt idx="4507">0</cx:pt>
          <cx:pt idx="4508">0</cx:pt>
          <cx:pt idx="4509">0</cx:pt>
          <cx:pt idx="4510">8967.6499999999996</cx:pt>
          <cx:pt idx="4511">0</cx:pt>
          <cx:pt idx="4512">0</cx:pt>
          <cx:pt idx="4513">4577.0900000000001</cx:pt>
          <cx:pt idx="4514">0</cx:pt>
          <cx:pt idx="4515">0</cx:pt>
          <cx:pt idx="4516">0</cx:pt>
          <cx:pt idx="4517">0</cx:pt>
          <cx:pt idx="4518">0</cx:pt>
          <cx:pt idx="4519">0</cx:pt>
          <cx:pt idx="4520">0</cx:pt>
          <cx:pt idx="4521">0</cx:pt>
          <cx:pt idx="4522">0</cx:pt>
          <cx:pt idx="4523">0</cx:pt>
          <cx:pt idx="4524">0</cx:pt>
          <cx:pt idx="4525">0</cx:pt>
          <cx:pt idx="4526">0</cx:pt>
          <cx:pt idx="4527">0</cx:pt>
          <cx:pt idx="4528">165.56</cx:pt>
          <cx:pt idx="4529">0</cx:pt>
          <cx:pt idx="4530">0</cx:pt>
          <cx:pt idx="4531">0</cx:pt>
          <cx:pt idx="4532">0</cx:pt>
          <cx:pt idx="4533">0</cx:pt>
          <cx:pt idx="4534">0</cx:pt>
          <cx:pt idx="4535">428.79000000000002</cx:pt>
          <cx:pt idx="4536">0</cx:pt>
          <cx:pt idx="4537">0</cx:pt>
          <cx:pt idx="4538">0</cx:pt>
          <cx:pt idx="4539">0</cx:pt>
          <cx:pt idx="4540">0</cx:pt>
          <cx:pt idx="4541">0</cx:pt>
          <cx:pt idx="4542">0</cx:pt>
          <cx:pt idx="4543">0</cx:pt>
          <cx:pt idx="4544">0</cx:pt>
          <cx:pt idx="4545">0</cx:pt>
          <cx:pt idx="4546">0</cx:pt>
          <cx:pt idx="4547">0</cx:pt>
          <cx:pt idx="4548">0</cx:pt>
          <cx:pt idx="4549">0</cx:pt>
          <cx:pt idx="4550">0</cx:pt>
          <cx:pt idx="4551">1650</cx:pt>
          <cx:pt idx="4552">0</cx:pt>
          <cx:pt idx="4553">0</cx:pt>
          <cx:pt idx="4554">0</cx:pt>
          <cx:pt idx="4555">0</cx:pt>
          <cx:pt idx="4556">0</cx:pt>
          <cx:pt idx="4557">0</cx:pt>
          <cx:pt idx="4558">724</cx:pt>
          <cx:pt idx="4559">2472.0799999999999</cx:pt>
          <cx:pt idx="4560">0</cx:pt>
          <cx:pt idx="4561">0</cx:pt>
          <cx:pt idx="4562">0</cx:pt>
          <cx:pt idx="4563">152.97999999999999</cx:pt>
          <cx:pt idx="4564">1999.25</cx:pt>
          <cx:pt idx="4565">0</cx:pt>
          <cx:pt idx="4566">0</cx:pt>
          <cx:pt idx="4567">0</cx:pt>
          <cx:pt idx="4568">1974.8199999999999</cx:pt>
          <cx:pt idx="4569">0</cx:pt>
          <cx:pt idx="4570">0</cx:pt>
          <cx:pt idx="4571">0</cx:pt>
          <cx:pt idx="4572">0</cx:pt>
          <cx:pt idx="4573">0</cx:pt>
          <cx:pt idx="4574">75</cx:pt>
          <cx:pt idx="4575">421.31</cx:pt>
          <cx:pt idx="4576">0</cx:pt>
          <cx:pt idx="4577">0</cx:pt>
          <cx:pt idx="4578">0</cx:pt>
          <cx:pt idx="4579">0</cx:pt>
          <cx:pt idx="4580">0</cx:pt>
          <cx:pt idx="4581">0</cx:pt>
          <cx:pt idx="4582">0</cx:pt>
          <cx:pt idx="4583">0</cx:pt>
          <cx:pt idx="4584">0</cx:pt>
          <cx:pt idx="4585">7899.8000000000002</cx:pt>
          <cx:pt idx="4586">0</cx:pt>
          <cx:pt idx="4587">0</cx:pt>
          <cx:pt idx="4588">0</cx:pt>
          <cx:pt idx="4589">0</cx:pt>
          <cx:pt idx="4590">0</cx:pt>
          <cx:pt idx="4591">0</cx:pt>
          <cx:pt idx="4592">0</cx:pt>
          <cx:pt idx="4593">0</cx:pt>
          <cx:pt idx="4594">0</cx:pt>
          <cx:pt idx="4595">0</cx:pt>
          <cx:pt idx="4596">0</cx:pt>
          <cx:pt idx="4597">0</cx:pt>
          <cx:pt idx="4598">0</cx:pt>
          <cx:pt idx="4599">0</cx:pt>
          <cx:pt idx="4600">412.5</cx:pt>
          <cx:pt idx="4601">629</cx:pt>
          <cx:pt idx="4602">0</cx:pt>
          <cx:pt idx="4603">0</cx:pt>
          <cx:pt idx="4604">0</cx:pt>
          <cx:pt idx="4605">0</cx:pt>
          <cx:pt idx="4606">0</cx:pt>
          <cx:pt idx="4607">0</cx:pt>
          <cx:pt idx="4608">0</cx:pt>
          <cx:pt idx="4609">0</cx:pt>
          <cx:pt idx="4610">0</cx:pt>
          <cx:pt idx="4611">0</cx:pt>
          <cx:pt idx="4612">0</cx:pt>
          <cx:pt idx="4613">0</cx:pt>
          <cx:pt idx="4614">0</cx:pt>
          <cx:pt idx="4615">0</cx:pt>
          <cx:pt idx="4616">0</cx:pt>
          <cx:pt idx="4617">0</cx:pt>
          <cx:pt idx="4618">0</cx:pt>
          <cx:pt idx="4619">0</cx:pt>
          <cx:pt idx="4620">0</cx:pt>
          <cx:pt idx="4621">0</cx:pt>
          <cx:pt idx="4622">2208.21</cx:pt>
          <cx:pt idx="4623">0</cx:pt>
          <cx:pt idx="4624">5994.6700000000001</cx:pt>
          <cx:pt idx="4625">0</cx:pt>
          <cx:pt idx="4626">0</cx:pt>
          <cx:pt idx="4627">0</cx:pt>
          <cx:pt idx="4628">67.430000000000007</cx:pt>
          <cx:pt idx="4629">0</cx:pt>
          <cx:pt idx="4630">0</cx:pt>
          <cx:pt idx="4631">4056.8899999999999</cx:pt>
          <cx:pt idx="4632">0</cx:pt>
          <cx:pt idx="4633">0</cx:pt>
          <cx:pt idx="4634">1.6899999999999999</cx:pt>
          <cx:pt idx="4635">0</cx:pt>
          <cx:pt idx="4636">0</cx:pt>
          <cx:pt idx="4637">0</cx:pt>
          <cx:pt idx="4638">0</cx:pt>
          <cx:pt idx="4639">0</cx:pt>
          <cx:pt idx="4640">0</cx:pt>
          <cx:pt idx="4641">0</cx:pt>
          <cx:pt idx="4642">0</cx:pt>
          <cx:pt idx="4643">0</cx:pt>
          <cx:pt idx="4644">0</cx:pt>
          <cx:pt idx="4645">374.79000000000002</cx:pt>
          <cx:pt idx="4646">0</cx:pt>
          <cx:pt idx="4647">0</cx:pt>
          <cx:pt idx="4648">0</cx:pt>
          <cx:pt idx="4649">0</cx:pt>
          <cx:pt idx="4650">0</cx:pt>
          <cx:pt idx="4651">972.27999999999997</cx:pt>
          <cx:pt idx="4652">0</cx:pt>
          <cx:pt idx="4653">0</cx:pt>
          <cx:pt idx="4654">0</cx:pt>
          <cx:pt idx="4655">0</cx:pt>
          <cx:pt idx="4656">0</cx:pt>
          <cx:pt idx="4657">0</cx:pt>
          <cx:pt idx="4658">572.13999999999999</cx:pt>
          <cx:pt idx="4659">0</cx:pt>
          <cx:pt idx="4660">0</cx:pt>
          <cx:pt idx="4661">0</cx:pt>
          <cx:pt idx="4662">0</cx:pt>
          <cx:pt idx="4663">0</cx:pt>
          <cx:pt idx="4664">0</cx:pt>
          <cx:pt idx="4665">0</cx:pt>
          <cx:pt idx="4666">0</cx:pt>
          <cx:pt idx="4667">0</cx:pt>
          <cx:pt idx="4668">0</cx:pt>
          <cx:pt idx="4669">1300</cx:pt>
          <cx:pt idx="4670">0</cx:pt>
          <cx:pt idx="4671">0</cx:pt>
          <cx:pt idx="4672">0</cx:pt>
          <cx:pt idx="4673">100</cx:pt>
          <cx:pt idx="4674">0</cx:pt>
          <cx:pt idx="4675">0</cx:pt>
          <cx:pt idx="4676">0</cx:pt>
          <cx:pt idx="4677">0</cx:pt>
          <cx:pt idx="4678">0</cx:pt>
          <cx:pt idx="4679">0</cx:pt>
          <cx:pt idx="4680">16</cx:pt>
          <cx:pt idx="4681">0</cx:pt>
          <cx:pt idx="4682">0</cx:pt>
          <cx:pt idx="4683">0</cx:pt>
          <cx:pt idx="4684">0</cx:pt>
          <cx:pt idx="4685">0</cx:pt>
          <cx:pt idx="4686">0</cx:pt>
          <cx:pt idx="4687">438.16000000000003</cx:pt>
          <cx:pt idx="4688">339.48000000000002</cx:pt>
          <cx:pt idx="4689">25</cx:pt>
          <cx:pt idx="4690">0</cx:pt>
          <cx:pt idx="4691">0</cx:pt>
          <cx:pt idx="4692">0</cx:pt>
          <cx:pt idx="4693">0</cx:pt>
          <cx:pt idx="4694">0</cx:pt>
          <cx:pt idx="4695">0</cx:pt>
          <cx:pt idx="4696">0</cx:pt>
          <cx:pt idx="4697">0</cx:pt>
          <cx:pt idx="4698">0</cx:pt>
          <cx:pt idx="4699">0</cx:pt>
          <cx:pt idx="4700">0</cx:pt>
          <cx:pt idx="4701">0</cx:pt>
          <cx:pt idx="4702">0</cx:pt>
          <cx:pt idx="4703">451.42000000000002</cx:pt>
          <cx:pt idx="4704">260</cx:pt>
          <cx:pt idx="4705">0</cx:pt>
          <cx:pt idx="4706">0</cx:pt>
          <cx:pt idx="4707">144.53999999999999</cx:pt>
          <cx:pt idx="4708">0</cx:pt>
          <cx:pt idx="4709">0</cx:pt>
          <cx:pt idx="4710">109.44</cx:pt>
          <cx:pt idx="4711">0</cx:pt>
          <cx:pt idx="4712">519</cx:pt>
          <cx:pt idx="4713">0</cx:pt>
          <cx:pt idx="4714">0</cx:pt>
          <cx:pt idx="4715">0</cx:pt>
          <cx:pt idx="4716">750</cx:pt>
          <cx:pt idx="4717">0</cx:pt>
          <cx:pt idx="4718">0</cx:pt>
          <cx:pt idx="4719">0</cx:pt>
          <cx:pt idx="4720">8000</cx:pt>
          <cx:pt idx="4721">0</cx:pt>
          <cx:pt idx="4722">0</cx:pt>
          <cx:pt idx="4723">0</cx:pt>
          <cx:pt idx="4724">0</cx:pt>
          <cx:pt idx="4725">0</cx:pt>
          <cx:pt idx="4726">0</cx:pt>
          <cx:pt idx="4727">0</cx:pt>
          <cx:pt idx="4728">0</cx:pt>
          <cx:pt idx="4729">0</cx:pt>
          <cx:pt idx="4730">0</cx:pt>
          <cx:pt idx="4731">0</cx:pt>
          <cx:pt idx="4732">0</cx:pt>
          <cx:pt idx="4733">0</cx:pt>
          <cx:pt idx="4734">0</cx:pt>
          <cx:pt idx="4735">0</cx:pt>
          <cx:pt idx="4736">0</cx:pt>
          <cx:pt idx="4737">0</cx:pt>
          <cx:pt idx="4738">467.00999999999999</cx:pt>
          <cx:pt idx="4739">1171.3599999999999</cx:pt>
          <cx:pt idx="4740">0</cx:pt>
          <cx:pt idx="4741">0</cx:pt>
          <cx:pt idx="4742">0</cx:pt>
          <cx:pt idx="4743">1450.5</cx:pt>
          <cx:pt idx="4744">2986.8699999999999</cx:pt>
          <cx:pt idx="4745">264.60000000000002</cx:pt>
          <cx:pt idx="4746">0</cx:pt>
          <cx:pt idx="4747">0</cx:pt>
          <cx:pt idx="4748">0</cx:pt>
          <cx:pt idx="4749">0</cx:pt>
          <cx:pt idx="4750">0</cx:pt>
          <cx:pt idx="4751">0</cx:pt>
          <cx:pt idx="4752">0</cx:pt>
          <cx:pt idx="4753">0</cx:pt>
          <cx:pt idx="4754">0</cx:pt>
          <cx:pt idx="4755">0</cx:pt>
          <cx:pt idx="4756">0</cx:pt>
          <cx:pt idx="4757">0</cx:pt>
          <cx:pt idx="4758">0</cx:pt>
          <cx:pt idx="4759">0</cx:pt>
          <cx:pt idx="4760">0</cx:pt>
          <cx:pt idx="4761">422.13</cx:pt>
          <cx:pt idx="4762">0</cx:pt>
          <cx:pt idx="4763">0</cx:pt>
          <cx:pt idx="4764">0</cx:pt>
          <cx:pt idx="4765">0</cx:pt>
          <cx:pt idx="4766">0</cx:pt>
          <cx:pt idx="4767">0</cx:pt>
          <cx:pt idx="4768">0</cx:pt>
          <cx:pt idx="4769">0</cx:pt>
          <cx:pt idx="4770">0</cx:pt>
          <cx:pt idx="4771">75</cx:pt>
          <cx:pt idx="4772">0</cx:pt>
          <cx:pt idx="4773">0</cx:pt>
          <cx:pt idx="4774">0</cx:pt>
          <cx:pt idx="4775">0</cx:pt>
          <cx:pt idx="4776">0</cx:pt>
          <cx:pt idx="4777">0</cx:pt>
          <cx:pt idx="4778">0</cx:pt>
          <cx:pt idx="4779">0</cx:pt>
          <cx:pt idx="4780">0</cx:pt>
          <cx:pt idx="4781">0</cx:pt>
          <cx:pt idx="4782">0</cx:pt>
          <cx:pt idx="4783">0</cx:pt>
          <cx:pt idx="4784">0</cx:pt>
          <cx:pt idx="4785">0</cx:pt>
          <cx:pt idx="4786">0</cx:pt>
          <cx:pt idx="4787">0</cx:pt>
          <cx:pt idx="4788">0</cx:pt>
          <cx:pt idx="4789">0</cx:pt>
          <cx:pt idx="4790">100</cx:pt>
          <cx:pt idx="4791">0</cx:pt>
          <cx:pt idx="4792">0</cx:pt>
          <cx:pt idx="4793">0</cx:pt>
          <cx:pt idx="4794">0</cx:pt>
          <cx:pt idx="4795">0</cx:pt>
          <cx:pt idx="4796">4376.25</cx:pt>
          <cx:pt idx="4797">0</cx:pt>
          <cx:pt idx="4798">0</cx:pt>
          <cx:pt idx="4799">0</cx:pt>
          <cx:pt idx="4800">0</cx:pt>
          <cx:pt idx="4801">0</cx:pt>
          <cx:pt idx="4802">0</cx:pt>
          <cx:pt idx="4803">0</cx:pt>
          <cx:pt idx="4804">0</cx:pt>
          <cx:pt idx="4805">0</cx:pt>
          <cx:pt idx="4806">0</cx:pt>
          <cx:pt idx="4807">0</cx:pt>
          <cx:pt idx="4808">0</cx:pt>
          <cx:pt idx="4809">0</cx:pt>
          <cx:pt idx="4810">2018.8699999999999</cx:pt>
          <cx:pt idx="4811">0</cx:pt>
          <cx:pt idx="4812">0</cx:pt>
          <cx:pt idx="4813">0</cx:pt>
          <cx:pt idx="4814">0</cx:pt>
          <cx:pt idx="4815">0</cx:pt>
          <cx:pt idx="4816">0</cx:pt>
          <cx:pt idx="4817">0</cx:pt>
          <cx:pt idx="4818">0</cx:pt>
          <cx:pt idx="4819">0</cx:pt>
          <cx:pt idx="4820">0</cx:pt>
          <cx:pt idx="4821">0</cx:pt>
          <cx:pt idx="4822">0</cx:pt>
          <cx:pt idx="4823">0</cx:pt>
          <cx:pt idx="4824">0</cx:pt>
          <cx:pt idx="4825">0</cx:pt>
          <cx:pt idx="4826">0</cx:pt>
          <cx:pt idx="4827">0</cx:pt>
          <cx:pt idx="4828">0</cx:pt>
          <cx:pt idx="4829">0</cx:pt>
          <cx:pt idx="4830">0</cx:pt>
          <cx:pt idx="4831">0</cx:pt>
          <cx:pt idx="4832">2441.25</cx:pt>
          <cx:pt idx="4833">1893.1400000000001</cx:pt>
          <cx:pt idx="4834">1000</cx:pt>
          <cx:pt idx="4835">459.50999999999999</cx:pt>
          <cx:pt idx="4836">0</cx:pt>
          <cx:pt idx="4837">371.88999999999999</cx:pt>
          <cx:pt idx="4838">0</cx:pt>
          <cx:pt idx="4839">0</cx:pt>
          <cx:pt idx="4840">0</cx:pt>
          <cx:pt idx="4841">0</cx:pt>
          <cx:pt idx="4842">0</cx:pt>
          <cx:pt idx="4843">0</cx:pt>
          <cx:pt idx="4844">50</cx:pt>
          <cx:pt idx="4845">159</cx:pt>
          <cx:pt idx="4846">0</cx:pt>
          <cx:pt idx="4847">0</cx:pt>
          <cx:pt idx="4848">0</cx:pt>
          <cx:pt idx="4849">0</cx:pt>
          <cx:pt idx="4850">0</cx:pt>
          <cx:pt idx="4851">0</cx:pt>
          <cx:pt idx="4852">0</cx:pt>
          <cx:pt idx="4853">0</cx:pt>
          <cx:pt idx="4854">0</cx:pt>
          <cx:pt idx="4855">0</cx:pt>
          <cx:pt idx="4856">0</cx:pt>
          <cx:pt idx="4857">252.99000000000001</cx:pt>
          <cx:pt idx="4858">0</cx:pt>
          <cx:pt idx="4859">0</cx:pt>
          <cx:pt idx="4860">0</cx:pt>
          <cx:pt idx="4861">0</cx:pt>
          <cx:pt idx="4862">0</cx:pt>
          <cx:pt idx="4863">0</cx:pt>
          <cx:pt idx="4864">0</cx:pt>
          <cx:pt idx="4865">3712.25</cx:pt>
          <cx:pt idx="4866">0</cx:pt>
          <cx:pt idx="4867">0</cx:pt>
          <cx:pt idx="4868">0</cx:pt>
          <cx:pt idx="4869">0</cx:pt>
          <cx:pt idx="4870">0</cx:pt>
          <cx:pt idx="4871">0</cx:pt>
          <cx:pt idx="4872">0</cx:pt>
          <cx:pt idx="4873">0</cx:pt>
          <cx:pt idx="4874">0</cx:pt>
          <cx:pt idx="4875">0</cx:pt>
          <cx:pt idx="4876">0</cx:pt>
          <cx:pt idx="4877">0</cx:pt>
          <cx:pt idx="4878">0</cx:pt>
          <cx:pt idx="4879">0</cx:pt>
          <cx:pt idx="4880">0</cx:pt>
          <cx:pt idx="4881">2290.8800000000001</cx:pt>
          <cx:pt idx="4882">0</cx:pt>
          <cx:pt idx="4883">0</cx:pt>
          <cx:pt idx="4884">100</cx:pt>
          <cx:pt idx="4885">0</cx:pt>
          <cx:pt idx="4886">0</cx:pt>
          <cx:pt idx="4887">0</cx:pt>
          <cx:pt idx="4888">0</cx:pt>
          <cx:pt idx="4889">0</cx:pt>
          <cx:pt idx="4890">0</cx:pt>
          <cx:pt idx="4891">0</cx:pt>
          <cx:pt idx="4892">0</cx:pt>
          <cx:pt idx="4893">0</cx:pt>
          <cx:pt idx="4894">0</cx:pt>
          <cx:pt idx="4895">0</cx:pt>
          <cx:pt idx="4896">0</cx:pt>
          <cx:pt idx="4897">0</cx:pt>
          <cx:pt idx="4898">960</cx:pt>
          <cx:pt idx="4899">0</cx:pt>
          <cx:pt idx="4900">0</cx:pt>
          <cx:pt idx="4901">0</cx:pt>
          <cx:pt idx="4902">0</cx:pt>
          <cx:pt idx="4903">0</cx:pt>
          <cx:pt idx="4904">0</cx:pt>
          <cx:pt idx="4905">0</cx:pt>
          <cx:pt idx="4906">0</cx:pt>
          <cx:pt idx="4907">1989.6600000000001</cx:pt>
          <cx:pt idx="4908">0</cx:pt>
          <cx:pt idx="4909">0</cx:pt>
          <cx:pt idx="4910">0</cx:pt>
          <cx:pt idx="4911">0</cx:pt>
          <cx:pt idx="4912">0</cx:pt>
          <cx:pt idx="4913">0</cx:pt>
          <cx:pt idx="4914">0</cx:pt>
          <cx:pt idx="4915">993.44000000000005</cx:pt>
          <cx:pt idx="4916">0</cx:pt>
          <cx:pt idx="4917">0</cx:pt>
          <cx:pt idx="4918">0</cx:pt>
          <cx:pt idx="4919">3350</cx:pt>
          <cx:pt idx="4920">0</cx:pt>
          <cx:pt idx="4921">0</cx:pt>
          <cx:pt idx="4922">0</cx:pt>
          <cx:pt idx="4923">0</cx:pt>
          <cx:pt idx="4924">0</cx:pt>
          <cx:pt idx="4925">0</cx:pt>
          <cx:pt idx="4926">0</cx:pt>
          <cx:pt idx="4927">1688.77</cx:pt>
          <cx:pt idx="4928">0</cx:pt>
          <cx:pt idx="4929">0</cx:pt>
          <cx:pt idx="4930">0</cx:pt>
          <cx:pt idx="4931">0</cx:pt>
          <cx:pt idx="4932">474.02999999999997</cx:pt>
          <cx:pt idx="4933">462.36000000000001</cx:pt>
          <cx:pt idx="4934">18.75</cx:pt>
          <cx:pt idx="4935">0</cx:pt>
          <cx:pt idx="4936">0</cx:pt>
          <cx:pt idx="4937">0</cx:pt>
          <cx:pt idx="4938">0</cx:pt>
          <cx:pt idx="4939">0</cx:pt>
          <cx:pt idx="4940">0</cx:pt>
          <cx:pt idx="4941">0</cx:pt>
          <cx:pt idx="4942">0</cx:pt>
          <cx:pt idx="4943">0</cx:pt>
          <cx:pt idx="4944">0</cx:pt>
          <cx:pt idx="4945">0</cx:pt>
          <cx:pt idx="4946">0</cx:pt>
          <cx:pt idx="4947">2612</cx:pt>
          <cx:pt idx="4948">1.8100000000000001</cx:pt>
          <cx:pt idx="4949">0</cx:pt>
          <cx:pt idx="4950">0</cx:pt>
          <cx:pt idx="4951">0</cx:pt>
          <cx:pt idx="4952">4315.8699999999999</cx:pt>
          <cx:pt idx="4953">0</cx:pt>
          <cx:pt idx="4954">0</cx:pt>
          <cx:pt idx="4955">0</cx:pt>
          <cx:pt idx="4956">0</cx:pt>
          <cx:pt idx="4957">0</cx:pt>
          <cx:pt idx="4958">0</cx:pt>
          <cx:pt idx="4959">800</cx:pt>
          <cx:pt idx="4960">0</cx:pt>
          <cx:pt idx="4961">0</cx:pt>
          <cx:pt idx="4962">0</cx:pt>
          <cx:pt idx="4963">1862.5699999999999</cx:pt>
          <cx:pt idx="4964">0</cx:pt>
          <cx:pt idx="4965">0</cx:pt>
          <cx:pt idx="4966">0</cx:pt>
          <cx:pt idx="4967">0</cx:pt>
          <cx:pt idx="4968">0</cx:pt>
          <cx:pt idx="4969">0</cx:pt>
          <cx:pt idx="4970">0</cx:pt>
          <cx:pt idx="4971">0</cx:pt>
          <cx:pt idx="4972">0</cx:pt>
          <cx:pt idx="4973">0</cx:pt>
          <cx:pt idx="4974">0</cx:pt>
          <cx:pt idx="4975">0</cx:pt>
          <cx:pt idx="4976">0</cx:pt>
          <cx:pt idx="4977">0</cx:pt>
          <cx:pt idx="4978">0</cx:pt>
          <cx:pt idx="4979">0</cx:pt>
          <cx:pt idx="4980">0</cx:pt>
          <cx:pt idx="4981">0</cx:pt>
          <cx:pt idx="4982">2912.8899999999999</cx:pt>
          <cx:pt idx="4983">0</cx:pt>
          <cx:pt idx="4984">0</cx:pt>
          <cx:pt idx="4985">0</cx:pt>
          <cx:pt idx="4986">0</cx:pt>
          <cx:pt idx="4987">0</cx:pt>
          <cx:pt idx="4988">0</cx:pt>
          <cx:pt idx="4989">0</cx:pt>
          <cx:pt idx="4990">9999.8899999999994</cx:pt>
          <cx:pt idx="4991">0</cx:pt>
          <cx:pt idx="4992">100</cx:pt>
          <cx:pt idx="4993">0</cx:pt>
          <cx:pt idx="4994">0</cx:pt>
          <cx:pt idx="4995">0</cx:pt>
          <cx:pt idx="4996">0</cx:pt>
          <cx:pt idx="4997">1148.3599999999999</cx:pt>
          <cx:pt idx="4998">0</cx:pt>
          <cx:pt idx="4999">0</cx:pt>
          <cx:pt idx="5000">0</cx:pt>
          <cx:pt idx="5001">0</cx:pt>
          <cx:pt idx="5002">0</cx:pt>
          <cx:pt idx="5003">0</cx:pt>
          <cx:pt idx="5004">0</cx:pt>
          <cx:pt idx="5005">0</cx:pt>
          <cx:pt idx="5006">0</cx:pt>
          <cx:pt idx="5007">0</cx:pt>
          <cx:pt idx="5008">0</cx:pt>
          <cx:pt idx="5009">0</cx:pt>
          <cx:pt idx="5010">0.14000000000000001</cx:pt>
          <cx:pt idx="5011">0</cx:pt>
          <cx:pt idx="5012">0</cx:pt>
          <cx:pt idx="5013">0</cx:pt>
          <cx:pt idx="5014">0</cx:pt>
          <cx:pt idx="5015">389.45999999999998</cx:pt>
          <cx:pt idx="5016">0</cx:pt>
          <cx:pt idx="5017">0</cx:pt>
          <cx:pt idx="5018">0</cx:pt>
          <cx:pt idx="5019">0</cx:pt>
          <cx:pt idx="5020">3000</cx:pt>
          <cx:pt idx="5021">690</cx:pt>
          <cx:pt idx="5022">0</cx:pt>
          <cx:pt idx="5023">0</cx:pt>
          <cx:pt idx="5024">5044.8699999999999</cx:pt>
          <cx:pt idx="5025">704.17999999999995</cx:pt>
          <cx:pt idx="5026">0</cx:pt>
          <cx:pt idx="5027">0</cx:pt>
          <cx:pt idx="5028">0</cx:pt>
          <cx:pt idx="5029">0</cx:pt>
          <cx:pt idx="5030">0</cx:pt>
          <cx:pt idx="5031">0</cx:pt>
          <cx:pt idx="5032">0</cx:pt>
          <cx:pt idx="5033">331.81999999999999</cx:pt>
          <cx:pt idx="5034">0</cx:pt>
          <cx:pt idx="5035">0</cx:pt>
          <cx:pt idx="5036">0</cx:pt>
          <cx:pt idx="5037">648.07000000000005</cx:pt>
          <cx:pt idx="5038">0</cx:pt>
          <cx:pt idx="5039">0</cx:pt>
          <cx:pt idx="5040">0</cx:pt>
          <cx:pt idx="5041">0</cx:pt>
          <cx:pt idx="5042">0</cx:pt>
          <cx:pt idx="5043">0</cx:pt>
          <cx:pt idx="5044">0</cx:pt>
          <cx:pt idx="5045">999.54999999999995</cx:pt>
          <cx:pt idx="5046">0</cx:pt>
          <cx:pt idx="5047">0</cx:pt>
          <cx:pt idx="5048">0</cx:pt>
          <cx:pt idx="5049">0</cx:pt>
          <cx:pt idx="5050">0</cx:pt>
          <cx:pt idx="5051">0</cx:pt>
          <cx:pt idx="5052">0</cx:pt>
          <cx:pt idx="5053">0</cx:pt>
          <cx:pt idx="5054">0</cx:pt>
          <cx:pt idx="5055">0</cx:pt>
          <cx:pt idx="5056">0</cx:pt>
          <cx:pt idx="5057">0</cx:pt>
          <cx:pt idx="5058">0</cx:pt>
          <cx:pt idx="5059">0</cx:pt>
          <cx:pt idx="5060">0</cx:pt>
          <cx:pt idx="5061">0</cx:pt>
          <cx:pt idx="5062">0</cx:pt>
          <cx:pt idx="5063">0</cx:pt>
          <cx:pt idx="5064">0</cx:pt>
          <cx:pt idx="5065">0</cx:pt>
          <cx:pt idx="5066">0</cx:pt>
          <cx:pt idx="5067">0</cx:pt>
          <cx:pt idx="5068">0</cx:pt>
          <cx:pt idx="5069">0</cx:pt>
          <cx:pt idx="5070">0</cx:pt>
          <cx:pt idx="5071">0</cx:pt>
          <cx:pt idx="5072">2396.9000000000001</cx:pt>
          <cx:pt idx="5073">0</cx:pt>
          <cx:pt idx="5074">0</cx:pt>
          <cx:pt idx="5075">0</cx:pt>
          <cx:pt idx="5076">5138.3800000000001</cx:pt>
          <cx:pt idx="5077">0</cx:pt>
          <cx:pt idx="5078">0</cx:pt>
          <cx:pt idx="5079">97</cx:pt>
          <cx:pt idx="5080">0</cx:pt>
          <cx:pt idx="5081">0</cx:pt>
          <cx:pt idx="5082">0</cx:pt>
          <cx:pt idx="5083">0</cx:pt>
          <cx:pt idx="5084">0</cx:pt>
          <cx:pt idx="5085">0</cx:pt>
          <cx:pt idx="5086">1400.1800000000001</cx:pt>
          <cx:pt idx="5087">1413.1900000000001</cx:pt>
          <cx:pt idx="5088">714.54999999999995</cx:pt>
          <cx:pt idx="5089">0</cx:pt>
          <cx:pt idx="5090">0</cx:pt>
          <cx:pt idx="5091">0</cx:pt>
          <cx:pt idx="5092">0</cx:pt>
          <cx:pt idx="5093">0</cx:pt>
          <cx:pt idx="5094">0</cx:pt>
          <cx:pt idx="5095">0</cx:pt>
          <cx:pt idx="5096">0</cx:pt>
          <cx:pt idx="5097">0</cx:pt>
          <cx:pt idx="5098">0</cx:pt>
          <cx:pt idx="5099">0</cx:pt>
          <cx:pt idx="5100">0</cx:pt>
          <cx:pt idx="5101">100</cx:pt>
          <cx:pt idx="5102">0</cx:pt>
          <cx:pt idx="5103">5108.3100000000004</cx:pt>
          <cx:pt idx="5104">3946</cx:pt>
          <cx:pt idx="5105">0</cx:pt>
          <cx:pt idx="5106">0</cx:pt>
          <cx:pt idx="5107">0</cx:pt>
          <cx:pt idx="5108">0</cx:pt>
          <cx:pt idx="5109">0</cx:pt>
          <cx:pt idx="5110">0</cx:pt>
          <cx:pt idx="5111">0</cx:pt>
          <cx:pt idx="5112">0</cx:pt>
          <cx:pt idx="5113">999.25999999999999</cx:pt>
          <cx:pt idx="5114">0</cx:pt>
          <cx:pt idx="5115">0</cx:pt>
          <cx:pt idx="5116">0</cx:pt>
          <cx:pt idx="5117">0</cx:pt>
          <cx:pt idx="5118">0</cx:pt>
          <cx:pt idx="5119">0</cx:pt>
          <cx:pt idx="5120">0</cx:pt>
          <cx:pt idx="5121">330</cx:pt>
          <cx:pt idx="5122">0</cx:pt>
          <cx:pt idx="5123">0</cx:pt>
          <cx:pt idx="5124">0</cx:pt>
          <cx:pt idx="5125">513.49000000000001</cx:pt>
          <cx:pt idx="5126">0</cx:pt>
          <cx:pt idx="5127">0</cx:pt>
          <cx:pt idx="5128">1690</cx:pt>
          <cx:pt idx="5129">0</cx:pt>
          <cx:pt idx="5130">0</cx:pt>
          <cx:pt idx="5131">0</cx:pt>
          <cx:pt idx="5132">0</cx:pt>
          <cx:pt idx="5133">0</cx:pt>
          <cx:pt idx="5134">0</cx:pt>
          <cx:pt idx="5135">0</cx:pt>
          <cx:pt idx="5136">0</cx:pt>
          <cx:pt idx="5137">0</cx:pt>
          <cx:pt idx="5138">0</cx:pt>
          <cx:pt idx="5139">0</cx:pt>
          <cx:pt idx="5140">135</cx:pt>
          <cx:pt idx="5141">0</cx:pt>
          <cx:pt idx="5142">0</cx:pt>
          <cx:pt idx="5143">844.79999999999995</cx:pt>
          <cx:pt idx="5144">0</cx:pt>
          <cx:pt idx="5145">0</cx:pt>
          <cx:pt idx="5146">0</cx:pt>
          <cx:pt idx="5147">733.44000000000005</cx:pt>
          <cx:pt idx="5148">0</cx:pt>
          <cx:pt idx="5149">100</cx:pt>
          <cx:pt idx="5150">0</cx:pt>
          <cx:pt idx="5151">2820.3400000000001</cx:pt>
          <cx:pt idx="5152">0</cx:pt>
          <cx:pt idx="5153">0</cx:pt>
          <cx:pt idx="5154">0</cx:pt>
          <cx:pt idx="5155">0</cx:pt>
          <cx:pt idx="5156">0</cx:pt>
          <cx:pt idx="5157">155</cx:pt>
          <cx:pt idx="5158">0</cx:pt>
          <cx:pt idx="5159">0</cx:pt>
          <cx:pt idx="5160">0</cx:pt>
          <cx:pt idx="5161">0</cx:pt>
          <cx:pt idx="5162">0</cx:pt>
          <cx:pt idx="5163">0</cx:pt>
          <cx:pt idx="5164">0</cx:pt>
          <cx:pt idx="5165">0</cx:pt>
          <cx:pt idx="5166">0</cx:pt>
          <cx:pt idx="5167">0</cx:pt>
          <cx:pt idx="5168">0</cx:pt>
          <cx:pt idx="5169">0</cx:pt>
          <cx:pt idx="5170">0</cx:pt>
          <cx:pt idx="5171">0</cx:pt>
          <cx:pt idx="5172">1018.72</cx:pt>
          <cx:pt idx="5173">0</cx:pt>
          <cx:pt idx="5174">0</cx:pt>
          <cx:pt idx="5175">461.20999999999998</cx:pt>
          <cx:pt idx="5176">0</cx:pt>
          <cx:pt idx="5177">0</cx:pt>
          <cx:pt idx="5178">0</cx:pt>
          <cx:pt idx="5179">0</cx:pt>
          <cx:pt idx="5180">0</cx:pt>
          <cx:pt idx="5181">0</cx:pt>
          <cx:pt idx="5182">0</cx:pt>
          <cx:pt idx="5183">0</cx:pt>
          <cx:pt idx="5184">0</cx:pt>
          <cx:pt idx="5185">0</cx:pt>
          <cx:pt idx="5186">0</cx:pt>
          <cx:pt idx="5187">0</cx:pt>
          <cx:pt idx="5188">0</cx:pt>
          <cx:pt idx="5189">0</cx:pt>
          <cx:pt idx="5190">0</cx:pt>
          <cx:pt idx="5191">0</cx:pt>
          <cx:pt idx="5192">0</cx:pt>
          <cx:pt idx="5193">0</cx:pt>
          <cx:pt idx="5194">0</cx:pt>
          <cx:pt idx="5195">0</cx:pt>
          <cx:pt idx="5196">0</cx:pt>
          <cx:pt idx="5197">1978.1199999999999</cx:pt>
          <cx:pt idx="5198">324.06</cx:pt>
          <cx:pt idx="5199">0</cx:pt>
          <cx:pt idx="5200">0</cx:pt>
          <cx:pt idx="5201">0</cx:pt>
          <cx:pt idx="5202">267.12</cx:pt>
          <cx:pt idx="5203">0</cx:pt>
          <cx:pt idx="5204">0</cx:pt>
          <cx:pt idx="5205">5735</cx:pt>
          <cx:pt idx="5206">65.319999999999993</cx:pt>
          <cx:pt idx="5207">0</cx:pt>
          <cx:pt idx="5208">0</cx:pt>
          <cx:pt idx="5209">7031.1800000000003</cx:pt>
          <cx:pt idx="5210">0</cx:pt>
          <cx:pt idx="5211">0</cx:pt>
          <cx:pt idx="5212">0</cx:pt>
          <cx:pt idx="5213">0</cx:pt>
          <cx:pt idx="5214">0</cx:pt>
          <cx:pt idx="5215">0</cx:pt>
          <cx:pt idx="5216">316.58999999999997</cx:pt>
          <cx:pt idx="5217">0</cx:pt>
          <cx:pt idx="5218">0</cx:pt>
          <cx:pt idx="5219">2625</cx:pt>
          <cx:pt idx="5220">333.25</cx:pt>
          <cx:pt idx="5221">0</cx:pt>
          <cx:pt idx="5222">0</cx:pt>
          <cx:pt idx="5223">0</cx:pt>
          <cx:pt idx="5224">0</cx:pt>
          <cx:pt idx="5225">0</cx:pt>
          <cx:pt idx="5226">0</cx:pt>
          <cx:pt idx="5227">0</cx:pt>
          <cx:pt idx="5228">0</cx:pt>
          <cx:pt idx="5229">0</cx:pt>
          <cx:pt idx="5230">0</cx:pt>
          <cx:pt idx="5231">0</cx:pt>
          <cx:pt idx="5232">2.3799999999999999</cx:pt>
          <cx:pt idx="5233">0</cx:pt>
          <cx:pt idx="5234">2017.5599999999999</cx:pt>
          <cx:pt idx="5235">0</cx:pt>
          <cx:pt idx="5236">0</cx:pt>
          <cx:pt idx="5237">0</cx:pt>
          <cx:pt idx="5238">0</cx:pt>
          <cx:pt idx="5239">0</cx:pt>
          <cx:pt idx="5240">0</cx:pt>
          <cx:pt idx="5241">0</cx:pt>
          <cx:pt idx="5242">963.45000000000005</cx:pt>
          <cx:pt idx="5243">0</cx:pt>
          <cx:pt idx="5244">0</cx:pt>
          <cx:pt idx="5245">0</cx:pt>
          <cx:pt idx="5246">868.15999999999997</cx:pt>
          <cx:pt idx="5247">4798.5500000000002</cx:pt>
          <cx:pt idx="5248">0</cx:pt>
          <cx:pt idx="5249">0</cx:pt>
          <cx:pt idx="5250">0</cx:pt>
          <cx:pt idx="5251">2373.8200000000002</cx:pt>
          <cx:pt idx="5252">0</cx:pt>
          <cx:pt idx="5253">0</cx:pt>
          <cx:pt idx="5254">0</cx:pt>
          <cx:pt idx="5255">0</cx:pt>
          <cx:pt idx="5256">0</cx:pt>
          <cx:pt idx="5257">0</cx:pt>
          <cx:pt idx="5258">0</cx:pt>
          <cx:pt idx="5259">0</cx:pt>
          <cx:pt idx="5260">948.03999999999996</cx:pt>
          <cx:pt idx="5261">0</cx:pt>
          <cx:pt idx="5262">0</cx:pt>
          <cx:pt idx="5263">0</cx:pt>
          <cx:pt idx="5264">0</cx:pt>
          <cx:pt idx="5265">0</cx:pt>
          <cx:pt idx="5266">1782.01</cx:pt>
          <cx:pt idx="5267">0</cx:pt>
          <cx:pt idx="5268">0</cx:pt>
          <cx:pt idx="5269">0</cx:pt>
          <cx:pt idx="5270">320</cx:pt>
          <cx:pt idx="5271">1308.51</cx:pt>
          <cx:pt idx="5272">0</cx:pt>
          <cx:pt idx="5273">0</cx:pt>
          <cx:pt idx="5274">0</cx:pt>
          <cx:pt idx="5275">0</cx:pt>
          <cx:pt idx="5276">0</cx:pt>
          <cx:pt idx="5277">0</cx:pt>
          <cx:pt idx="5278">0</cx:pt>
          <cx:pt idx="5279">0</cx:pt>
          <cx:pt idx="5280">0</cx:pt>
          <cx:pt idx="5281">0</cx:pt>
          <cx:pt idx="5282">231.22999999999999</cx:pt>
          <cx:pt idx="5283">0</cx:pt>
          <cx:pt idx="5284">0</cx:pt>
          <cx:pt idx="5285">0</cx:pt>
          <cx:pt idx="5286">2848.5</cx:pt>
          <cx:pt idx="5287">0</cx:pt>
          <cx:pt idx="5288">775</cx:pt>
          <cx:pt idx="5289">0</cx:pt>
          <cx:pt idx="5290">60</cx:pt>
          <cx:pt idx="5291">0</cx:pt>
          <cx:pt idx="5292">5001.5</cx:pt>
          <cx:pt idx="5293">2186.3099999999999</cx:pt>
          <cx:pt idx="5294">0</cx:pt>
          <cx:pt idx="5295">0</cx:pt>
          <cx:pt idx="5296">0</cx:pt>
          <cx:pt idx="5297">0</cx:pt>
          <cx:pt idx="5298">0</cx:pt>
          <cx:pt idx="5299">0</cx:pt>
          <cx:pt idx="5300">0</cx:pt>
          <cx:pt idx="5301">0</cx:pt>
          <cx:pt idx="5302">0</cx:pt>
          <cx:pt idx="5303">0</cx:pt>
          <cx:pt idx="5304">0</cx:pt>
          <cx:pt idx="5305">0</cx:pt>
          <cx:pt idx="5306">2994.23</cx:pt>
          <cx:pt idx="5307">0</cx:pt>
          <cx:pt idx="5308">0</cx:pt>
          <cx:pt idx="5309">0</cx:pt>
          <cx:pt idx="5310">0</cx:pt>
          <cx:pt idx="5311">0</cx:pt>
          <cx:pt idx="5312">0</cx:pt>
          <cx:pt idx="5313">0</cx:pt>
          <cx:pt idx="5314">0</cx:pt>
          <cx:pt idx="5315">0</cx:pt>
          <cx:pt idx="5316">1013.9400000000001</cx:pt>
          <cx:pt idx="5317">0</cx:pt>
          <cx:pt idx="5318">0</cx:pt>
          <cx:pt idx="5319">0</cx:pt>
          <cx:pt idx="5320">225</cx:pt>
          <cx:pt idx="5321">0</cx:pt>
          <cx:pt idx="5322">999.94000000000005</cx:pt>
          <cx:pt idx="5323">133.33000000000001</cx:pt>
          <cx:pt idx="5324">0</cx:pt>
          <cx:pt idx="5325">2437.5</cx:pt>
          <cx:pt idx="5326">3650.4299999999998</cx:pt>
          <cx:pt idx="5327">0</cx:pt>
          <cx:pt idx="5328">0</cx:pt>
          <cx:pt idx="5329">0</cx:pt>
          <cx:pt idx="5330">0</cx:pt>
          <cx:pt idx="5331">1105.77</cx:pt>
          <cx:pt idx="5332">100</cx:pt>
          <cx:pt idx="5333">0</cx:pt>
          <cx:pt idx="5334">0</cx:pt>
          <cx:pt idx="5335">0</cx:pt>
          <cx:pt idx="5336">105.48</cx:pt>
          <cx:pt idx="5337">0</cx:pt>
          <cx:pt idx="5338">0</cx:pt>
          <cx:pt idx="5339">0</cx:pt>
          <cx:pt idx="5340">0</cx:pt>
          <cx:pt idx="5341">0</cx:pt>
          <cx:pt idx="5342">0</cx:pt>
          <cx:pt idx="5343">0</cx:pt>
          <cx:pt idx="5344">0</cx:pt>
          <cx:pt idx="5345">0</cx:pt>
          <cx:pt idx="5346">0</cx:pt>
          <cx:pt idx="5347">0</cx:pt>
          <cx:pt idx="5348">0</cx:pt>
          <cx:pt idx="5349">0</cx:pt>
          <cx:pt idx="5350">0</cx:pt>
          <cx:pt idx="5351">0</cx:pt>
          <cx:pt idx="5352">0</cx:pt>
          <cx:pt idx="5353">0</cx:pt>
          <cx:pt idx="5354">0</cx:pt>
          <cx:pt idx="5355">0</cx:pt>
          <cx:pt idx="5356">0</cx:pt>
          <cx:pt idx="5357">0</cx:pt>
          <cx:pt idx="5358">0</cx:pt>
          <cx:pt idx="5359">0</cx:pt>
          <cx:pt idx="5360">0</cx:pt>
          <cx:pt idx="5361">0</cx:pt>
          <cx:pt idx="5362">0</cx:pt>
          <cx:pt idx="5363">0</cx:pt>
          <cx:pt idx="5364">0</cx:pt>
          <cx:pt idx="5365">0</cx:pt>
          <cx:pt idx="5366">0</cx:pt>
          <cx:pt idx="5367">50</cx:pt>
          <cx:pt idx="5368">0</cx:pt>
          <cx:pt idx="5369">0</cx:pt>
          <cx:pt idx="5370">1815.21</cx:pt>
          <cx:pt idx="5371">0</cx:pt>
          <cx:pt idx="5372">0</cx:pt>
          <cx:pt idx="5373">0</cx:pt>
          <cx:pt idx="5374">0</cx:pt>
          <cx:pt idx="5375">0</cx:pt>
          <cx:pt idx="5376">0</cx:pt>
          <cx:pt idx="5377">0</cx:pt>
          <cx:pt idx="5378">330.77999999999997</cx:pt>
          <cx:pt idx="5379">1606.03</cx:pt>
          <cx:pt idx="5380">0</cx:pt>
          <cx:pt idx="5381">0</cx:pt>
          <cx:pt idx="5382">0</cx:pt>
          <cx:pt idx="5383">0</cx:pt>
          <cx:pt idx="5384">16417</cx:pt>
          <cx:pt idx="5385">0</cx:pt>
          <cx:pt idx="5386">0</cx:pt>
          <cx:pt idx="5387">0</cx:pt>
          <cx:pt idx="5388">0</cx:pt>
          <cx:pt idx="5389">0</cx:pt>
          <cx:pt idx="5390">0</cx:pt>
          <cx:pt idx="5391">0</cx:pt>
          <cx:pt idx="5392">0</cx:pt>
          <cx:pt idx="5393">0</cx:pt>
          <cx:pt idx="5394">0</cx:pt>
          <cx:pt idx="5395">0</cx:pt>
          <cx:pt idx="5396">0</cx:pt>
          <cx:pt idx="5397">0</cx:pt>
          <cx:pt idx="5398">0</cx:pt>
          <cx:pt idx="5399">0</cx:pt>
          <cx:pt idx="5400">0</cx:pt>
          <cx:pt idx="5401">0</cx:pt>
          <cx:pt idx="5402">0</cx:pt>
          <cx:pt idx="5403">1171.2</cx:pt>
          <cx:pt idx="5404">0</cx:pt>
          <cx:pt idx="5405">0</cx:pt>
          <cx:pt idx="5406">0</cx:pt>
          <cx:pt idx="5407">0</cx:pt>
          <cx:pt idx="5408">0</cx:pt>
          <cx:pt idx="5409">0</cx:pt>
          <cx:pt idx="5410">0</cx:pt>
          <cx:pt idx="5411">0</cx:pt>
          <cx:pt idx="5412">0</cx:pt>
          <cx:pt idx="5413">0</cx:pt>
          <cx:pt idx="5414">0</cx:pt>
          <cx:pt idx="5415">0</cx:pt>
          <cx:pt idx="5416">0</cx:pt>
          <cx:pt idx="5417">0</cx:pt>
          <cx:pt idx="5418">0</cx:pt>
          <cx:pt idx="5419">0</cx:pt>
          <cx:pt idx="5420">0</cx:pt>
          <cx:pt idx="5421">0</cx:pt>
          <cx:pt idx="5422">0</cx:pt>
          <cx:pt idx="5423">0</cx:pt>
          <cx:pt idx="5424">0</cx:pt>
          <cx:pt idx="5425">0</cx:pt>
          <cx:pt idx="5426">0</cx:pt>
          <cx:pt idx="5427">0</cx:pt>
          <cx:pt idx="5428">0</cx:pt>
          <cx:pt idx="5429">0</cx:pt>
          <cx:pt idx="5430">2274.1900000000001</cx:pt>
          <cx:pt idx="5431">0</cx:pt>
          <cx:pt idx="5432">1231.48</cx:pt>
          <cx:pt idx="5433">2465</cx:pt>
          <cx:pt idx="5434">4555.0799999999999</cx:pt>
          <cx:pt idx="5435">0</cx:pt>
          <cx:pt idx="5436">0</cx:pt>
          <cx:pt idx="5437">878.83000000000004</cx:pt>
          <cx:pt idx="5438">0</cx:pt>
          <cx:pt idx="5439">0</cx:pt>
          <cx:pt idx="5440">499.72000000000003</cx:pt>
          <cx:pt idx="5441">0</cx:pt>
          <cx:pt idx="5442">0</cx:pt>
          <cx:pt idx="5443">0</cx:pt>
          <cx:pt idx="5444">0</cx:pt>
          <cx:pt idx="5445">0</cx:pt>
          <cx:pt idx="5446">0</cx:pt>
          <cx:pt idx="5447">500</cx:pt>
          <cx:pt idx="5448">0</cx:pt>
          <cx:pt idx="5449">0</cx:pt>
          <cx:pt idx="5450">54.939999999999998</cx:pt>
          <cx:pt idx="5451">0</cx:pt>
          <cx:pt idx="5452">0</cx:pt>
          <cx:pt idx="5453">0</cx:pt>
          <cx:pt idx="5454">18701.259999999998</cx:pt>
          <cx:pt idx="5455">0</cx:pt>
          <cx:pt idx="5456">0</cx:pt>
          <cx:pt idx="5457">0</cx:pt>
          <cx:pt idx="5458">0</cx:pt>
          <cx:pt idx="5459">0</cx:pt>
          <cx:pt idx="5460">0</cx:pt>
          <cx:pt idx="5461">0</cx:pt>
          <cx:pt idx="5462">100</cx:pt>
          <cx:pt idx="5463">3852.7600000000002</cx:pt>
          <cx:pt idx="5464">0</cx:pt>
          <cx:pt idx="5465">0</cx:pt>
          <cx:pt idx="5466">0</cx:pt>
          <cx:pt idx="5467">0</cx:pt>
          <cx:pt idx="5468">0</cx:pt>
          <cx:pt idx="5469">0</cx:pt>
          <cx:pt idx="5470">0</cx:pt>
          <cx:pt idx="5471">0</cx:pt>
          <cx:pt idx="5472">0</cx:pt>
          <cx:pt idx="5473">200</cx:pt>
          <cx:pt idx="5474">0</cx:pt>
          <cx:pt idx="5475">0</cx:pt>
          <cx:pt idx="5476">0</cx:pt>
          <cx:pt idx="5477">0</cx:pt>
          <cx:pt idx="5478">0</cx:pt>
          <cx:pt idx="5479">0</cx:pt>
          <cx:pt idx="5480">0</cx:pt>
          <cx:pt idx="5481">0</cx:pt>
          <cx:pt idx="5482">0</cx:pt>
          <cx:pt idx="5483">0</cx:pt>
          <cx:pt idx="5484">0</cx:pt>
          <cx:pt idx="5485">0</cx:pt>
          <cx:pt idx="5486">748</cx:pt>
          <cx:pt idx="5487">0</cx:pt>
          <cx:pt idx="5488">0</cx:pt>
          <cx:pt idx="5489">0</cx:pt>
          <cx:pt idx="5490">0</cx:pt>
          <cx:pt idx="5491">0</cx:pt>
          <cx:pt idx="5492">0</cx:pt>
          <cx:pt idx="5493">0</cx:pt>
          <cx:pt idx="5494">0</cx:pt>
          <cx:pt idx="5495">150</cx:pt>
          <cx:pt idx="5496">2220.0900000000001</cx:pt>
          <cx:pt idx="5497">1444.46</cx:pt>
          <cx:pt idx="5498">0</cx:pt>
          <cx:pt idx="5499">0</cx:pt>
          <cx:pt idx="5500">0</cx:pt>
          <cx:pt idx="5501">0</cx:pt>
          <cx:pt idx="5502">0</cx:pt>
          <cx:pt idx="5503">0</cx:pt>
          <cx:pt idx="5504">0</cx:pt>
          <cx:pt idx="5505">0</cx:pt>
          <cx:pt idx="5506">0</cx:pt>
          <cx:pt idx="5507">0</cx:pt>
          <cx:pt idx="5508">0</cx:pt>
          <cx:pt idx="5509">0</cx:pt>
          <cx:pt idx="5510">0</cx:pt>
          <cx:pt idx="5511">0</cx:pt>
          <cx:pt idx="5512">0</cx:pt>
          <cx:pt idx="5513">0</cx:pt>
          <cx:pt idx="5514">0</cx:pt>
          <cx:pt idx="5515">0</cx:pt>
          <cx:pt idx="5516">4632.29</cx:pt>
          <cx:pt idx="5517">0</cx:pt>
          <cx:pt idx="5518">0</cx:pt>
          <cx:pt idx="5519">0</cx:pt>
          <cx:pt idx="5520">7031.25</cx:pt>
          <cx:pt idx="5521">0</cx:pt>
          <cx:pt idx="5522">0</cx:pt>
          <cx:pt idx="5523">0</cx:pt>
          <cx:pt idx="5524">0</cx:pt>
          <cx:pt idx="5525">0</cx:pt>
          <cx:pt idx="5526">0</cx:pt>
          <cx:pt idx="5527">0</cx:pt>
          <cx:pt idx="5528">0</cx:pt>
          <cx:pt idx="5529">0</cx:pt>
          <cx:pt idx="5530">0</cx:pt>
          <cx:pt idx="5531">0</cx:pt>
          <cx:pt idx="5532">0</cx:pt>
          <cx:pt idx="5533">0</cx:pt>
          <cx:pt idx="5534">0</cx:pt>
          <cx:pt idx="5535">5700</cx:pt>
          <cx:pt idx="5536">0</cx:pt>
          <cx:pt idx="5537">0</cx:pt>
          <cx:pt idx="5538">664.59000000000003</cx:pt>
          <cx:pt idx="5539">0</cx:pt>
          <cx:pt idx="5540">0</cx:pt>
          <cx:pt idx="5541">939.51999999999998</cx:pt>
          <cx:pt idx="5542">0</cx:pt>
          <cx:pt idx="5543">0</cx:pt>
          <cx:pt idx="5544">0</cx:pt>
          <cx:pt idx="5545">0</cx:pt>
          <cx:pt idx="5546">0</cx:pt>
          <cx:pt idx="5547">0</cx:pt>
          <cx:pt idx="5548">0</cx:pt>
          <cx:pt idx="5549">0</cx:pt>
          <cx:pt idx="5550">1500</cx:pt>
          <cx:pt idx="5551">0</cx:pt>
          <cx:pt idx="5552">0</cx:pt>
          <cx:pt idx="5553">0</cx:pt>
          <cx:pt idx="5554">1000</cx:pt>
          <cx:pt idx="5555">0</cx:pt>
          <cx:pt idx="5556">0</cx:pt>
          <cx:pt idx="5557">0</cx:pt>
          <cx:pt idx="5558">1049.8199999999999</cx:pt>
          <cx:pt idx="5559">0</cx:pt>
          <cx:pt idx="5560">0</cx:pt>
          <cx:pt idx="5561">0</cx:pt>
          <cx:pt idx="5562">0</cx:pt>
          <cx:pt idx="5563">0</cx:pt>
          <cx:pt idx="5564">0</cx:pt>
          <cx:pt idx="5565">0</cx:pt>
          <cx:pt idx="5566">0</cx:pt>
          <cx:pt idx="5567">0</cx:pt>
          <cx:pt idx="5568">862.30999999999995</cx:pt>
          <cx:pt idx="5569">55.100000000000001</cx:pt>
          <cx:pt idx="5570">0</cx:pt>
          <cx:pt idx="5571">0</cx:pt>
          <cx:pt idx="5572">4000</cx:pt>
          <cx:pt idx="5573">0</cx:pt>
          <cx:pt idx="5574">500.48000000000002</cx:pt>
          <cx:pt idx="5575">0</cx:pt>
          <cx:pt idx="5576">0</cx:pt>
          <cx:pt idx="5577">71.109999999999999</cx:pt>
          <cx:pt idx="5578">0</cx:pt>
          <cx:pt idx="5579">0</cx:pt>
          <cx:pt idx="5580">0</cx:pt>
          <cx:pt idx="5581">75.129999999999995</cx:pt>
          <cx:pt idx="5582">4503.3000000000002</cx:pt>
          <cx:pt idx="5583">0</cx:pt>
          <cx:pt idx="5584">0</cx:pt>
          <cx:pt idx="5585">0</cx:pt>
          <cx:pt idx="5586">0</cx:pt>
          <cx:pt idx="5587">0</cx:pt>
          <cx:pt idx="5588">1950</cx:pt>
          <cx:pt idx="5589">0</cx:pt>
          <cx:pt idx="5590">0</cx:pt>
          <cx:pt idx="5591">0</cx:pt>
          <cx:pt idx="5592">0</cx:pt>
          <cx:pt idx="5593">7479.8699999999999</cx:pt>
          <cx:pt idx="5594">0</cx:pt>
          <cx:pt idx="5595">0</cx:pt>
          <cx:pt idx="5596">0</cx:pt>
          <cx:pt idx="5597">0</cx:pt>
          <cx:pt idx="5598">0</cx:pt>
          <cx:pt idx="5599">0</cx:pt>
          <cx:pt idx="5600">872.23000000000002</cx:pt>
          <cx:pt idx="5601">10437.23</cx:pt>
          <cx:pt idx="5602">1476.21</cx:pt>
          <cx:pt idx="5603">0</cx:pt>
          <cx:pt idx="5604">0</cx:pt>
          <cx:pt idx="5605">0</cx:pt>
          <cx:pt idx="5606">0</cx:pt>
          <cx:pt idx="5607">0</cx:pt>
          <cx:pt idx="5608">1462.54</cx:pt>
          <cx:pt idx="5609">0</cx:pt>
          <cx:pt idx="5610">2471.25</cx:pt>
          <cx:pt idx="5611">0</cx:pt>
          <cx:pt idx="5612">1890.1600000000001</cx:pt>
          <cx:pt idx="5613">0</cx:pt>
          <cx:pt idx="5614">0</cx:pt>
          <cx:pt idx="5615">0</cx:pt>
          <cx:pt idx="5616">0</cx:pt>
          <cx:pt idx="5617">2976.0100000000002</cx:pt>
          <cx:pt idx="5618">0</cx:pt>
          <cx:pt idx="5619">0</cx:pt>
          <cx:pt idx="5620">0</cx:pt>
          <cx:pt idx="5621">0</cx:pt>
          <cx:pt idx="5622">0</cx:pt>
          <cx:pt idx="5623">158.88999999999999</cx:pt>
          <cx:pt idx="5624">551.11000000000001</cx:pt>
          <cx:pt idx="5625">0</cx:pt>
          <cx:pt idx="5626">0</cx:pt>
          <cx:pt idx="5627">0</cx:pt>
          <cx:pt idx="5628">0</cx:pt>
          <cx:pt idx="5629">2372.98</cx:pt>
          <cx:pt idx="5630">0</cx:pt>
          <cx:pt idx="5631">0</cx:pt>
          <cx:pt idx="5632">0</cx:pt>
          <cx:pt idx="5633">0</cx:pt>
          <cx:pt idx="5634">0</cx:pt>
          <cx:pt idx="5635">415.95999999999998</cx:pt>
          <cx:pt idx="5636">0</cx:pt>
          <cx:pt idx="5637">0</cx:pt>
          <cx:pt idx="5638">3089.3899999999999</cx:pt>
          <cx:pt idx="5639">0</cx:pt>
          <cx:pt idx="5640">265.94999999999999</cx:pt>
          <cx:pt idx="5641">0</cx:pt>
          <cx:pt idx="5642">0</cx:pt>
          <cx:pt idx="5643">0</cx:pt>
          <cx:pt idx="5644">0</cx:pt>
          <cx:pt idx="5645">0</cx:pt>
          <cx:pt idx="5646">0</cx:pt>
          <cx:pt idx="5647">0</cx:pt>
          <cx:pt idx="5648">0</cx:pt>
          <cx:pt idx="5649">0</cx:pt>
          <cx:pt idx="5650">0</cx:pt>
          <cx:pt idx="5651">4299.3599999999997</cx:pt>
          <cx:pt idx="5652">0</cx:pt>
          <cx:pt idx="5653">0</cx:pt>
          <cx:pt idx="5654">0</cx:pt>
          <cx:pt idx="5655">5642.21</cx:pt>
          <cx:pt idx="5656">0</cx:pt>
          <cx:pt idx="5657">0</cx:pt>
          <cx:pt idx="5658">0</cx:pt>
          <cx:pt idx="5659">0</cx:pt>
          <cx:pt idx="5660">0</cx:pt>
          <cx:pt idx="5661">0</cx:pt>
          <cx:pt idx="5662">0</cx:pt>
          <cx:pt idx="5663">0</cx:pt>
          <cx:pt idx="5664">0</cx:pt>
          <cx:pt idx="5665">0</cx:pt>
          <cx:pt idx="5666">4040.9499999999998</cx:pt>
          <cx:pt idx="5667">0</cx:pt>
          <cx:pt idx="5668">0</cx:pt>
          <cx:pt idx="5669">0</cx:pt>
          <cx:pt idx="5670">0</cx:pt>
          <cx:pt idx="5671">0</cx:pt>
          <cx:pt idx="5672">0</cx:pt>
          <cx:pt idx="5673">0</cx:pt>
          <cx:pt idx="5674">0</cx:pt>
          <cx:pt idx="5675">0</cx:pt>
          <cx:pt idx="5676">0</cx:pt>
          <cx:pt idx="5677">0</cx:pt>
          <cx:pt idx="5678">0</cx:pt>
          <cx:pt idx="5679">0</cx:pt>
          <cx:pt idx="5680">0</cx:pt>
          <cx:pt idx="5681">6850.3600000000006</cx:pt>
          <cx:pt idx="5682">0</cx:pt>
          <cx:pt idx="5683">0</cx:pt>
          <cx:pt idx="5684">0</cx:pt>
          <cx:pt idx="5685">2053.75</cx:pt>
          <cx:pt idx="5686">0</cx:pt>
          <cx:pt idx="5687">419.55000000000001</cx:pt>
          <cx:pt idx="5688">0</cx:pt>
          <cx:pt idx="5689">0</cx:pt>
          <cx:pt idx="5690">688.45000000000005</cx:pt>
          <cx:pt idx="5691">0</cx:pt>
          <cx:pt idx="5692">0</cx:pt>
          <cx:pt idx="5693">0</cx:pt>
          <cx:pt idx="5694">0</cx:pt>
          <cx:pt idx="5695">0</cx:pt>
          <cx:pt idx="5696">0</cx:pt>
          <cx:pt idx="5697">0</cx:pt>
          <cx:pt idx="5698">0</cx:pt>
          <cx:pt idx="5699">0</cx:pt>
          <cx:pt idx="5700">0</cx:pt>
          <cx:pt idx="5701">0</cx:pt>
          <cx:pt idx="5702">0</cx:pt>
          <cx:pt idx="5703">0</cx:pt>
          <cx:pt idx="5704">1637.79</cx:pt>
          <cx:pt idx="5705">0</cx:pt>
          <cx:pt idx="5706">0</cx:pt>
          <cx:pt idx="5707">0</cx:pt>
          <cx:pt idx="5708">0</cx:pt>
          <cx:pt idx="5709">0</cx:pt>
          <cx:pt idx="5710">0</cx:pt>
          <cx:pt idx="5711">0</cx:pt>
          <cx:pt idx="5712">0</cx:pt>
          <cx:pt idx="5713">0</cx:pt>
          <cx:pt idx="5714">0</cx:pt>
          <cx:pt idx="5715">0</cx:pt>
          <cx:pt idx="5716">0</cx:pt>
          <cx:pt idx="5717">0</cx:pt>
          <cx:pt idx="5718">0</cx:pt>
          <cx:pt idx="5719">0</cx:pt>
          <cx:pt idx="5720">0</cx:pt>
          <cx:pt idx="5721">2512.3699999999999</cx:pt>
          <cx:pt idx="5722">0</cx:pt>
          <cx:pt idx="5723">0</cx:pt>
          <cx:pt idx="5724">0</cx:pt>
          <cx:pt idx="5725">0</cx:pt>
          <cx:pt idx="5726">0</cx:pt>
          <cx:pt idx="5727">0</cx:pt>
          <cx:pt idx="5728">0</cx:pt>
          <cx:pt idx="5729">0</cx:pt>
          <cx:pt idx="5730">0</cx:pt>
          <cx:pt idx="5731">0</cx:pt>
          <cx:pt idx="5732">0</cx:pt>
          <cx:pt idx="5733">0</cx:pt>
          <cx:pt idx="5734">0</cx:pt>
          <cx:pt idx="5735">0</cx:pt>
          <cx:pt idx="5736">0</cx:pt>
          <cx:pt idx="5737">0</cx:pt>
          <cx:pt idx="5738">0</cx:pt>
          <cx:pt idx="5739">0</cx:pt>
          <cx:pt idx="5740">0</cx:pt>
          <cx:pt idx="5741">0</cx:pt>
          <cx:pt idx="5742">0</cx:pt>
          <cx:pt idx="5743">0</cx:pt>
          <cx:pt idx="5744">0</cx:pt>
          <cx:pt idx="5745">0</cx:pt>
          <cx:pt idx="5746">0</cx:pt>
          <cx:pt idx="5747">0</cx:pt>
          <cx:pt idx="5748">0</cx:pt>
          <cx:pt idx="5749">0</cx:pt>
          <cx:pt idx="5750">0</cx:pt>
          <cx:pt idx="5751">0</cx:pt>
          <cx:pt idx="5752">79</cx:pt>
          <cx:pt idx="5753">0</cx:pt>
          <cx:pt idx="5754">0</cx:pt>
          <cx:pt idx="5755">0</cx:pt>
          <cx:pt idx="5756">0</cx:pt>
          <cx:pt idx="5757">993.01999999999998</cx:pt>
          <cx:pt idx="5758">258.87</cx:pt>
          <cx:pt idx="5759">0</cx:pt>
          <cx:pt idx="5760">3254.21</cx:pt>
          <cx:pt idx="5761">0</cx:pt>
          <cx:pt idx="5762">0</cx:pt>
          <cx:pt idx="5763">0</cx:pt>
          <cx:pt idx="5764">0</cx:pt>
          <cx:pt idx="5765">0</cx:pt>
          <cx:pt idx="5766">1654.1800000000001</cx:pt>
          <cx:pt idx="5767">0</cx:pt>
          <cx:pt idx="5768">600</cx:pt>
          <cx:pt idx="5769">0</cx:pt>
          <cx:pt idx="5770">0</cx:pt>
          <cx:pt idx="5771">0</cx:pt>
          <cx:pt idx="5772">0</cx:pt>
          <cx:pt idx="5773">2607</cx:pt>
          <cx:pt idx="5774">0</cx:pt>
          <cx:pt idx="5775">0</cx:pt>
          <cx:pt idx="5776">0</cx:pt>
          <cx:pt idx="5777">0</cx:pt>
          <cx:pt idx="5778">0</cx:pt>
          <cx:pt idx="5779">0</cx:pt>
          <cx:pt idx="5780">0</cx:pt>
          <cx:pt idx="5781">0</cx:pt>
          <cx:pt idx="5782">0</cx:pt>
          <cx:pt idx="5783">0</cx:pt>
          <cx:pt idx="5784">0</cx:pt>
          <cx:pt idx="5785">0</cx:pt>
          <cx:pt idx="5786">0</cx:pt>
          <cx:pt idx="5787">0</cx:pt>
          <cx:pt idx="5788">0</cx:pt>
          <cx:pt idx="5789">0</cx:pt>
          <cx:pt idx="5790">0</cx:pt>
          <cx:pt idx="5791">0</cx:pt>
          <cx:pt idx="5792">0</cx:pt>
          <cx:pt idx="5793">0</cx:pt>
          <cx:pt idx="5794">0</cx:pt>
          <cx:pt idx="5795">0</cx:pt>
          <cx:pt idx="5796">4133.8299999999999</cx:pt>
          <cx:pt idx="5797">0</cx:pt>
          <cx:pt idx="5798">6459.8099999999986</cx:pt>
          <cx:pt idx="5799">0</cx:pt>
          <cx:pt idx="5800">0</cx:pt>
          <cx:pt idx="5801">0</cx:pt>
          <cx:pt idx="5802">6880</cx:pt>
          <cx:pt idx="5803">0</cx:pt>
          <cx:pt idx="5804">0</cx:pt>
          <cx:pt idx="5805">0</cx:pt>
          <cx:pt idx="5806">0</cx:pt>
          <cx:pt idx="5807">0</cx:pt>
          <cx:pt idx="5808">0</cx:pt>
          <cx:pt idx="5809">0</cx:pt>
          <cx:pt idx="5810">1975.25</cx:pt>
          <cx:pt idx="5811">0</cx:pt>
          <cx:pt idx="5812">5700.6800000000003</cx:pt>
          <cx:pt idx="5813">0</cx:pt>
          <cx:pt idx="5814">0</cx:pt>
          <cx:pt idx="5815">0</cx:pt>
          <cx:pt idx="5816">0</cx:pt>
          <cx:pt idx="5817">0</cx:pt>
          <cx:pt idx="5818">0</cx:pt>
          <cx:pt idx="5819">0</cx:pt>
          <cx:pt idx="5820">0</cx:pt>
          <cx:pt idx="5821">0</cx:pt>
          <cx:pt idx="5822">0</cx:pt>
          <cx:pt idx="5823">0</cx:pt>
          <cx:pt idx="5824">0</cx:pt>
          <cx:pt idx="5825">0</cx:pt>
          <cx:pt idx="5826">0</cx:pt>
          <cx:pt idx="5827">2947.6999999999998</cx:pt>
          <cx:pt idx="5828">11.9</cx:pt>
          <cx:pt idx="5829">0</cx:pt>
          <cx:pt idx="5830">0</cx:pt>
          <cx:pt idx="5831">0</cx:pt>
          <cx:pt idx="5832">498.49000000000001</cx:pt>
          <cx:pt idx="5833">0</cx:pt>
          <cx:pt idx="5834">0</cx:pt>
          <cx:pt idx="5835">0</cx:pt>
          <cx:pt idx="5836">19.550000000000001</cx:pt>
          <cx:pt idx="5837">0</cx:pt>
          <cx:pt idx="5838">0</cx:pt>
          <cx:pt idx="5839">0</cx:pt>
          <cx:pt idx="5840">8906.2999999999993</cx:pt>
          <cx:pt idx="5841">525</cx:pt>
          <cx:pt idx="5842">0</cx:pt>
          <cx:pt idx="5843">0</cx:pt>
          <cx:pt idx="5844">0</cx:pt>
          <cx:pt idx="5845">0</cx:pt>
          <cx:pt idx="5846">0</cx:pt>
          <cx:pt idx="5847">0</cx:pt>
          <cx:pt idx="5848">0</cx:pt>
          <cx:pt idx="5849">0</cx:pt>
          <cx:pt idx="5850">0</cx:pt>
          <cx:pt idx="5851">1882.0699999999999</cx:pt>
          <cx:pt idx="5852">0</cx:pt>
          <cx:pt idx="5853">0</cx:pt>
          <cx:pt idx="5854">0</cx:pt>
          <cx:pt idx="5855">0</cx:pt>
          <cx:pt idx="5856">0</cx:pt>
          <cx:pt idx="5857">0</cx:pt>
          <cx:pt idx="5858">0</cx:pt>
          <cx:pt idx="5859">0</cx:pt>
          <cx:pt idx="5860">0</cx:pt>
          <cx:pt idx="5861">1540.3900000000001</cx:pt>
          <cx:pt idx="5862">0</cx:pt>
          <cx:pt idx="5863">178.46000000000001</cx:pt>
          <cx:pt idx="5864">0</cx:pt>
          <cx:pt idx="5865">0</cx:pt>
          <cx:pt idx="5866">0</cx:pt>
          <cx:pt idx="5867">0</cx:pt>
          <cx:pt idx="5868">0</cx:pt>
          <cx:pt idx="5869">0</cx:pt>
          <cx:pt idx="5870">0</cx:pt>
          <cx:pt idx="5871">0</cx:pt>
          <cx:pt idx="5872">0</cx:pt>
          <cx:pt idx="5873">0</cx:pt>
          <cx:pt idx="5874">0</cx:pt>
          <cx:pt idx="5875">0</cx:pt>
          <cx:pt idx="5876">0</cx:pt>
          <cx:pt idx="5877">40</cx:pt>
          <cx:pt idx="5878">0</cx:pt>
          <cx:pt idx="5879">0</cx:pt>
          <cx:pt idx="5880">0</cx:pt>
          <cx:pt idx="5881">0</cx:pt>
          <cx:pt idx="5882">0</cx:pt>
          <cx:pt idx="5883">0</cx:pt>
          <cx:pt idx="5884">79.650000000000006</cx:pt>
          <cx:pt idx="5885">0</cx:pt>
          <cx:pt idx="5886">0</cx:pt>
          <cx:pt idx="5887">0</cx:pt>
          <cx:pt idx="5888">0</cx:pt>
          <cx:pt idx="5889">0</cx:pt>
          <cx:pt idx="5890">0</cx:pt>
          <cx:pt idx="5891">0</cx:pt>
          <cx:pt idx="5892">1914.3099999999999</cx:pt>
          <cx:pt idx="5893">0</cx:pt>
          <cx:pt idx="5894">0</cx:pt>
          <cx:pt idx="5895">0</cx:pt>
          <cx:pt idx="5896">2383.25</cx:pt>
          <cx:pt idx="5897">6800</cx:pt>
          <cx:pt idx="5898">2000</cx:pt>
          <cx:pt idx="5899">984.98000000000002</cx:pt>
          <cx:pt idx="5900">0</cx:pt>
          <cx:pt idx="5901">0</cx:pt>
          <cx:pt idx="5902">0</cx:pt>
          <cx:pt idx="5903">0</cx:pt>
          <cx:pt idx="5904">0</cx:pt>
          <cx:pt idx="5905">0</cx:pt>
          <cx:pt idx="5906">0</cx:pt>
          <cx:pt idx="5907">0</cx:pt>
          <cx:pt idx="5908">9532.4099999999999</cx:pt>
          <cx:pt idx="5909">0</cx:pt>
          <cx:pt idx="5910">0</cx:pt>
          <cx:pt idx="5911">0</cx:pt>
          <cx:pt idx="5912">0</cx:pt>
          <cx:pt idx="5913">0</cx:pt>
          <cx:pt idx="5914">0</cx:pt>
          <cx:pt idx="5915">50</cx:pt>
          <cx:pt idx="5916">0</cx:pt>
          <cx:pt idx="5917">0</cx:pt>
          <cx:pt idx="5918">3008.0700000000002</cx:pt>
          <cx:pt idx="5919">0</cx:pt>
          <cx:pt idx="5920">0</cx:pt>
          <cx:pt idx="5921">6643.2999999999993</cx:pt>
          <cx:pt idx="5922">0</cx:pt>
          <cx:pt idx="5923">0</cx:pt>
          <cx:pt idx="5924">0</cx:pt>
          <cx:pt idx="5925">0</cx:pt>
          <cx:pt idx="5926">0</cx:pt>
          <cx:pt idx="5927">0</cx:pt>
          <cx:pt idx="5928">0</cx:pt>
          <cx:pt idx="5929">979.80999999999995</cx:pt>
          <cx:pt idx="5930">851.5</cx:pt>
          <cx:pt idx="5931">0</cx:pt>
          <cx:pt idx="5932">97.799999999999997</cx:pt>
          <cx:pt idx="5933">0</cx:pt>
          <cx:pt idx="5934">900</cx:pt>
          <cx:pt idx="5935">0</cx:pt>
          <cx:pt idx="5936">0</cx:pt>
          <cx:pt idx="5937">0</cx:pt>
          <cx:pt idx="5938">0</cx:pt>
          <cx:pt idx="5939">0</cx:pt>
          <cx:pt idx="5940">0</cx:pt>
          <cx:pt idx="5941">0</cx:pt>
          <cx:pt idx="5942">2945</cx:pt>
          <cx:pt idx="5943">0</cx:pt>
          <cx:pt idx="5944">0</cx:pt>
          <cx:pt idx="5945">0</cx:pt>
          <cx:pt idx="5946">0</cx:pt>
          <cx:pt idx="5947">0</cx:pt>
          <cx:pt idx="5948">365.26999999999998</cx:pt>
          <cx:pt idx="5949">0</cx:pt>
          <cx:pt idx="5950">0</cx:pt>
          <cx:pt idx="5951">0</cx:pt>
          <cx:pt idx="5952">0</cx:pt>
          <cx:pt idx="5953">0</cx:pt>
          <cx:pt idx="5954">0</cx:pt>
          <cx:pt idx="5955">0</cx:pt>
          <cx:pt idx="5956">0</cx:pt>
          <cx:pt idx="5957">0</cx:pt>
          <cx:pt idx="5958">0</cx:pt>
          <cx:pt idx="5959">0</cx:pt>
          <cx:pt idx="5960">0</cx:pt>
          <cx:pt idx="5961">0</cx:pt>
          <cx:pt idx="5962">0</cx:pt>
          <cx:pt idx="5963">363.54000000000002</cx:pt>
          <cx:pt idx="5964">0</cx:pt>
          <cx:pt idx="5965">0</cx:pt>
          <cx:pt idx="5966">0</cx:pt>
          <cx:pt idx="5967">0</cx:pt>
          <cx:pt idx="5968">0</cx:pt>
          <cx:pt idx="5969">0</cx:pt>
          <cx:pt idx="5970">0</cx:pt>
          <cx:pt idx="5971">0</cx:pt>
          <cx:pt idx="5972">0</cx:pt>
          <cx:pt idx="5973">3750</cx:pt>
          <cx:pt idx="5974">0</cx:pt>
          <cx:pt idx="5975">0</cx:pt>
          <cx:pt idx="5976">0</cx:pt>
          <cx:pt idx="5977">500</cx:pt>
          <cx:pt idx="5978">0</cx:pt>
          <cx:pt idx="5979">2500</cx:pt>
          <cx:pt idx="5980">0</cx:pt>
          <cx:pt idx="5981">5992.0100000000002</cx:pt>
          <cx:pt idx="5982">0</cx:pt>
          <cx:pt idx="5983">0</cx:pt>
          <cx:pt idx="5984">0</cx:pt>
          <cx:pt idx="5985">0</cx:pt>
          <cx:pt idx="5986">0</cx:pt>
          <cx:pt idx="5987">50</cx:pt>
          <cx:pt idx="5988">0</cx:pt>
          <cx:pt idx="5989">0</cx:pt>
          <cx:pt idx="5990">0</cx:pt>
          <cx:pt idx="5991">0</cx:pt>
          <cx:pt idx="5992">0</cx:pt>
          <cx:pt idx="5993">0</cx:pt>
          <cx:pt idx="5994">0</cx:pt>
          <cx:pt idx="5995">0</cx:pt>
          <cx:pt idx="5996">0</cx:pt>
          <cx:pt idx="5997">0</cx:pt>
          <cx:pt idx="5998">0</cx:pt>
          <cx:pt idx="5999">0</cx:pt>
          <cx:pt idx="6000">0</cx:pt>
          <cx:pt idx="6001">0</cx:pt>
          <cx:pt idx="6002">0</cx:pt>
          <cx:pt idx="6003">0</cx:pt>
          <cx:pt idx="6004">1015.23</cx:pt>
          <cx:pt idx="6005">0</cx:pt>
          <cx:pt idx="6006">0</cx:pt>
          <cx:pt idx="6007">0</cx:pt>
          <cx:pt idx="6008">0</cx:pt>
          <cx:pt idx="6009">0</cx:pt>
          <cx:pt idx="6010">0</cx:pt>
          <cx:pt idx="6011">0</cx:pt>
          <cx:pt idx="6012">0</cx:pt>
          <cx:pt idx="6013">0</cx:pt>
          <cx:pt idx="6014">0</cx:pt>
          <cx:pt idx="6015">439.11000000000001</cx:pt>
          <cx:pt idx="6016">1993.1099999999999</cx:pt>
          <cx:pt idx="6017">0</cx:pt>
          <cx:pt idx="6018">1207.3299999999999</cx:pt>
          <cx:pt idx="6019">0</cx:pt>
          <cx:pt idx="6020">0</cx:pt>
          <cx:pt idx="6021">0</cx:pt>
          <cx:pt idx="6022">0</cx:pt>
          <cx:pt idx="6023">0</cx:pt>
          <cx:pt idx="6024">9868.0200000000004</cx:pt>
          <cx:pt idx="6025">0</cx:pt>
          <cx:pt idx="6026">0</cx:pt>
          <cx:pt idx="6027">0</cx:pt>
          <cx:pt idx="6028">0</cx:pt>
          <cx:pt idx="6029">4196.9700000000003</cx:pt>
          <cx:pt idx="6030">0</cx:pt>
          <cx:pt idx="6031">1674.8099999999999</cx:pt>
          <cx:pt idx="6032">8300</cx:pt>
          <cx:pt idx="6033">0</cx:pt>
          <cx:pt idx="6034">0</cx:pt>
          <cx:pt idx="6035">0</cx:pt>
          <cx:pt idx="6036">0</cx:pt>
          <cx:pt idx="6037">0</cx:pt>
          <cx:pt idx="6038">0</cx:pt>
          <cx:pt idx="6039">0</cx:pt>
          <cx:pt idx="6040">0</cx:pt>
          <cx:pt idx="6041">2966.6599999999999</cx:pt>
          <cx:pt idx="6042">2948.5500000000002</cx:pt>
          <cx:pt idx="6043">0</cx:pt>
          <cx:pt idx="6044">4914.5</cx:pt>
          <cx:pt idx="6045">3155.1300000000001</cx:pt>
          <cx:pt idx="6046">0</cx:pt>
          <cx:pt idx="6047">0</cx:pt>
          <cx:pt idx="6048">0</cx:pt>
          <cx:pt idx="6049">0</cx:pt>
          <cx:pt idx="6050">0</cx:pt>
          <cx:pt idx="6051">6611.1599999999999</cx:pt>
          <cx:pt idx="6052">0</cx:pt>
          <cx:pt idx="6053">0</cx:pt>
          <cx:pt idx="6054">0</cx:pt>
          <cx:pt idx="6055">0</cx:pt>
          <cx:pt idx="6056">0</cx:pt>
          <cx:pt idx="6057">0</cx:pt>
          <cx:pt idx="6058">0</cx:pt>
          <cx:pt idx="6059">0</cx:pt>
          <cx:pt idx="6060">450.38</cx:pt>
          <cx:pt idx="6061">0</cx:pt>
          <cx:pt idx="6062">0</cx:pt>
          <cx:pt idx="6063">0</cx:pt>
          <cx:pt idx="6064">0</cx:pt>
          <cx:pt idx="6065">0</cx:pt>
          <cx:pt idx="6066">0</cx:pt>
          <cx:pt idx="6067">0</cx:pt>
          <cx:pt idx="6068">0</cx:pt>
          <cx:pt idx="6069">0</cx:pt>
          <cx:pt idx="6070">3592.2800000000002</cx:pt>
          <cx:pt idx="6071">0</cx:pt>
          <cx:pt idx="6072">0</cx:pt>
          <cx:pt idx="6073">0</cx:pt>
          <cx:pt idx="6074">0</cx:pt>
          <cx:pt idx="6075">0</cx:pt>
          <cx:pt idx="6076">0</cx:pt>
          <cx:pt idx="6077">0</cx:pt>
          <cx:pt idx="6078">0</cx:pt>
          <cx:pt idx="6079">445.57999999999998</cx:pt>
          <cx:pt idx="6080">0</cx:pt>
          <cx:pt idx="6081">0</cx:pt>
          <cx:pt idx="6082">0</cx:pt>
          <cx:pt idx="6083">0</cx:pt>
          <cx:pt idx="6084">814.30999999999995</cx:pt>
          <cx:pt idx="6085">0</cx:pt>
          <cx:pt idx="6086">0</cx:pt>
          <cx:pt idx="6087">0</cx:pt>
          <cx:pt idx="6088">0</cx:pt>
          <cx:pt idx="6089">1500</cx:pt>
          <cx:pt idx="6090">0</cx:pt>
          <cx:pt idx="6091">0</cx:pt>
          <cx:pt idx="6092">0</cx:pt>
          <cx:pt idx="6093">0</cx:pt>
          <cx:pt idx="6094">0</cx:pt>
          <cx:pt idx="6095">0</cx:pt>
          <cx:pt idx="6096">0</cx:pt>
          <cx:pt idx="6097">0</cx:pt>
          <cx:pt idx="6098">0</cx:pt>
          <cx:pt idx="6099">0</cx:pt>
          <cx:pt idx="6100">0</cx:pt>
          <cx:pt idx="6101">0</cx:pt>
          <cx:pt idx="6102">0</cx:pt>
          <cx:pt idx="6103">0</cx:pt>
          <cx:pt idx="6104">4482.04</cx:pt>
          <cx:pt idx="6105">0</cx:pt>
          <cx:pt idx="6106">0</cx:pt>
          <cx:pt idx="6107">0</cx:pt>
          <cx:pt idx="6108">0</cx:pt>
          <cx:pt idx="6109">0</cx:pt>
          <cx:pt idx="6110">0</cx:pt>
          <cx:pt idx="6111">0</cx:pt>
          <cx:pt idx="6112">0</cx:pt>
          <cx:pt idx="6113">0</cx:pt>
          <cx:pt idx="6114">225</cx:pt>
          <cx:pt idx="6115">0</cx:pt>
          <cx:pt idx="6116">0</cx:pt>
          <cx:pt idx="6117">0</cx:pt>
          <cx:pt idx="6118">0</cx:pt>
          <cx:pt idx="6119">0</cx:pt>
          <cx:pt idx="6120">0</cx:pt>
          <cx:pt idx="6121">1560.48</cx:pt>
          <cx:pt idx="6122">2260.1700000000001</cx:pt>
          <cx:pt idx="6123">0</cx:pt>
          <cx:pt idx="6124">0</cx:pt>
          <cx:pt idx="6125">0</cx:pt>
          <cx:pt idx="6126">0</cx:pt>
          <cx:pt idx="6127">642.50999999999999</cx:pt>
          <cx:pt idx="6128">916.92999999999995</cx:pt>
          <cx:pt idx="6129">0</cx:pt>
          <cx:pt idx="6130">0</cx:pt>
          <cx:pt idx="6131">0</cx:pt>
          <cx:pt idx="6132">0</cx:pt>
          <cx:pt idx="6133">9891.6100000000006</cx:pt>
          <cx:pt idx="6134">3244.6300000000001</cx:pt>
          <cx:pt idx="6135">0</cx:pt>
          <cx:pt idx="6136">0</cx:pt>
          <cx:pt idx="6137">0</cx:pt>
          <cx:pt idx="6138">0</cx:pt>
          <cx:pt idx="6139">0</cx:pt>
          <cx:pt idx="6140">0</cx:pt>
          <cx:pt idx="6141">0</cx:pt>
          <cx:pt idx="6142">0</cx:pt>
          <cx:pt idx="6143">0</cx:pt>
          <cx:pt idx="6144">0</cx:pt>
          <cx:pt idx="6145">500</cx:pt>
          <cx:pt idx="6146">3762.1599999999999</cx:pt>
          <cx:pt idx="6147">213.55000000000001</cx:pt>
          <cx:pt idx="6148">0</cx:pt>
          <cx:pt idx="6149">0</cx:pt>
          <cx:pt idx="6150">0</cx:pt>
          <cx:pt idx="6151">0</cx:pt>
          <cx:pt idx="6152">0</cx:pt>
          <cx:pt idx="6153">0</cx:pt>
          <cx:pt idx="6154">0</cx:pt>
          <cx:pt idx="6155">0</cx:pt>
          <cx:pt idx="6156">0</cx:pt>
          <cx:pt idx="6157">0</cx:pt>
          <cx:pt idx="6158">0</cx:pt>
          <cx:pt idx="6159">0</cx:pt>
          <cx:pt idx="6160">0</cx:pt>
          <cx:pt idx="6161">0</cx:pt>
          <cx:pt idx="6162">4944.6499999999996</cx:pt>
          <cx:pt idx="6163">0</cx:pt>
          <cx:pt idx="6164">0</cx:pt>
          <cx:pt idx="6165">0</cx:pt>
          <cx:pt idx="6166">0</cx:pt>
          <cx:pt idx="6167">0</cx:pt>
          <cx:pt idx="6168">0</cx:pt>
          <cx:pt idx="6169">0</cx:pt>
          <cx:pt idx="6170">377.73000000000002</cx:pt>
          <cx:pt idx="6171">918.95000000000005</cx:pt>
          <cx:pt idx="6172">0</cx:pt>
          <cx:pt idx="6173">0</cx:pt>
          <cx:pt idx="6174">0</cx:pt>
          <cx:pt idx="6175">0</cx:pt>
          <cx:pt idx="6176">0</cx:pt>
          <cx:pt idx="6177">0</cx:pt>
          <cx:pt idx="6178">0</cx:pt>
          <cx:pt idx="6179">0</cx:pt>
          <cx:pt idx="6180">1406.1900000000001</cx:pt>
          <cx:pt idx="6181">0</cx:pt>
          <cx:pt idx="6182">0</cx:pt>
          <cx:pt idx="6183">0</cx:pt>
          <cx:pt idx="6184">0</cx:pt>
          <cx:pt idx="6185">0</cx:pt>
          <cx:pt idx="6186">0</cx:pt>
          <cx:pt idx="6187">0</cx:pt>
          <cx:pt idx="6188">0</cx:pt>
          <cx:pt idx="6189">0</cx:pt>
          <cx:pt idx="6190">0</cx:pt>
          <cx:pt idx="6191">0</cx:pt>
          <cx:pt idx="6192">0</cx:pt>
          <cx:pt idx="6193">0</cx:pt>
          <cx:pt idx="6194">1875</cx:pt>
          <cx:pt idx="6195">0</cx:pt>
          <cx:pt idx="6196">2011.1900000000001</cx:pt>
          <cx:pt idx="6197">0</cx:pt>
          <cx:pt idx="6198">0</cx:pt>
          <cx:pt idx="6199">0</cx:pt>
          <cx:pt idx="6200">0</cx:pt>
          <cx:pt idx="6201">0</cx:pt>
          <cx:pt idx="6202">0</cx:pt>
          <cx:pt idx="6203">0</cx:pt>
          <cx:pt idx="6204">0</cx:pt>
          <cx:pt idx="6205">0</cx:pt>
          <cx:pt idx="6206">0</cx:pt>
          <cx:pt idx="6207">0</cx:pt>
          <cx:pt idx="6208">1936.4200000000001</cx:pt>
          <cx:pt idx="6209">4653.6899999999996</cx:pt>
          <cx:pt idx="6210">0</cx:pt>
          <cx:pt idx="6211">300</cx:pt>
          <cx:pt idx="6212">0</cx:pt>
          <cx:pt idx="6213">0</cx:pt>
          <cx:pt idx="6214">0</cx:pt>
          <cx:pt idx="6215">0</cx:pt>
          <cx:pt idx="6216">0</cx:pt>
          <cx:pt idx="6217">0</cx:pt>
          <cx:pt idx="6218">0</cx:pt>
          <cx:pt idx="6219">0</cx:pt>
          <cx:pt idx="6220">0</cx:pt>
          <cx:pt idx="6221">0</cx:pt>
          <cx:pt idx="6222">0</cx:pt>
          <cx:pt idx="6223">0</cx:pt>
          <cx:pt idx="6224">0</cx:pt>
          <cx:pt idx="6225">0</cx:pt>
          <cx:pt idx="6226">0</cx:pt>
          <cx:pt idx="6227">0</cx:pt>
          <cx:pt idx="6228">0</cx:pt>
          <cx:pt idx="6229">0</cx:pt>
          <cx:pt idx="6230">0</cx:pt>
          <cx:pt idx="6231">0</cx:pt>
          <cx:pt idx="6232">0</cx:pt>
          <cx:pt idx="6233">0</cx:pt>
          <cx:pt idx="6234">0</cx:pt>
          <cx:pt idx="6235">0</cx:pt>
          <cx:pt idx="6236">4402.1499999999996</cx:pt>
          <cx:pt idx="6237">0</cx:pt>
          <cx:pt idx="6238">0</cx:pt>
          <cx:pt idx="6239">0</cx:pt>
          <cx:pt idx="6240">0</cx:pt>
          <cx:pt idx="6241">0</cx:pt>
          <cx:pt idx="6242">0</cx:pt>
          <cx:pt idx="6243">0</cx:pt>
          <cx:pt idx="6244">0</cx:pt>
          <cx:pt idx="6245">0</cx:pt>
          <cx:pt idx="6246">65</cx:pt>
          <cx:pt idx="6247">0</cx:pt>
          <cx:pt idx="6248">0</cx:pt>
          <cx:pt idx="6249">0</cx:pt>
          <cx:pt idx="6250">1498.1500000000001</cx:pt>
          <cx:pt idx="6251">0</cx:pt>
          <cx:pt idx="6252">0</cx:pt>
          <cx:pt idx="6253">0</cx:pt>
          <cx:pt idx="6254">900</cx:pt>
          <cx:pt idx="6255">0</cx:pt>
          <cx:pt idx="6256">0</cx:pt>
          <cx:pt idx="6257">0</cx:pt>
          <cx:pt idx="6258">0</cx:pt>
          <cx:pt idx="6259">0</cx:pt>
          <cx:pt idx="6260">0</cx:pt>
          <cx:pt idx="6261">0</cx:pt>
          <cx:pt idx="6262">0</cx:pt>
          <cx:pt idx="6263">0</cx:pt>
          <cx:pt idx="6264">0</cx:pt>
          <cx:pt idx="6265">0</cx:pt>
          <cx:pt idx="6266">0</cx:pt>
          <cx:pt idx="6267">0</cx:pt>
          <cx:pt idx="6268">0</cx:pt>
          <cx:pt idx="6269">0</cx:pt>
          <cx:pt idx="6270">0</cx:pt>
          <cx:pt idx="6271">0</cx:pt>
          <cx:pt idx="6272">0</cx:pt>
          <cx:pt idx="6273">0</cx:pt>
          <cx:pt idx="6274">0</cx:pt>
          <cx:pt idx="6275">0</cx:pt>
          <cx:pt idx="6276">0</cx:pt>
          <cx:pt idx="6277">0</cx:pt>
          <cx:pt idx="6278">0</cx:pt>
          <cx:pt idx="6279">0</cx:pt>
          <cx:pt idx="6280">0</cx:pt>
          <cx:pt idx="6281">0</cx:pt>
          <cx:pt idx="6282">0</cx:pt>
          <cx:pt idx="6283">0</cx:pt>
          <cx:pt idx="6284">0</cx:pt>
          <cx:pt idx="6285">0</cx:pt>
          <cx:pt idx="6286">2533.4400000000001</cx:pt>
          <cx:pt idx="6287">0</cx:pt>
          <cx:pt idx="6288">0</cx:pt>
          <cx:pt idx="6289">1398.73</cx:pt>
          <cx:pt idx="6290">0</cx:pt>
          <cx:pt idx="6291">1771</cx:pt>
          <cx:pt idx="6292">0</cx:pt>
          <cx:pt idx="6293">0</cx:pt>
          <cx:pt idx="6294">0</cx:pt>
          <cx:pt idx="6295">0</cx:pt>
          <cx:pt idx="6296">0</cx:pt>
          <cx:pt idx="6297">0</cx:pt>
          <cx:pt idx="6298">0</cx:pt>
          <cx:pt idx="6299">0</cx:pt>
          <cx:pt idx="6300">0</cx:pt>
          <cx:pt idx="6301">1.45</cx:pt>
          <cx:pt idx="6302">2870.3299999999999</cx:pt>
          <cx:pt idx="6303">0</cx:pt>
          <cx:pt idx="6304">0</cx:pt>
          <cx:pt idx="6305">0</cx:pt>
          <cx:pt idx="6306">0</cx:pt>
          <cx:pt idx="6307">0</cx:pt>
          <cx:pt idx="6308">0</cx:pt>
          <cx:pt idx="6309">1203.8800000000001</cx:pt>
          <cx:pt idx="6310">1700</cx:pt>
          <cx:pt idx="6311">0</cx:pt>
          <cx:pt idx="6312">458.35000000000002</cx:pt>
          <cx:pt idx="6313">0</cx:pt>
          <cx:pt idx="6314">0</cx:pt>
          <cx:pt idx="6315">0</cx:pt>
          <cx:pt idx="6316">0</cx:pt>
          <cx:pt idx="6317">0</cx:pt>
          <cx:pt idx="6318">0</cx:pt>
          <cx:pt idx="6319">0</cx:pt>
          <cx:pt idx="6320">0</cx:pt>
          <cx:pt idx="6321">0</cx:pt>
          <cx:pt idx="6322">0</cx:pt>
          <cx:pt idx="6323">0</cx:pt>
          <cx:pt idx="6324">0</cx:pt>
          <cx:pt idx="6325">0</cx:pt>
          <cx:pt idx="6326">0</cx:pt>
          <cx:pt idx="6327">0</cx:pt>
          <cx:pt idx="6328">0</cx:pt>
          <cx:pt idx="6329">0</cx:pt>
          <cx:pt idx="6330">0</cx:pt>
          <cx:pt idx="6331">0</cx:pt>
          <cx:pt idx="6332">0</cx:pt>
          <cx:pt idx="6333">0</cx:pt>
          <cx:pt idx="6334">0</cx:pt>
          <cx:pt idx="6335">0</cx:pt>
          <cx:pt idx="6336">0</cx:pt>
          <cx:pt idx="6337">469.95999999999998</cx:pt>
          <cx:pt idx="6338">4280.5600000000004</cx:pt>
          <cx:pt idx="6339">0</cx:pt>
          <cx:pt idx="6340">0</cx:pt>
          <cx:pt idx="6341">225.68000000000001</cx:pt>
          <cx:pt idx="6342">0</cx:pt>
          <cx:pt idx="6343">0</cx:pt>
          <cx:pt idx="6344">0</cx:pt>
          <cx:pt idx="6345">514.24000000000001</cx:pt>
          <cx:pt idx="6346">0</cx:pt>
          <cx:pt idx="6347">0</cx:pt>
          <cx:pt idx="6348">0</cx:pt>
          <cx:pt idx="6349">1674.73</cx:pt>
          <cx:pt idx="6350">0</cx:pt>
          <cx:pt idx="6351">300</cx:pt>
          <cx:pt idx="6352">0</cx:pt>
          <cx:pt idx="6353">0</cx:pt>
          <cx:pt idx="6354">0</cx:pt>
          <cx:pt idx="6355">0</cx:pt>
          <cx:pt idx="6356">0</cx:pt>
          <cx:pt idx="6357">0</cx:pt>
          <cx:pt idx="6358">0</cx:pt>
          <cx:pt idx="6359">0</cx:pt>
          <cx:pt idx="6360">0</cx:pt>
          <cx:pt idx="6361">0</cx:pt>
          <cx:pt idx="6362">0</cx:pt>
          <cx:pt idx="6363">0</cx:pt>
          <cx:pt idx="6364">0</cx:pt>
          <cx:pt idx="6365">0</cx:pt>
          <cx:pt idx="6366">0</cx:pt>
          <cx:pt idx="6367">0</cx:pt>
          <cx:pt idx="6368">0</cx:pt>
          <cx:pt idx="6369">0</cx:pt>
          <cx:pt idx="6370">1704.6099999999999</cx:pt>
          <cx:pt idx="6371">620.73000000000002</cx:pt>
          <cx:pt idx="6372">0</cx:pt>
          <cx:pt idx="6373">0</cx:pt>
          <cx:pt idx="6374">0</cx:pt>
          <cx:pt idx="6375">0</cx:pt>
          <cx:pt idx="6376">0</cx:pt>
          <cx:pt idx="6377">0</cx:pt>
          <cx:pt idx="6378">0</cx:pt>
          <cx:pt idx="6379">0</cx:pt>
          <cx:pt idx="6380">0</cx:pt>
          <cx:pt idx="6381">0</cx:pt>
          <cx:pt idx="6382">6900</cx:pt>
          <cx:pt idx="6383">77.5</cx:pt>
          <cx:pt idx="6384">0</cx:pt>
          <cx:pt idx="6385">0</cx:pt>
          <cx:pt idx="6386">0</cx:pt>
          <cx:pt idx="6387">0</cx:pt>
          <cx:pt idx="6388">0</cx:pt>
          <cx:pt idx="6389">0</cx:pt>
          <cx:pt idx="6390">0</cx:pt>
          <cx:pt idx="6391">0</cx:pt>
          <cx:pt idx="6392">94.079999999999998</cx:pt>
          <cx:pt idx="6393">0</cx:pt>
          <cx:pt idx="6394">0</cx:pt>
          <cx:pt idx="6395">0</cx:pt>
          <cx:pt idx="6396">0</cx:pt>
          <cx:pt idx="6397">997.24000000000001</cx:pt>
          <cx:pt idx="6398">0</cx:pt>
          <cx:pt idx="6399">0</cx:pt>
          <cx:pt idx="6400">0</cx:pt>
          <cx:pt idx="6401">75</cx:pt>
          <cx:pt idx="6402">0</cx:pt>
          <cx:pt idx="6403">15830</cx:pt>
          <cx:pt idx="6404">0</cx:pt>
          <cx:pt idx="6405">0</cx:pt>
          <cx:pt idx="6406">0</cx:pt>
          <cx:pt idx="6407">2991.46</cx:pt>
          <cx:pt idx="6408">0</cx:pt>
          <cx:pt idx="6409">0</cx:pt>
          <cx:pt idx="6410">3868.3400000000001</cx:pt>
          <cx:pt idx="6411">0</cx:pt>
          <cx:pt idx="6412">3989.4200000000001</cx:pt>
          <cx:pt idx="6413">8989.6700000000001</cx:pt>
          <cx:pt idx="6414">0</cx:pt>
          <cx:pt idx="6415">0</cx:pt>
          <cx:pt idx="6416">0</cx:pt>
          <cx:pt idx="6417">0</cx:pt>
          <cx:pt idx="6418">0</cx:pt>
          <cx:pt idx="6419">0</cx:pt>
          <cx:pt idx="6420">626.71000000000004</cx:pt>
          <cx:pt idx="6421">0</cx:pt>
          <cx:pt idx="6422">0</cx:pt>
          <cx:pt idx="6423">0</cx:pt>
          <cx:pt idx="6424">0</cx:pt>
          <cx:pt idx="6425">0</cx:pt>
          <cx:pt idx="6426">0</cx:pt>
          <cx:pt idx="6427">0</cx:pt>
          <cx:pt idx="6428">20.350000000000001</cx:pt>
          <cx:pt idx="6429">952.88</cx:pt>
          <cx:pt idx="6430">0</cx:pt>
          <cx:pt idx="6431">0</cx:pt>
          <cx:pt idx="6432">0</cx:pt>
          <cx:pt idx="6433">0</cx:pt>
          <cx:pt idx="6434">4666.8999999999996</cx:pt>
          <cx:pt idx="6435">0</cx:pt>
          <cx:pt idx="6436">0</cx:pt>
          <cx:pt idx="6437">0</cx:pt>
          <cx:pt idx="6438">0</cx:pt>
          <cx:pt idx="6439">0</cx:pt>
          <cx:pt idx="6440">384.00999999999999</cx:pt>
          <cx:pt idx="6441">0</cx:pt>
          <cx:pt idx="6442">0</cx:pt>
          <cx:pt idx="6443">0</cx:pt>
          <cx:pt idx="6444">0</cx:pt>
          <cx:pt idx="6445">0</cx:pt>
          <cx:pt idx="6446">0</cx:pt>
          <cx:pt idx="6447">0</cx:pt>
          <cx:pt idx="6448">0</cx:pt>
          <cx:pt idx="6449">0</cx:pt>
          <cx:pt idx="6450">0</cx:pt>
          <cx:pt idx="6451">0</cx:pt>
          <cx:pt idx="6452">0</cx:pt>
          <cx:pt idx="6453">0</cx:pt>
          <cx:pt idx="6454">0</cx:pt>
          <cx:pt idx="6455">0</cx:pt>
          <cx:pt idx="6456">0</cx:pt>
          <cx:pt idx="6457">0</cx:pt>
          <cx:pt idx="6458">0</cx:pt>
          <cx:pt idx="6459">556.44000000000005</cx:pt>
          <cx:pt idx="6460">0</cx:pt>
          <cx:pt idx="6461">0</cx:pt>
          <cx:pt idx="6462">0</cx:pt>
          <cx:pt idx="6463">0</cx:pt>
          <cx:pt idx="6464">6136.6499999999996</cx:pt>
          <cx:pt idx="6465">0</cx:pt>
          <cx:pt idx="6466">1028.1800000000001</cx:pt>
          <cx:pt idx="6467">4959.1400000000003</cx:pt>
          <cx:pt idx="6468">0</cx:pt>
          <cx:pt idx="6469">0</cx:pt>
          <cx:pt idx="6470">0</cx:pt>
          <cx:pt idx="6471">0</cx:pt>
          <cx:pt idx="6472">0</cx:pt>
          <cx:pt idx="6473">0</cx:pt>
          <cx:pt idx="6474">0</cx:pt>
          <cx:pt idx="6475">0</cx:pt>
          <cx:pt idx="6476">251.88</cx:pt>
          <cx:pt idx="6477">0</cx:pt>
          <cx:pt idx="6478">0</cx:pt>
          <cx:pt idx="6479">0</cx:pt>
          <cx:pt idx="6480">0</cx:pt>
          <cx:pt idx="6481">0</cx:pt>
          <cx:pt idx="6482">0</cx:pt>
          <cx:pt idx="6483">0</cx:pt>
          <cx:pt idx="6484">0</cx:pt>
          <cx:pt idx="6485">0</cx:pt>
          <cx:pt idx="6486">0</cx:pt>
          <cx:pt idx="6487">0</cx:pt>
          <cx:pt idx="6488">0</cx:pt>
          <cx:pt idx="6489">0</cx:pt>
          <cx:pt idx="6490">0</cx:pt>
          <cx:pt idx="6491">0</cx:pt>
          <cx:pt idx="6492">0</cx:pt>
          <cx:pt idx="6493">0</cx:pt>
          <cx:pt idx="6494">0</cx:pt>
          <cx:pt idx="6495">1999.4000000000001</cx:pt>
          <cx:pt idx="6496">0</cx:pt>
          <cx:pt idx="6497">0</cx:pt>
          <cx:pt idx="6498">0</cx:pt>
          <cx:pt idx="6499">0</cx:pt>
          <cx:pt idx="6500">0</cx:pt>
          <cx:pt idx="6501">0</cx:pt>
          <cx:pt idx="6502">0</cx:pt>
          <cx:pt idx="6503">0</cx:pt>
          <cx:pt idx="6504">921.67999999999995</cx:pt>
          <cx:pt idx="6505">0</cx:pt>
          <cx:pt idx="6506">0</cx:pt>
          <cx:pt idx="6507">0</cx:pt>
          <cx:pt idx="6508">0</cx:pt>
          <cx:pt idx="6509">1348.49</cx:pt>
          <cx:pt idx="6510">0</cx:pt>
          <cx:pt idx="6511">0.48999999999999999</cx:pt>
          <cx:pt idx="6512">0</cx:pt>
          <cx:pt idx="6513">2951.8899999999999</cx:pt>
          <cx:pt idx="6514">0</cx:pt>
          <cx:pt idx="6515">0</cx:pt>
          <cx:pt idx="6516">0</cx:pt>
          <cx:pt idx="6517">0</cx:pt>
          <cx:pt idx="6518">0</cx:pt>
          <cx:pt idx="6519">0</cx:pt>
          <cx:pt idx="6520">0</cx:pt>
          <cx:pt idx="6521">0</cx:pt>
          <cx:pt idx="6522">0</cx:pt>
          <cx:pt idx="6523">0</cx:pt>
          <cx:pt idx="6524">0</cx:pt>
          <cx:pt idx="6525">0</cx:pt>
          <cx:pt idx="6526">0</cx:pt>
          <cx:pt idx="6527">0</cx:pt>
          <cx:pt idx="6528">0</cx:pt>
          <cx:pt idx="6529">0</cx:pt>
          <cx:pt idx="6530">1545.6300000000001</cx:pt>
          <cx:pt idx="6531">0</cx:pt>
          <cx:pt idx="6532">0</cx:pt>
          <cx:pt idx="6533">0</cx:pt>
          <cx:pt idx="6534">0</cx:pt>
          <cx:pt idx="6535">0</cx:pt>
          <cx:pt idx="6536">0</cx:pt>
          <cx:pt idx="6537">0</cx:pt>
          <cx:pt idx="6538">0</cx:pt>
          <cx:pt idx="6539">0</cx:pt>
          <cx:pt idx="6540">0</cx:pt>
          <cx:pt idx="6541">0</cx:pt>
          <cx:pt idx="6542">2600</cx:pt>
          <cx:pt idx="6543">0</cx:pt>
          <cx:pt idx="6544">6127.0799999999999</cx:pt>
          <cx:pt idx="6545">0</cx:pt>
          <cx:pt idx="6546">0</cx:pt>
          <cx:pt idx="6547">300</cx:pt>
          <cx:pt idx="6548">0</cx:pt>
          <cx:pt idx="6549">0</cx:pt>
          <cx:pt idx="6550">0</cx:pt>
          <cx:pt idx="6551">0</cx:pt>
          <cx:pt idx="6552">0</cx:pt>
          <cx:pt idx="6553">0</cx:pt>
          <cx:pt idx="6554">0</cx:pt>
          <cx:pt idx="6555">0</cx:pt>
          <cx:pt idx="6556">38.75</cx:pt>
          <cx:pt idx="6557">0</cx:pt>
          <cx:pt idx="6558">0</cx:pt>
          <cx:pt idx="6559">0</cx:pt>
          <cx:pt idx="6560">0</cx:pt>
          <cx:pt idx="6561">0</cx:pt>
          <cx:pt idx="6562">0</cx:pt>
          <cx:pt idx="6563">0</cx:pt>
          <cx:pt idx="6564">570</cx:pt>
          <cx:pt idx="6565">0</cx:pt>
          <cx:pt idx="6566">0</cx:pt>
          <cx:pt idx="6567">0</cx:pt>
          <cx:pt idx="6568">747.46000000000004</cx:pt>
          <cx:pt idx="6569">0</cx:pt>
          <cx:pt idx="6570">996.59000000000003</cx:pt>
          <cx:pt idx="6571">0</cx:pt>
          <cx:pt idx="6572">0</cx:pt>
          <cx:pt idx="6573">2999.8299999999999</cx:pt>
          <cx:pt idx="6574">0</cx:pt>
          <cx:pt idx="6575">0</cx:pt>
          <cx:pt idx="6576">0</cx:pt>
          <cx:pt idx="6577">0</cx:pt>
          <cx:pt idx="6578">0</cx:pt>
          <cx:pt idx="6579">0</cx:pt>
          <cx:pt idx="6580">0</cx:pt>
          <cx:pt idx="6581">0</cx:pt>
          <cx:pt idx="6582">0</cx:pt>
          <cx:pt idx="6583">0</cx:pt>
          <cx:pt idx="6584">0</cx:pt>
          <cx:pt idx="6585">0</cx:pt>
          <cx:pt idx="6586">0</cx:pt>
          <cx:pt idx="6587">0</cx:pt>
          <cx:pt idx="6588">0</cx:pt>
          <cx:pt idx="6589">0</cx:pt>
          <cx:pt idx="6590">0</cx:pt>
          <cx:pt idx="6591">0</cx:pt>
          <cx:pt idx="6592">0</cx:pt>
          <cx:pt idx="6593">0</cx:pt>
          <cx:pt idx="6594">0</cx:pt>
          <cx:pt idx="6595">0</cx:pt>
          <cx:pt idx="6596">2725</cx:pt>
          <cx:pt idx="6597">0</cx:pt>
          <cx:pt idx="6598">0</cx:pt>
          <cx:pt idx="6599">300</cx:pt>
          <cx:pt idx="6600">0</cx:pt>
          <cx:pt idx="6601">226.03</cx:pt>
          <cx:pt idx="6602">0</cx:pt>
          <cx:pt idx="6603">0</cx:pt>
          <cx:pt idx="6604">0</cx:pt>
          <cx:pt idx="6605">0</cx:pt>
          <cx:pt idx="6606">0</cx:pt>
          <cx:pt idx="6607">-150</cx:pt>
          <cx:pt idx="6608">0</cx:pt>
          <cx:pt idx="6609">0</cx:pt>
          <cx:pt idx="6610">0</cx:pt>
          <cx:pt idx="6611">0</cx:pt>
          <cx:pt idx="6612">0</cx:pt>
          <cx:pt idx="6613">0</cx:pt>
          <cx:pt idx="6614">0</cx:pt>
          <cx:pt idx="6615">336.72000000000003</cx:pt>
          <cx:pt idx="6616">0</cx:pt>
          <cx:pt idx="6617">0</cx:pt>
          <cx:pt idx="6618">0</cx:pt>
          <cx:pt idx="6619">3785.3699999999999</cx:pt>
          <cx:pt idx="6620">0</cx:pt>
          <cx:pt idx="6621">2167.0900000000001</cx:pt>
          <cx:pt idx="6622">0</cx:pt>
          <cx:pt idx="6623">0</cx:pt>
          <cx:pt idx="6624">1770.8900000000001</cx:pt>
          <cx:pt idx="6625">0</cx:pt>
          <cx:pt idx="6626">0</cx:pt>
          <cx:pt idx="6627">2703.8499999999999</cx:pt>
          <cx:pt idx="6628">447</cx:pt>
          <cx:pt idx="6629">0</cx:pt>
          <cx:pt idx="6630">0</cx:pt>
          <cx:pt idx="6631">0</cx:pt>
          <cx:pt idx="6632">0</cx:pt>
          <cx:pt idx="6633">0</cx:pt>
          <cx:pt idx="6634">0</cx:pt>
          <cx:pt idx="6635">499</cx:pt>
          <cx:pt idx="6636">0</cx:pt>
          <cx:pt idx="6637">0</cx:pt>
          <cx:pt idx="6638">0</cx:pt>
          <cx:pt idx="6639">0</cx:pt>
          <cx:pt idx="6640">0</cx:pt>
          <cx:pt idx="6641">0</cx:pt>
          <cx:pt idx="6642">0</cx:pt>
          <cx:pt idx="6643">0</cx:pt>
          <cx:pt idx="6644">0</cx:pt>
          <cx:pt idx="6645">0</cx:pt>
          <cx:pt idx="6646">727.40999999999997</cx:pt>
          <cx:pt idx="6647">0</cx:pt>
          <cx:pt idx="6648">0</cx:pt>
          <cx:pt idx="6649">0</cx:pt>
          <cx:pt idx="6650">0</cx:pt>
          <cx:pt idx="6651">0</cx:pt>
          <cx:pt idx="6652">0</cx:pt>
          <cx:pt idx="6653">0</cx:pt>
          <cx:pt idx="6654">0</cx:pt>
          <cx:pt idx="6655">764</cx:pt>
          <cx:pt idx="6656">0</cx:pt>
          <cx:pt idx="6657">0</cx:pt>
          <cx:pt idx="6658">0</cx:pt>
          <cx:pt idx="6659">0</cx:pt>
          <cx:pt idx="6660">0</cx:pt>
          <cx:pt idx="6661">1361.78</cx:pt>
          <cx:pt idx="6662">0</cx:pt>
          <cx:pt idx="6663">453.89999999999998</cx:pt>
          <cx:pt idx="6664">249.81</cx:pt>
          <cx:pt idx="6665">0</cx:pt>
          <cx:pt idx="6666">0</cx:pt>
          <cx:pt idx="6667">0</cx:pt>
          <cx:pt idx="6668">0</cx:pt>
          <cx:pt idx="6669">42</cx:pt>
          <cx:pt idx="6670">0</cx:pt>
          <cx:pt idx="6671">0</cx:pt>
          <cx:pt idx="6672">0</cx:pt>
          <cx:pt idx="6673">0</cx:pt>
          <cx:pt idx="6674">0</cx:pt>
          <cx:pt idx="6675">0</cx:pt>
          <cx:pt idx="6676">0</cx:pt>
          <cx:pt idx="6677">0</cx:pt>
          <cx:pt idx="6678">0</cx:pt>
          <cx:pt idx="6679">0</cx:pt>
          <cx:pt idx="6680">0</cx:pt>
          <cx:pt idx="6681">0</cx:pt>
          <cx:pt idx="6682">0</cx:pt>
          <cx:pt idx="6683">0</cx:pt>
          <cx:pt idx="6684">4947.8999999999996</cx:pt>
          <cx:pt idx="6685">0</cx:pt>
          <cx:pt idx="6686">0</cx:pt>
          <cx:pt idx="6687">0</cx:pt>
          <cx:pt idx="6688">0</cx:pt>
          <cx:pt idx="6689">0</cx:pt>
          <cx:pt idx="6690">0</cx:pt>
          <cx:pt idx="6691">6900</cx:pt>
          <cx:pt idx="6692">0</cx:pt>
          <cx:pt idx="6693">0</cx:pt>
          <cx:pt idx="6694">0</cx:pt>
          <cx:pt idx="6695">326.38</cx:pt>
          <cx:pt idx="6696">0</cx:pt>
          <cx:pt idx="6697">0</cx:pt>
          <cx:pt idx="6698">0</cx:pt>
          <cx:pt idx="6699">1125</cx:pt>
          <cx:pt idx="6700">0</cx:pt>
          <cx:pt idx="6701">0</cx:pt>
          <cx:pt idx="6702">0</cx:pt>
          <cx:pt idx="6703">0</cx:pt>
          <cx:pt idx="6704">1.9399999999999999</cx:pt>
          <cx:pt idx="6705">0</cx:pt>
          <cx:pt idx="6706">0</cx:pt>
          <cx:pt idx="6707">0</cx:pt>
          <cx:pt idx="6708">0</cx:pt>
          <cx:pt idx="6709">0</cx:pt>
          <cx:pt idx="6710">0</cx:pt>
          <cx:pt idx="6711">3974.9499999999998</cx:pt>
          <cx:pt idx="6712">0</cx:pt>
          <cx:pt idx="6713">0</cx:pt>
          <cx:pt idx="6714">863.04999999999995</cx:pt>
          <cx:pt idx="6715">575.61000000000001</cx:pt>
          <cx:pt idx="6716">0</cx:pt>
          <cx:pt idx="6717">0</cx:pt>
          <cx:pt idx="6718">0</cx:pt>
          <cx:pt idx="6719">0</cx:pt>
          <cx:pt idx="6720">4650</cx:pt>
          <cx:pt idx="6721">0</cx:pt>
          <cx:pt idx="6722">0</cx:pt>
          <cx:pt idx="6723">108.12</cx:pt>
          <cx:pt idx="6724">0</cx:pt>
          <cx:pt idx="6725">0</cx:pt>
          <cx:pt idx="6726">0</cx:pt>
          <cx:pt idx="6727">0</cx:pt>
          <cx:pt idx="6728">998</cx:pt>
          <cx:pt idx="6729">8023.5200000000004</cx:pt>
          <cx:pt idx="6730">0</cx:pt>
          <cx:pt idx="6731">0</cx:pt>
          <cx:pt idx="6732">0</cx:pt>
          <cx:pt idx="6733">0</cx:pt>
          <cx:pt idx="6734">150</cx:pt>
          <cx:pt idx="6735">0</cx:pt>
          <cx:pt idx="6736">40</cx:pt>
          <cx:pt idx="6737">0</cx:pt>
          <cx:pt idx="6738">262.39999999999998</cx:pt>
          <cx:pt idx="6739">0</cx:pt>
          <cx:pt idx="6740">0</cx:pt>
          <cx:pt idx="6741">0</cx:pt>
          <cx:pt idx="6742">0</cx:pt>
          <cx:pt idx="6743">0</cx:pt>
          <cx:pt idx="6744">0</cx:pt>
          <cx:pt idx="6745">0</cx:pt>
          <cx:pt idx="6746">0</cx:pt>
          <cx:pt idx="6747">0</cx:pt>
          <cx:pt idx="6748">0</cx:pt>
          <cx:pt idx="6749">0</cx:pt>
          <cx:pt idx="6750">0</cx:pt>
          <cx:pt idx="6751">0</cx:pt>
          <cx:pt idx="6752">0</cx:pt>
          <cx:pt idx="6753">0</cx:pt>
          <cx:pt idx="6754">0</cx:pt>
          <cx:pt idx="6755">0</cx:pt>
          <cx:pt idx="6756">0</cx:pt>
          <cx:pt idx="6757">0</cx:pt>
          <cx:pt idx="6758">0</cx:pt>
          <cx:pt idx="6759">0</cx:pt>
          <cx:pt idx="6760">0</cx:pt>
          <cx:pt idx="6761">0</cx:pt>
          <cx:pt idx="6762">375</cx:pt>
          <cx:pt idx="6763">0</cx:pt>
          <cx:pt idx="6764">0</cx:pt>
          <cx:pt idx="6765">80</cx:pt>
          <cx:pt idx="6766">0</cx:pt>
          <cx:pt idx="6767">0</cx:pt>
          <cx:pt idx="6768">0</cx:pt>
          <cx:pt idx="6769">0</cx:pt>
          <cx:pt idx="6770">0</cx:pt>
          <cx:pt idx="6771">0</cx:pt>
          <cx:pt idx="6772">0</cx:pt>
          <cx:pt idx="6773">500</cx:pt>
          <cx:pt idx="6774">0</cx:pt>
          <cx:pt idx="6775">0</cx:pt>
          <cx:pt idx="6776">0</cx:pt>
          <cx:pt idx="6777">3041.0700000000002</cx:pt>
          <cx:pt idx="6778">0</cx:pt>
          <cx:pt idx="6779">930</cx:pt>
          <cx:pt idx="6780">0</cx:pt>
          <cx:pt idx="6781">0</cx:pt>
          <cx:pt idx="6782">2142</cx:pt>
          <cx:pt idx="6783">896</cx:pt>
          <cx:pt idx="6784">77.5</cx:pt>
          <cx:pt idx="6785">0</cx:pt>
          <cx:pt idx="6786">0</cx:pt>
          <cx:pt idx="6787">2337.46</cx:pt>
          <cx:pt idx="6788">0</cx:pt>
          <cx:pt idx="6789">0</cx:pt>
          <cx:pt idx="6790">575</cx:pt>
          <cx:pt idx="6791">0</cx:pt>
          <cx:pt idx="6792">0</cx:pt>
          <cx:pt idx="6793">0</cx:pt>
          <cx:pt idx="6794">0</cx:pt>
          <cx:pt idx="6795">0</cx:pt>
          <cx:pt idx="6796">0</cx:pt>
          <cx:pt idx="6797">0</cx:pt>
          <cx:pt idx="6798">0</cx:pt>
          <cx:pt idx="6799">0</cx:pt>
          <cx:pt idx="6800">0</cx:pt>
          <cx:pt idx="6801">270</cx:pt>
          <cx:pt idx="6802">10.4</cx:pt>
          <cx:pt idx="6803">0</cx:pt>
          <cx:pt idx="6804">0</cx:pt>
          <cx:pt idx="6805">0</cx:pt>
          <cx:pt idx="6806">0</cx:pt>
          <cx:pt idx="6807">0</cx:pt>
          <cx:pt idx="6808">0</cx:pt>
          <cx:pt idx="6809">0</cx:pt>
          <cx:pt idx="6810">0</cx:pt>
          <cx:pt idx="6811">0</cx:pt>
          <cx:pt idx="6812">0</cx:pt>
          <cx:pt idx="6813">0</cx:pt>
          <cx:pt idx="6814">0</cx:pt>
          <cx:pt idx="6815">0</cx:pt>
          <cx:pt idx="6816">1718.8900000000001</cx:pt>
          <cx:pt idx="6817">0</cx:pt>
          <cx:pt idx="6818">0</cx:pt>
          <cx:pt idx="6819">0</cx:pt>
          <cx:pt idx="6820">0</cx:pt>
          <cx:pt idx="6821">0</cx:pt>
          <cx:pt idx="6822">880.04999999999995</cx:pt>
          <cx:pt idx="6823">0</cx:pt>
          <cx:pt idx="6824">0</cx:pt>
          <cx:pt idx="6825">0</cx:pt>
          <cx:pt idx="6826">0</cx:pt>
          <cx:pt idx="6827">0</cx:pt>
          <cx:pt idx="6828">0</cx:pt>
          <cx:pt idx="6829">0</cx:pt>
          <cx:pt idx="6830">0</cx:pt>
          <cx:pt idx="6831">0</cx:pt>
          <cx:pt idx="6832">0</cx:pt>
          <cx:pt idx="6833">0</cx:pt>
          <cx:pt idx="6834">155</cx:pt>
          <cx:pt idx="6835">0</cx:pt>
          <cx:pt idx="6836">1326.45</cx:pt>
          <cx:pt idx="6837">0</cx:pt>
          <cx:pt idx="6838">0</cx:pt>
          <cx:pt idx="6839">0</cx:pt>
          <cx:pt idx="6840">0</cx:pt>
          <cx:pt idx="6841">0</cx:pt>
          <cx:pt idx="6842">0</cx:pt>
          <cx:pt idx="6843">0</cx:pt>
          <cx:pt idx="6844">0</cx:pt>
          <cx:pt idx="6845">0</cx:pt>
          <cx:pt idx="6846">0</cx:pt>
          <cx:pt idx="6847">0</cx:pt>
          <cx:pt idx="6848">518.99000000000001</cx:pt>
          <cx:pt idx="6849">0</cx:pt>
          <cx:pt idx="6850">0</cx:pt>
          <cx:pt idx="6851">0</cx:pt>
          <cx:pt idx="6852">964.56999999999994</cx:pt>
          <cx:pt idx="6853">0</cx:pt>
          <cx:pt idx="6854">0</cx:pt>
          <cx:pt idx="6855">0</cx:pt>
          <cx:pt idx="6856">1724.71</cx:pt>
          <cx:pt idx="6857">1000</cx:pt>
          <cx:pt idx="6858">0</cx:pt>
          <cx:pt idx="6859">342.79000000000002</cx:pt>
          <cx:pt idx="6860">0</cx:pt>
          <cx:pt idx="6861">6388.4099999999999</cx:pt>
          <cx:pt idx="6862">17</cx:pt>
          <cx:pt idx="6863">25.149999999999999</cx:pt>
          <cx:pt idx="6864">0</cx:pt>
          <cx:pt idx="6865">0</cx:pt>
          <cx:pt idx="6866">0</cx:pt>
          <cx:pt idx="6867">0</cx:pt>
          <cx:pt idx="6868">0</cx:pt>
          <cx:pt idx="6869">142.19</cx:pt>
          <cx:pt idx="6870">0</cx:pt>
          <cx:pt idx="6871">0</cx:pt>
          <cx:pt idx="6872">0</cx:pt>
          <cx:pt idx="6873">231.24000000000001</cx:pt>
          <cx:pt idx="6874">0</cx:pt>
          <cx:pt idx="6875">0</cx:pt>
          <cx:pt idx="6876">0</cx:pt>
          <cx:pt idx="6877">0</cx:pt>
          <cx:pt idx="6878">0</cx:pt>
          <cx:pt idx="6879">0</cx:pt>
          <cx:pt idx="6880">0</cx:pt>
          <cx:pt idx="6881">9597.9899999999998</cx:pt>
          <cx:pt idx="6882">0</cx:pt>
          <cx:pt idx="6883">0</cx:pt>
          <cx:pt idx="6884">0</cx:pt>
          <cx:pt idx="6885">0</cx:pt>
          <cx:pt idx="6886">0</cx:pt>
          <cx:pt idx="6887">0</cx:pt>
          <cx:pt idx="6888">0</cx:pt>
          <cx:pt idx="6889">477.06999999999999</cx:pt>
          <cx:pt idx="6890">0</cx:pt>
          <cx:pt idx="6891">0</cx:pt>
          <cx:pt idx="6892">0</cx:pt>
          <cx:pt idx="6893">50</cx:pt>
          <cx:pt idx="6894">0</cx:pt>
          <cx:pt idx="6895">0</cx:pt>
          <cx:pt idx="6896">4524.8299999999999</cx:pt>
          <cx:pt idx="6897">0</cx:pt>
          <cx:pt idx="6898">0</cx:pt>
          <cx:pt idx="6899">0</cx:pt>
          <cx:pt idx="6900">0</cx:pt>
          <cx:pt idx="6901">0</cx:pt>
          <cx:pt idx="6902">0</cx:pt>
          <cx:pt idx="6903">0</cx:pt>
          <cx:pt idx="6904">0</cx:pt>
          <cx:pt idx="6905">540.70000000000005</cx:pt>
          <cx:pt idx="6906">0</cx:pt>
          <cx:pt idx="6907">0</cx:pt>
          <cx:pt idx="6908">0</cx:pt>
          <cx:pt idx="6909">0</cx:pt>
          <cx:pt idx="6910">0</cx:pt>
          <cx:pt idx="6911">0</cx:pt>
          <cx:pt idx="6912">0</cx:pt>
          <cx:pt idx="6913">0</cx:pt>
          <cx:pt idx="6914">0</cx:pt>
          <cx:pt idx="6915">0</cx:pt>
          <cx:pt idx="6916">0</cx:pt>
          <cx:pt idx="6917">0</cx:pt>
          <cx:pt idx="6918">0</cx:pt>
          <cx:pt idx="6919">0</cx:pt>
          <cx:pt idx="6920">0</cx:pt>
          <cx:pt idx="6921">0</cx:pt>
          <cx:pt idx="6922">0</cx:pt>
          <cx:pt idx="6923">0</cx:pt>
          <cx:pt idx="6924">0</cx:pt>
          <cx:pt idx="6925">3878.2399999999998</cx:pt>
          <cx:pt idx="6926">0</cx:pt>
          <cx:pt idx="6927">0</cx:pt>
          <cx:pt idx="6928">0</cx:pt>
          <cx:pt idx="6929">0</cx:pt>
          <cx:pt idx="6930">501.17000000000002</cx:pt>
          <cx:pt idx="6931">0</cx:pt>
          <cx:pt idx="6932">0</cx:pt>
          <cx:pt idx="6933">0</cx:pt>
          <cx:pt idx="6934">138.68000000000001</cx:pt>
          <cx:pt idx="6935">1356.04</cx:pt>
          <cx:pt idx="6936">0</cx:pt>
          <cx:pt idx="6937">2386.2600000000002</cx:pt>
          <cx:pt idx="6938">0</cx:pt>
          <cx:pt idx="6939">0</cx:pt>
          <cx:pt idx="6940">0</cx:pt>
          <cx:pt idx="6941">16655.959999999999</cx:pt>
          <cx:pt idx="6942">0</cx:pt>
          <cx:pt idx="6943">0</cx:pt>
          <cx:pt idx="6944">0</cx:pt>
          <cx:pt idx="6945">0</cx:pt>
          <cx:pt idx="6946">0</cx:pt>
          <cx:pt idx="6947">0</cx:pt>
          <cx:pt idx="6948">0</cx:pt>
          <cx:pt idx="6949">0</cx:pt>
          <cx:pt idx="6950">994.65999999999997</cx:pt>
          <cx:pt idx="6951">0</cx:pt>
          <cx:pt idx="6952">0</cx:pt>
          <cx:pt idx="6953">0</cx:pt>
          <cx:pt idx="6954">0</cx:pt>
          <cx:pt idx="6955">822.47000000000003</cx:pt>
          <cx:pt idx="6956">0</cx:pt>
          <cx:pt idx="6957">0</cx:pt>
          <cx:pt idx="6958">0</cx:pt>
          <cx:pt idx="6959">468.38999999999999</cx:pt>
          <cx:pt idx="6960">0</cx:pt>
          <cx:pt idx="6961">0</cx:pt>
          <cx:pt idx="6962">0</cx:pt>
          <cx:pt idx="6963">0</cx:pt>
          <cx:pt idx="6964">0</cx:pt>
          <cx:pt idx="6965">0</cx:pt>
          <cx:pt idx="6966">0</cx:pt>
          <cx:pt idx="6967">0</cx:pt>
          <cx:pt idx="6968">4882.9099999999999</cx:pt>
          <cx:pt idx="6969">4755.8000000000002</cx:pt>
          <cx:pt idx="6970">0</cx:pt>
          <cx:pt idx="6971">0</cx:pt>
          <cx:pt idx="6972">0</cx:pt>
          <cx:pt idx="6973">801.83000000000004</cx:pt>
          <cx:pt idx="6974">0</cx:pt>
          <cx:pt idx="6975">9201</cx:pt>
          <cx:pt idx="6976">0</cx:pt>
          <cx:pt idx="6977">0</cx:pt>
          <cx:pt idx="6978">0</cx:pt>
          <cx:pt idx="6979">500</cx:pt>
          <cx:pt idx="6980">0</cx:pt>
          <cx:pt idx="6981">0</cx:pt>
          <cx:pt idx="6982">0</cx:pt>
          <cx:pt idx="6983">0</cx:pt>
          <cx:pt idx="6984">0</cx:pt>
          <cx:pt idx="6985">0</cx:pt>
          <cx:pt idx="6986">300</cx:pt>
          <cx:pt idx="6987">949.42999999999995</cx:pt>
          <cx:pt idx="6988">520.02999999999997</cx:pt>
          <cx:pt idx="6989">0</cx:pt>
          <cx:pt idx="6990">0</cx:pt>
          <cx:pt idx="6991">1705.4100000000001</cx:pt>
          <cx:pt idx="6992">0</cx:pt>
          <cx:pt idx="6993">0</cx:pt>
          <cx:pt idx="6994">0</cx:pt>
          <cx:pt idx="6995">0</cx:pt>
          <cx:pt idx="6996">0</cx:pt>
          <cx:pt idx="6997">0</cx:pt>
          <cx:pt idx="6998">0</cx:pt>
          <cx:pt idx="6999">0</cx:pt>
          <cx:pt idx="7000">0</cx:pt>
          <cx:pt idx="7001">0</cx:pt>
          <cx:pt idx="7002">0</cx:pt>
          <cx:pt idx="7003">0</cx:pt>
          <cx:pt idx="7004">0</cx:pt>
          <cx:pt idx="7005">0</cx:pt>
          <cx:pt idx="7006">0</cx:pt>
          <cx:pt idx="7007">76.810000000000002</cx:pt>
          <cx:pt idx="7008">0</cx:pt>
          <cx:pt idx="7009">0</cx:pt>
          <cx:pt idx="7010">0</cx:pt>
          <cx:pt idx="7011">0</cx:pt>
          <cx:pt idx="7012">0</cx:pt>
          <cx:pt idx="7013">0</cx:pt>
          <cx:pt idx="7014">0</cx:pt>
          <cx:pt idx="7015">0</cx:pt>
          <cx:pt idx="7016">0</cx:pt>
          <cx:pt idx="7017">0</cx:pt>
          <cx:pt idx="7018">0</cx:pt>
          <cx:pt idx="7019">0</cx:pt>
          <cx:pt idx="7020">0</cx:pt>
          <cx:pt idx="7021">0</cx:pt>
          <cx:pt idx="7022">0</cx:pt>
          <cx:pt idx="7023">0</cx:pt>
          <cx:pt idx="7024">0</cx:pt>
          <cx:pt idx="7025">0</cx:pt>
          <cx:pt idx="7026">2726.5300000000002</cx:pt>
          <cx:pt idx="7027">0</cx:pt>
          <cx:pt idx="7028">0</cx:pt>
          <cx:pt idx="7029">2977.3699999999999</cx:pt>
          <cx:pt idx="7030">0</cx:pt>
          <cx:pt idx="7031">10</cx:pt>
          <cx:pt idx="7032">0.35999999999999999</cx:pt>
          <cx:pt idx="7033">0</cx:pt>
          <cx:pt idx="7034">0</cx:pt>
          <cx:pt idx="7035">0</cx:pt>
          <cx:pt idx="7036">0</cx:pt>
          <cx:pt idx="7037">0</cx:pt>
          <cx:pt idx="7038">25</cx:pt>
          <cx:pt idx="7039">0</cx:pt>
          <cx:pt idx="7040">0</cx:pt>
          <cx:pt idx="7041">0</cx:pt>
          <cx:pt idx="7042">0</cx:pt>
          <cx:pt idx="7043">0</cx:pt>
          <cx:pt idx="7044">0</cx:pt>
          <cx:pt idx="7045">0</cx:pt>
          <cx:pt idx="7046">0</cx:pt>
          <cx:pt idx="7047">0</cx:pt>
          <cx:pt idx="7048">0</cx:pt>
          <cx:pt idx="7049">0</cx:pt>
          <cx:pt idx="7050">0</cx:pt>
          <cx:pt idx="7051">0</cx:pt>
          <cx:pt idx="7052">0</cx:pt>
          <cx:pt idx="7053">962.12</cx:pt>
          <cx:pt idx="7054">0</cx:pt>
          <cx:pt idx="7055">0</cx:pt>
          <cx:pt idx="7056">0</cx:pt>
          <cx:pt idx="7057">0</cx:pt>
          <cx:pt idx="7058">0</cx:pt>
          <cx:pt idx="7059">0</cx:pt>
          <cx:pt idx="7060">0</cx:pt>
          <cx:pt idx="7061">0</cx:pt>
          <cx:pt idx="7062">0</cx:pt>
          <cx:pt idx="7063">7653.25</cx:pt>
          <cx:pt idx="7064">0</cx:pt>
          <cx:pt idx="7065">0</cx:pt>
          <cx:pt idx="7066">0</cx:pt>
          <cx:pt idx="7067">0</cx:pt>
          <cx:pt idx="7068">0</cx:pt>
          <cx:pt idx="7069">0</cx:pt>
          <cx:pt idx="7070">0</cx:pt>
          <cx:pt idx="7071">0</cx:pt>
          <cx:pt idx="7072">0</cx:pt>
          <cx:pt idx="7073">0</cx:pt>
          <cx:pt idx="7074">0</cx:pt>
          <cx:pt idx="7075">0</cx:pt>
          <cx:pt idx="7076">0</cx:pt>
          <cx:pt idx="7077">0</cx:pt>
          <cx:pt idx="7078">0</cx:pt>
          <cx:pt idx="7079">187.5</cx:pt>
          <cx:pt idx="7080">0</cx:pt>
          <cx:pt idx="7081">0</cx:pt>
          <cx:pt idx="7082">0</cx:pt>
          <cx:pt idx="7083">0</cx:pt>
          <cx:pt idx="7084">0</cx:pt>
          <cx:pt idx="7085">0</cx:pt>
          <cx:pt idx="7086">481.13999999999999</cx:pt>
          <cx:pt idx="7087">0</cx:pt>
          <cx:pt idx="7088">0</cx:pt>
          <cx:pt idx="7089">0</cx:pt>
          <cx:pt idx="7090">0</cx:pt>
          <cx:pt idx="7091">0</cx:pt>
          <cx:pt idx="7092">141.19</cx:pt>
          <cx:pt idx="7093">0</cx:pt>
          <cx:pt idx="7094">512.68000000000006</cx:pt>
          <cx:pt idx="7095">0</cx:pt>
          <cx:pt idx="7096">0</cx:pt>
          <cx:pt idx="7097">0</cx:pt>
          <cx:pt idx="7098">0</cx:pt>
          <cx:pt idx="7099">0</cx:pt>
          <cx:pt idx="7100">0</cx:pt>
          <cx:pt idx="7101">0</cx:pt>
          <cx:pt idx="7102">0</cx:pt>
          <cx:pt idx="7103">0</cx:pt>
          <cx:pt idx="7104">0</cx:pt>
          <cx:pt idx="7105">0</cx:pt>
          <cx:pt idx="7106">0</cx:pt>
          <cx:pt idx="7107">0</cx:pt>
          <cx:pt idx="7108">0</cx:pt>
          <cx:pt idx="7109">7.5</cx:pt>
          <cx:pt idx="7110">0</cx:pt>
          <cx:pt idx="7111">974.34000000000003</cx:pt>
          <cx:pt idx="7112">0</cx:pt>
          <cx:pt idx="7113">0</cx:pt>
          <cx:pt idx="7114">0</cx:pt>
          <cx:pt idx="7115">0</cx:pt>
          <cx:pt idx="7116">0</cx:pt>
          <cx:pt idx="7117">0</cx:pt>
          <cx:pt idx="7118">0</cx:pt>
          <cx:pt idx="7119">0</cx:pt>
          <cx:pt idx="7120">450</cx:pt>
          <cx:pt idx="7121">0</cx:pt>
          <cx:pt idx="7122">100</cx:pt>
          <cx:pt idx="7123">0</cx:pt>
          <cx:pt idx="7124">0</cx:pt>
          <cx:pt idx="7125">0</cx:pt>
          <cx:pt idx="7126">0</cx:pt>
          <cx:pt idx="7127">730.69000000000005</cx:pt>
          <cx:pt idx="7128">0</cx:pt>
          <cx:pt idx="7129">0</cx:pt>
          <cx:pt idx="7130">0</cx:pt>
          <cx:pt idx="7131">0</cx:pt>
          <cx:pt idx="7132">472.55000000000001</cx:pt>
          <cx:pt idx="7133">0</cx:pt>
          <cx:pt idx="7134">1630.5599999999999</cx:pt>
          <cx:pt idx="7135">0</cx:pt>
          <cx:pt idx="7136">0</cx:pt>
          <cx:pt idx="7137">0</cx:pt>
          <cx:pt idx="7138">0</cx:pt>
          <cx:pt idx="7139">714.30999999999995</cx:pt>
          <cx:pt idx="7140">0</cx:pt>
          <cx:pt idx="7141">0</cx:pt>
          <cx:pt idx="7142">0</cx:pt>
          <cx:pt idx="7143">0</cx:pt>
          <cx:pt idx="7144">0</cx:pt>
          <cx:pt idx="7145">0</cx:pt>
          <cx:pt idx="7146">0</cx:pt>
          <cx:pt idx="7147">1934.1300000000001</cx:pt>
          <cx:pt idx="7148">0</cx:pt>
          <cx:pt idx="7149">3628.4400000000001</cx:pt>
          <cx:pt idx="7150">1210.26</cx:pt>
          <cx:pt idx="7151">0</cx:pt>
          <cx:pt idx="7152">0</cx:pt>
          <cx:pt idx="7153">0</cx:pt>
          <cx:pt idx="7154">0</cx:pt>
          <cx:pt idx="7155">0</cx:pt>
          <cx:pt idx="7156">0</cx:pt>
          <cx:pt idx="7157">0</cx:pt>
          <cx:pt idx="7158">0</cx:pt>
          <cx:pt idx="7159">0</cx:pt>
          <cx:pt idx="7160">0</cx:pt>
          <cx:pt idx="7161">0</cx:pt>
          <cx:pt idx="7162">0</cx:pt>
          <cx:pt idx="7163">0</cx:pt>
          <cx:pt idx="7164">0</cx:pt>
          <cx:pt idx="7165">0</cx:pt>
          <cx:pt idx="7166">0</cx:pt>
          <cx:pt idx="7167">0</cx:pt>
          <cx:pt idx="7168">0</cx:pt>
          <cx:pt idx="7169">0</cx:pt>
          <cx:pt idx="7170">0</cx:pt>
          <cx:pt idx="7171">0</cx:pt>
          <cx:pt idx="7172">0</cx:pt>
          <cx:pt idx="7173">0</cx:pt>
          <cx:pt idx="7174">0</cx:pt>
          <cx:pt idx="7175">0</cx:pt>
          <cx:pt idx="7176">0</cx:pt>
          <cx:pt idx="7177">0</cx:pt>
          <cx:pt idx="7178">0</cx:pt>
          <cx:pt idx="7179">343.17000000000002</cx:pt>
          <cx:pt idx="7180">0</cx:pt>
          <cx:pt idx="7181">0</cx:pt>
          <cx:pt idx="7182">1331.0699999999999</cx:pt>
          <cx:pt idx="7183">0</cx:pt>
          <cx:pt idx="7184">77.5</cx:pt>
          <cx:pt idx="7185">0</cx:pt>
          <cx:pt idx="7186">0</cx:pt>
          <cx:pt idx="7187">2100</cx:pt>
          <cx:pt idx="7188">0</cx:pt>
          <cx:pt idx="7189">0</cx:pt>
          <cx:pt idx="7190">0</cx:pt>
          <cx:pt idx="7191">0</cx:pt>
          <cx:pt idx="7192">0</cx:pt>
          <cx:pt idx="7193">0</cx:pt>
          <cx:pt idx="7194">0</cx:pt>
          <cx:pt idx="7195">0</cx:pt>
          <cx:pt idx="7196">1008.88</cx:pt>
          <cx:pt idx="7197">0</cx:pt>
          <cx:pt idx="7198">0</cx:pt>
          <cx:pt idx="7199">0</cx:pt>
          <cx:pt idx="7200">0</cx:pt>
          <cx:pt idx="7201">0</cx:pt>
          <cx:pt idx="7202">0</cx:pt>
          <cx:pt idx="7203">860.22000000000003</cx:pt>
          <cx:pt idx="7204">0</cx:pt>
          <cx:pt idx="7205">0</cx:pt>
          <cx:pt idx="7206">0</cx:pt>
          <cx:pt idx="7207">0</cx:pt>
          <cx:pt idx="7208">0</cx:pt>
          <cx:pt idx="7209">495</cx:pt>
          <cx:pt idx="7210">0</cx:pt>
          <cx:pt idx="7211">0</cx:pt>
          <cx:pt idx="7212">0</cx:pt>
          <cx:pt idx="7213">1424.05</cx:pt>
          <cx:pt idx="7214">4996.1999999999998</cx:pt>
          <cx:pt idx="7215">0</cx:pt>
          <cx:pt idx="7216">0</cx:pt>
          <cx:pt idx="7217">0</cx:pt>
          <cx:pt idx="7218">0</cx:pt>
          <cx:pt idx="7219">0</cx:pt>
          <cx:pt idx="7220">5296.9200000000001</cx:pt>
          <cx:pt idx="7221">0</cx:pt>
          <cx:pt idx="7222">0</cx:pt>
          <cx:pt idx="7223">0</cx:pt>
          <cx:pt idx="7224">0</cx:pt>
          <cx:pt idx="7225">0</cx:pt>
          <cx:pt idx="7226">0</cx:pt>
          <cx:pt idx="7227">0</cx:pt>
          <cx:pt idx="7228">19955.990000000002</cx:pt>
          <cx:pt idx="7229">1144.76</cx:pt>
          <cx:pt idx="7230">971.39999999999998</cx:pt>
          <cx:pt idx="7231">0</cx:pt>
          <cx:pt idx="7232">1366.9200000000001</cx:pt>
          <cx:pt idx="7233">0</cx:pt>
          <cx:pt idx="7234">0</cx:pt>
          <cx:pt idx="7235">0</cx:pt>
          <cx:pt idx="7236">38.719999999999999</cx:pt>
          <cx:pt idx="7237">0</cx:pt>
          <cx:pt idx="7238">349.49000000000001</cx:pt>
          <cx:pt idx="7239">0</cx:pt>
          <cx:pt idx="7240">0</cx:pt>
          <cx:pt idx="7241">0</cx:pt>
          <cx:pt idx="7242">0</cx:pt>
          <cx:pt idx="7243">0</cx:pt>
          <cx:pt idx="7244">0</cx:pt>
          <cx:pt idx="7245">0</cx:pt>
          <cx:pt idx="7246">0</cx:pt>
          <cx:pt idx="7247">0</cx:pt>
          <cx:pt idx="7248">0</cx:pt>
          <cx:pt idx="7249">0</cx:pt>
          <cx:pt idx="7250">0</cx:pt>
          <cx:pt idx="7251">0</cx:pt>
          <cx:pt idx="7252">0</cx:pt>
          <cx:pt idx="7253">0</cx:pt>
          <cx:pt idx="7254">0</cx:pt>
          <cx:pt idx="7255">0</cx:pt>
          <cx:pt idx="7256">901.74000000000001</cx:pt>
          <cx:pt idx="7257">1000.05</cx:pt>
          <cx:pt idx="7258">2000.0999999999999</cx:pt>
          <cx:pt idx="7259">0</cx:pt>
          <cx:pt idx="7260">0</cx:pt>
          <cx:pt idx="7261">0</cx:pt>
          <cx:pt idx="7262">0</cx:pt>
          <cx:pt idx="7263">0</cx:pt>
          <cx:pt idx="7264">0</cx:pt>
          <cx:pt idx="7265">0</cx:pt>
          <cx:pt idx="7266">0</cx:pt>
          <cx:pt idx="7267">3746.1399999999999</cx:pt>
          <cx:pt idx="7268">376.83999999999997</cx:pt>
          <cx:pt idx="7269">0</cx:pt>
          <cx:pt idx="7270">0</cx:pt>
          <cx:pt idx="7271">0</cx:pt>
          <cx:pt idx="7272">0</cx:pt>
          <cx:pt idx="7273">0</cx:pt>
          <cx:pt idx="7274">0</cx:pt>
          <cx:pt idx="7275">0</cx:pt>
          <cx:pt idx="7276">0</cx:pt>
          <cx:pt idx="7277">0</cx:pt>
          <cx:pt idx="7278">305.44999999999999</cx:pt>
          <cx:pt idx="7279">0</cx:pt>
          <cx:pt idx="7280">499.01999999999998</cx:pt>
          <cx:pt idx="7281">7669.3999999999996</cx:pt>
          <cx:pt idx="7282">1453.1199999999999</cx:pt>
          <cx:pt idx="7283">0</cx:pt>
          <cx:pt idx="7284">0</cx:pt>
          <cx:pt idx="7285">0</cx:pt>
          <cx:pt idx="7286">3344.7399999999998</cx:pt>
          <cx:pt idx="7287">300</cx:pt>
          <cx:pt idx="7288">0</cx:pt>
          <cx:pt idx="7289">0</cx:pt>
          <cx:pt idx="7290">0</cx:pt>
          <cx:pt idx="7291">0</cx:pt>
          <cx:pt idx="7292">0</cx:pt>
          <cx:pt idx="7293">0</cx:pt>
          <cx:pt idx="7294">0</cx:pt>
          <cx:pt idx="7295">0</cx:pt>
          <cx:pt idx="7296">1.29</cx:pt>
          <cx:pt idx="7297">0</cx:pt>
          <cx:pt idx="7298">4949.7600000000002</cx:pt>
          <cx:pt idx="7299">0</cx:pt>
          <cx:pt idx="7300">0</cx:pt>
          <cx:pt idx="7301">0</cx:pt>
          <cx:pt idx="7302">0</cx:pt>
          <cx:pt idx="7303">0</cx:pt>
          <cx:pt idx="7304">500</cx:pt>
          <cx:pt idx="7305">0</cx:pt>
          <cx:pt idx="7306">0</cx:pt>
          <cx:pt idx="7307">0</cx:pt>
          <cx:pt idx="7308">0</cx:pt>
          <cx:pt idx="7309">0</cx:pt>
          <cx:pt idx="7310">0</cx:pt>
          <cx:pt idx="7311">198</cx:pt>
          <cx:pt idx="7312">0</cx:pt>
          <cx:pt idx="7313">458.30000000000001</cx:pt>
          <cx:pt idx="7314">0</cx:pt>
          <cx:pt idx="7315">0</cx:pt>
          <cx:pt idx="7316">0</cx:pt>
          <cx:pt idx="7317">0</cx:pt>
          <cx:pt idx="7318">0</cx:pt>
          <cx:pt idx="7319">5800</cx:pt>
          <cx:pt idx="7320">0</cx:pt>
          <cx:pt idx="7321">0</cx:pt>
          <cx:pt idx="7322">75</cx:pt>
          <cx:pt idx="7323">0</cx:pt>
          <cx:pt idx="7324">0</cx:pt>
          <cx:pt idx="7325">0</cx:pt>
          <cx:pt idx="7326">0</cx:pt>
          <cx:pt idx="7327">0</cx:pt>
          <cx:pt idx="7328">1000</cx:pt>
          <cx:pt idx="7329">0</cx:pt>
          <cx:pt idx="7330">0</cx:pt>
          <cx:pt idx="7331">0</cx:pt>
          <cx:pt idx="7332">0</cx:pt>
          <cx:pt idx="7333">0</cx:pt>
          <cx:pt idx="7334">0</cx:pt>
          <cx:pt idx="7335">0</cx:pt>
          <cx:pt idx="7336">0</cx:pt>
          <cx:pt idx="7337">0</cx:pt>
          <cx:pt idx="7338">3475.0999999999999</cx:pt>
          <cx:pt idx="7339">0</cx:pt>
          <cx:pt idx="7340">0</cx:pt>
          <cx:pt idx="7341">0</cx:pt>
          <cx:pt idx="7342">0</cx:pt>
          <cx:pt idx="7343">298.94</cx:pt>
          <cx:pt idx="7344">4667.6400000000003</cx:pt>
          <cx:pt idx="7345">397.25</cx:pt>
          <cx:pt idx="7346">2717.71</cx:pt>
          <cx:pt idx="7347">0</cx:pt>
          <cx:pt idx="7348">0</cx:pt>
          <cx:pt idx="7349">0</cx:pt>
          <cx:pt idx="7350">1916.4300000000001</cx:pt>
          <cx:pt idx="7351">0</cx:pt>
          <cx:pt idx="7352">0</cx:pt>
          <cx:pt idx="7353">0</cx:pt>
          <cx:pt idx="7354">0</cx:pt>
          <cx:pt idx="7355">0</cx:pt>
          <cx:pt idx="7356">0</cx:pt>
          <cx:pt idx="7357">0</cx:pt>
          <cx:pt idx="7358">0</cx:pt>
          <cx:pt idx="7359">919.40999999999997</cx:pt>
          <cx:pt idx="7360">0</cx:pt>
          <cx:pt idx="7361">0</cx:pt>
          <cx:pt idx="7362">0</cx:pt>
          <cx:pt idx="7363">0</cx:pt>
          <cx:pt idx="7364">0</cx:pt>
          <cx:pt idx="7365">0</cx:pt>
          <cx:pt idx="7366">0</cx:pt>
          <cx:pt idx="7367">0</cx:pt>
          <cx:pt idx="7368">0</cx:pt>
          <cx:pt idx="7369">0</cx:pt>
          <cx:pt idx="7370">0</cx:pt>
          <cx:pt idx="7371">0</cx:pt>
          <cx:pt idx="7372">566.62</cx:pt>
          <cx:pt idx="7373">250</cx:pt>
          <cx:pt idx="7374">0</cx:pt>
          <cx:pt idx="7375">0</cx:pt>
          <cx:pt idx="7376">0</cx:pt>
          <cx:pt idx="7377">375</cx:pt>
          <cx:pt idx="7378">0</cx:pt>
          <cx:pt idx="7379">0</cx:pt>
          <cx:pt idx="7380">0</cx:pt>
          <cx:pt idx="7381">0</cx:pt>
          <cx:pt idx="7382">0</cx:pt>
          <cx:pt idx="7383">493.66000000000003</cx:pt>
          <cx:pt idx="7384">0</cx:pt>
          <cx:pt idx="7385">0</cx:pt>
          <cx:pt idx="7386">0</cx:pt>
          <cx:pt idx="7387">0</cx:pt>
          <cx:pt idx="7388">0</cx:pt>
          <cx:pt idx="7389">0</cx:pt>
          <cx:pt idx="7390">50</cx:pt>
          <cx:pt idx="7391">0</cx:pt>
          <cx:pt idx="7392">0</cx:pt>
          <cx:pt idx="7393">4984.5</cx:pt>
          <cx:pt idx="7394">0</cx:pt>
          <cx:pt idx="7395">0</cx:pt>
          <cx:pt idx="7396">0</cx:pt>
          <cx:pt idx="7397">0</cx:pt>
          <cx:pt idx="7398">0</cx:pt>
          <cx:pt idx="7399">0</cx:pt>
          <cx:pt idx="7400">0</cx:pt>
          <cx:pt idx="7401">0</cx:pt>
          <cx:pt idx="7402">993.57000000000005</cx:pt>
          <cx:pt idx="7403">0</cx:pt>
          <cx:pt idx="7404">2153.6900000000001</cx:pt>
          <cx:pt idx="7405">0</cx:pt>
          <cx:pt idx="7406">0</cx:pt>
          <cx:pt idx="7407">0</cx:pt>
          <cx:pt idx="7408">0</cx:pt>
          <cx:pt idx="7409">0</cx:pt>
          <cx:pt idx="7410">0</cx:pt>
          <cx:pt idx="7411">0</cx:pt>
          <cx:pt idx="7412">0</cx:pt>
          <cx:pt idx="7413">0</cx:pt>
          <cx:pt idx="7414">0</cx:pt>
          <cx:pt idx="7415">2224.9299999999998</cx:pt>
          <cx:pt idx="7416">0</cx:pt>
          <cx:pt idx="7417">0</cx:pt>
          <cx:pt idx="7418">0</cx:pt>
          <cx:pt idx="7419">0</cx:pt>
          <cx:pt idx="7420">0</cx:pt>
          <cx:pt idx="7421">0</cx:pt>
          <cx:pt idx="7422">0</cx:pt>
          <cx:pt idx="7423">0</cx:pt>
          <cx:pt idx="7424">0</cx:pt>
          <cx:pt idx="7425">0</cx:pt>
          <cx:pt idx="7426">0</cx:pt>
          <cx:pt idx="7427">0</cx:pt>
          <cx:pt idx="7428">0</cx:pt>
          <cx:pt idx="7429">41.509999999999998</cx:pt>
          <cx:pt idx="7430">0</cx:pt>
          <cx:pt idx="7431">0</cx:pt>
          <cx:pt idx="7432">0</cx:pt>
          <cx:pt idx="7433">0</cx:pt>
          <cx:pt idx="7434">1500</cx:pt>
          <cx:pt idx="7435">0</cx:pt>
          <cx:pt idx="7436">1956.5</cx:pt>
          <cx:pt idx="7437">0</cx:pt>
          <cx:pt idx="7438">0</cx:pt>
          <cx:pt idx="7439">0</cx:pt>
          <cx:pt idx="7440">0</cx:pt>
          <cx:pt idx="7441">0</cx:pt>
          <cx:pt idx="7442">0</cx:pt>
          <cx:pt idx="7443">0</cx:pt>
          <cx:pt idx="7444">0</cx:pt>
          <cx:pt idx="7445">0</cx:pt>
          <cx:pt idx="7446">0</cx:pt>
          <cx:pt idx="7447">0</cx:pt>
          <cx:pt idx="7448">9311.6100000000006</cx:pt>
          <cx:pt idx="7449">0</cx:pt>
          <cx:pt idx="7450">0</cx:pt>
          <cx:pt idx="7451">0</cx:pt>
          <cx:pt idx="7452">0</cx:pt>
          <cx:pt idx="7453">4903.1400000000003</cx:pt>
          <cx:pt idx="7454">0</cx:pt>
          <cx:pt idx="7455">1031.95</cx:pt>
          <cx:pt idx="7456">0</cx:pt>
          <cx:pt idx="7457">0</cx:pt>
          <cx:pt idx="7458">0</cx:pt>
          <cx:pt idx="7459">0</cx:pt>
          <cx:pt idx="7460">0</cx:pt>
          <cx:pt idx="7461">1966.02</cx:pt>
          <cx:pt idx="7462">334.95999999999998</cx:pt>
          <cx:pt idx="7463">0</cx:pt>
          <cx:pt idx="7464">303.80000000000001</cx:pt>
          <cx:pt idx="7465">0</cx:pt>
          <cx:pt idx="7466">0</cx:pt>
          <cx:pt idx="7467">0</cx:pt>
          <cx:pt idx="7468">0</cx:pt>
          <cx:pt idx="7469">0</cx:pt>
          <cx:pt idx="7470">0</cx:pt>
          <cx:pt idx="7471">0</cx:pt>
          <cx:pt idx="7472">0</cx:pt>
          <cx:pt idx="7473">0</cx:pt>
          <cx:pt idx="7474">0</cx:pt>
          <cx:pt idx="7475">0</cx:pt>
          <cx:pt idx="7476">0</cx:pt>
          <cx:pt idx="7477">0</cx:pt>
          <cx:pt idx="7478">741.44000000000005</cx:pt>
          <cx:pt idx="7479">0</cx:pt>
          <cx:pt idx="7480">0</cx:pt>
          <cx:pt idx="7481">0</cx:pt>
          <cx:pt idx="7482">0</cx:pt>
          <cx:pt idx="7483">0</cx:pt>
          <cx:pt idx="7484">0</cx:pt>
          <cx:pt idx="7485">100</cx:pt>
          <cx:pt idx="7486">0</cx:pt>
          <cx:pt idx="7487">0</cx:pt>
          <cx:pt idx="7488">0</cx:pt>
          <cx:pt idx="7489">0</cx:pt>
          <cx:pt idx="7490">0</cx:pt>
          <cx:pt idx="7491">0</cx:pt>
          <cx:pt idx="7492">0</cx:pt>
          <cx:pt idx="7493">1000</cx:pt>
          <cx:pt idx="7494">0</cx:pt>
          <cx:pt idx="7495">138.11000000000001</cx:pt>
          <cx:pt idx="7496">0</cx:pt>
          <cx:pt idx="7497">0</cx:pt>
          <cx:pt idx="7498">0</cx:pt>
          <cx:pt idx="7499">0</cx:pt>
          <cx:pt idx="7500">0</cx:pt>
          <cx:pt idx="7501">0</cx:pt>
          <cx:pt idx="7502">2400</cx:pt>
          <cx:pt idx="7503">1282.0999999999999</cx:pt>
          <cx:pt idx="7504">0</cx:pt>
          <cx:pt idx="7505">7119.6800000000003</cx:pt>
          <cx:pt idx="7506">0</cx:pt>
          <cx:pt idx="7507">0</cx:pt>
          <cx:pt idx="7508">163.53</cx:pt>
          <cx:pt idx="7509">0</cx:pt>
          <cx:pt idx="7510">0</cx:pt>
          <cx:pt idx="7511">0</cx:pt>
          <cx:pt idx="7512">0</cx:pt>
          <cx:pt idx="7513">0</cx:pt>
          <cx:pt idx="7514">0</cx:pt>
          <cx:pt idx="7515">0</cx:pt>
          <cx:pt idx="7516">0</cx:pt>
          <cx:pt idx="7517">0</cx:pt>
          <cx:pt idx="7518">0</cx:pt>
          <cx:pt idx="7519">0</cx:pt>
          <cx:pt idx="7520">0</cx:pt>
          <cx:pt idx="7521">0</cx:pt>
          <cx:pt idx="7522">0</cx:pt>
          <cx:pt idx="7523">0</cx:pt>
          <cx:pt idx="7524">0</cx:pt>
          <cx:pt idx="7525">0</cx:pt>
          <cx:pt idx="7526">0</cx:pt>
          <cx:pt idx="7527">496.22000000000003</cx:pt>
          <cx:pt idx="7528">0</cx:pt>
          <cx:pt idx="7529">0</cx:pt>
          <cx:pt idx="7530">0</cx:pt>
          <cx:pt idx="7531">0</cx:pt>
          <cx:pt idx="7532">14.460000000000001</cx:pt>
          <cx:pt idx="7533">0</cx:pt>
          <cx:pt idx="7534">0</cx:pt>
          <cx:pt idx="7535">0</cx:pt>
          <cx:pt idx="7536">0</cx:pt>
          <cx:pt idx="7537">352.75999999999999</cx:pt>
          <cx:pt idx="7538">500</cx:pt>
          <cx:pt idx="7539">0</cx:pt>
          <cx:pt idx="7540">0</cx:pt>
          <cx:pt idx="7541">0</cx:pt>
          <cx:pt idx="7542">7151.6300000000001</cx:pt>
          <cx:pt idx="7543">0</cx:pt>
          <cx:pt idx="7544">0</cx:pt>
          <cx:pt idx="7545">0</cx:pt>
          <cx:pt idx="7546">0</cx:pt>
          <cx:pt idx="7547">0</cx:pt>
          <cx:pt idx="7548">0</cx:pt>
          <cx:pt idx="7549">0</cx:pt>
          <cx:pt idx="7550">0</cx:pt>
          <cx:pt idx="7551">0</cx:pt>
          <cx:pt idx="7552">0</cx:pt>
          <cx:pt idx="7553">0</cx:pt>
          <cx:pt idx="7554">0</cx:pt>
          <cx:pt idx="7555">0</cx:pt>
          <cx:pt idx="7556">0</cx:pt>
          <cx:pt idx="7557">0</cx:pt>
          <cx:pt idx="7558">0</cx:pt>
          <cx:pt idx="7559">0</cx:pt>
          <cx:pt idx="7560">0</cx:pt>
          <cx:pt idx="7561">0</cx:pt>
          <cx:pt idx="7562">0</cx:pt>
          <cx:pt idx="7563">0</cx:pt>
          <cx:pt idx="7564">795.37</cx:pt>
          <cx:pt idx="7565">0</cx:pt>
          <cx:pt idx="7566">0</cx:pt>
          <cx:pt idx="7567">0</cx:pt>
          <cx:pt idx="7568">0</cx:pt>
          <cx:pt idx="7569">0</cx:pt>
          <cx:pt idx="7570">0</cx:pt>
          <cx:pt idx="7571">0</cx:pt>
          <cx:pt idx="7572">0</cx:pt>
          <cx:pt idx="7573">0</cx:pt>
          <cx:pt idx="7574">0</cx:pt>
          <cx:pt idx="7575">0</cx:pt>
          <cx:pt idx="7576">0</cx:pt>
          <cx:pt idx="7577">0</cx:pt>
          <cx:pt idx="7578">0</cx:pt>
          <cx:pt idx="7579">0</cx:pt>
          <cx:pt idx="7580">0</cx:pt>
          <cx:pt idx="7581">0</cx:pt>
          <cx:pt idx="7582">0</cx:pt>
          <cx:pt idx="7583">0</cx:pt>
          <cx:pt idx="7584">0</cx:pt>
          <cx:pt idx="7585">0</cx:pt>
          <cx:pt idx="7586">0</cx:pt>
          <cx:pt idx="7587">1469.76</cx:pt>
          <cx:pt idx="7588">810</cx:pt>
          <cx:pt idx="7589">430.36000000000001</cx:pt>
          <cx:pt idx="7590">0</cx:pt>
          <cx:pt idx="7591">0</cx:pt>
          <cx:pt idx="7592">0</cx:pt>
          <cx:pt idx="7593">0</cx:pt>
          <cx:pt idx="7594">0</cx:pt>
          <cx:pt idx="7595">0</cx:pt>
          <cx:pt idx="7596">486.36000000000001</cx:pt>
          <cx:pt idx="7597">0</cx:pt>
          <cx:pt idx="7598">0</cx:pt>
          <cx:pt idx="7599">5012.8900000000003</cx:pt>
          <cx:pt idx="7600">0</cx:pt>
          <cx:pt idx="7601">0</cx:pt>
          <cx:pt idx="7602">0</cx:pt>
          <cx:pt idx="7603">0</cx:pt>
          <cx:pt idx="7604">0</cx:pt>
          <cx:pt idx="7605">0</cx:pt>
          <cx:pt idx="7606">0</cx:pt>
          <cx:pt idx="7607">0</cx:pt>
          <cx:pt idx="7608">0</cx:pt>
          <cx:pt idx="7609">0</cx:pt>
          <cx:pt idx="7610">0</cx:pt>
          <cx:pt idx="7611">0</cx:pt>
          <cx:pt idx="7612">2480</cx:pt>
          <cx:pt idx="7613">0</cx:pt>
          <cx:pt idx="7614">0</cx:pt>
          <cx:pt idx="7615">0</cx:pt>
          <cx:pt idx="7616">0</cx:pt>
          <cx:pt idx="7617">0</cx:pt>
          <cx:pt idx="7618">200</cx:pt>
          <cx:pt idx="7619">0</cx:pt>
          <cx:pt idx="7620">0</cx:pt>
          <cx:pt idx="7621">0</cx:pt>
          <cx:pt idx="7622">977.71000000000004</cx:pt>
          <cx:pt idx="7623">0</cx:pt>
          <cx:pt idx="7624">0</cx:pt>
          <cx:pt idx="7625">0</cx:pt>
          <cx:pt idx="7626">4809</cx:pt>
          <cx:pt idx="7627">0</cx:pt>
          <cx:pt idx="7628">4559.0500000000002</cx:pt>
          <cx:pt idx="7629">0</cx:pt>
          <cx:pt idx="7630">0</cx:pt>
          <cx:pt idx="7631">0</cx:pt>
          <cx:pt idx="7632">0</cx:pt>
          <cx:pt idx="7633">0</cx:pt>
          <cx:pt idx="7634">0</cx:pt>
          <cx:pt idx="7635">0</cx:pt>
          <cx:pt idx="7636">703.14999999999998</cx:pt>
          <cx:pt idx="7637">1175.3399999999999</cx:pt>
          <cx:pt idx="7638">0</cx:pt>
          <cx:pt idx="7639">0</cx:pt>
          <cx:pt idx="7640">0</cx:pt>
          <cx:pt idx="7641">0</cx:pt>
          <cx:pt idx="7642">0</cx:pt>
          <cx:pt idx="7643">7406.7799999999997</cx:pt>
          <cx:pt idx="7644">0</cx:pt>
          <cx:pt idx="7645">0</cx:pt>
          <cx:pt idx="7646">0</cx:pt>
          <cx:pt idx="7647">0</cx:pt>
          <cx:pt idx="7648">0</cx:pt>
          <cx:pt idx="7649">0</cx:pt>
          <cx:pt idx="7650">0</cx:pt>
          <cx:pt idx="7651">0</cx:pt>
          <cx:pt idx="7652">225</cx:pt>
          <cx:pt idx="7653">150</cx:pt>
          <cx:pt idx="7654">0</cx:pt>
          <cx:pt idx="7655">0</cx:pt>
          <cx:pt idx="7656">0</cx:pt>
          <cx:pt idx="7657">0</cx:pt>
          <cx:pt idx="7658">0</cx:pt>
          <cx:pt idx="7659">0</cx:pt>
          <cx:pt idx="7660">0</cx:pt>
          <cx:pt idx="7661">0</cx:pt>
          <cx:pt idx="7662">0</cx:pt>
          <cx:pt idx="7663">0</cx:pt>
          <cx:pt idx="7664">0</cx:pt>
          <cx:pt idx="7665">0</cx:pt>
          <cx:pt idx="7666">0</cx:pt>
          <cx:pt idx="7667">0</cx:pt>
          <cx:pt idx="7668">0</cx:pt>
          <cx:pt idx="7669">0</cx:pt>
          <cx:pt idx="7670">0</cx:pt>
          <cx:pt idx="7671">0</cx:pt>
          <cx:pt idx="7672">0</cx:pt>
          <cx:pt idx="7673">0</cx:pt>
          <cx:pt idx="7674">0</cx:pt>
          <cx:pt idx="7675">0</cx:pt>
          <cx:pt idx="7676">0</cx:pt>
          <cx:pt idx="7677">0</cx:pt>
          <cx:pt idx="7678">0</cx:pt>
          <cx:pt idx="7679">0</cx:pt>
          <cx:pt idx="7680">0</cx:pt>
          <cx:pt idx="7681">0</cx:pt>
          <cx:pt idx="7682">0</cx:pt>
          <cx:pt idx="7683">0</cx:pt>
          <cx:pt idx="7684">0</cx:pt>
          <cx:pt idx="7685">0</cx:pt>
          <cx:pt idx="7686">0</cx:pt>
          <cx:pt idx="7687">0</cx:pt>
          <cx:pt idx="7688">0</cx:pt>
          <cx:pt idx="7689">400.39999999999998</cx:pt>
          <cx:pt idx="7690">0</cx:pt>
          <cx:pt idx="7691">0</cx:pt>
          <cx:pt idx="7692">0</cx:pt>
          <cx:pt idx="7693">0</cx:pt>
          <cx:pt idx="7694">0</cx:pt>
          <cx:pt idx="7695">0</cx:pt>
          <cx:pt idx="7696">85</cx:pt>
          <cx:pt idx="7697">0</cx:pt>
          <cx:pt idx="7698">0</cx:pt>
          <cx:pt idx="7699">0</cx:pt>
          <cx:pt idx="7700">933.76999999999998</cx:pt>
          <cx:pt idx="7701">0</cx:pt>
          <cx:pt idx="7702">0</cx:pt>
          <cx:pt idx="7703">0</cx:pt>
          <cx:pt idx="7704">0</cx:pt>
          <cx:pt idx="7705">0</cx:pt>
          <cx:pt idx="7706">0</cx:pt>
          <cx:pt idx="7707">0</cx:pt>
          <cx:pt idx="7708">0</cx:pt>
          <cx:pt idx="7709">0</cx:pt>
          <cx:pt idx="7710">0</cx:pt>
          <cx:pt idx="7711">0</cx:pt>
          <cx:pt idx="7712">797.23000000000002</cx:pt>
          <cx:pt idx="7713">0</cx:pt>
          <cx:pt idx="7714">2745.1399999999999</cx:pt>
          <cx:pt idx="7715">0</cx:pt>
          <cx:pt idx="7716">0</cx:pt>
          <cx:pt idx="7717">0</cx:pt>
          <cx:pt idx="7718">0</cx:pt>
          <cx:pt idx="7719">0</cx:pt>
          <cx:pt idx="7720">0</cx:pt>
          <cx:pt idx="7721">0</cx:pt>
          <cx:pt idx="7722">0</cx:pt>
          <cx:pt idx="7723">0</cx:pt>
          <cx:pt idx="7724">0</cx:pt>
          <cx:pt idx="7725">845.16999999999996</cx:pt>
          <cx:pt idx="7726">0</cx:pt>
          <cx:pt idx="7727">0</cx:pt>
          <cx:pt idx="7728">0</cx:pt>
          <cx:pt idx="7729">0</cx:pt>
          <cx:pt idx="7730">0</cx:pt>
          <cx:pt idx="7731">0</cx:pt>
          <cx:pt idx="7732">639.90999999999997</cx:pt>
          <cx:pt idx="7733">0</cx:pt>
          <cx:pt idx="7734">0</cx:pt>
          <cx:pt idx="7735">0</cx:pt>
          <cx:pt idx="7736">0</cx:pt>
          <cx:pt idx="7737">4880.5799999999999</cx:pt>
          <cx:pt idx="7738">0</cx:pt>
          <cx:pt idx="7739">0</cx:pt>
          <cx:pt idx="7740">0</cx:pt>
          <cx:pt idx="7741">9595.8700000000008</cx:pt>
          <cx:pt idx="7742">0</cx:pt>
          <cx:pt idx="7743">0</cx:pt>
          <cx:pt idx="7744">0</cx:pt>
          <cx:pt idx="7745">0</cx:pt>
          <cx:pt idx="7746">0</cx:pt>
          <cx:pt idx="7747">0</cx:pt>
          <cx:pt idx="7748">0</cx:pt>
          <cx:pt idx="7749">608.35000000000002</cx:pt>
          <cx:pt idx="7750">307.76999999999998</cx:pt>
          <cx:pt idx="7751">289.88</cx:pt>
          <cx:pt idx="7752">0</cx:pt>
          <cx:pt idx="7753">0</cx:pt>
          <cx:pt idx="7754">0</cx:pt>
          <cx:pt idx="7755">0</cx:pt>
          <cx:pt idx="7756">0</cx:pt>
          <cx:pt idx="7757">0</cx:pt>
          <cx:pt idx="7758">0</cx:pt>
          <cx:pt idx="7759">0</cx:pt>
          <cx:pt idx="7760">0</cx:pt>
          <cx:pt idx="7761">0</cx:pt>
          <cx:pt idx="7762">0</cx:pt>
          <cx:pt idx="7763">0</cx:pt>
          <cx:pt idx="7764">0</cx:pt>
          <cx:pt idx="7765">0</cx:pt>
          <cx:pt idx="7766">0</cx:pt>
          <cx:pt idx="7767">0</cx:pt>
          <cx:pt idx="7768">0</cx:pt>
          <cx:pt idx="7769">0</cx:pt>
          <cx:pt idx="7770">1004.15</cx:pt>
          <cx:pt idx="7771">0</cx:pt>
          <cx:pt idx="7772">0</cx:pt>
          <cx:pt idx="7773">4983.96</cx:pt>
          <cx:pt idx="7774">0</cx:pt>
          <cx:pt idx="7775">0</cx:pt>
          <cx:pt idx="7776">0</cx:pt>
          <cx:pt idx="7777">0</cx:pt>
          <cx:pt idx="7778">0</cx:pt>
          <cx:pt idx="7779">0</cx:pt>
          <cx:pt idx="7780">5696.25</cx:pt>
          <cx:pt idx="7781">0</cx:pt>
          <cx:pt idx="7782">0</cx:pt>
          <cx:pt idx="7783">0</cx:pt>
          <cx:pt idx="7784">0</cx:pt>
          <cx:pt idx="7785">0</cx:pt>
          <cx:pt idx="7786">0</cx:pt>
          <cx:pt idx="7787">0</cx:pt>
          <cx:pt idx="7788">0</cx:pt>
          <cx:pt idx="7789">0</cx:pt>
          <cx:pt idx="7790">0</cx:pt>
          <cx:pt idx="7791">0</cx:pt>
          <cx:pt idx="7792">1455.6300000000001</cx:pt>
          <cx:pt idx="7793">1002.76</cx:pt>
          <cx:pt idx="7794">0</cx:pt>
          <cx:pt idx="7795">0</cx:pt>
          <cx:pt idx="7796">0</cx:pt>
          <cx:pt idx="7797">0</cx:pt>
          <cx:pt idx="7798">0</cx:pt>
          <cx:pt idx="7799">0</cx:pt>
          <cx:pt idx="7800">0</cx:pt>
          <cx:pt idx="7801">0</cx:pt>
          <cx:pt idx="7802">0</cx:pt>
          <cx:pt idx="7803">0</cx:pt>
          <cx:pt idx="7804">0</cx:pt>
          <cx:pt idx="7805">0</cx:pt>
          <cx:pt idx="7806">0</cx:pt>
          <cx:pt idx="7807">0</cx:pt>
          <cx:pt idx="7808">402</cx:pt>
          <cx:pt idx="7809">0</cx:pt>
          <cx:pt idx="7810">0</cx:pt>
          <cx:pt idx="7811">0</cx:pt>
          <cx:pt idx="7812">915.25999999999999</cx:pt>
          <cx:pt idx="7813">0</cx:pt>
          <cx:pt idx="7814">0</cx:pt>
          <cx:pt idx="7815">0</cx:pt>
          <cx:pt idx="7816">0</cx:pt>
          <cx:pt idx="7817">0</cx:pt>
          <cx:pt idx="7818">0</cx:pt>
          <cx:pt idx="7819">0</cx:pt>
          <cx:pt idx="7820">0</cx:pt>
          <cx:pt idx="7821">0</cx:pt>
          <cx:pt idx="7822">200</cx:pt>
          <cx:pt idx="7823">121.81999999999999</cx:pt>
          <cx:pt idx="7824">0</cx:pt>
          <cx:pt idx="7825">0</cx:pt>
          <cx:pt idx="7826">0</cx:pt>
          <cx:pt idx="7827">0</cx:pt>
          <cx:pt idx="7828">0</cx:pt>
          <cx:pt idx="7829">0</cx:pt>
          <cx:pt idx="7830">0</cx:pt>
          <cx:pt idx="7831">396.04000000000002</cx:pt>
          <cx:pt idx="7832">4339.6099999999997</cx:pt>
          <cx:pt idx="7833">0</cx:pt>
          <cx:pt idx="7834">0</cx:pt>
          <cx:pt idx="7835">0</cx:pt>
          <cx:pt idx="7836">0</cx:pt>
          <cx:pt idx="7837">0</cx:pt>
          <cx:pt idx="7838">0</cx:pt>
          <cx:pt idx="7839">0</cx:pt>
          <cx:pt idx="7840">0</cx:pt>
          <cx:pt idx="7841">0</cx:pt>
          <cx:pt idx="7842">2050.6399999999999</cx:pt>
          <cx:pt idx="7843">0</cx:pt>
          <cx:pt idx="7844">0</cx:pt>
          <cx:pt idx="7845">0</cx:pt>
          <cx:pt idx="7846">0</cx:pt>
          <cx:pt idx="7847">0</cx:pt>
          <cx:pt idx="7848">2248.02</cx:pt>
          <cx:pt idx="7849">0</cx:pt>
          <cx:pt idx="7850">0</cx:pt>
          <cx:pt idx="7851">0</cx:pt>
          <cx:pt idx="7852">0</cx:pt>
          <cx:pt idx="7853">0</cx:pt>
          <cx:pt idx="7854">0</cx:pt>
          <cx:pt idx="7855">0</cx:pt>
          <cx:pt idx="7856">0</cx:pt>
          <cx:pt idx="7857">1965.74</cx:pt>
          <cx:pt idx="7858">0</cx:pt>
          <cx:pt idx="7859">0</cx:pt>
          <cx:pt idx="7860">2298.6100000000001</cx:pt>
          <cx:pt idx="7861">0</cx:pt>
          <cx:pt idx="7862">0</cx:pt>
          <cx:pt idx="7863">0</cx:pt>
          <cx:pt idx="7864">0</cx:pt>
          <cx:pt idx="7865">0</cx:pt>
          <cx:pt idx="7866">0</cx:pt>
          <cx:pt idx="7867">0</cx:pt>
          <cx:pt idx="7868">0</cx:pt>
          <cx:pt idx="7869">0</cx:pt>
          <cx:pt idx="7870">0</cx:pt>
          <cx:pt idx="7871">0</cx:pt>
          <cx:pt idx="7872">0</cx:pt>
          <cx:pt idx="7873">0</cx:pt>
          <cx:pt idx="7874">0</cx:pt>
          <cx:pt idx="7875">0</cx:pt>
          <cx:pt idx="7876">0</cx:pt>
          <cx:pt idx="7877">0</cx:pt>
          <cx:pt idx="7878">0</cx:pt>
          <cx:pt idx="7879">0</cx:pt>
          <cx:pt idx="7880">0</cx:pt>
          <cx:pt idx="7881">0</cx:pt>
          <cx:pt idx="7882">0</cx:pt>
          <cx:pt idx="7883">0</cx:pt>
          <cx:pt idx="7884">0</cx:pt>
          <cx:pt idx="7885">0</cx:pt>
          <cx:pt idx="7886">0</cx:pt>
          <cx:pt idx="7887">0</cx:pt>
          <cx:pt idx="7888">239.03</cx:pt>
          <cx:pt idx="7889">0</cx:pt>
          <cx:pt idx="7890">482.11000000000001</cx:pt>
          <cx:pt idx="7891">0</cx:pt>
          <cx:pt idx="7892">0</cx:pt>
          <cx:pt idx="7893">0</cx:pt>
          <cx:pt idx="7894">5150</cx:pt>
          <cx:pt idx="7895">3089.46</cx:pt>
          <cx:pt idx="7896">0</cx:pt>
          <cx:pt idx="7897">0</cx:pt>
          <cx:pt idx="7898">0</cx:pt>
          <cx:pt idx="7899">0</cx:pt>
          <cx:pt idx="7900">295.13</cx:pt>
          <cx:pt idx="7901">0</cx:pt>
          <cx:pt idx="7902">0</cx:pt>
          <cx:pt idx="7903">0</cx:pt>
          <cx:pt idx="7904">0</cx:pt>
          <cx:pt idx="7905">0</cx:pt>
          <cx:pt idx="7906">0</cx:pt>
          <cx:pt idx="7907">0</cx:pt>
          <cx:pt idx="7908">0</cx:pt>
          <cx:pt idx="7909">0</cx:pt>
          <cx:pt idx="7910">0</cx:pt>
          <cx:pt idx="7911">388.11000000000001</cx:pt>
          <cx:pt idx="7912">0</cx:pt>
          <cx:pt idx="7913">0</cx:pt>
          <cx:pt idx="7914">0</cx:pt>
          <cx:pt idx="7915">0</cx:pt>
          <cx:pt idx="7916">0</cx:pt>
          <cx:pt idx="7917">891.03000000000009</cx:pt>
          <cx:pt idx="7918">0</cx:pt>
          <cx:pt idx="7919">390</cx:pt>
          <cx:pt idx="7920">1538.8499999999999</cx:pt>
          <cx:pt idx="7921">0</cx:pt>
          <cx:pt idx="7922">0</cx:pt>
          <cx:pt idx="7923">0</cx:pt>
          <cx:pt idx="7924">0</cx:pt>
          <cx:pt idx="7925">0</cx:pt>
          <cx:pt idx="7926">0</cx:pt>
          <cx:pt idx="7927">0</cx:pt>
          <cx:pt idx="7928">0</cx:pt>
          <cx:pt idx="7929">0</cx:pt>
          <cx:pt idx="7930">0</cx:pt>
          <cx:pt idx="7931">0</cx:pt>
          <cx:pt idx="7932">0</cx:pt>
          <cx:pt idx="7933">0</cx:pt>
          <cx:pt idx="7934">0</cx:pt>
          <cx:pt idx="7935">0</cx:pt>
          <cx:pt idx="7936">0</cx:pt>
          <cx:pt idx="7937">0</cx:pt>
          <cx:pt idx="7938">0</cx:pt>
          <cx:pt idx="7939">0</cx:pt>
          <cx:pt idx="7940">0</cx:pt>
          <cx:pt idx="7941">0</cx:pt>
          <cx:pt idx="7942">4500.7200000000003</cx:pt>
          <cx:pt idx="7943">0</cx:pt>
          <cx:pt idx="7944">0</cx:pt>
          <cx:pt idx="7945">0</cx:pt>
          <cx:pt idx="7946">0</cx:pt>
          <cx:pt idx="7947">0</cx:pt>
          <cx:pt idx="7948">0</cx:pt>
          <cx:pt idx="7949">0</cx:pt>
          <cx:pt idx="7950">1000</cx:pt>
          <cx:pt idx="7951">0</cx:pt>
          <cx:pt idx="7952">0</cx:pt>
          <cx:pt idx="7953">0</cx:pt>
          <cx:pt idx="7954">0</cx:pt>
          <cx:pt idx="7955">0</cx:pt>
          <cx:pt idx="7956">0</cx:pt>
          <cx:pt idx="7957">0</cx:pt>
          <cx:pt idx="7958">0</cx:pt>
          <cx:pt idx="7959">0</cx:pt>
          <cx:pt idx="7960">0</cx:pt>
          <cx:pt idx="7961">0</cx:pt>
          <cx:pt idx="7962">0</cx:pt>
          <cx:pt idx="7963">1339</cx:pt>
          <cx:pt idx="7964">300</cx:pt>
          <cx:pt idx="7965">0</cx:pt>
          <cx:pt idx="7966">0</cx:pt>
          <cx:pt idx="7967">1392.6700000000001</cx:pt>
          <cx:pt idx="7968">0</cx:pt>
          <cx:pt idx="7969">155</cx:pt>
          <cx:pt idx="7970">0</cx:pt>
          <cx:pt idx="7971">0</cx:pt>
          <cx:pt idx="7972">0</cx:pt>
          <cx:pt idx="7973">0</cx:pt>
          <cx:pt idx="7974">0</cx:pt>
          <cx:pt idx="7975">0</cx:pt>
          <cx:pt idx="7976">0</cx:pt>
          <cx:pt idx="7977">0</cx:pt>
          <cx:pt idx="7978">0</cx:pt>
          <cx:pt idx="7979">0</cx:pt>
          <cx:pt idx="7980">0</cx:pt>
          <cx:pt idx="7981">0</cx:pt>
          <cx:pt idx="7982">0</cx:pt>
          <cx:pt idx="7983">0</cx:pt>
          <cx:pt idx="7984">0</cx:pt>
          <cx:pt idx="7985">0</cx:pt>
          <cx:pt idx="7986">0</cx:pt>
          <cx:pt idx="7987">0</cx:pt>
          <cx:pt idx="7988">394.58999999999997</cx:pt>
          <cx:pt idx="7989">0</cx:pt>
          <cx:pt idx="7990">0</cx:pt>
          <cx:pt idx="7991">0</cx:pt>
          <cx:pt idx="7992">0</cx:pt>
          <cx:pt idx="7993">4752.7800000000007</cx:pt>
          <cx:pt idx="7994">0</cx:pt>
          <cx:pt idx="7995">0</cx:pt>
          <cx:pt idx="7996">208.90000000000001</cx:pt>
          <cx:pt idx="7997">0</cx:pt>
          <cx:pt idx="7998">930</cx:pt>
          <cx:pt idx="7999">0</cx:pt>
          <cx:pt idx="8000">952.79999999999995</cx:pt>
          <cx:pt idx="8001">0</cx:pt>
          <cx:pt idx="8002">0</cx:pt>
          <cx:pt idx="8003">0</cx:pt>
          <cx:pt idx="8004">0</cx:pt>
          <cx:pt idx="8005">0</cx:pt>
          <cx:pt idx="8006">0</cx:pt>
          <cx:pt idx="8007">339</cx:pt>
          <cx:pt idx="8008">0</cx:pt>
          <cx:pt idx="8009">0</cx:pt>
          <cx:pt idx="8010">3000</cx:pt>
          <cx:pt idx="8011">0</cx:pt>
          <cx:pt idx="8012">0</cx:pt>
          <cx:pt idx="8013">0</cx:pt>
          <cx:pt idx="8014">0</cx:pt>
          <cx:pt idx="8015">0</cx:pt>
          <cx:pt idx="8016">1417.5</cx:pt>
          <cx:pt idx="8017">0</cx:pt>
          <cx:pt idx="8018">0</cx:pt>
          <cx:pt idx="8019">0</cx:pt>
          <cx:pt idx="8020">0</cx:pt>
          <cx:pt idx="8021">0</cx:pt>
          <cx:pt idx="8022">0</cx:pt>
          <cx:pt idx="8023">0</cx:pt>
          <cx:pt idx="8024">0</cx:pt>
          <cx:pt idx="8025">0</cx:pt>
          <cx:pt idx="8026">0</cx:pt>
          <cx:pt idx="8027">0</cx:pt>
          <cx:pt idx="8028">0</cx:pt>
          <cx:pt idx="8029">0</cx:pt>
          <cx:pt idx="8030">0</cx:pt>
          <cx:pt idx="8031">995.04999999999995</cx:pt>
          <cx:pt idx="8032">931.30999999999995</cx:pt>
          <cx:pt idx="8033">0</cx:pt>
          <cx:pt idx="8034">0</cx:pt>
          <cx:pt idx="8035">0</cx:pt>
          <cx:pt idx="8036">0</cx:pt>
          <cx:pt idx="8037">0</cx:pt>
          <cx:pt idx="8038">0</cx:pt>
          <cx:pt idx="8039">0</cx:pt>
          <cx:pt idx="8040">0</cx:pt>
          <cx:pt idx="8041">0</cx:pt>
          <cx:pt idx="8042">1062.9200000000001</cx:pt>
          <cx:pt idx="8043">0</cx:pt>
          <cx:pt idx="8044">0</cx:pt>
          <cx:pt idx="8045">2276.3800000000001</cx:pt>
          <cx:pt idx="8046">0</cx:pt>
          <cx:pt idx="8047">0</cx:pt>
          <cx:pt idx="8048">0</cx:pt>
          <cx:pt idx="8049">0</cx:pt>
          <cx:pt idx="8050">0</cx:pt>
          <cx:pt idx="8051">1244</cx:pt>
          <cx:pt idx="8052">0</cx:pt>
          <cx:pt idx="8053">1561.99</cx:pt>
          <cx:pt idx="8054">0</cx:pt>
          <cx:pt idx="8055">0</cx:pt>
          <cx:pt idx="8056">0</cx:pt>
          <cx:pt idx="8057">987.62</cx:pt>
          <cx:pt idx="8058">0</cx:pt>
          <cx:pt idx="8059">0</cx:pt>
          <cx:pt idx="8060">0</cx:pt>
          <cx:pt idx="8061">0</cx:pt>
          <cx:pt idx="8062">0</cx:pt>
          <cx:pt idx="8063">0</cx:pt>
          <cx:pt idx="8064">0</cx:pt>
          <cx:pt idx="8065">0</cx:pt>
          <cx:pt idx="8066">0</cx:pt>
          <cx:pt idx="8067">0</cx:pt>
          <cx:pt idx="8068">0</cx:pt>
          <cx:pt idx="8069">0</cx:pt>
          <cx:pt idx="8070">3927.48</cx:pt>
          <cx:pt idx="8071">428.87</cx:pt>
          <cx:pt idx="8072">0</cx:pt>
          <cx:pt idx="8073">0</cx:pt>
          <cx:pt idx="8074">1718.5599999999999</cx:pt>
          <cx:pt idx="8075">472.19999999999999</cx:pt>
          <cx:pt idx="8076">0</cx:pt>
          <cx:pt idx="8077">3000.1900000000001</cx:pt>
          <cx:pt idx="8078">0</cx:pt>
          <cx:pt idx="8079">0</cx:pt>
          <cx:pt idx="8080">534.25</cx:pt>
          <cx:pt idx="8081">0</cx:pt>
          <cx:pt idx="8082">0</cx:pt>
          <cx:pt idx="8083">0</cx:pt>
          <cx:pt idx="8084">100</cx:pt>
          <cx:pt idx="8085">0</cx:pt>
          <cx:pt idx="8086">0</cx:pt>
          <cx:pt idx="8087">2518.4499999999998</cx:pt>
          <cx:pt idx="8088">0</cx:pt>
          <cx:pt idx="8089">0</cx:pt>
          <cx:pt idx="8090">43.899999999999999</cx:pt>
          <cx:pt idx="8091">4416.9799999999996</cx:pt>
          <cx:pt idx="8092">472.5</cx:pt>
          <cx:pt idx="8093">0</cx:pt>
          <cx:pt idx="8094">0</cx:pt>
          <cx:pt idx="8095">0</cx:pt>
          <cx:pt idx="8096">0</cx:pt>
          <cx:pt idx="8097">2023.4200000000001</cx:pt>
          <cx:pt idx="8098">0</cx:pt>
          <cx:pt idx="8099">0</cx:pt>
          <cx:pt idx="8100">0</cx:pt>
          <cx:pt idx="8101">0</cx:pt>
          <cx:pt idx="8102">0</cx:pt>
          <cx:pt idx="8103">6628.3299999999999</cx:pt>
          <cx:pt idx="8104">0</cx:pt>
          <cx:pt idx="8105">0</cx:pt>
          <cx:pt idx="8106">604.62</cx:pt>
          <cx:pt idx="8107">0</cx:pt>
          <cx:pt idx="8108">0</cx:pt>
          <cx:pt idx="8109">0</cx:pt>
          <cx:pt idx="8110">282.39999999999998</cx:pt>
          <cx:pt idx="8111">0</cx:pt>
          <cx:pt idx="8112">0</cx:pt>
          <cx:pt idx="8113">0</cx:pt>
          <cx:pt idx="8114">0</cx:pt>
          <cx:pt idx="8115">0</cx:pt>
          <cx:pt idx="8116">0</cx:pt>
          <cx:pt idx="8117">6498.8999999999996</cx:pt>
          <cx:pt idx="8118">0</cx:pt>
          <cx:pt idx="8119">0</cx:pt>
          <cx:pt idx="8120">0</cx:pt>
          <cx:pt idx="8121">0</cx:pt>
          <cx:pt idx="8122">0</cx:pt>
          <cx:pt idx="8123">0</cx:pt>
          <cx:pt idx="8124">0</cx:pt>
          <cx:pt idx="8125">0</cx:pt>
          <cx:pt idx="8126">0</cx:pt>
          <cx:pt idx="8127">0</cx:pt>
          <cx:pt idx="8128">0</cx:pt>
          <cx:pt idx="8129">114</cx:pt>
          <cx:pt idx="8130">0</cx:pt>
          <cx:pt idx="8131">0</cx:pt>
          <cx:pt idx="8132">0</cx:pt>
          <cx:pt idx="8133">0</cx:pt>
          <cx:pt idx="8134">0</cx:pt>
          <cx:pt idx="8135">0</cx:pt>
          <cx:pt idx="8136">968.47000000000003</cx:pt>
          <cx:pt idx="8137">4887.4099999999999</cx:pt>
          <cx:pt idx="8138">0</cx:pt>
          <cx:pt idx="8139">0</cx:pt>
          <cx:pt idx="8140">0</cx:pt>
          <cx:pt idx="8141">0</cx:pt>
          <cx:pt idx="8142">0</cx:pt>
          <cx:pt idx="8143">0</cx:pt>
          <cx:pt idx="8144">0</cx:pt>
          <cx:pt idx="8145">0</cx:pt>
          <cx:pt idx="8146">0</cx:pt>
          <cx:pt idx="8147">4986.3000000000002</cx:pt>
          <cx:pt idx="8148">0</cx:pt>
          <cx:pt idx="8149">0</cx:pt>
          <cx:pt idx="8150">0</cx:pt>
          <cx:pt idx="8151">0</cx:pt>
          <cx:pt idx="8152">0</cx:pt>
          <cx:pt idx="8153">0</cx:pt>
          <cx:pt idx="8154">0</cx:pt>
          <cx:pt idx="8155">0</cx:pt>
          <cx:pt idx="8156">0</cx:pt>
          <cx:pt idx="8157">0</cx:pt>
          <cx:pt idx="8158">0</cx:pt>
          <cx:pt idx="8159">0</cx:pt>
          <cx:pt idx="8160">0</cx:pt>
          <cx:pt idx="8161">4594.6800000000003</cx:pt>
          <cx:pt idx="8162">0</cx:pt>
          <cx:pt idx="8163">999.99000000000001</cx:pt>
          <cx:pt idx="8164">0</cx:pt>
          <cx:pt idx="8165">0</cx:pt>
          <cx:pt idx="8166">0</cx:pt>
          <cx:pt idx="8167">0</cx:pt>
          <cx:pt idx="8168">0</cx:pt>
          <cx:pt idx="8169">0</cx:pt>
          <cx:pt idx="8170">0</cx:pt>
          <cx:pt idx="8171">0</cx:pt>
          <cx:pt idx="8172">0</cx:pt>
          <cx:pt idx="8173">0</cx:pt>
          <cx:pt idx="8174">1302.1900000000001</cx:pt>
          <cx:pt idx="8175">0</cx:pt>
          <cx:pt idx="8176">0</cx:pt>
          <cx:pt idx="8177">2917.5700000000002</cx:pt>
          <cx:pt idx="8178">0</cx:pt>
          <cx:pt idx="8179">0</cx:pt>
          <cx:pt idx="8180">0</cx:pt>
          <cx:pt idx="8181">0</cx:pt>
          <cx:pt idx="8182">1010.71</cx:pt>
          <cx:pt idx="8183">0</cx:pt>
          <cx:pt idx="8184">0</cx:pt>
          <cx:pt idx="8185">0</cx:pt>
          <cx:pt idx="8186">0</cx:pt>
          <cx:pt idx="8187">0</cx:pt>
          <cx:pt idx="8188">1970</cx:pt>
          <cx:pt idx="8189">0</cx:pt>
          <cx:pt idx="8190">0</cx:pt>
          <cx:pt idx="8191">0</cx:pt>
          <cx:pt idx="8192">0</cx:pt>
          <cx:pt idx="8193">0</cx:pt>
          <cx:pt idx="8194">0</cx:pt>
          <cx:pt idx="8195">0</cx:pt>
          <cx:pt idx="8196">284.81</cx:pt>
          <cx:pt idx="8197">0</cx:pt>
          <cx:pt idx="8198">0</cx:pt>
          <cx:pt idx="8199">0</cx:pt>
          <cx:pt idx="8200">0</cx:pt>
          <cx:pt idx="8201">0</cx:pt>
          <cx:pt idx="8202">0</cx:pt>
          <cx:pt idx="8203">457</cx:pt>
          <cx:pt idx="8204">0</cx:pt>
          <cx:pt idx="8205">913.00999999999999</cx:pt>
          <cx:pt idx="8206">0</cx:pt>
          <cx:pt idx="8207">0</cx:pt>
          <cx:pt idx="8208">0</cx:pt>
          <cx:pt idx="8209">0</cx:pt>
          <cx:pt idx="8210">0</cx:pt>
          <cx:pt idx="8211">0</cx:pt>
          <cx:pt idx="8212">0</cx:pt>
          <cx:pt idx="8213">0</cx:pt>
          <cx:pt idx="8214">0</cx:pt>
          <cx:pt idx="8215">0</cx:pt>
          <cx:pt idx="8216">485.88999999999999</cx:pt>
          <cx:pt idx="8217">0</cx:pt>
          <cx:pt idx="8218">0</cx:pt>
          <cx:pt idx="8219">13766.74</cx:pt>
          <cx:pt idx="8220">0</cx:pt>
          <cx:pt idx="8221">0</cx:pt>
          <cx:pt idx="8222">0</cx:pt>
          <cx:pt idx="8223">2170</cx:pt>
          <cx:pt idx="8224">0</cx:pt>
          <cx:pt idx="8225">0</cx:pt>
          <cx:pt idx="8226">8000</cx:pt>
          <cx:pt idx="8227">0</cx:pt>
          <cx:pt idx="8228">0</cx:pt>
          <cx:pt idx="8229">0</cx:pt>
          <cx:pt idx="8230">0</cx:pt>
          <cx:pt idx="8231">0</cx:pt>
          <cx:pt idx="8232">50</cx:pt>
          <cx:pt idx="8233">0</cx:pt>
          <cx:pt idx="8234">0</cx:pt>
          <cx:pt idx="8235">0</cx:pt>
          <cx:pt idx="8236">0</cx:pt>
          <cx:pt idx="8237">0</cx:pt>
          <cx:pt idx="8238">0</cx:pt>
          <cx:pt idx="8239">0</cx:pt>
          <cx:pt idx="8240">0</cx:pt>
          <cx:pt idx="8241">0</cx:pt>
          <cx:pt idx="8242">0</cx:pt>
          <cx:pt idx="8243">996.78999999999996</cx:pt>
          <cx:pt idx="8244">2598.6599999999999</cx:pt>
          <cx:pt idx="8245">0</cx:pt>
          <cx:pt idx="8246">0</cx:pt>
          <cx:pt idx="8247">0</cx:pt>
          <cx:pt idx="8248">0</cx:pt>
          <cx:pt idx="8249">0</cx:pt>
          <cx:pt idx="8250">0</cx:pt>
          <cx:pt idx="8251">189.61000000000001</cx:pt>
          <cx:pt idx="8252">0</cx:pt>
          <cx:pt idx="8253">0</cx:pt>
          <cx:pt idx="8254">0</cx:pt>
          <cx:pt idx="8255">37.5</cx:pt>
          <cx:pt idx="8256">0</cx:pt>
          <cx:pt idx="8257">0</cx:pt>
          <cx:pt idx="8258">0</cx:pt>
          <cx:pt idx="8259">0</cx:pt>
          <cx:pt idx="8260">0</cx:pt>
          <cx:pt idx="8261">0</cx:pt>
          <cx:pt idx="8262">0</cx:pt>
          <cx:pt idx="8263">0</cx:pt>
          <cx:pt idx="8264">317.10000000000002</cx:pt>
          <cx:pt idx="8265">40</cx:pt>
          <cx:pt idx="8266">0</cx:pt>
          <cx:pt idx="8267">1472.5</cx:pt>
          <cx:pt idx="8268">1976</cx:pt>
          <cx:pt idx="8269">0</cx:pt>
          <cx:pt idx="8270">0</cx:pt>
          <cx:pt idx="8271">0</cx:pt>
          <cx:pt idx="8272">0</cx:pt>
          <cx:pt idx="8273">0</cx:pt>
          <cx:pt idx="8274">3000</cx:pt>
          <cx:pt idx="8275">0</cx:pt>
          <cx:pt idx="8276">0</cx:pt>
          <cx:pt idx="8277">0</cx:pt>
          <cx:pt idx="8278">0</cx:pt>
          <cx:pt idx="8279">4168.54</cx:pt>
          <cx:pt idx="8280">764.48000000000002</cx:pt>
          <cx:pt idx="8281">0</cx:pt>
          <cx:pt idx="8282">0.12</cx:pt>
          <cx:pt idx="8283">0</cx:pt>
          <cx:pt idx="8284">0</cx:pt>
          <cx:pt idx="8285">0</cx:pt>
          <cx:pt idx="8286">0</cx:pt>
          <cx:pt idx="8287">0</cx:pt>
          <cx:pt idx="8288">0</cx:pt>
          <cx:pt idx="8289">3525</cx:pt>
          <cx:pt idx="8290">0</cx:pt>
          <cx:pt idx="8291">3859.5</cx:pt>
          <cx:pt idx="8292">0</cx:pt>
          <cx:pt idx="8293">334.58999999999997</cx:pt>
          <cx:pt idx="8294">1484.26</cx:pt>
          <cx:pt idx="8295">0</cx:pt>
          <cx:pt idx="8296">0</cx:pt>
          <cx:pt idx="8297">0</cx:pt>
          <cx:pt idx="8298">1656.5</cx:pt>
          <cx:pt idx="8299">0</cx:pt>
          <cx:pt idx="8300">0</cx:pt>
          <cx:pt idx="8301">0</cx:pt>
          <cx:pt idx="8302">0</cx:pt>
          <cx:pt idx="8303">992.59000000000003</cx:pt>
          <cx:pt idx="8304">0</cx:pt>
          <cx:pt idx="8305">0</cx:pt>
          <cx:pt idx="8306">450</cx:pt>
          <cx:pt idx="8307">0</cx:pt>
          <cx:pt idx="8308">0</cx:pt>
          <cx:pt idx="8309">0</cx:pt>
          <cx:pt idx="8310">0</cx:pt>
          <cx:pt idx="8311">0</cx:pt>
          <cx:pt idx="8312">0</cx:pt>
          <cx:pt idx="8313">0</cx:pt>
          <cx:pt idx="8314">0</cx:pt>
          <cx:pt idx="8315">0</cx:pt>
          <cx:pt idx="8316">0</cx:pt>
          <cx:pt idx="8317">0</cx:pt>
          <cx:pt idx="8318">0</cx:pt>
          <cx:pt idx="8319">0</cx:pt>
          <cx:pt idx="8320">507.75999999999999</cx:pt>
          <cx:pt idx="8321">195.30000000000001</cx:pt>
          <cx:pt idx="8322">0</cx:pt>
          <cx:pt idx="8323">0</cx:pt>
          <cx:pt idx="8324">347.94</cx:pt>
          <cx:pt idx="8325">0</cx:pt>
          <cx:pt idx="8326">100</cx:pt>
          <cx:pt idx="8327">0</cx:pt>
          <cx:pt idx="8328">0</cx:pt>
          <cx:pt idx="8329">0</cx:pt>
          <cx:pt idx="8330">0</cx:pt>
          <cx:pt idx="8331">0</cx:pt>
          <cx:pt idx="8332">0</cx:pt>
          <cx:pt idx="8333">0</cx:pt>
          <cx:pt idx="8334">2325.7399999999998</cx:pt>
          <cx:pt idx="8335">0</cx:pt>
          <cx:pt idx="8336">0</cx:pt>
          <cx:pt idx="8337">750</cx:pt>
          <cx:pt idx="8338">0</cx:pt>
          <cx:pt idx="8339">0</cx:pt>
          <cx:pt idx="8340">684.58000000000004</cx:pt>
          <cx:pt idx="8341">0</cx:pt>
          <cx:pt idx="8342">2622.7199999999998</cx:pt>
          <cx:pt idx="8343">0</cx:pt>
          <cx:pt idx="8344">0</cx:pt>
          <cx:pt idx="8345">3456.9699999999998</cx:pt>
          <cx:pt idx="8346">0</cx:pt>
          <cx:pt idx="8347">0</cx:pt>
          <cx:pt idx="8348">0</cx:pt>
          <cx:pt idx="8349">7430.6800000000003</cx:pt>
          <cx:pt idx="8350">0</cx:pt>
          <cx:pt idx="8351">0</cx:pt>
          <cx:pt idx="8352">0</cx:pt>
          <cx:pt idx="8353">0</cx:pt>
          <cx:pt idx="8354">0</cx:pt>
          <cx:pt idx="8355">3000</cx:pt>
          <cx:pt idx="8356">0</cx:pt>
          <cx:pt idx="8357">0</cx:pt>
          <cx:pt idx="8358">0</cx:pt>
          <cx:pt idx="8359">0</cx:pt>
          <cx:pt idx="8360">0</cx:pt>
          <cx:pt idx="8361">0</cx:pt>
          <cx:pt idx="8362">0</cx:pt>
          <cx:pt idx="8363">0</cx:pt>
          <cx:pt idx="8364">0</cx:pt>
          <cx:pt idx="8365">0</cx:pt>
          <cx:pt idx="8366">0</cx:pt>
          <cx:pt idx="8367">0</cx:pt>
          <cx:pt idx="8368">0</cx:pt>
          <cx:pt idx="8369">0</cx:pt>
          <cx:pt idx="8370">0</cx:pt>
          <cx:pt idx="8371">1463.25</cx:pt>
          <cx:pt idx="8372">0</cx:pt>
          <cx:pt idx="8373">0</cx:pt>
          <cx:pt idx="8374">0</cx:pt>
          <cx:pt idx="8375">0</cx:pt>
          <cx:pt idx="8376">243.69</cx:pt>
          <cx:pt idx="8377">0</cx:pt>
          <cx:pt idx="8378">0</cx:pt>
          <cx:pt idx="8379">0</cx:pt>
          <cx:pt idx="8380">0</cx:pt>
          <cx:pt idx="8381">0</cx:pt>
          <cx:pt idx="8382">0</cx:pt>
          <cx:pt idx="8383">0</cx:pt>
          <cx:pt idx="8384">0</cx:pt>
          <cx:pt idx="8385">0</cx:pt>
          <cx:pt idx="8386">0</cx:pt>
          <cx:pt idx="8387">0</cx:pt>
          <cx:pt idx="8388">0</cx:pt>
          <cx:pt idx="8389">209.80000000000001</cx:pt>
          <cx:pt idx="8390">0</cx:pt>
          <cx:pt idx="8391">0</cx:pt>
          <cx:pt idx="8392">0</cx:pt>
          <cx:pt idx="8393">0</cx:pt>
          <cx:pt idx="8394">0</cx:pt>
          <cx:pt idx="8395">0</cx:pt>
          <cx:pt idx="8396">0</cx:pt>
          <cx:pt idx="8397">0</cx:pt>
          <cx:pt idx="8398">0</cx:pt>
          <cx:pt idx="8399">2332.73</cx:pt>
          <cx:pt idx="8400">0</cx:pt>
          <cx:pt idx="8401">0</cx:pt>
          <cx:pt idx="8402">0</cx:pt>
          <cx:pt idx="8403">0</cx:pt>
          <cx:pt idx="8404">679.66999999999996</cx:pt>
          <cx:pt idx="8405">0</cx:pt>
          <cx:pt idx="8406">0</cx:pt>
          <cx:pt idx="8407">0</cx:pt>
          <cx:pt idx="8408">0</cx:pt>
          <cx:pt idx="8409">0</cx:pt>
          <cx:pt idx="8410">0</cx:pt>
          <cx:pt idx="8411">476.36000000000001</cx:pt>
          <cx:pt idx="8412">0</cx:pt>
          <cx:pt idx="8413">0</cx:pt>
          <cx:pt idx="8414">0</cx:pt>
          <cx:pt idx="8415">2463.5999999999999</cx:pt>
          <cx:pt idx="8416">0</cx:pt>
          <cx:pt idx="8417">0</cx:pt>
          <cx:pt idx="8418">0</cx:pt>
          <cx:pt idx="8419">0</cx:pt>
          <cx:pt idx="8420">300</cx:pt>
          <cx:pt idx="8421">0</cx:pt>
          <cx:pt idx="8422">0</cx:pt>
          <cx:pt idx="8423">0</cx:pt>
          <cx:pt idx="8424">0</cx:pt>
          <cx:pt idx="8425">0</cx:pt>
          <cx:pt idx="8426">0</cx:pt>
          <cx:pt idx="8427">0</cx:pt>
          <cx:pt idx="8428">0</cx:pt>
          <cx:pt idx="8429">0</cx:pt>
          <cx:pt idx="8430">2669.8699999999999</cx:pt>
          <cx:pt idx="8431">0</cx:pt>
          <cx:pt idx="8432">0</cx:pt>
          <cx:pt idx="8433">0</cx:pt>
          <cx:pt idx="8434">0</cx:pt>
          <cx:pt idx="8435">0</cx:pt>
          <cx:pt idx="8436">0</cx:pt>
          <cx:pt idx="8437">0</cx:pt>
          <cx:pt idx="8438">0</cx:pt>
          <cx:pt idx="8439">0</cx:pt>
          <cx:pt idx="8440">0</cx:pt>
          <cx:pt idx="8441">0</cx:pt>
          <cx:pt idx="8442">0</cx:pt>
          <cx:pt idx="8443">2890.73</cx:pt>
          <cx:pt idx="8444">0</cx:pt>
          <cx:pt idx="8445">54</cx:pt>
          <cx:pt idx="8446">0</cx:pt>
          <cx:pt idx="8447">0</cx:pt>
          <cx:pt idx="8448">0</cx:pt>
          <cx:pt idx="8449">0</cx:pt>
          <cx:pt idx="8450">0</cx:pt>
          <cx:pt idx="8451">0</cx:pt>
          <cx:pt idx="8452">0</cx:pt>
          <cx:pt idx="8453">0</cx:pt>
          <cx:pt idx="8454">0</cx:pt>
          <cx:pt idx="8455">0</cx:pt>
          <cx:pt idx="8456">0</cx:pt>
          <cx:pt idx="8457">0</cx:pt>
          <cx:pt idx="8458">0</cx:pt>
          <cx:pt idx="8459">0</cx:pt>
          <cx:pt idx="8460">0</cx:pt>
          <cx:pt idx="8461">0</cx:pt>
          <cx:pt idx="8462">4646.1700000000001</cx:pt>
          <cx:pt idx="8463">0</cx:pt>
          <cx:pt idx="8464">0</cx:pt>
          <cx:pt idx="8465">0</cx:pt>
          <cx:pt idx="8466">0</cx:pt>
          <cx:pt idx="8467">960.27999999999997</cx:pt>
          <cx:pt idx="8468">320.27999999999997</cx:pt>
          <cx:pt idx="8469">0</cx:pt>
          <cx:pt idx="8470">0</cx:pt>
          <cx:pt idx="8471">0</cx:pt>
          <cx:pt idx="8472">0</cx:pt>
          <cx:pt idx="8473">0</cx:pt>
          <cx:pt idx="8474">0</cx:pt>
          <cx:pt idx="8475">0</cx:pt>
          <cx:pt idx="8476">0</cx:pt>
          <cx:pt idx="8477">0</cx:pt>
          <cx:pt idx="8478">0</cx:pt>
          <cx:pt idx="8479">0</cx:pt>
          <cx:pt idx="8480">0</cx:pt>
          <cx:pt idx="8481">0</cx:pt>
          <cx:pt idx="8482">0</cx:pt>
          <cx:pt idx="8483">817.34000000000003</cx:pt>
          <cx:pt idx="8484">0</cx:pt>
          <cx:pt idx="8485">0</cx:pt>
          <cx:pt idx="8486">130</cx:pt>
          <cx:pt idx="8487">0</cx:pt>
          <cx:pt idx="8488">8499.9300000000003</cx:pt>
          <cx:pt idx="8489">2.2799999999999998</cx:pt>
          <cx:pt idx="8490">0</cx:pt>
          <cx:pt idx="8491">0</cx:pt>
          <cx:pt idx="8492">0</cx:pt>
          <cx:pt idx="8493">0</cx:pt>
          <cx:pt idx="8494">2842.9200000000001</cx:pt>
          <cx:pt idx="8495">3655.75</cx:pt>
          <cx:pt idx="8496">115.06</cx:pt>
          <cx:pt idx="8497">0</cx:pt>
          <cx:pt idx="8498">451.47000000000003</cx:pt>
          <cx:pt idx="8499">0</cx:pt>
          <cx:pt idx="8500">0</cx:pt>
          <cx:pt idx="8501">0</cx:pt>
          <cx:pt idx="8502">749.34000000000003</cx:pt>
          <cx:pt idx="8503">0</cx:pt>
          <cx:pt idx="8504">475</cx:pt>
          <cx:pt idx="8505">64.040000000000006</cx:pt>
          <cx:pt idx="8506">0</cx:pt>
          <cx:pt idx="8507">0</cx:pt>
          <cx:pt idx="8508">0</cx:pt>
          <cx:pt idx="8509">0</cx:pt>
          <cx:pt idx="8510">0</cx:pt>
          <cx:pt idx="8511">0</cx:pt>
          <cx:pt idx="8512">0</cx:pt>
          <cx:pt idx="8513">0</cx:pt>
          <cx:pt idx="8514">0</cx:pt>
          <cx:pt idx="8515">0</cx:pt>
          <cx:pt idx="8516">0</cx:pt>
          <cx:pt idx="8517">283.75</cx:pt>
          <cx:pt idx="8518">0</cx:pt>
          <cx:pt idx="8519">0</cx:pt>
          <cx:pt idx="8520">0</cx:pt>
          <cx:pt idx="8521">0</cx:pt>
          <cx:pt idx="8522">0</cx:pt>
          <cx:pt idx="8523">793.80999999999995</cx:pt>
          <cx:pt idx="8524">0</cx:pt>
          <cx:pt idx="8525">0</cx:pt>
          <cx:pt idx="8526">50</cx:pt>
          <cx:pt idx="8527">0</cx:pt>
          <cx:pt idx="8528">0</cx:pt>
          <cx:pt idx="8529">0</cx:pt>
          <cx:pt idx="8530">0</cx:pt>
          <cx:pt idx="8531">0</cx:pt>
          <cx:pt idx="8532">0</cx:pt>
          <cx:pt idx="8533">91.299999999999997</cx:pt>
          <cx:pt idx="8534">0</cx:pt>
          <cx:pt idx="8535">0</cx:pt>
          <cx:pt idx="8536">0</cx:pt>
          <cx:pt idx="8537">0</cx:pt>
          <cx:pt idx="8538">5600</cx:pt>
          <cx:pt idx="8539">293.63999999999999</cx:pt>
          <cx:pt idx="8540">0</cx:pt>
          <cx:pt idx="8541">625</cx:pt>
          <cx:pt idx="8542">0</cx:pt>
          <cx:pt idx="8543">305</cx:pt>
          <cx:pt idx="8544">0</cx:pt>
          <cx:pt idx="8545">0</cx:pt>
          <cx:pt idx="8546">0</cx:pt>
          <cx:pt idx="8547">0</cx:pt>
          <cx:pt idx="8548">0</cx:pt>
          <cx:pt idx="8549">6225.0200000000004</cx:pt>
          <cx:pt idx="8550">89.060000000000002</cx:pt>
          <cx:pt idx="8551">1438.8699999999999</cx:pt>
          <cx:pt idx="8552">0</cx:pt>
          <cx:pt idx="8553">0</cx:pt>
          <cx:pt idx="8554">0</cx:pt>
          <cx:pt idx="8555">0</cx:pt>
          <cx:pt idx="8556">0</cx:pt>
          <cx:pt idx="8557">0</cx:pt>
          <cx:pt idx="8558">827.13</cx:pt>
          <cx:pt idx="8559">0</cx:pt>
          <cx:pt idx="8560">0</cx:pt>
          <cx:pt idx="8561">0</cx:pt>
          <cx:pt idx="8562">180</cx:pt>
          <cx:pt idx="8563">0</cx:pt>
          <cx:pt idx="8564">0</cx:pt>
          <cx:pt idx="8565">0</cx:pt>
          <cx:pt idx="8566">0</cx:pt>
          <cx:pt idx="8567">0</cx:pt>
          <cx:pt idx="8568">54.770000000000003</cx:pt>
          <cx:pt idx="8569">0</cx:pt>
          <cx:pt idx="8570">0</cx:pt>
          <cx:pt idx="8571">0</cx:pt>
          <cx:pt idx="8572">0</cx:pt>
          <cx:pt idx="8573">499.61000000000001</cx:pt>
          <cx:pt idx="8574">0</cx:pt>
          <cx:pt idx="8575">0</cx:pt>
          <cx:pt idx="8576">0</cx:pt>
          <cx:pt idx="8577">0</cx:pt>
          <cx:pt idx="8578">0</cx:pt>
          <cx:pt idx="8579">0</cx:pt>
          <cx:pt idx="8580">0</cx:pt>
          <cx:pt idx="8581">0</cx:pt>
          <cx:pt idx="8582">0</cx:pt>
          <cx:pt idx="8583">0</cx:pt>
          <cx:pt idx="8584">0</cx:pt>
          <cx:pt idx="8585">0</cx:pt>
          <cx:pt idx="8586">0</cx:pt>
          <cx:pt idx="8587">0</cx:pt>
          <cx:pt idx="8588">0</cx:pt>
          <cx:pt idx="8589">1170.5</cx:pt>
          <cx:pt idx="8590">0</cx:pt>
          <cx:pt idx="8591">0</cx:pt>
          <cx:pt idx="8592">0</cx:pt>
          <cx:pt idx="8593">0</cx:pt>
          <cx:pt idx="8594">0</cx:pt>
          <cx:pt idx="8595">459.74000000000001</cx:pt>
          <cx:pt idx="8596">0</cx:pt>
          <cx:pt idx="8597">0</cx:pt>
          <cx:pt idx="8598">4135.9699999999993</cx:pt>
          <cx:pt idx="8599">0</cx:pt>
          <cx:pt idx="8600">0</cx:pt>
          <cx:pt idx="8601">0</cx:pt>
          <cx:pt idx="8602">0</cx:pt>
          <cx:pt idx="8603">0</cx:pt>
          <cx:pt idx="8604">0</cx:pt>
          <cx:pt idx="8605">0</cx:pt>
          <cx:pt idx="8606">0</cx:pt>
          <cx:pt idx="8607">3375</cx:pt>
          <cx:pt idx="8608">995</cx:pt>
          <cx:pt idx="8609">0</cx:pt>
          <cx:pt idx="8610">0</cx:pt>
          <cx:pt idx="8611">0</cx:pt>
          <cx:pt idx="8612">25.800000000000001</cx:pt>
          <cx:pt idx="8613">635</cx:pt>
          <cx:pt idx="8614">0</cx:pt>
          <cx:pt idx="8615">0</cx:pt>
          <cx:pt idx="8616">0</cx:pt>
          <cx:pt idx="8617">0</cx:pt>
          <cx:pt idx="8618">0</cx:pt>
          <cx:pt idx="8619">0</cx:pt>
          <cx:pt idx="8620">0</cx:pt>
          <cx:pt idx="8621">0</cx:pt>
          <cx:pt idx="8622">0</cx:pt>
          <cx:pt idx="8623">0</cx:pt>
          <cx:pt idx="8624">0</cx:pt>
          <cx:pt idx="8625">0</cx:pt>
          <cx:pt idx="8626">0</cx:pt>
          <cx:pt idx="8627">0</cx:pt>
          <cx:pt idx="8628">0</cx:pt>
          <cx:pt idx="8629">0</cx:pt>
          <cx:pt idx="8630">223.63999999999999</cx:pt>
          <cx:pt idx="8631">0</cx:pt>
          <cx:pt idx="8632">0</cx:pt>
          <cx:pt idx="8633">3165.5999999999999</cx:pt>
          <cx:pt idx="8634">3422.8600000000001</cx:pt>
          <cx:pt idx="8635">0</cx:pt>
          <cx:pt idx="8636">5192.1800000000003</cx:pt>
          <cx:pt idx="8637">0</cx:pt>
          <cx:pt idx="8638">0</cx:pt>
          <cx:pt idx="8639">0</cx:pt>
          <cx:pt idx="8640">0</cx:pt>
          <cx:pt idx="8641">0</cx:pt>
          <cx:pt idx="8642">0</cx:pt>
          <cx:pt idx="8643">0</cx:pt>
          <cx:pt idx="8644">3750.1500000000001</cx:pt>
          <cx:pt idx="8645">0</cx:pt>
          <cx:pt idx="8646">0</cx:pt>
          <cx:pt idx="8647">0</cx:pt>
          <cx:pt idx="8648">0</cx:pt>
          <cx:pt idx="8649">0</cx:pt>
          <cx:pt idx="8650">200.12</cx:pt>
          <cx:pt idx="8651">0</cx:pt>
          <cx:pt idx="8652">813.75</cx:pt>
          <cx:pt idx="8653">0</cx:pt>
          <cx:pt idx="8654">0</cx:pt>
          <cx:pt idx="8655">227.66</cx:pt>
          <cx:pt idx="8656">0</cx:pt>
          <cx:pt idx="8657">0</cx:pt>
          <cx:pt idx="8658">0</cx:pt>
          <cx:pt idx="8659">0</cx:pt>
          <cx:pt idx="8660">0</cx:pt>
          <cx:pt idx="8661">1000</cx:pt>
          <cx:pt idx="8662">0</cx:pt>
          <cx:pt idx="8663">0</cx:pt>
          <cx:pt idx="8664">0</cx:pt>
          <cx:pt idx="8665">0</cx:pt>
          <cx:pt idx="8666">0</cx:pt>
          <cx:pt idx="8667">0</cx:pt>
          <cx:pt idx="8668">0</cx:pt>
          <cx:pt idx="8669">0</cx:pt>
          <cx:pt idx="8670">0</cx:pt>
          <cx:pt idx="8671">0</cx:pt>
          <cx:pt idx="8672">0</cx:pt>
          <cx:pt idx="8673">0</cx:pt>
          <cx:pt idx="8674">0</cx:pt>
          <cx:pt idx="8675">0</cx:pt>
          <cx:pt idx="8676">0</cx:pt>
          <cx:pt idx="8677">0</cx:pt>
          <cx:pt idx="8678">0</cx:pt>
          <cx:pt idx="8679">0</cx:pt>
          <cx:pt idx="8680">0</cx:pt>
          <cx:pt idx="8681">0</cx:pt>
          <cx:pt idx="8682">0</cx:pt>
          <cx:pt idx="8683">1785.8199999999999</cx:pt>
          <cx:pt idx="8684">0</cx:pt>
          <cx:pt idx="8685">0</cx:pt>
          <cx:pt idx="8686">0</cx:pt>
          <cx:pt idx="8687">0</cx:pt>
          <cx:pt idx="8688">0</cx:pt>
          <cx:pt idx="8689">271.25</cx:pt>
          <cx:pt idx="8690">0</cx:pt>
          <cx:pt idx="8691">0</cx:pt>
          <cx:pt idx="8692">0</cx:pt>
          <cx:pt idx="8693">0</cx:pt>
          <cx:pt idx="8694">0</cx:pt>
          <cx:pt idx="8695">0</cx:pt>
          <cx:pt idx="8696">0</cx:pt>
          <cx:pt idx="8697">0</cx:pt>
          <cx:pt idx="8698">0</cx:pt>
          <cx:pt idx="8699">0</cx:pt>
          <cx:pt idx="8700">0</cx:pt>
          <cx:pt idx="8701">0</cx:pt>
          <cx:pt idx="8702">0</cx:pt>
          <cx:pt idx="8703">0</cx:pt>
          <cx:pt idx="8704">0</cx:pt>
          <cx:pt idx="8705">0</cx:pt>
          <cx:pt idx="8706">0</cx:pt>
          <cx:pt idx="8707">0</cx:pt>
          <cx:pt idx="8708">0</cx:pt>
          <cx:pt idx="8709">0</cx:pt>
          <cx:pt idx="8710">0</cx:pt>
          <cx:pt idx="8711">0</cx:pt>
          <cx:pt idx="8712">0</cx:pt>
          <cx:pt idx="8713">2828.75</cx:pt>
          <cx:pt idx="8714">0</cx:pt>
          <cx:pt idx="8715">1408.4300000000001</cx:pt>
          <cx:pt idx="8716">0</cx:pt>
          <cx:pt idx="8717">757.34000000000003</cx:pt>
          <cx:pt idx="8718">0</cx:pt>
          <cx:pt idx="8719">0</cx:pt>
          <cx:pt idx="8720">214</cx:pt>
          <cx:pt idx="8721">0</cx:pt>
          <cx:pt idx="8722">0</cx:pt>
          <cx:pt idx="8723">0</cx:pt>
          <cx:pt idx="8724">2.1499999999999999</cx:pt>
          <cx:pt idx="8725">0</cx:pt>
          <cx:pt idx="8726">0</cx:pt>
          <cx:pt idx="8727">0</cx:pt>
          <cx:pt idx="8728">0</cx:pt>
          <cx:pt idx="8729">320.72000000000003</cx:pt>
          <cx:pt idx="8730">6498.6000000000004</cx:pt>
          <cx:pt idx="8731">0</cx:pt>
          <cx:pt idx="8732">0</cx:pt>
          <cx:pt idx="8733">0</cx:pt>
          <cx:pt idx="8734">0</cx:pt>
          <cx:pt idx="8735">0</cx:pt>
          <cx:pt idx="8736">0</cx:pt>
          <cx:pt idx="8737">0</cx:pt>
          <cx:pt idx="8738">0</cx:pt>
          <cx:pt idx="8739">0</cx:pt>
          <cx:pt idx="8740">1266.9400000000001</cx:pt>
          <cx:pt idx="8741">0</cx:pt>
          <cx:pt idx="8742">0</cx:pt>
          <cx:pt idx="8743">0</cx:pt>
          <cx:pt idx="8744">0</cx:pt>
          <cx:pt idx="8745">0</cx:pt>
          <cx:pt idx="8746">983</cx:pt>
          <cx:pt idx="8747">0</cx:pt>
          <cx:pt idx="8748">0</cx:pt>
          <cx:pt idx="8749">0</cx:pt>
          <cx:pt idx="8750">0</cx:pt>
          <cx:pt idx="8751">1342.6700000000001</cx:pt>
          <cx:pt idx="8752">0</cx:pt>
          <cx:pt idx="8753">0</cx:pt>
          <cx:pt idx="8754">0</cx:pt>
          <cx:pt idx="8755">18.18</cx:pt>
          <cx:pt idx="8756">0</cx:pt>
          <cx:pt idx="8757">0</cx:pt>
          <cx:pt idx="8758">0</cx:pt>
          <cx:pt idx="8759">0</cx:pt>
          <cx:pt idx="8760">0</cx:pt>
          <cx:pt idx="8761">458</cx:pt>
          <cx:pt idx="8762">0</cx:pt>
          <cx:pt idx="8763">0.01</cx:pt>
          <cx:pt idx="8764">0</cx:pt>
          <cx:pt idx="8765">0</cx:pt>
          <cx:pt idx="8766">0</cx:pt>
          <cx:pt idx="8767">0</cx:pt>
          <cx:pt idx="8768">0</cx:pt>
          <cx:pt idx="8769">0</cx:pt>
          <cx:pt idx="8770">1817.95</cx:pt>
          <cx:pt idx="8771">0</cx:pt>
          <cx:pt idx="8772">0</cx:pt>
          <cx:pt idx="8773">1851.47</cx:pt>
          <cx:pt idx="8774">0</cx:pt>
          <cx:pt idx="8775">0</cx:pt>
          <cx:pt idx="8776">0</cx:pt>
          <cx:pt idx="8777">0</cx:pt>
          <cx:pt idx="8778">0</cx:pt>
          <cx:pt idx="8779">0</cx:pt>
          <cx:pt idx="8780">0</cx:pt>
          <cx:pt idx="8781">0</cx:pt>
          <cx:pt idx="8782">0</cx:pt>
          <cx:pt idx="8783">0</cx:pt>
          <cx:pt idx="8784">0</cx:pt>
          <cx:pt idx="8785">200</cx:pt>
          <cx:pt idx="8786">0</cx:pt>
          <cx:pt idx="8787">0</cx:pt>
          <cx:pt idx="8788">0</cx:pt>
          <cx:pt idx="8789">0</cx:pt>
          <cx:pt idx="8790">0</cx:pt>
          <cx:pt idx="8791">0</cx:pt>
          <cx:pt idx="8792">0</cx:pt>
          <cx:pt idx="8793">0</cx:pt>
          <cx:pt idx="8794">0</cx:pt>
          <cx:pt idx="8795">525</cx:pt>
          <cx:pt idx="8796">0</cx:pt>
          <cx:pt idx="8797">0</cx:pt>
          <cx:pt idx="8798">0</cx:pt>
          <cx:pt idx="8799">0</cx:pt>
          <cx:pt idx="8800">0</cx:pt>
          <cx:pt idx="8801">0</cx:pt>
          <cx:pt idx="8802">0</cx:pt>
          <cx:pt idx="8803">0</cx:pt>
          <cx:pt idx="8804">0</cx:pt>
          <cx:pt idx="8805">0</cx:pt>
          <cx:pt idx="8806">0</cx:pt>
          <cx:pt idx="8807">3076.5799999999999</cx:pt>
          <cx:pt idx="8808">0</cx:pt>
          <cx:pt idx="8809">395.02999999999997</cx:pt>
          <cx:pt idx="8810">0</cx:pt>
          <cx:pt idx="8811">0</cx:pt>
          <cx:pt idx="8812">0</cx:pt>
          <cx:pt idx="8813">0</cx:pt>
          <cx:pt idx="8814">0</cx:pt>
          <cx:pt idx="8815">716.13999999999999</cx:pt>
          <cx:pt idx="8816">0</cx:pt>
          <cx:pt idx="8817">0</cx:pt>
          <cx:pt idx="8818">0</cx:pt>
          <cx:pt idx="8819">0</cx:pt>
          <cx:pt idx="8820">0</cx:pt>
          <cx:pt idx="8821">0</cx:pt>
          <cx:pt idx="8822">0</cx:pt>
          <cx:pt idx="8823">4953.0699999999997</cx:pt>
          <cx:pt idx="8824">0</cx:pt>
          <cx:pt idx="8825">0</cx:pt>
          <cx:pt idx="8826">0</cx:pt>
          <cx:pt idx="8827">0</cx:pt>
          <cx:pt idx="8828">2142.6599999999999</cx:pt>
          <cx:pt idx="8829">0</cx:pt>
          <cx:pt idx="8830">0</cx:pt>
          <cx:pt idx="8831">1498.76</cx:pt>
          <cx:pt idx="8832">0</cx:pt>
          <cx:pt idx="8833">200</cx:pt>
          <cx:pt idx="8834">0</cx:pt>
          <cx:pt idx="8835">0</cx:pt>
          <cx:pt idx="8836">0</cx:pt>
          <cx:pt idx="8837">0</cx:pt>
          <cx:pt idx="8838">3292.3400000000001</cx:pt>
          <cx:pt idx="8839">0</cx:pt>
          <cx:pt idx="8840">0</cx:pt>
          <cx:pt idx="8841">0</cx:pt>
          <cx:pt idx="8842">8</cx:pt>
          <cx:pt idx="8843">8460.9799999999996</cx:pt>
          <cx:pt idx="8844">0</cx:pt>
          <cx:pt idx="8845">0</cx:pt>
          <cx:pt idx="8846">0</cx:pt>
          <cx:pt idx="8847">0</cx:pt>
          <cx:pt idx="8848">0</cx:pt>
          <cx:pt idx="8849">0</cx:pt>
          <cx:pt idx="8850">0</cx:pt>
          <cx:pt idx="8851">0</cx:pt>
          <cx:pt idx="8852">0</cx:pt>
          <cx:pt idx="8853">225.38999999999999</cx:pt>
          <cx:pt idx="8854">0</cx:pt>
          <cx:pt idx="8855">853.1400000000001</cx:pt>
          <cx:pt idx="8856">0</cx:pt>
          <cx:pt idx="8857">0</cx:pt>
          <cx:pt idx="8858">0</cx:pt>
          <cx:pt idx="8859">0</cx:pt>
          <cx:pt idx="8860">0</cx:pt>
          <cx:pt idx="8861">0</cx:pt>
          <cx:pt idx="8862">0</cx:pt>
          <cx:pt idx="8863">0</cx:pt>
          <cx:pt idx="8864">348.47000000000003</cx:pt>
          <cx:pt idx="8865">0</cx:pt>
          <cx:pt idx="8866">0</cx:pt>
          <cx:pt idx="8867">817.66999999999996</cx:pt>
          <cx:pt idx="8868">0</cx:pt>
          <cx:pt idx="8869">0</cx:pt>
          <cx:pt idx="8870">1350</cx:pt>
          <cx:pt idx="8871">0</cx:pt>
          <cx:pt idx="8872">0</cx:pt>
          <cx:pt idx="8873">0</cx:pt>
          <cx:pt idx="8874">7278</cx:pt>
          <cx:pt idx="8875">377.31999999999999</cx:pt>
          <cx:pt idx="8876">390.70999999999998</cx:pt>
          <cx:pt idx="8877">83</cx:pt>
          <cx:pt idx="8878">0</cx:pt>
          <cx:pt idx="8879">0</cx:pt>
          <cx:pt idx="8880">0</cx:pt>
          <cx:pt idx="8881">0</cx:pt>
          <cx:pt idx="8882">0</cx:pt>
          <cx:pt idx="8883">0</cx:pt>
          <cx:pt idx="8884">0</cx:pt>
          <cx:pt idx="8885">0</cx:pt>
          <cx:pt idx="8886">0</cx:pt>
          <cx:pt idx="8887">0</cx:pt>
          <cx:pt idx="8888">7948.0600000000004</cx:pt>
          <cx:pt idx="8889">0</cx:pt>
          <cx:pt idx="8890">0</cx:pt>
          <cx:pt idx="8891">0</cx:pt>
          <cx:pt idx="8892">0</cx:pt>
          <cx:pt idx="8893">0</cx:pt>
          <cx:pt idx="8894">0</cx:pt>
          <cx:pt idx="8895">0</cx:pt>
          <cx:pt idx="8896">4831.8099999999986</cx:pt>
          <cx:pt idx="8897">163.08000000000001</cx:pt>
          <cx:pt idx="8898">0</cx:pt>
          <cx:pt idx="8899">0</cx:pt>
          <cx:pt idx="8900">0</cx:pt>
          <cx:pt idx="8901">1790.3699999999999</cx:pt>
          <cx:pt idx="8902">0</cx:pt>
          <cx:pt idx="8903">75</cx:pt>
          <cx:pt idx="8904">1000</cx:pt>
          <cx:pt idx="8905">2990.21</cx:pt>
          <cx:pt idx="8906">187.5</cx:pt>
          <cx:pt idx="8907">0</cx:pt>
          <cx:pt idx="8908">0</cx:pt>
          <cx:pt idx="8909">0</cx:pt>
          <cx:pt idx="8910">0</cx:pt>
          <cx:pt idx="8911">0</cx:pt>
          <cx:pt idx="8912">1570.95</cx:pt>
          <cx:pt idx="8913">0</cx:pt>
          <cx:pt idx="8914">0</cx:pt>
          <cx:pt idx="8915">0</cx:pt>
          <cx:pt idx="8916">0</cx:pt>
          <cx:pt idx="8917">0</cx:pt>
          <cx:pt idx="8918">0</cx:pt>
          <cx:pt idx="8919">0</cx:pt>
          <cx:pt idx="8920">0</cx:pt>
          <cx:pt idx="8921">0</cx:pt>
          <cx:pt idx="8922">0</cx:pt>
          <cx:pt idx="8923">0</cx:pt>
          <cx:pt idx="8924">0</cx:pt>
          <cx:pt idx="8925">0</cx:pt>
          <cx:pt idx="8926">0</cx:pt>
          <cx:pt idx="8927">0</cx:pt>
          <cx:pt idx="8928">0</cx:pt>
          <cx:pt idx="8929">0</cx:pt>
          <cx:pt idx="8930">0</cx:pt>
          <cx:pt idx="8931">0</cx:pt>
          <cx:pt idx="8932">0</cx:pt>
          <cx:pt idx="8933">0</cx:pt>
          <cx:pt idx="8934">0</cx:pt>
          <cx:pt idx="8935">0</cx:pt>
          <cx:pt idx="8936">0</cx:pt>
          <cx:pt idx="8937">0</cx:pt>
          <cx:pt idx="8938">1393.24</cx:pt>
          <cx:pt idx="8939">0</cx:pt>
          <cx:pt idx="8940">0</cx:pt>
          <cx:pt idx="8941">0</cx:pt>
          <cx:pt idx="8942">0</cx:pt>
          <cx:pt idx="8943">0</cx:pt>
          <cx:pt idx="8944">0</cx:pt>
          <cx:pt idx="8945">0</cx:pt>
          <cx:pt idx="8946">0</cx:pt>
          <cx:pt idx="8947">0</cx:pt>
          <cx:pt idx="8948">0</cx:pt>
          <cx:pt idx="8949">0</cx:pt>
          <cx:pt idx="8950">5430.9700000000003</cx:pt>
          <cx:pt idx="8951">0</cx:pt>
          <cx:pt idx="8952">0</cx:pt>
          <cx:pt idx="8953">0</cx:pt>
          <cx:pt idx="8954">0</cx:pt>
          <cx:pt idx="8955">0</cx:pt>
          <cx:pt idx="8956">0</cx:pt>
          <cx:pt idx="8957">0</cx:pt>
          <cx:pt idx="8958">0</cx:pt>
          <cx:pt idx="8959">495.30000000000001</cx:pt>
          <cx:pt idx="8960">0</cx:pt>
          <cx:pt idx="8961">0</cx:pt>
          <cx:pt idx="8962">417.77999999999997</cx:pt>
          <cx:pt idx="8963">5198.8900000000003</cx:pt>
          <cx:pt idx="8964">0</cx:pt>
          <cx:pt idx="8965">0</cx:pt>
          <cx:pt idx="8966">644.5</cx:pt>
          <cx:pt idx="8967">0</cx:pt>
          <cx:pt idx="8968">0</cx:pt>
          <cx:pt idx="8969">0</cx:pt>
          <cx:pt idx="8970">0</cx:pt>
          <cx:pt idx="8971">1482.3099999999999</cx:pt>
          <cx:pt idx="8972">746.74000000000001</cx:pt>
          <cx:pt idx="8973">0</cx:pt>
          <cx:pt idx="8974">0</cx:pt>
          <cx:pt idx="8975">0</cx:pt>
          <cx:pt idx="8976">0</cx:pt>
          <cx:pt idx="8977">0</cx:pt>
          <cx:pt idx="8978">152.09</cx:pt>
          <cx:pt idx="8979">2791.0599999999999</cx:pt>
          <cx:pt idx="8980">0</cx:pt>
          <cx:pt idx="8981">0</cx:pt>
          <cx:pt idx="8982">0</cx:pt>
          <cx:pt idx="8983">0</cx:pt>
          <cx:pt idx="8984">0</cx:pt>
          <cx:pt idx="8985">981.74000000000001</cx:pt>
          <cx:pt idx="8986">0</cx:pt>
          <cx:pt idx="8987">0</cx:pt>
          <cx:pt idx="8988">0</cx:pt>
          <cx:pt idx="8989">0</cx:pt>
          <cx:pt idx="8990">0</cx:pt>
          <cx:pt idx="8991">0</cx:pt>
          <cx:pt idx="8992">0</cx:pt>
          <cx:pt idx="8993">0</cx:pt>
          <cx:pt idx="8994">0</cx:pt>
          <cx:pt idx="8995">0</cx:pt>
          <cx:pt idx="8996">0</cx:pt>
          <cx:pt idx="8997">2343.6799999999998</cx:pt>
          <cx:pt idx="8998">0</cx:pt>
          <cx:pt idx="8999">278.18000000000001</cx:pt>
          <cx:pt idx="9000">0</cx:pt>
          <cx:pt idx="9001">0</cx:pt>
          <cx:pt idx="9002">0</cx:pt>
          <cx:pt idx="9003">661.61000000000001</cx:pt>
          <cx:pt idx="9004">0</cx:pt>
          <cx:pt idx="9005">1501</cx:pt>
          <cx:pt idx="9006">700</cx:pt>
          <cx:pt idx="9007">0</cx:pt>
          <cx:pt idx="9008">0</cx:pt>
          <cx:pt idx="9009">823.23000000000002</cx:pt>
          <cx:pt idx="9010">0</cx:pt>
          <cx:pt idx="9011">0</cx:pt>
          <cx:pt idx="9012">0</cx:pt>
          <cx:pt idx="9013">200</cx:pt>
          <cx:pt idx="9014">0</cx:pt>
          <cx:pt idx="9015">0</cx:pt>
          <cx:pt idx="9016">0</cx:pt>
          <cx:pt idx="9017">0</cx:pt>
          <cx:pt idx="9018">1127.1500000000001</cx:pt>
          <cx:pt idx="9019">0</cx:pt>
          <cx:pt idx="9020">0</cx:pt>
          <cx:pt idx="9021">0</cx:pt>
          <cx:pt idx="9022">0</cx:pt>
          <cx:pt idx="9023">0</cx:pt>
          <cx:pt idx="9024">2900</cx:pt>
          <cx:pt idx="9025">0</cx:pt>
          <cx:pt idx="9026">3200</cx:pt>
          <cx:pt idx="9027">0</cx:pt>
          <cx:pt idx="9028">0</cx:pt>
          <cx:pt idx="9029">0</cx:pt>
          <cx:pt idx="9030">0</cx:pt>
          <cx:pt idx="9031">0</cx:pt>
          <cx:pt idx="9032">0</cx:pt>
          <cx:pt idx="9033">0</cx:pt>
          <cx:pt idx="9034">0</cx:pt>
          <cx:pt idx="9035">0</cx:pt>
          <cx:pt idx="9036">0</cx:pt>
          <cx:pt idx="9037">0</cx:pt>
          <cx:pt idx="9038">0</cx:pt>
          <cx:pt idx="9039">0</cx:pt>
          <cx:pt idx="9040">0</cx:pt>
          <cx:pt idx="9041">0</cx:pt>
          <cx:pt idx="9042">719.85000000000002</cx:pt>
          <cx:pt idx="9043">0</cx:pt>
          <cx:pt idx="9044">0</cx:pt>
          <cx:pt idx="9045">0</cx:pt>
          <cx:pt idx="9046">0</cx:pt>
          <cx:pt idx="9047">0</cx:pt>
          <cx:pt idx="9048">0</cx:pt>
          <cx:pt idx="9049">0</cx:pt>
          <cx:pt idx="9050">0</cx:pt>
          <cx:pt idx="9051">0</cx:pt>
          <cx:pt idx="9052">303.83999999999997</cx:pt>
          <cx:pt idx="9053">0</cx:pt>
          <cx:pt idx="9054">0</cx:pt>
          <cx:pt idx="9055">0</cx:pt>
          <cx:pt idx="9056">984.20000000000005</cx:pt>
          <cx:pt idx="9057">0</cx:pt>
          <cx:pt idx="9058">0</cx:pt>
          <cx:pt idx="9059">0</cx:pt>
          <cx:pt idx="9060">0</cx:pt>
          <cx:pt idx="9061">0</cx:pt>
          <cx:pt idx="9062">0</cx:pt>
          <cx:pt idx="9063">0</cx:pt>
          <cx:pt idx="9064">0</cx:pt>
          <cx:pt idx="9065">0</cx:pt>
          <cx:pt idx="9066">0</cx:pt>
          <cx:pt idx="9067">0</cx:pt>
          <cx:pt idx="9068">0</cx:pt>
          <cx:pt idx="9069">0</cx:pt>
          <cx:pt idx="9070">0</cx:pt>
          <cx:pt idx="9071">0</cx:pt>
          <cx:pt idx="9072">0</cx:pt>
          <cx:pt idx="9073">0</cx:pt>
          <cx:pt idx="9074">0</cx:pt>
          <cx:pt idx="9075">0</cx:pt>
          <cx:pt idx="9076">0</cx:pt>
          <cx:pt idx="9077">0</cx:pt>
          <cx:pt idx="9078">0</cx:pt>
          <cx:pt idx="9079">0</cx:pt>
          <cx:pt idx="9080">0</cx:pt>
          <cx:pt idx="9081">4993.2600000000002</cx:pt>
          <cx:pt idx="9082">0</cx:pt>
          <cx:pt idx="9083">2635</cx:pt>
          <cx:pt idx="9084">0</cx:pt>
          <cx:pt idx="9085">0</cx:pt>
          <cx:pt idx="9086">560</cx:pt>
          <cx:pt idx="9087">2248.54</cx:pt>
          <cx:pt idx="9088">0</cx:pt>
          <cx:pt idx="9089">0</cx:pt>
          <cx:pt idx="9090">0</cx:pt>
          <cx:pt idx="9091">38.75</cx:pt>
          <cx:pt idx="9092">0</cx:pt>
          <cx:pt idx="9093">4784</cx:pt>
          <cx:pt idx="9094">0</cx:pt>
          <cx:pt idx="9095">0</cx:pt>
          <cx:pt idx="9096">0</cx:pt>
          <cx:pt idx="9097">0</cx:pt>
          <cx:pt idx="9098">0</cx:pt>
          <cx:pt idx="9099">0</cx:pt>
          <cx:pt idx="9100">0</cx:pt>
          <cx:pt idx="9101">0</cx:pt>
          <cx:pt idx="9102">0</cx:pt>
          <cx:pt idx="9103">0</cx:pt>
          <cx:pt idx="9104">0</cx:pt>
          <cx:pt idx="9105">0</cx:pt>
          <cx:pt idx="9106">232.5</cx:pt>
          <cx:pt idx="9107">0</cx:pt>
          <cx:pt idx="9108">0</cx:pt>
          <cx:pt idx="9109">0</cx:pt>
          <cx:pt idx="9110">0</cx:pt>
          <cx:pt idx="9111">0</cx:pt>
          <cx:pt idx="9112">0</cx:pt>
          <cx:pt idx="9113">89.120000000000005</cx:pt>
          <cx:pt idx="9114">0</cx:pt>
          <cx:pt idx="9115">0</cx:pt>
          <cx:pt idx="9116">0</cx:pt>
          <cx:pt idx="9117">0</cx:pt>
          <cx:pt idx="9118">0</cx:pt>
          <cx:pt idx="9119">0</cx:pt>
          <cx:pt idx="9120">0</cx:pt>
          <cx:pt idx="9121">0</cx:pt>
          <cx:pt idx="9122">0</cx:pt>
          <cx:pt idx="9123">0</cx:pt>
          <cx:pt idx="9124">0</cx:pt>
          <cx:pt idx="9125">0</cx:pt>
          <cx:pt idx="9126">50</cx:pt>
          <cx:pt idx="9127">0</cx:pt>
          <cx:pt idx="9128">0</cx:pt>
          <cx:pt idx="9129">0</cx:pt>
          <cx:pt idx="9130">0</cx:pt>
          <cx:pt idx="9131">0</cx:pt>
          <cx:pt idx="9132">858.15999999999997</cx:pt>
          <cx:pt idx="9133">0</cx:pt>
          <cx:pt idx="9134">0</cx:pt>
          <cx:pt idx="9135">1210.0599999999999</cx:pt>
          <cx:pt idx="9136">0</cx:pt>
          <cx:pt idx="9137">0</cx:pt>
          <cx:pt idx="9138">0</cx:pt>
          <cx:pt idx="9139">2910.9200000000001</cx:pt>
          <cx:pt idx="9140">594.42999999999995</cx:pt>
          <cx:pt idx="9141">0</cx:pt>
          <cx:pt idx="9142">0</cx:pt>
          <cx:pt idx="9143">0</cx:pt>
          <cx:pt idx="9144">0</cx:pt>
          <cx:pt idx="9145">0</cx:pt>
          <cx:pt idx="9146">0</cx:pt>
          <cx:pt idx="9147">0</cx:pt>
          <cx:pt idx="9148">750</cx:pt>
          <cx:pt idx="9149">0</cx:pt>
          <cx:pt idx="9150">0</cx:pt>
          <cx:pt idx="9151">0</cx:pt>
          <cx:pt idx="9152">1466.0799999999999</cx:pt>
          <cx:pt idx="9153">0</cx:pt>
          <cx:pt idx="9154">0</cx:pt>
          <cx:pt idx="9155">0</cx:pt>
          <cx:pt idx="9156">0</cx:pt>
          <cx:pt idx="9157">0</cx:pt>
          <cx:pt idx="9158">0</cx:pt>
          <cx:pt idx="9159">0</cx:pt>
          <cx:pt idx="9160">0</cx:pt>
          <cx:pt idx="9161">152.84999999999999</cx:pt>
          <cx:pt idx="9162">0</cx:pt>
          <cx:pt idx="9163">0</cx:pt>
          <cx:pt idx="9164">0</cx:pt>
          <cx:pt idx="9165">0</cx:pt>
          <cx:pt idx="9166">0</cx:pt>
          <cx:pt idx="9167">3185.0799999999999</cx:pt>
          <cx:pt idx="9168">0</cx:pt>
          <cx:pt idx="9169">0</cx:pt>
          <cx:pt idx="9170">0</cx:pt>
          <cx:pt idx="9171">0</cx:pt>
          <cx:pt idx="9172">0</cx:pt>
          <cx:pt idx="9173">0</cx:pt>
          <cx:pt idx="9174">0</cx:pt>
          <cx:pt idx="9175">983.48000000000002</cx:pt>
          <cx:pt idx="9176">0</cx:pt>
          <cx:pt idx="9177">0</cx:pt>
          <cx:pt idx="9178">0</cx:pt>
          <cx:pt idx="9179">0</cx:pt>
          <cx:pt idx="9180">754.47000000000003</cx:pt>
          <cx:pt idx="9181">0</cx:pt>
          <cx:pt idx="9182">0</cx:pt>
          <cx:pt idx="9183">750.77999999999997</cx:pt>
          <cx:pt idx="9184">0</cx:pt>
          <cx:pt idx="9185">0</cx:pt>
          <cx:pt idx="9186">0</cx:pt>
          <cx:pt idx="9187">0</cx:pt>
          <cx:pt idx="9188">1395</cx:pt>
          <cx:pt idx="9189">0</cx:pt>
          <cx:pt idx="9190">0</cx:pt>
          <cx:pt idx="9191">0</cx:pt>
          <cx:pt idx="9192">484.36000000000001</cx:pt>
          <cx:pt idx="9193">0</cx:pt>
          <cx:pt idx="9194">0</cx:pt>
          <cx:pt idx="9195">0</cx:pt>
          <cx:pt idx="9196">0</cx:pt>
          <cx:pt idx="9197">0</cx:pt>
          <cx:pt idx="9198">0</cx:pt>
          <cx:pt idx="9199">702.75999999999999</cx:pt>
          <cx:pt idx="9200">0</cx:pt>
          <cx:pt idx="9201">0</cx:pt>
          <cx:pt idx="9202">0</cx:pt>
          <cx:pt idx="9203">0</cx:pt>
          <cx:pt idx="9204">15.5</cx:pt>
          <cx:pt idx="9205">2627.3600000000001</cx:pt>
          <cx:pt idx="9206">0</cx:pt>
          <cx:pt idx="9207">0</cx:pt>
          <cx:pt idx="9208">0</cx:pt>
          <cx:pt idx="9209">0</cx:pt>
          <cx:pt idx="9210">0</cx:pt>
          <cx:pt idx="9211">0</cx:pt>
          <cx:pt idx="9212">0</cx:pt>
          <cx:pt idx="9213">0</cx:pt>
          <cx:pt idx="9214">678.21000000000004</cx:pt>
          <cx:pt idx="9215">0</cx:pt>
          <cx:pt idx="9216">0</cx:pt>
          <cx:pt idx="9217">0</cx:pt>
          <cx:pt idx="9218">0</cx:pt>
          <cx:pt idx="9219">0</cx:pt>
          <cx:pt idx="9220">0</cx:pt>
          <cx:pt idx="9221">0</cx:pt>
          <cx:pt idx="9222">0</cx:pt>
          <cx:pt idx="9223">0</cx:pt>
          <cx:pt idx="9224">954.87000000000012</cx:pt>
          <cx:pt idx="9225">0</cx:pt>
          <cx:pt idx="9226">0</cx:pt>
          <cx:pt idx="9227">0</cx:pt>
          <cx:pt idx="9228">0</cx:pt>
          <cx:pt idx="9229">0</cx:pt>
          <cx:pt idx="9230">0</cx:pt>
          <cx:pt idx="9231">0</cx:pt>
          <cx:pt idx="9232">0</cx:pt>
          <cx:pt idx="9233">0</cx:pt>
          <cx:pt idx="9234">0</cx:pt>
          <cx:pt idx="9235">0</cx:pt>
          <cx:pt idx="9236">0</cx:pt>
          <cx:pt idx="9237">3334.0799999999999</cx:pt>
          <cx:pt idx="9238">200</cx:pt>
          <cx:pt idx="9239">0</cx:pt>
          <cx:pt idx="9240">0</cx:pt>
          <cx:pt idx="9241">0</cx:pt>
          <cx:pt idx="9242">0</cx:pt>
          <cx:pt idx="9243">1490.5599999999999</cx:pt>
          <cx:pt idx="9244">0</cx:pt>
          <cx:pt idx="9245">0</cx:pt>
          <cx:pt idx="9246">0</cx:pt>
          <cx:pt idx="9247">0</cx:pt>
          <cx:pt idx="9248">0</cx:pt>
          <cx:pt idx="9249">0</cx:pt>
          <cx:pt idx="9250">0</cx:pt>
          <cx:pt idx="9251">0</cx:pt>
          <cx:pt idx="9252">0</cx:pt>
          <cx:pt idx="9253">0</cx:pt>
          <cx:pt idx="9254">757.16999999999996</cx:pt>
          <cx:pt idx="9255">0</cx:pt>
          <cx:pt idx="9256">0</cx:pt>
          <cx:pt idx="9257">0</cx:pt>
          <cx:pt idx="9258">0</cx:pt>
          <cx:pt idx="9259">0</cx:pt>
          <cx:pt idx="9260">0</cx:pt>
          <cx:pt idx="9261">0</cx:pt>
          <cx:pt idx="9262">600</cx:pt>
          <cx:pt idx="9263">0</cx:pt>
          <cx:pt idx="9264">0</cx:pt>
          <cx:pt idx="9265">0</cx:pt>
          <cx:pt idx="9266">0</cx:pt>
          <cx:pt idx="9267">0</cx:pt>
          <cx:pt idx="9268">0</cx:pt>
          <cx:pt idx="9269">6772.7799999999997</cx:pt>
          <cx:pt idx="9270">0</cx:pt>
          <cx:pt idx="9271">0</cx:pt>
          <cx:pt idx="9272">0</cx:pt>
          <cx:pt idx="9273">0</cx:pt>
          <cx:pt idx="9274">0</cx:pt>
          <cx:pt idx="9275">0</cx:pt>
          <cx:pt idx="9276">0</cx:pt>
          <cx:pt idx="9277">0</cx:pt>
          <cx:pt idx="9278">0</cx:pt>
          <cx:pt idx="9279">200</cx:pt>
          <cx:pt idx="9280">0</cx:pt>
          <cx:pt idx="9281">4843.1599999999999</cx:pt>
          <cx:pt idx="9282">0</cx:pt>
          <cx:pt idx="9283">0</cx:pt>
          <cx:pt idx="9284">0</cx:pt>
          <cx:pt idx="9285">0</cx:pt>
          <cx:pt idx="9286">0</cx:pt>
          <cx:pt idx="9287">0</cx:pt>
          <cx:pt idx="9288">0</cx:pt>
          <cx:pt idx="9289">50</cx:pt>
          <cx:pt idx="9290">0</cx:pt>
          <cx:pt idx="9291">219.68000000000001</cx:pt>
          <cx:pt idx="9292">0</cx:pt>
          <cx:pt idx="9293">0</cx:pt>
          <cx:pt idx="9294">0</cx:pt>
          <cx:pt idx="9295">0</cx:pt>
          <cx:pt idx="9296">0</cx:pt>
          <cx:pt idx="9297">0</cx:pt>
          <cx:pt idx="9298">0</cx:pt>
          <cx:pt idx="9299">0</cx:pt>
          <cx:pt idx="9300">0</cx:pt>
          <cx:pt idx="9301">0</cx:pt>
          <cx:pt idx="9302">0</cx:pt>
          <cx:pt idx="9303">0</cx:pt>
          <cx:pt idx="9304">0</cx:pt>
          <cx:pt idx="9305">693.37</cx:pt>
          <cx:pt idx="9306">0</cx:pt>
          <cx:pt idx="9307">0</cx:pt>
          <cx:pt idx="9308">401.80000000000001</cx:pt>
          <cx:pt idx="9309">0</cx:pt>
          <cx:pt idx="9310">0</cx:pt>
          <cx:pt idx="9311">0</cx:pt>
          <cx:pt idx="9312">0</cx:pt>
          <cx:pt idx="9313">0</cx:pt>
          <cx:pt idx="9314">0</cx:pt>
          <cx:pt idx="9315">0</cx:pt>
          <cx:pt idx="9316">0</cx:pt>
          <cx:pt idx="9317">514.80999999999995</cx:pt>
          <cx:pt idx="9318">0</cx:pt>
          <cx:pt idx="9319">3498.8600000000001</cx:pt>
          <cx:pt idx="9320">2411.4200000000001</cx:pt>
          <cx:pt idx="9321">0</cx:pt>
          <cx:pt idx="9322">0</cx:pt>
          <cx:pt idx="9323">0</cx:pt>
          <cx:pt idx="9324">0</cx:pt>
          <cx:pt idx="9325">500</cx:pt>
          <cx:pt idx="9326">0</cx:pt>
          <cx:pt idx="9327">0</cx:pt>
          <cx:pt idx="9328">0</cx:pt>
          <cx:pt idx="9329">0</cx:pt>
          <cx:pt idx="9330">0</cx:pt>
          <cx:pt idx="9331">0</cx:pt>
          <cx:pt idx="9332">0</cx:pt>
          <cx:pt idx="9333">0</cx:pt>
          <cx:pt idx="9334">387.5</cx:pt>
          <cx:pt idx="9335">0</cx:pt>
          <cx:pt idx="9336">0</cx:pt>
          <cx:pt idx="9337">0</cx:pt>
          <cx:pt idx="9338">0</cx:pt>
          <cx:pt idx="9339">0</cx:pt>
          <cx:pt idx="9340">0</cx:pt>
          <cx:pt idx="9341">0</cx:pt>
          <cx:pt idx="9342">0</cx:pt>
          <cx:pt idx="9343">1112.02</cx:pt>
          <cx:pt idx="9344">0</cx:pt>
          <cx:pt idx="9345">0</cx:pt>
          <cx:pt idx="9346">0</cx:pt>
          <cx:pt idx="9347">0</cx:pt>
          <cx:pt idx="9348">218.13</cx:pt>
          <cx:pt idx="9349">308.00999999999999</cx:pt>
          <cx:pt idx="9350">0</cx:pt>
          <cx:pt idx="9351">0</cx:pt>
          <cx:pt idx="9352">0</cx:pt>
          <cx:pt idx="9353">0</cx:pt>
          <cx:pt idx="9354">0</cx:pt>
          <cx:pt idx="9355">0</cx:pt>
          <cx:pt idx="9356">0</cx:pt>
          <cx:pt idx="9357">0</cx:pt>
          <cx:pt idx="9358">0</cx:pt>
          <cx:pt idx="9359">0</cx:pt>
          <cx:pt idx="9360">0</cx:pt>
          <cx:pt idx="9361">0</cx:pt>
          <cx:pt idx="9362">0</cx:pt>
          <cx:pt idx="9363">0</cx:pt>
          <cx:pt idx="9364">0</cx:pt>
          <cx:pt idx="9365">0</cx:pt>
          <cx:pt idx="9366">0</cx:pt>
          <cx:pt idx="9367">0</cx:pt>
          <cx:pt idx="9368">0</cx:pt>
          <cx:pt idx="9369">0</cx:pt>
          <cx:pt idx="9370">0</cx:pt>
          <cx:pt idx="9371">0</cx:pt>
          <cx:pt idx="9372">0</cx:pt>
          <cx:pt idx="9373">0</cx:pt>
          <cx:pt idx="9374">0</cx:pt>
          <cx:pt idx="9375">0</cx:pt>
          <cx:pt idx="9376">0</cx:pt>
          <cx:pt idx="9377">0</cx:pt>
          <cx:pt idx="9378">0</cx:pt>
          <cx:pt idx="9379">0</cx:pt>
          <cx:pt idx="9380">0</cx:pt>
          <cx:pt idx="9381">0</cx:pt>
          <cx:pt idx="9382">0</cx:pt>
          <cx:pt idx="9383">0</cx:pt>
          <cx:pt idx="9384">0</cx:pt>
          <cx:pt idx="9385">0</cx:pt>
          <cx:pt idx="9386">0</cx:pt>
          <cx:pt idx="9387">0</cx:pt>
          <cx:pt idx="9388">237.47999999999999</cx:pt>
          <cx:pt idx="9389">266.18000000000001</cx:pt>
          <cx:pt idx="9390">518.33000000000004</cx:pt>
          <cx:pt idx="9391">0</cx:pt>
          <cx:pt idx="9392">0</cx:pt>
          <cx:pt idx="9393">2049.46</cx:pt>
          <cx:pt idx="9394">0</cx:pt>
          <cx:pt idx="9395">0</cx:pt>
          <cx:pt idx="9396">0</cx:pt>
          <cx:pt idx="9397">0</cx:pt>
          <cx:pt idx="9398">0</cx:pt>
          <cx:pt idx="9399">9300</cx:pt>
          <cx:pt idx="9400">0</cx:pt>
          <cx:pt idx="9401">0</cx:pt>
          <cx:pt idx="9402">0</cx:pt>
          <cx:pt idx="9403">0</cx:pt>
          <cx:pt idx="9404">0</cx:pt>
          <cx:pt idx="9405">955</cx:pt>
          <cx:pt idx="9406">0</cx:pt>
          <cx:pt idx="9407">0</cx:pt>
          <cx:pt idx="9408">0</cx:pt>
          <cx:pt idx="9409">0</cx:pt>
          <cx:pt idx="9410">0</cx:pt>
          <cx:pt idx="9411">0</cx:pt>
          <cx:pt idx="9412">0</cx:pt>
          <cx:pt idx="9413">0</cx:pt>
          <cx:pt idx="9414">0</cx:pt>
          <cx:pt idx="9415">0</cx:pt>
          <cx:pt idx="9416">0</cx:pt>
          <cx:pt idx="9417">0</cx:pt>
          <cx:pt idx="9418">1365.8499999999999</cx:pt>
          <cx:pt idx="9419">0</cx:pt>
          <cx:pt idx="9420">32.350000000000001</cx:pt>
          <cx:pt idx="9421">0</cx:pt>
          <cx:pt idx="9422">0</cx:pt>
          <cx:pt idx="9423">982.04999999999995</cx:pt>
          <cx:pt idx="9424">405.60000000000002</cx:pt>
          <cx:pt idx="9425">0</cx:pt>
          <cx:pt idx="9426">0</cx:pt>
          <cx:pt idx="9427">0</cx:pt>
          <cx:pt idx="9428">0</cx:pt>
          <cx:pt idx="9429">0</cx:pt>
          <cx:pt idx="9430">0</cx:pt>
          <cx:pt idx="9431">0</cx:pt>
          <cx:pt idx="9432">373.11000000000001</cx:pt>
          <cx:pt idx="9433">0</cx:pt>
          <cx:pt idx="9434">0</cx:pt>
          <cx:pt idx="9435">0</cx:pt>
          <cx:pt idx="9436">0</cx:pt>
          <cx:pt idx="9437">0</cx:pt>
          <cx:pt idx="9438">0</cx:pt>
          <cx:pt idx="9439">0</cx:pt>
          <cx:pt idx="9440">0</cx:pt>
          <cx:pt idx="9441">500</cx:pt>
          <cx:pt idx="9442">0</cx:pt>
          <cx:pt idx="9443">0</cx:pt>
          <cx:pt idx="9444">0</cx:pt>
          <cx:pt idx="9445">1982.95</cx:pt>
          <cx:pt idx="9446">0</cx:pt>
          <cx:pt idx="9447">0</cx:pt>
          <cx:pt idx="9448">0</cx:pt>
          <cx:pt idx="9449">0</cx:pt>
          <cx:pt idx="9450">56.25</cx:pt>
          <cx:pt idx="9451">0</cx:pt>
          <cx:pt idx="9452">0</cx:pt>
          <cx:pt idx="9453">0</cx:pt>
          <cx:pt idx="9454">0</cx:pt>
          <cx:pt idx="9455">0</cx:pt>
          <cx:pt idx="9456">0</cx:pt>
          <cx:pt idx="9457">0</cx:pt>
          <cx:pt idx="9458">999.72000000000003</cx:pt>
          <cx:pt idx="9459">0</cx:pt>
          <cx:pt idx="9460">0</cx:pt>
          <cx:pt idx="9461">0</cx:pt>
          <cx:pt idx="9462">0</cx:pt>
          <cx:pt idx="9463">0</cx:pt>
          <cx:pt idx="9464">0</cx:pt>
          <cx:pt idx="9465">0</cx:pt>
          <cx:pt idx="9466">0</cx:pt>
          <cx:pt idx="9467">0</cx:pt>
          <cx:pt idx="9468">0</cx:pt>
          <cx:pt idx="9469">0</cx:pt>
          <cx:pt idx="9470">2809.9499999999998</cx:pt>
          <cx:pt idx="9471">0</cx:pt>
          <cx:pt idx="9472">0</cx:pt>
          <cx:pt idx="9473">0</cx:pt>
          <cx:pt idx="9474">0</cx:pt>
          <cx:pt idx="9475">0</cx:pt>
          <cx:pt idx="9476">0</cx:pt>
          <cx:pt idx="9477">0</cx:pt>
          <cx:pt idx="9478">0</cx:pt>
          <cx:pt idx="9479">0</cx:pt>
          <cx:pt idx="9480">0</cx:pt>
          <cx:pt idx="9481">0</cx:pt>
          <cx:pt idx="9482">0</cx:pt>
          <cx:pt idx="9483">0</cx:pt>
          <cx:pt idx="9484">0</cx:pt>
          <cx:pt idx="9485">0</cx:pt>
          <cx:pt idx="9486">0</cx:pt>
          <cx:pt idx="9487">8303.2299999999996</cx:pt>
          <cx:pt idx="9488">0</cx:pt>
          <cx:pt idx="9489">1760.71</cx:pt>
          <cx:pt idx="9490">0</cx:pt>
          <cx:pt idx="9491">0</cx:pt>
          <cx:pt idx="9492">7478.75</cx:pt>
          <cx:pt idx="9493">0</cx:pt>
          <cx:pt idx="9494">0</cx:pt>
          <cx:pt idx="9495">0</cx:pt>
          <cx:pt idx="9496">0</cx:pt>
          <cx:pt idx="9497">0</cx:pt>
          <cx:pt idx="9498">0</cx:pt>
          <cx:pt idx="9499">0</cx:pt>
          <cx:pt idx="9500">0</cx:pt>
          <cx:pt idx="9501">0</cx:pt>
          <cx:pt idx="9502">0</cx:pt>
          <cx:pt idx="9503">0</cx:pt>
          <cx:pt idx="9504">0</cx:pt>
          <cx:pt idx="9505">0</cx:pt>
          <cx:pt idx="9506">0</cx:pt>
          <cx:pt idx="9507">0</cx:pt>
          <cx:pt idx="9508">0</cx:pt>
          <cx:pt idx="9509">595</cx:pt>
          <cx:pt idx="9510">0</cx:pt>
          <cx:pt idx="9511">2557.9400000000001</cx:pt>
          <cx:pt idx="9512">0</cx:pt>
          <cx:pt idx="9513">0</cx:pt>
          <cx:pt idx="9514">0</cx:pt>
          <cx:pt idx="9515">548.96000000000004</cx:pt>
          <cx:pt idx="9516">0</cx:pt>
          <cx:pt idx="9517">0</cx:pt>
          <cx:pt idx="9518">0</cx:pt>
          <cx:pt idx="9519">0</cx:pt>
          <cx:pt idx="9520">0</cx:pt>
          <cx:pt idx="9521">0</cx:pt>
          <cx:pt idx="9522">5333.5900000000001</cx:pt>
          <cx:pt idx="9523">6597.54</cx:pt>
          <cx:pt idx="9524">0</cx:pt>
          <cx:pt idx="9525">204.09999999999999</cx:pt>
          <cx:pt idx="9526">0</cx:pt>
          <cx:pt idx="9527">3075</cx:pt>
          <cx:pt idx="9528">1147.5</cx:pt>
          <cx:pt idx="9529">1306.8800000000001</cx:pt>
          <cx:pt idx="9530">0</cx:pt>
          <cx:pt idx="9531">0</cx:pt>
          <cx:pt idx="9532">0</cx:pt>
          <cx:pt idx="9533">0</cx:pt>
          <cx:pt idx="9534">0</cx:pt>
          <cx:pt idx="9535">0</cx:pt>
          <cx:pt idx="9536">0</cx:pt>
          <cx:pt idx="9537">0</cx:pt>
          <cx:pt idx="9538">0</cx:pt>
          <cx:pt idx="9539">170.27000000000001</cx:pt>
          <cx:pt idx="9540">569.62</cx:pt>
          <cx:pt idx="9541">0</cx:pt>
          <cx:pt idx="9542">0</cx:pt>
          <cx:pt idx="9543">0</cx:pt>
          <cx:pt idx="9544">0</cx:pt>
          <cx:pt idx="9545">7500</cx:pt>
          <cx:pt idx="9546">0</cx:pt>
          <cx:pt idx="9547">0</cx:pt>
          <cx:pt idx="9548">0</cx:pt>
          <cx:pt idx="9549">4746.8699999999999</cx:pt>
          <cx:pt idx="9550">0</cx:pt>
          <cx:pt idx="9551">0</cx:pt>
          <cx:pt idx="9552">0</cx:pt>
          <cx:pt idx="9553">0</cx:pt>
          <cx:pt idx="9554">0</cx:pt>
          <cx:pt idx="9555">0</cx:pt>
          <cx:pt idx="9556">0</cx:pt>
          <cx:pt idx="9557">0</cx:pt>
          <cx:pt idx="9558">0</cx:pt>
          <cx:pt idx="9559">0</cx:pt>
          <cx:pt idx="9560">0</cx:pt>
          <cx:pt idx="9561">0</cx:pt>
          <cx:pt idx="9562">0</cx:pt>
          <cx:pt idx="9563">4981.4700000000003</cx:pt>
          <cx:pt idx="9564">0</cx:pt>
          <cx:pt idx="9565">0</cx:pt>
          <cx:pt idx="9566">0</cx:pt>
          <cx:pt idx="9567">0</cx:pt>
          <cx:pt idx="9568">0</cx:pt>
          <cx:pt idx="9569">0</cx:pt>
          <cx:pt idx="9570">0</cx:pt>
          <cx:pt idx="9571">0</cx:pt>
          <cx:pt idx="9572">4721.8199999999997</cx:pt>
          <cx:pt idx="9573">0</cx:pt>
          <cx:pt idx="9574">0</cx:pt>
          <cx:pt idx="9575">0</cx:pt>
          <cx:pt idx="9576">318.75</cx:pt>
          <cx:pt idx="9577">0</cx:pt>
          <cx:pt idx="9578">0</cx:pt>
          <cx:pt idx="9579">0</cx:pt>
          <cx:pt idx="9580">0</cx:pt>
          <cx:pt idx="9581">0</cx:pt>
          <cx:pt idx="9582">0</cx:pt>
          <cx:pt idx="9583">0</cx:pt>
          <cx:pt idx="9584">0</cx:pt>
          <cx:pt idx="9585">410.89999999999998</cx:pt>
          <cx:pt idx="9586">0</cx:pt>
          <cx:pt idx="9587">0</cx:pt>
          <cx:pt idx="9588">0</cx:pt>
          <cx:pt idx="9589">0</cx:pt>
          <cx:pt idx="9590">0</cx:pt>
          <cx:pt idx="9591">0</cx:pt>
          <cx:pt idx="9592">0</cx:pt>
          <cx:pt idx="9593">0</cx:pt>
          <cx:pt idx="9594">0</cx:pt>
          <cx:pt idx="9595">0</cx:pt>
          <cx:pt idx="9596">0</cx:pt>
          <cx:pt idx="9597">0</cx:pt>
          <cx:pt idx="9598">0</cx:pt>
          <cx:pt idx="9599">0</cx:pt>
          <cx:pt idx="9600">0</cx:pt>
          <cx:pt idx="9601">513.12</cx:pt>
          <cx:pt idx="9602">0</cx:pt>
          <cx:pt idx="9603">2400</cx:pt>
          <cx:pt idx="9604">0</cx:pt>
          <cx:pt idx="9605">0</cx:pt>
          <cx:pt idx="9606">0</cx:pt>
          <cx:pt idx="9607">0</cx:pt>
          <cx:pt idx="9608">0</cx:pt>
          <cx:pt idx="9609">0</cx:pt>
          <cx:pt idx="9610">0</cx:pt>
          <cx:pt idx="9611">0</cx:pt>
          <cx:pt idx="9612">0</cx:pt>
          <cx:pt idx="9613">0</cx:pt>
          <cx:pt idx="9614">0</cx:pt>
          <cx:pt idx="9615">0</cx:pt>
          <cx:pt idx="9616">300</cx:pt>
          <cx:pt idx="9617">0</cx:pt>
          <cx:pt idx="9618">0</cx:pt>
          <cx:pt idx="9619">0</cx:pt>
          <cx:pt idx="9620">0</cx:pt>
          <cx:pt idx="9621">4.1200000000000001</cx:pt>
          <cx:pt idx="9622">0</cx:pt>
          <cx:pt idx="9623">0</cx:pt>
          <cx:pt idx="9624">0</cx:pt>
          <cx:pt idx="9625">0</cx:pt>
          <cx:pt idx="9626">0</cx:pt>
          <cx:pt idx="9627">0</cx:pt>
          <cx:pt idx="9628">0</cx:pt>
          <cx:pt idx="9629">0</cx:pt>
          <cx:pt idx="9630">0</cx:pt>
          <cx:pt idx="9631">0</cx:pt>
          <cx:pt idx="9632">0</cx:pt>
          <cx:pt idx="9633">0</cx:pt>
          <cx:pt idx="9634">0</cx:pt>
          <cx:pt idx="9635">0</cx:pt>
          <cx:pt idx="9636">2364.6300000000001</cx:pt>
          <cx:pt idx="9637">0</cx:pt>
          <cx:pt idx="9638">0</cx:pt>
          <cx:pt idx="9639">0</cx:pt>
          <cx:pt idx="9640">0</cx:pt>
          <cx:pt idx="9641">0</cx:pt>
          <cx:pt idx="9642">0</cx:pt>
          <cx:pt idx="9643">0</cx:pt>
          <cx:pt idx="9644">2997.9400000000001</cx:pt>
          <cx:pt idx="9645">0</cx:pt>
          <cx:pt idx="9646">469.81999999999999</cx:pt>
          <cx:pt idx="9647">0</cx:pt>
          <cx:pt idx="9648">0</cx:pt>
          <cx:pt idx="9649">0</cx:pt>
          <cx:pt idx="9650">0</cx:pt>
          <cx:pt idx="9651">0</cx:pt>
          <cx:pt idx="9652">4758.4499999999998</cx:pt>
          <cx:pt idx="9653">0</cx:pt>
          <cx:pt idx="9654">0</cx:pt>
          <cx:pt idx="9655">0</cx:pt>
          <cx:pt idx="9656">0</cx:pt>
          <cx:pt idx="9657">0</cx:pt>
          <cx:pt idx="9658">0</cx:pt>
          <cx:pt idx="9659">0</cx:pt>
          <cx:pt idx="9660">0</cx:pt>
          <cx:pt idx="9661">0</cx:pt>
          <cx:pt idx="9662">0</cx:pt>
          <cx:pt idx="9663">0</cx:pt>
          <cx:pt idx="9664">0</cx:pt>
          <cx:pt idx="9665">0</cx:pt>
          <cx:pt idx="9666">0</cx:pt>
          <cx:pt idx="9667">0</cx:pt>
          <cx:pt idx="9668">0</cx:pt>
          <cx:pt idx="9669">0</cx:pt>
          <cx:pt idx="9670">0</cx:pt>
          <cx:pt idx="9671">0</cx:pt>
          <cx:pt idx="9672">0</cx:pt>
          <cx:pt idx="9673">0</cx:pt>
          <cx:pt idx="9674">0</cx:pt>
          <cx:pt idx="9675">169.78</cx:pt>
          <cx:pt idx="9676">0</cx:pt>
          <cx:pt idx="9677">0</cx:pt>
          <cx:pt idx="9678">0</cx:pt>
          <cx:pt idx="9679">369.29000000000002</cx:pt>
          <cx:pt idx="9680">0</cx:pt>
          <cx:pt idx="9681">0</cx:pt>
          <cx:pt idx="9682">982.56999999999994</cx:pt>
          <cx:pt idx="9683">0</cx:pt>
          <cx:pt idx="9684">0</cx:pt>
          <cx:pt idx="9685">0</cx:pt>
          <cx:pt idx="9686">0</cx:pt>
          <cx:pt idx="9687">0</cx:pt>
          <cx:pt idx="9688">0</cx:pt>
          <cx:pt idx="9689">2502.27</cx:pt>
          <cx:pt idx="9690">3700</cx:pt>
          <cx:pt idx="9691">0</cx:pt>
          <cx:pt idx="9692">0</cx:pt>
          <cx:pt idx="9693">0</cx:pt>
          <cx:pt idx="9694">0</cx:pt>
          <cx:pt idx="9695">1396.8599999999999</cx:pt>
          <cx:pt idx="9696">3177.5</cx:pt>
          <cx:pt idx="9697">360.01999999999998</cx:pt>
          <cx:pt idx="9698">0</cx:pt>
          <cx:pt idx="9699">0</cx:pt>
          <cx:pt idx="9700">2889.4099999999999</cx:pt>
          <cx:pt idx="9701">1479.75</cx:pt>
          <cx:pt idx="9702">748.24000000000001</cx:pt>
          <cx:pt idx="9703">0</cx:pt>
          <cx:pt idx="9704">0</cx:pt>
          <cx:pt idx="9705">0</cx:pt>
          <cx:pt idx="9706">735</cx:pt>
          <cx:pt idx="9707">0</cx:pt>
          <cx:pt idx="9708">0</cx:pt>
          <cx:pt idx="9709">0</cx:pt>
          <cx:pt idx="9710">0</cx:pt>
          <cx:pt idx="9711">0</cx:pt>
          <cx:pt idx="9712">25</cx:pt>
          <cx:pt idx="9713">0</cx:pt>
          <cx:pt idx="9714">0</cx:pt>
          <cx:pt idx="9715">673.80999999999995</cx:pt>
          <cx:pt idx="9716">0</cx:pt>
          <cx:pt idx="9717">77.5</cx:pt>
          <cx:pt idx="9718">0</cx:pt>
          <cx:pt idx="9719">0</cx:pt>
          <cx:pt idx="9720">2189.4400000000001</cx:pt>
          <cx:pt idx="9721">0</cx:pt>
          <cx:pt idx="9722">0</cx:pt>
          <cx:pt idx="9723">0</cx:pt>
          <cx:pt idx="9724">0</cx:pt>
          <cx:pt idx="9725">0</cx:pt>
          <cx:pt idx="9726">0</cx:pt>
          <cx:pt idx="9727">0</cx:pt>
          <cx:pt idx="9728">3.79</cx:pt>
          <cx:pt idx="9729">0</cx:pt>
          <cx:pt idx="9730">0</cx:pt>
          <cx:pt idx="9731">0</cx:pt>
          <cx:pt idx="9732">0</cx:pt>
          <cx:pt idx="9733">0</cx:pt>
          <cx:pt idx="9734">0</cx:pt>
          <cx:pt idx="9735">0</cx:pt>
          <cx:pt idx="9736">0</cx:pt>
          <cx:pt idx="9737">0</cx:pt>
          <cx:pt idx="9738">386.31</cx:pt>
          <cx:pt idx="9739">88.280000000000001</cx:pt>
          <cx:pt idx="9740">899.91999999999996</cx:pt>
          <cx:pt idx="9741">2000</cx:pt>
          <cx:pt idx="9742">149</cx:pt>
          <cx:pt idx="9743">0</cx:pt>
          <cx:pt idx="9744">556.07000000000005</cx:pt>
          <cx:pt idx="9745">0</cx:pt>
          <cx:pt idx="9746">0</cx:pt>
          <cx:pt idx="9747">2286.1900000000001</cx:pt>
          <cx:pt idx="9748">0</cx:pt>
          <cx:pt idx="9749">0</cx:pt>
          <cx:pt idx="9750">540.11000000000001</cx:pt>
          <cx:pt idx="9751">200</cx:pt>
          <cx:pt idx="9752">0</cx:pt>
          <cx:pt idx="9753">0</cx:pt>
          <cx:pt idx="9754">0</cx:pt>
          <cx:pt idx="9755">0</cx:pt>
          <cx:pt idx="9756">500</cx:pt>
          <cx:pt idx="9757">0</cx:pt>
          <cx:pt idx="9758">0</cx:pt>
          <cx:pt idx="9759">0</cx:pt>
          <cx:pt idx="9760">0</cx:pt>
          <cx:pt idx="9761">0</cx:pt>
          <cx:pt idx="9762">0</cx:pt>
          <cx:pt idx="9763">21.73</cx:pt>
          <cx:pt idx="9764">0</cx:pt>
          <cx:pt idx="9765">0</cx:pt>
          <cx:pt idx="9766">0</cx:pt>
          <cx:pt idx="9767">0</cx:pt>
          <cx:pt idx="9768">0</cx:pt>
          <cx:pt idx="9769">0</cx:pt>
          <cx:pt idx="9770">0</cx:pt>
          <cx:pt idx="9771">0</cx:pt>
          <cx:pt idx="9772">596</cx:pt>
          <cx:pt idx="9773">0</cx:pt>
          <cx:pt idx="9774">0</cx:pt>
          <cx:pt idx="9775">375</cx:pt>
          <cx:pt idx="9776">0</cx:pt>
          <cx:pt idx="9777">346.81</cx:pt>
          <cx:pt idx="9778">0</cx:pt>
          <cx:pt idx="9779">0</cx:pt>
          <cx:pt idx="9780">0</cx:pt>
          <cx:pt idx="9781">0</cx:pt>
          <cx:pt idx="9782">0</cx:pt>
          <cx:pt idx="9783">0</cx:pt>
          <cx:pt idx="9784">0</cx:pt>
          <cx:pt idx="9785">469.88</cx:pt>
          <cx:pt idx="9786">0</cx:pt>
          <cx:pt idx="9787">0</cx:pt>
          <cx:pt idx="9788">0</cx:pt>
          <cx:pt idx="9789">0</cx:pt>
          <cx:pt idx="9790">0</cx:pt>
          <cx:pt idx="9791">0</cx:pt>
          <cx:pt idx="9792">0</cx:pt>
          <cx:pt idx="9793">1500</cx:pt>
          <cx:pt idx="9794">3250</cx:pt>
          <cx:pt idx="9795">347.48000000000002</cx:pt>
          <cx:pt idx="9796">375</cx:pt>
          <cx:pt idx="9797">0</cx:pt>
          <cx:pt idx="9798">0</cx:pt>
          <cx:pt idx="9799">0</cx:pt>
          <cx:pt idx="9800">0</cx:pt>
          <cx:pt idx="9801">0</cx:pt>
          <cx:pt idx="9802">1950</cx:pt>
          <cx:pt idx="9803">25</cx:pt>
          <cx:pt idx="9804">286.63</cx:pt>
          <cx:pt idx="9805">0</cx:pt>
          <cx:pt idx="9806">4995.96</cx:pt>
          <cx:pt idx="9807">0</cx:pt>
          <cx:pt idx="9808">0</cx:pt>
          <cx:pt idx="9809">0</cx:pt>
          <cx:pt idx="9810">0</cx:pt>
          <cx:pt idx="9811">94.75</cx:pt>
          <cx:pt idx="9812">100</cx:pt>
          <cx:pt idx="9813">0</cx:pt>
          <cx:pt idx="9814">0</cx:pt>
          <cx:pt idx="9815">0</cx:pt>
          <cx:pt idx="9816">0</cx:pt>
          <cx:pt idx="9817">1287.6300000000001</cx:pt>
          <cx:pt idx="9818">0</cx:pt>
          <cx:pt idx="9819">0</cx:pt>
          <cx:pt idx="9820">0</cx:pt>
          <cx:pt idx="9821">0</cx:pt>
          <cx:pt idx="9822">581.25</cx:pt>
          <cx:pt idx="9823">0</cx:pt>
          <cx:pt idx="9824">0</cx:pt>
          <cx:pt idx="9825">0</cx:pt>
          <cx:pt idx="9826">597.13999999999999</cx:pt>
          <cx:pt idx="9827">0</cx:pt>
          <cx:pt idx="9828">0</cx:pt>
          <cx:pt idx="9829">0</cx:pt>
          <cx:pt idx="9830">0</cx:pt>
          <cx:pt idx="9831">0</cx:pt>
          <cx:pt idx="9832">0</cx:pt>
          <cx:pt idx="9833">0</cx:pt>
          <cx:pt idx="9834">0</cx:pt>
          <cx:pt idx="9835">42.560000000000002</cx:pt>
          <cx:pt idx="9836">0</cx:pt>
          <cx:pt idx="9837">0</cx:pt>
          <cx:pt idx="9838">0</cx:pt>
          <cx:pt idx="9839">0</cx:pt>
          <cx:pt idx="9840">0</cx:pt>
          <cx:pt idx="9841">0</cx:pt>
          <cx:pt idx="9842">0</cx:pt>
          <cx:pt idx="9843">0</cx:pt>
          <cx:pt idx="9844">0</cx:pt>
          <cx:pt idx="9845">0</cx:pt>
          <cx:pt idx="9846">0</cx:pt>
          <cx:pt idx="9847">599.43000000000006</cx:pt>
          <cx:pt idx="9848">0</cx:pt>
          <cx:pt idx="9849">0</cx:pt>
          <cx:pt idx="9850">0</cx:pt>
          <cx:pt idx="9851">0</cx:pt>
          <cx:pt idx="9852">0</cx:pt>
          <cx:pt idx="9853">0</cx:pt>
          <cx:pt idx="9854">0</cx:pt>
          <cx:pt idx="9855">0</cx:pt>
          <cx:pt idx="9856">0</cx:pt>
          <cx:pt idx="9857">0</cx:pt>
          <cx:pt idx="9858">0</cx:pt>
          <cx:pt idx="9859">0</cx:pt>
          <cx:pt idx="9860">0</cx:pt>
          <cx:pt idx="9861">0</cx:pt>
          <cx:pt idx="9862">0</cx:pt>
          <cx:pt idx="9863">0</cx:pt>
          <cx:pt idx="9864">0</cx:pt>
          <cx:pt idx="9865">0</cx:pt>
          <cx:pt idx="9866">0</cx:pt>
          <cx:pt idx="9867">0</cx:pt>
          <cx:pt idx="9868">0</cx:pt>
          <cx:pt idx="9869">0</cx:pt>
          <cx:pt idx="9870">0</cx:pt>
          <cx:pt idx="9871">0</cx:pt>
          <cx:pt idx="9872">0</cx:pt>
          <cx:pt idx="9873">0</cx:pt>
          <cx:pt idx="9874">587.49000000000001</cx:pt>
          <cx:pt idx="9875">0</cx:pt>
          <cx:pt idx="9876">0</cx:pt>
          <cx:pt idx="9877">0</cx:pt>
          <cx:pt idx="9878">0</cx:pt>
          <cx:pt idx="9879">0</cx:pt>
          <cx:pt idx="9880">0</cx:pt>
          <cx:pt idx="9881">0</cx:pt>
          <cx:pt idx="9882">0</cx:pt>
          <cx:pt idx="9883">0</cx:pt>
          <cx:pt idx="9884">0</cx:pt>
          <cx:pt idx="9885">732.09000000000003</cx:pt>
          <cx:pt idx="9886">0</cx:pt>
          <cx:pt idx="9887">0</cx:pt>
          <cx:pt idx="9888">0</cx:pt>
          <cx:pt idx="9889">0</cx:pt>
          <cx:pt idx="9890">144.41999999999999</cx:pt>
          <cx:pt idx="9891">0</cx:pt>
          <cx:pt idx="9892">0</cx:pt>
          <cx:pt idx="9893">0</cx:pt>
          <cx:pt idx="9894">0</cx:pt>
          <cx:pt idx="9895">0</cx:pt>
          <cx:pt idx="9896">0</cx:pt>
          <cx:pt idx="9897">0</cx:pt>
          <cx:pt idx="9898">0</cx:pt>
          <cx:pt idx="9899">0</cx:pt>
          <cx:pt idx="9900">0</cx:pt>
          <cx:pt idx="9901">2411.5900000000001</cx:pt>
          <cx:pt idx="9902">7500</cx:pt>
          <cx:pt idx="9903">0</cx:pt>
          <cx:pt idx="9904">0</cx:pt>
          <cx:pt idx="9905">5640.75</cx:pt>
          <cx:pt idx="9906">0</cx:pt>
          <cx:pt idx="9907">14.99</cx:pt>
          <cx:pt idx="9908">0</cx:pt>
          <cx:pt idx="9909">0</cx:pt>
          <cx:pt idx="9910">0</cx:pt>
          <cx:pt idx="9911">0</cx:pt>
          <cx:pt idx="9912">0</cx:pt>
          <cx:pt idx="9913">0</cx:pt>
          <cx:pt idx="9914">0</cx:pt>
          <cx:pt idx="9915">0</cx:pt>
          <cx:pt idx="9916">0</cx:pt>
          <cx:pt idx="9917">0</cx:pt>
          <cx:pt idx="9918">52.280000000000001</cx:pt>
          <cx:pt idx="9919">0.68999999999999995</cx:pt>
          <cx:pt idx="9920">0</cx:pt>
          <cx:pt idx="9921">0</cx:pt>
          <cx:pt idx="9922">0</cx:pt>
          <cx:pt idx="9923">0</cx:pt>
          <cx:pt idx="9924">0</cx:pt>
          <cx:pt idx="9925">0</cx:pt>
          <cx:pt idx="9926">0</cx:pt>
          <cx:pt idx="9927">148.24000000000001</cx:pt>
          <cx:pt idx="9928">0</cx:pt>
          <cx:pt idx="9929">0</cx:pt>
          <cx:pt idx="9930">0</cx:pt>
          <cx:pt idx="9931">0</cx:pt>
          <cx:pt idx="9932">0</cx:pt>
          <cx:pt idx="9933">0</cx:pt>
          <cx:pt idx="9934">0</cx:pt>
          <cx:pt idx="9935">0</cx:pt>
          <cx:pt idx="9936">0</cx:pt>
          <cx:pt idx="9937">9691.3099999999995</cx:pt>
          <cx:pt idx="9938">0</cx:pt>
          <cx:pt idx="9939">0</cx:pt>
          <cx:pt idx="9940">0</cx:pt>
          <cx:pt idx="9941">0</cx:pt>
          <cx:pt idx="9942">0</cx:pt>
          <cx:pt idx="9943">0</cx:pt>
          <cx:pt idx="9944">0</cx:pt>
          <cx:pt idx="9945">1312.5</cx:pt>
          <cx:pt idx="9946">1312.5</cx:pt>
          <cx:pt idx="9947">0</cx:pt>
          <cx:pt idx="9948">0</cx:pt>
          <cx:pt idx="9949">0</cx:pt>
          <cx:pt idx="9950">0</cx:pt>
          <cx:pt idx="9951">0</cx:pt>
          <cx:pt idx="9952">0</cx:pt>
          <cx:pt idx="9953">0</cx:pt>
          <cx:pt idx="9954">0</cx:pt>
          <cx:pt idx="9955">0</cx:pt>
          <cx:pt idx="9956">0</cx:pt>
          <cx:pt idx="9957">0</cx:pt>
          <cx:pt idx="9958">0</cx:pt>
          <cx:pt idx="9959">0</cx:pt>
          <cx:pt idx="9960">0</cx:pt>
          <cx:pt idx="9961">0</cx:pt>
          <cx:pt idx="9962">0</cx:pt>
          <cx:pt idx="9963">0</cx:pt>
          <cx:pt idx="9964">0</cx:pt>
          <cx:pt idx="9965">0</cx:pt>
          <cx:pt idx="9966">0</cx:pt>
          <cx:pt idx="9967">0</cx:pt>
          <cx:pt idx="9968">0</cx:pt>
          <cx:pt idx="9969">0</cx:pt>
          <cx:pt idx="9970">0</cx:pt>
          <cx:pt idx="9971">0</cx:pt>
          <cx:pt idx="9972">0</cx:pt>
          <cx:pt idx="9973">4477.25</cx:pt>
          <cx:pt idx="9974">0</cx:pt>
          <cx:pt idx="9975">2251.52</cx:pt>
          <cx:pt idx="9976">0</cx:pt>
          <cx:pt idx="9977">0</cx:pt>
          <cx:pt idx="9978">0</cx:pt>
          <cx:pt idx="9979">30.329999999999998</cx:pt>
          <cx:pt idx="9980">0</cx:pt>
          <cx:pt idx="9981">0</cx:pt>
          <cx:pt idx="9982">0</cx:pt>
          <cx:pt idx="9983">0</cx:pt>
          <cx:pt idx="9984">0</cx:pt>
          <cx:pt idx="9985">0</cx:pt>
          <cx:pt idx="9986">0</cx:pt>
          <cx:pt idx="9987">2278.7399999999998</cx:pt>
          <cx:pt idx="9988">7171.8900000000003</cx:pt>
          <cx:pt idx="9989">1939.6300000000001</cx:pt>
          <cx:pt idx="9990">0</cx:pt>
          <cx:pt idx="9991">5625</cx:pt>
          <cx:pt idx="9992">0</cx:pt>
          <cx:pt idx="9993">0</cx:pt>
          <cx:pt idx="9994">0</cx:pt>
          <cx:pt idx="9995">0</cx:pt>
          <cx:pt idx="9996">947.10000000000002</cx:pt>
          <cx:pt idx="9997">1897.5</cx:pt>
          <cx:pt idx="9998">0</cx:pt>
          <cx:pt idx="9999">0</cx:pt>
          <cx:pt idx="10000">0</cx:pt>
          <cx:pt idx="10001">0</cx:pt>
          <cx:pt idx="10002">0</cx:pt>
          <cx:pt idx="10003">77.5</cx:pt>
          <cx:pt idx="10004">0</cx:pt>
          <cx:pt idx="10005">0</cx:pt>
          <cx:pt idx="10006">1495.1600000000001</cx:pt>
          <cx:pt idx="10007">0</cx:pt>
          <cx:pt idx="10008">0</cx:pt>
          <cx:pt idx="10009">0</cx:pt>
          <cx:pt idx="10010">0</cx:pt>
          <cx:pt idx="10011">0</cx:pt>
          <cx:pt idx="10012">0</cx:pt>
          <cx:pt idx="10013">0</cx:pt>
          <cx:pt idx="10014">112.5</cx:pt>
          <cx:pt idx="10015">0</cx:pt>
          <cx:pt idx="10016">0</cx:pt>
          <cx:pt idx="10017">0</cx:pt>
          <cx:pt idx="10018">0</cx:pt>
          <cx:pt idx="10019">0</cx:pt>
          <cx:pt idx="10020">0</cx:pt>
          <cx:pt idx="10021">0</cx:pt>
          <cx:pt idx="10022">0</cx:pt>
          <cx:pt idx="10023">0</cx:pt>
          <cx:pt idx="10024">0</cx:pt>
          <cx:pt idx="10025">900</cx:pt>
          <cx:pt idx="10026">498</cx:pt>
          <cx:pt idx="10027">0</cx:pt>
          <cx:pt idx="10028">0</cx:pt>
          <cx:pt idx="10029">0</cx:pt>
          <cx:pt idx="10030">0</cx:pt>
          <cx:pt idx="10031">0</cx:pt>
          <cx:pt idx="10032">0</cx:pt>
          <cx:pt idx="10033">0</cx:pt>
          <cx:pt idx="10034">4794.5</cx:pt>
          <cx:pt idx="10035">0</cx:pt>
          <cx:pt idx="10036">0</cx:pt>
          <cx:pt idx="10037">20</cx:pt>
          <cx:pt idx="10038">0</cx:pt>
          <cx:pt idx="10039">0</cx:pt>
          <cx:pt idx="10040">0</cx:pt>
          <cx:pt idx="10041">0</cx:pt>
          <cx:pt idx="10042">0</cx:pt>
          <cx:pt idx="10043">0</cx:pt>
          <cx:pt idx="10044">0</cx:pt>
          <cx:pt idx="10045">0</cx:pt>
          <cx:pt idx="10046">0</cx:pt>
          <cx:pt idx="10047">0</cx:pt>
          <cx:pt idx="10048">0</cx:pt>
          <cx:pt idx="10049">0</cx:pt>
          <cx:pt idx="10050">0</cx:pt>
          <cx:pt idx="10051">0</cx:pt>
          <cx:pt idx="10052">0</cx:pt>
          <cx:pt idx="10053">0</cx:pt>
          <cx:pt idx="10054">0</cx:pt>
          <cx:pt idx="10055">0</cx:pt>
          <cx:pt idx="10056">0</cx:pt>
          <cx:pt idx="10057">1000</cx:pt>
          <cx:pt idx="10058">7128.2700000000004</cx:pt>
          <cx:pt idx="10059">0</cx:pt>
          <cx:pt idx="10060">0</cx:pt>
          <cx:pt idx="10061">0</cx:pt>
          <cx:pt idx="10062">0</cx:pt>
          <cx:pt idx="10063">0</cx:pt>
          <cx:pt idx="10064">0</cx:pt>
          <cx:pt idx="10065">77.5</cx:pt>
          <cx:pt idx="10066">0</cx:pt>
          <cx:pt idx="10067">625.59000000000003</cx:pt>
          <cx:pt idx="10068">0</cx:pt>
          <cx:pt idx="10069">0</cx:pt>
          <cx:pt idx="10070">0</cx:pt>
          <cx:pt idx="10071">0</cx:pt>
          <cx:pt idx="10072">150</cx:pt>
          <cx:pt idx="10073">0</cx:pt>
          <cx:pt idx="10074">137.41999999999999</cx:pt>
          <cx:pt idx="10075">0</cx:pt>
          <cx:pt idx="10076">0</cx:pt>
          <cx:pt idx="10077">717.04999999999995</cx:pt>
          <cx:pt idx="10078">407</cx:pt>
          <cx:pt idx="10079">0</cx:pt>
          <cx:pt idx="10080">3231.75</cx:pt>
          <cx:pt idx="10081">0</cx:pt>
          <cx:pt idx="10082">0</cx:pt>
          <cx:pt idx="10083">0</cx:pt>
          <cx:pt idx="10084">1001.52</cx:pt>
          <cx:pt idx="10085">0</cx:pt>
          <cx:pt idx="10086">0</cx:pt>
          <cx:pt idx="10087">0</cx:pt>
          <cx:pt idx="10088">0</cx:pt>
          <cx:pt idx="10089">0</cx:pt>
          <cx:pt idx="10090">1500</cx:pt>
          <cx:pt idx="10091">0</cx:pt>
          <cx:pt idx="10092">0</cx:pt>
          <cx:pt idx="10093">0</cx:pt>
          <cx:pt idx="10094">0</cx:pt>
          <cx:pt idx="10095">0</cx:pt>
          <cx:pt idx="10096">0</cx:pt>
          <cx:pt idx="10097">0</cx:pt>
          <cx:pt idx="10098">0</cx:pt>
          <cx:pt idx="10099">0</cx:pt>
          <cx:pt idx="10100">0</cx:pt>
          <cx:pt idx="10101">0</cx:pt>
          <cx:pt idx="10102">0</cx:pt>
          <cx:pt idx="10103">2343.3699999999999</cx:pt>
          <cx:pt idx="10104">2146.5500000000002</cx:pt>
          <cx:pt idx="10105">0</cx:pt>
          <cx:pt idx="10106">0</cx:pt>
          <cx:pt idx="10107">0</cx:pt>
          <cx:pt idx="10108">0</cx:pt>
          <cx:pt idx="10109">0</cx:pt>
          <cx:pt idx="10110">302.66000000000003</cx:pt>
          <cx:pt idx="10111">0</cx:pt>
          <cx:pt idx="10112">0</cx:pt>
          <cx:pt idx="10113">0</cx:pt>
          <cx:pt idx="10114">0</cx:pt>
          <cx:pt idx="10115">0</cx:pt>
          <cx:pt idx="10116">0</cx:pt>
          <cx:pt idx="10117">0</cx:pt>
          <cx:pt idx="10118">0</cx:pt>
          <cx:pt idx="10119">0</cx:pt>
          <cx:pt idx="10120">0</cx:pt>
          <cx:pt idx="10121">0</cx:pt>
          <cx:pt idx="10122">0</cx:pt>
          <cx:pt idx="10123">0</cx:pt>
          <cx:pt idx="10124">0</cx:pt>
          <cx:pt idx="10125">0</cx:pt>
          <cx:pt idx="10126">924.36000000000001</cx:pt>
          <cx:pt idx="10127">0</cx:pt>
          <cx:pt idx="10128">0</cx:pt>
          <cx:pt idx="10129">0</cx:pt>
          <cx:pt idx="10130">0</cx:pt>
          <cx:pt idx="10131">1262.8099999999999</cx:pt>
          <cx:pt idx="10132">0</cx:pt>
          <cx:pt idx="10133">0</cx:pt>
          <cx:pt idx="10134">0</cx:pt>
          <cx:pt idx="10135">0</cx:pt>
          <cx:pt idx="10136">0</cx:pt>
          <cx:pt idx="10137">0</cx:pt>
          <cx:pt idx="10138">0</cx:pt>
          <cx:pt idx="10139">0</cx:pt>
          <cx:pt idx="10140">362.38</cx:pt>
          <cx:pt idx="10141">0</cx:pt>
          <cx:pt idx="10142">100</cx:pt>
          <cx:pt idx="10143">0</cx:pt>
          <cx:pt idx="10144">0</cx:pt>
          <cx:pt idx="10145">0</cx:pt>
          <cx:pt idx="10146">0</cx:pt>
          <cx:pt idx="10147">0</cx:pt>
          <cx:pt idx="10148">0</cx:pt>
          <cx:pt idx="10149">0</cx:pt>
          <cx:pt idx="10150">0</cx:pt>
          <cx:pt idx="10151">0</cx:pt>
          <cx:pt idx="10152">1125.02</cx:pt>
          <cx:pt idx="10153">0</cx:pt>
          <cx:pt idx="10154">0</cx:pt>
          <cx:pt idx="10155">755.67999999999995</cx:pt>
          <cx:pt idx="10156">0</cx:pt>
          <cx:pt idx="10157">200</cx:pt>
          <cx:pt idx="10158">0</cx:pt>
          <cx:pt idx="10159">1710.0599999999999</cx:pt>
          <cx:pt idx="10160">0</cx:pt>
          <cx:pt idx="10161">0</cx:pt>
          <cx:pt idx="10162">0</cx:pt>
          <cx:pt idx="10163">0</cx:pt>
          <cx:pt idx="10164">0</cx:pt>
          <cx:pt idx="10165">0</cx:pt>
          <cx:pt idx="10166">0</cx:pt>
          <cx:pt idx="10167">0</cx:pt>
          <cx:pt idx="10168">0</cx:pt>
          <cx:pt idx="10169">0</cx:pt>
          <cx:pt idx="10170">0</cx:pt>
          <cx:pt idx="10171">0</cx:pt>
          <cx:pt idx="10172">0</cx:pt>
          <cx:pt idx="10173">0</cx:pt>
          <cx:pt idx="10174">438.86000000000001</cx:pt>
          <cx:pt idx="10175">0</cx:pt>
          <cx:pt idx="10176">0</cx:pt>
          <cx:pt idx="10177">0</cx:pt>
          <cx:pt idx="10178">0</cx:pt>
          <cx:pt idx="10179">0</cx:pt>
          <cx:pt idx="10180">0</cx:pt>
          <cx:pt idx="10181">0</cx:pt>
          <cx:pt idx="10182">0</cx:pt>
          <cx:pt idx="10183">1428.22</cx:pt>
          <cx:pt idx="10184">0</cx:pt>
          <cx:pt idx="10185">0</cx:pt>
          <cx:pt idx="10186">130</cx:pt>
          <cx:pt idx="10187">3736.9400000000001</cx:pt>
          <cx:pt idx="10188">67</cx:pt>
          <cx:pt idx="10189">0</cx:pt>
          <cx:pt idx="10190">0</cx:pt>
          <cx:pt idx="10191">0</cx:pt>
          <cx:pt idx="10192">0</cx:pt>
          <cx:pt idx="10193">325.92000000000002</cx:pt>
          <cx:pt idx="10194">0</cx:pt>
          <cx:pt idx="10195">0</cx:pt>
          <cx:pt idx="10196">0</cx:pt>
          <cx:pt idx="10197">0</cx:pt>
          <cx:pt idx="10198">0</cx:pt>
          <cx:pt idx="10199">0</cx:pt>
          <cx:pt idx="10200">0</cx:pt>
          <cx:pt idx="10201">0</cx:pt>
          <cx:pt idx="10202">0</cx:pt>
          <cx:pt idx="10203">0</cx:pt>
          <cx:pt idx="10204">0</cx:pt>
          <cx:pt idx="10205">0</cx:pt>
          <cx:pt idx="10206">0</cx:pt>
          <cx:pt idx="10207">0</cx:pt>
          <cx:pt idx="10208">0</cx:pt>
          <cx:pt idx="10209">0</cx:pt>
          <cx:pt idx="10210">77.989999999999995</cx:pt>
          <cx:pt idx="10211">0</cx:pt>
          <cx:pt idx="10212">0</cx:pt>
          <cx:pt idx="10213">0</cx:pt>
          <cx:pt idx="10214">0</cx:pt>
          <cx:pt idx="10215">0</cx:pt>
          <cx:pt idx="10216">0</cx:pt>
          <cx:pt idx="10217">0</cx:pt>
          <cx:pt idx="10218">0</cx:pt>
          <cx:pt idx="10219">0</cx:pt>
          <cx:pt idx="10220">5282.3999999999996</cx:pt>
          <cx:pt idx="10221">0</cx:pt>
          <cx:pt idx="10222">0</cx:pt>
          <cx:pt idx="10223">0</cx:pt>
          <cx:pt idx="10224">0</cx:pt>
          <cx:pt idx="10225">0</cx:pt>
          <cx:pt idx="10226">0</cx:pt>
          <cx:pt idx="10227">0</cx:pt>
          <cx:pt idx="10228">976.60000000000002</cx:pt>
          <cx:pt idx="10229">0</cx:pt>
          <cx:pt idx="10230">0</cx:pt>
          <cx:pt idx="10231">0</cx:pt>
          <cx:pt idx="10232">0</cx:pt>
          <cx:pt idx="10233">0</cx:pt>
          <cx:pt idx="10234">0</cx:pt>
          <cx:pt idx="10235">775</cx:pt>
          <cx:pt idx="10236">0</cx:pt>
          <cx:pt idx="10237">0</cx:pt>
          <cx:pt idx="10238">0</cx:pt>
          <cx:pt idx="10239">0</cx:pt>
          <cx:pt idx="10240">0</cx:pt>
          <cx:pt idx="10241">0</cx:pt>
          <cx:pt idx="10242">0</cx:pt>
          <cx:pt idx="10243">0</cx:pt>
          <cx:pt idx="10244">0</cx:pt>
          <cx:pt idx="10245">0</cx:pt>
          <cx:pt idx="10246">0</cx:pt>
          <cx:pt idx="10247">0</cx:pt>
          <cx:pt idx="10248">0</cx:pt>
          <cx:pt idx="10249">0</cx:pt>
          <cx:pt idx="10250">0</cx:pt>
          <cx:pt idx="10251">0</cx:pt>
          <cx:pt idx="10252">11363</cx:pt>
          <cx:pt idx="10253">0</cx:pt>
          <cx:pt idx="10254">0</cx:pt>
          <cx:pt idx="10255">0</cx:pt>
          <cx:pt idx="10256">0</cx:pt>
          <cx:pt idx="10257">979.22000000000003</cx:pt>
          <cx:pt idx="10258">0</cx:pt>
          <cx:pt idx="10259">0</cx:pt>
          <cx:pt idx="10260">953.50999999999999</cx:pt>
          <cx:pt idx="10261">0</cx:pt>
          <cx:pt idx="10262">0</cx:pt>
          <cx:pt idx="10263">0</cx:pt>
          <cx:pt idx="10264">0</cx:pt>
          <cx:pt idx="10265">0</cx:pt>
          <cx:pt idx="10266">0</cx:pt>
          <cx:pt idx="10267">0</cx:pt>
          <cx:pt idx="10268">0</cx:pt>
          <cx:pt idx="10269">683.72000000000003</cx:pt>
          <cx:pt idx="10270">0</cx:pt>
          <cx:pt idx="10271">0</cx:pt>
          <cx:pt idx="10272">0</cx:pt>
          <cx:pt idx="10273">0</cx:pt>
          <cx:pt idx="10274">0</cx:pt>
          <cx:pt idx="10275">0</cx:pt>
          <cx:pt idx="10276">0</cx:pt>
          <cx:pt idx="10277">0</cx:pt>
          <cx:pt idx="10278">0</cx:pt>
          <cx:pt idx="10279">0</cx:pt>
          <cx:pt idx="10280">0</cx:pt>
          <cx:pt idx="10281">0</cx:pt>
          <cx:pt idx="10282">0</cx:pt>
          <cx:pt idx="10283">0</cx:pt>
          <cx:pt idx="10284">6080.1800000000003</cx:pt>
          <cx:pt idx="10285">0</cx:pt>
          <cx:pt idx="10286">0</cx:pt>
          <cx:pt idx="10287">0</cx:pt>
          <cx:pt idx="10288">0</cx:pt>
          <cx:pt idx="10289">0</cx:pt>
          <cx:pt idx="10290">0</cx:pt>
          <cx:pt idx="10291">0</cx:pt>
          <cx:pt idx="10292">0</cx:pt>
          <cx:pt idx="10293">0</cx:pt>
          <cx:pt idx="10294">0</cx:pt>
          <cx:pt idx="10295">0</cx:pt>
          <cx:pt idx="10296">0</cx:pt>
          <cx:pt idx="10297">0</cx:pt>
          <cx:pt idx="10298">1472.1800000000001</cx:pt>
          <cx:pt idx="10299">0</cx:pt>
          <cx:pt idx="10300">0</cx:pt>
          <cx:pt idx="10301">0</cx:pt>
          <cx:pt idx="10302">0</cx:pt>
          <cx:pt idx="10303">0</cx:pt>
          <cx:pt idx="10304">0</cx:pt>
          <cx:pt idx="10305">1678.46</cx:pt>
          <cx:pt idx="10306">0</cx:pt>
          <cx:pt idx="10307">0</cx:pt>
          <cx:pt idx="10308">0</cx:pt>
          <cx:pt idx="10309">0</cx:pt>
          <cx:pt idx="10310">0</cx:pt>
          <cx:pt idx="10311">0</cx:pt>
          <cx:pt idx="10312">1.9399999999999999</cx:pt>
          <cx:pt idx="10313">0</cx:pt>
          <cx:pt idx="10314">0</cx:pt>
          <cx:pt idx="10315">0</cx:pt>
          <cx:pt idx="10316">0</cx:pt>
          <cx:pt idx="10317">0</cx:pt>
          <cx:pt idx="10318">0</cx:pt>
          <cx:pt idx="10319">0</cx:pt>
          <cx:pt idx="10320">900</cx:pt>
          <cx:pt idx="10321">0</cx:pt>
          <cx:pt idx="10322">0</cx:pt>
          <cx:pt idx="10323">0</cx:pt>
          <cx:pt idx="10324">0</cx:pt>
          <cx:pt idx="10325">40.350000000000001</cx:pt>
          <cx:pt idx="10326">1850.4000000000001</cx:pt>
          <cx:pt idx="10327">0</cx:pt>
          <cx:pt idx="10328">0</cx:pt>
          <cx:pt idx="10329">0</cx:pt>
          <cx:pt idx="10330">0</cx:pt>
          <cx:pt idx="10331">294.76999999999998</cx:pt>
          <cx:pt idx="10332">0</cx:pt>
          <cx:pt idx="10333">200</cx:pt>
          <cx:pt idx="10334">0</cx:pt>
          <cx:pt idx="10335">0</cx:pt>
          <cx:pt idx="10336">3797.5</cx:pt>
          <cx:pt idx="10337">0</cx:pt>
          <cx:pt idx="10338">0</cx:pt>
          <cx:pt idx="10339">0</cx:pt>
          <cx:pt idx="10340">0</cx:pt>
          <cx:pt idx="10341">1000.4299999999999</cx:pt>
          <cx:pt idx="10342">0</cx:pt>
          <cx:pt idx="10343">0</cx:pt>
          <cx:pt idx="10344">0</cx:pt>
          <cx:pt idx="10345">0</cx:pt>
          <cx:pt idx="10346">0</cx:pt>
          <cx:pt idx="10347">0</cx:pt>
          <cx:pt idx="10348">0</cx:pt>
          <cx:pt idx="10349">0</cx:pt>
          <cx:pt idx="10350">0</cx:pt>
          <cx:pt idx="10351">0</cx:pt>
          <cx:pt idx="10352">0</cx:pt>
          <cx:pt idx="10353">0</cx:pt>
          <cx:pt idx="10354">0</cx:pt>
          <cx:pt idx="10355">302.99000000000001</cx:pt>
          <cx:pt idx="10356">5566.9899999999998</cx:pt>
          <cx:pt idx="10357">0</cx:pt>
          <cx:pt idx="10358">0</cx:pt>
          <cx:pt idx="10359">0</cx:pt>
          <cx:pt idx="10360">0</cx:pt>
          <cx:pt idx="10361">1725</cx:pt>
          <cx:pt idx="10362">0</cx:pt>
          <cx:pt idx="10363">0</cx:pt>
          <cx:pt idx="10364">0</cx:pt>
          <cx:pt idx="10365">0</cx:pt>
          <cx:pt idx="10366">0</cx:pt>
          <cx:pt idx="10367">0</cx:pt>
          <cx:pt idx="10368">0</cx:pt>
          <cx:pt idx="10369">0</cx:pt>
          <cx:pt idx="10370">0</cx:pt>
          <cx:pt idx="10371">0</cx:pt>
          <cx:pt idx="10372">286.75</cx:pt>
          <cx:pt idx="10373">0</cx:pt>
          <cx:pt idx="10374">0</cx:pt>
          <cx:pt idx="10375">0</cx:pt>
          <cx:pt idx="10376">0</cx:pt>
          <cx:pt idx="10377">0</cx:pt>
          <cx:pt idx="10378">0</cx:pt>
          <cx:pt idx="10379">0</cx:pt>
          <cx:pt idx="10380">0</cx:pt>
          <cx:pt idx="10381">0</cx:pt>
          <cx:pt idx="10382">0</cx:pt>
          <cx:pt idx="10383">0</cx:pt>
          <cx:pt idx="10384">0</cx:pt>
          <cx:pt idx="10385">0</cx:pt>
          <cx:pt idx="10386">4900.6800000000003</cx:pt>
          <cx:pt idx="10387">0</cx:pt>
          <cx:pt idx="10388">0</cx:pt>
          <cx:pt idx="10389">0</cx:pt>
          <cx:pt idx="10390">0</cx:pt>
          <cx:pt idx="10391">0</cx:pt>
          <cx:pt idx="10392">0</cx:pt>
          <cx:pt idx="10393">0</cx:pt>
          <cx:pt idx="10394">0</cx:pt>
          <cx:pt idx="10395">0</cx:pt>
          <cx:pt idx="10396">0</cx:pt>
          <cx:pt idx="10397">0</cx:pt>
          <cx:pt idx="10398">0</cx:pt>
          <cx:pt idx="10399">0</cx:pt>
          <cx:pt idx="10400">0</cx:pt>
          <cx:pt idx="10401">0</cx:pt>
          <cx:pt idx="10402">0</cx:pt>
          <cx:pt idx="10403">0</cx:pt>
          <cx:pt idx="10404">0</cx:pt>
          <cx:pt idx="10405">0</cx:pt>
          <cx:pt idx="10406">0</cx:pt>
          <cx:pt idx="10407">0</cx:pt>
          <cx:pt idx="10408">3913.5</cx:pt>
          <cx:pt idx="10409">633.17000000000007</cx:pt>
          <cx:pt idx="10410">0</cx:pt>
          <cx:pt idx="10411">0</cx:pt>
          <cx:pt idx="10412">0</cx:pt>
          <cx:pt idx="10413">0</cx:pt>
          <cx:pt idx="10414">0</cx:pt>
          <cx:pt idx="10415">0</cx:pt>
          <cx:pt idx="10416">0</cx:pt>
          <cx:pt idx="10417">0</cx:pt>
          <cx:pt idx="10418">0</cx:pt>
          <cx:pt idx="10419">4994.8699999999999</cx:pt>
          <cx:pt idx="10420">0</cx:pt>
          <cx:pt idx="10421">0</cx:pt>
          <cx:pt idx="10422">0</cx:pt>
          <cx:pt idx="10423">0</cx:pt>
          <cx:pt idx="10424">4770.8999999999996</cx:pt>
          <cx:pt idx="10425">0</cx:pt>
          <cx:pt idx="10426">0</cx:pt>
          <cx:pt idx="10427">0</cx:pt>
          <cx:pt idx="10428">0</cx:pt>
          <cx:pt idx="10429">0</cx:pt>
          <cx:pt idx="10430">0</cx:pt>
          <cx:pt idx="10431">406.83999999999997</cx:pt>
          <cx:pt idx="10432">0</cx:pt>
          <cx:pt idx="10433">0</cx:pt>
          <cx:pt idx="10434">2225.8000000000002</cx:pt>
          <cx:pt idx="10435">0</cx:pt>
          <cx:pt idx="10436">0</cx:pt>
          <cx:pt idx="10437">0</cx:pt>
          <cx:pt idx="10438">0</cx:pt>
          <cx:pt idx="10439">0</cx:pt>
          <cx:pt idx="10440">0</cx:pt>
          <cx:pt idx="10441">0</cx:pt>
          <cx:pt idx="10442">686.15999999999997</cx:pt>
          <cx:pt idx="10443">0</cx:pt>
          <cx:pt idx="10444">0</cx:pt>
          <cx:pt idx="10445">0</cx:pt>
          <cx:pt idx="10446">0</cx:pt>
          <cx:pt idx="10447">0</cx:pt>
          <cx:pt idx="10448">0</cx:pt>
          <cx:pt idx="10449">0</cx:pt>
          <cx:pt idx="10450">0</cx:pt>
          <cx:pt idx="10451">0</cx:pt>
          <cx:pt idx="10452">0</cx:pt>
          <cx:pt idx="10453">0</cx:pt>
          <cx:pt idx="10454">0</cx:pt>
          <cx:pt idx="10455">0</cx:pt>
          <cx:pt idx="10456">0</cx:pt>
          <cx:pt idx="10457">0</cx:pt>
          <cx:pt idx="10458">0</cx:pt>
          <cx:pt idx="10459">0</cx:pt>
          <cx:pt idx="10460">0</cx:pt>
          <cx:pt idx="10461">700</cx:pt>
          <cx:pt idx="10462">0</cx:pt>
          <cx:pt idx="10463">0</cx:pt>
          <cx:pt idx="10464">2182.4499999999998</cx:pt>
          <cx:pt idx="10465">0</cx:pt>
          <cx:pt idx="10466">0</cx:pt>
          <cx:pt idx="10467">0</cx:pt>
          <cx:pt idx="10468">0</cx:pt>
          <cx:pt idx="10469">0</cx:pt>
          <cx:pt idx="10470">0</cx:pt>
          <cx:pt idx="10471">0</cx:pt>
          <cx:pt idx="10472">0</cx:pt>
          <cx:pt idx="10473">0</cx:pt>
          <cx:pt idx="10474">0</cx:pt>
          <cx:pt idx="10475">0</cx:pt>
          <cx:pt idx="10476">0</cx:pt>
          <cx:pt idx="10477">288.35000000000002</cx:pt>
          <cx:pt idx="10478">0</cx:pt>
          <cx:pt idx="10479">0</cx:pt>
          <cx:pt idx="10480">0</cx:pt>
          <cx:pt idx="10481">0</cx:pt>
          <cx:pt idx="10482">0</cx:pt>
          <cx:pt idx="10483">0</cx:pt>
          <cx:pt idx="10484">9818.5900000000001</cx:pt>
          <cx:pt idx="10485">0</cx:pt>
          <cx:pt idx="10486">0</cx:pt>
          <cx:pt idx="10487">0</cx:pt>
          <cx:pt idx="10488">0</cx:pt>
          <cx:pt idx="10489">0</cx:pt>
          <cx:pt idx="10490">0.37</cx:pt>
          <cx:pt idx="10491">0</cx:pt>
          <cx:pt idx="10492">0</cx:pt>
          <cx:pt idx="10493">0</cx:pt>
          <cx:pt idx="10494">468.38999999999999</cx:pt>
          <cx:pt idx="10495">0</cx:pt>
          <cx:pt idx="10496">600</cx:pt>
          <cx:pt idx="10497">0</cx:pt>
          <cx:pt idx="10498">0</cx:pt>
          <cx:pt idx="10499">0</cx:pt>
          <cx:pt idx="10500">0</cx:pt>
          <cx:pt idx="10501">0</cx:pt>
          <cx:pt idx="10502">0</cx:pt>
          <cx:pt idx="10503">0</cx:pt>
          <cx:pt idx="10504">0</cx:pt>
          <cx:pt idx="10505">0</cx:pt>
          <cx:pt idx="10506">0</cx:pt>
          <cx:pt idx="10507">0</cx:pt>
          <cx:pt idx="10508">0</cx:pt>
          <cx:pt idx="10509">0</cx:pt>
          <cx:pt idx="10510">0</cx:pt>
          <cx:pt idx="10511">0</cx:pt>
          <cx:pt idx="10512">0</cx:pt>
          <cx:pt idx="10513">0</cx:pt>
          <cx:pt idx="10514">0</cx:pt>
          <cx:pt idx="10515">0</cx:pt>
          <cx:pt idx="10516">0</cx:pt>
          <cx:pt idx="10517">2064.5599999999999</cx:pt>
          <cx:pt idx="10518">507.67000000000002</cx:pt>
          <cx:pt idx="10519">0</cx:pt>
          <cx:pt idx="10520">0</cx:pt>
          <cx:pt idx="10521">800.52999999999997</cx:pt>
          <cx:pt idx="10522">4988.1999999999998</cx:pt>
          <cx:pt idx="10523">178.75</cx:pt>
          <cx:pt idx="10524">0</cx:pt>
          <cx:pt idx="10525">0</cx:pt>
          <cx:pt idx="10526">1992.3299999999999</cx:pt>
          <cx:pt idx="10527">0</cx:pt>
          <cx:pt idx="10528">0</cx:pt>
          <cx:pt idx="10529">0</cx:pt>
          <cx:pt idx="10530">884.00999999999999</cx:pt>
          <cx:pt idx="10531">0</cx:pt>
          <cx:pt idx="10532">0</cx:pt>
          <cx:pt idx="10533">0</cx:pt>
          <cx:pt idx="10534">0</cx:pt>
          <cx:pt idx="10535">0</cx:pt>
          <cx:pt idx="10536">0</cx:pt>
          <cx:pt idx="10537">0</cx:pt>
          <cx:pt idx="10538">0</cx:pt>
          <cx:pt idx="10539">0</cx:pt>
          <cx:pt idx="10540">0</cx:pt>
          <cx:pt idx="10541">0</cx:pt>
          <cx:pt idx="10542">0</cx:pt>
          <cx:pt idx="10543">0</cx:pt>
          <cx:pt idx="10544">0</cx:pt>
          <cx:pt idx="10545">0</cx:pt>
          <cx:pt idx="10546">0</cx:pt>
          <cx:pt idx="10547">0</cx:pt>
          <cx:pt idx="10548">0</cx:pt>
          <cx:pt idx="10549">0</cx:pt>
          <cx:pt idx="10550">0</cx:pt>
          <cx:pt idx="10551">275</cx:pt>
          <cx:pt idx="10552">0</cx:pt>
          <cx:pt idx="10553">0</cx:pt>
          <cx:pt idx="10554">0</cx:pt>
          <cx:pt idx="10555">0</cx:pt>
          <cx:pt idx="10556">0</cx:pt>
          <cx:pt idx="10557">0</cx:pt>
          <cx:pt idx="10558">0</cx:pt>
          <cx:pt idx="10559">0</cx:pt>
          <cx:pt idx="10560">599.38</cx:pt>
          <cx:pt idx="10561">0</cx:pt>
          <cx:pt idx="10562">0</cx:pt>
          <cx:pt idx="10563">3517.8400000000001</cx:pt>
          <cx:pt idx="10564">0</cx:pt>
          <cx:pt idx="10565">0</cx:pt>
          <cx:pt idx="10566">0</cx:pt>
          <cx:pt idx="10567">100</cx:pt>
          <cx:pt idx="10568">0</cx:pt>
          <cx:pt idx="10569">1425</cx:pt>
          <cx:pt idx="10570">0</cx:pt>
          <cx:pt idx="10571">0</cx:pt>
          <cx:pt idx="10572">0</cx:pt>
          <cx:pt idx="10573">909</cx:pt>
          <cx:pt idx="10574">1926.45</cx:pt>
          <cx:pt idx="10575">0</cx:pt>
          <cx:pt idx="10576">0</cx:pt>
          <cx:pt idx="10577">0</cx:pt>
          <cx:pt idx="10578">0</cx:pt>
          <cx:pt idx="10579">0</cx:pt>
          <cx:pt idx="10580">0</cx:pt>
          <cx:pt idx="10581">0</cx:pt>
          <cx:pt idx="10582">100</cx:pt>
          <cx:pt idx="10583">4999.04</cx:pt>
          <cx:pt idx="10584">0</cx:pt>
          <cx:pt idx="10585">0</cx:pt>
          <cx:pt idx="10586">0</cx:pt>
          <cx:pt idx="10587">0</cx:pt>
          <cx:pt idx="10588">0</cx:pt>
          <cx:pt idx="10589">0</cx:pt>
          <cx:pt idx="10590">0</cx:pt>
          <cx:pt idx="10591">0</cx:pt>
          <cx:pt idx="10592">0</cx:pt>
          <cx:pt idx="10593">0</cx:pt>
          <cx:pt idx="10594">0</cx:pt>
          <cx:pt idx="10595">0</cx:pt>
          <cx:pt idx="10596">0</cx:pt>
          <cx:pt idx="10597">0</cx:pt>
          <cx:pt idx="10598">0</cx:pt>
          <cx:pt idx="10599">0</cx:pt>
          <cx:pt idx="10600">0</cx:pt>
          <cx:pt idx="10601">0</cx:pt>
          <cx:pt idx="10602">522.35000000000002</cx:pt>
          <cx:pt idx="10603">530.62</cx:pt>
          <cx:pt idx="10604">0</cx:pt>
          <cx:pt idx="10605">0</cx:pt>
          <cx:pt idx="10606">156.63</cx:pt>
          <cx:pt idx="10607">0</cx:pt>
          <cx:pt idx="10608">0</cx:pt>
          <cx:pt idx="10609">0</cx:pt>
          <cx:pt idx="10610">0</cx:pt>
          <cx:pt idx="10611">0</cx:pt>
          <cx:pt idx="10612">0</cx:pt>
          <cx:pt idx="10613">0</cx:pt>
          <cx:pt idx="10614">0</cx:pt>
          <cx:pt idx="10615">0</cx:pt>
          <cx:pt idx="10616">0</cx:pt>
          <cx:pt idx="10617">0</cx:pt>
          <cx:pt idx="10618">0</cx:pt>
          <cx:pt idx="10619">0</cx:pt>
          <cx:pt idx="10620">0</cx:pt>
          <cx:pt idx="10621">0</cx:pt>
          <cx:pt idx="10622">4989.1700000000001</cx:pt>
          <cx:pt idx="10623">0</cx:pt>
          <cx:pt idx="10624">0</cx:pt>
          <cx:pt idx="10625">0</cx:pt>
          <cx:pt idx="10626">0</cx:pt>
          <cx:pt idx="10627">0</cx:pt>
          <cx:pt idx="10628">0</cx:pt>
          <cx:pt idx="10629">0</cx:pt>
          <cx:pt idx="10630">0</cx:pt>
          <cx:pt idx="10631">0</cx:pt>
          <cx:pt idx="10632">0</cx:pt>
          <cx:pt idx="10633">0</cx:pt>
          <cx:pt idx="10634">0</cx:pt>
          <cx:pt idx="10635">0</cx:pt>
          <cx:pt idx="10636">0</cx:pt>
          <cx:pt idx="10637">100</cx:pt>
          <cx:pt idx="10638">0</cx:pt>
          <cx:pt idx="10639">0</cx:pt>
          <cx:pt idx="10640">0</cx:pt>
          <cx:pt idx="10641">0</cx:pt>
          <cx:pt idx="10642">0</cx:pt>
          <cx:pt idx="10643">0</cx:pt>
          <cx:pt idx="10644">0</cx:pt>
          <cx:pt idx="10645">0</cx:pt>
          <cx:pt idx="10646">2595</cx:pt>
          <cx:pt idx="10647">0</cx:pt>
          <cx:pt idx="10648">0</cx:pt>
          <cx:pt idx="10649">0</cx:pt>
          <cx:pt idx="10650">0</cx:pt>
          <cx:pt idx="10651">0</cx:pt>
          <cx:pt idx="10652">1978.96</cx:pt>
          <cx:pt idx="10653">0</cx:pt>
          <cx:pt idx="10654">694.91999999999996</cx:pt>
          <cx:pt idx="10655">0</cx:pt>
          <cx:pt idx="10656">0</cx:pt>
          <cx:pt idx="10657">0</cx:pt>
          <cx:pt idx="10658">0</cx:pt>
          <cx:pt idx="10659">0</cx:pt>
          <cx:pt idx="10660">0</cx:pt>
          <cx:pt idx="10661">214.53999999999999</cx:pt>
          <cx:pt idx="10662">0</cx:pt>
          <cx:pt idx="10663">0</cx:pt>
          <cx:pt idx="10664">0</cx:pt>
          <cx:pt idx="10665">0</cx:pt>
          <cx:pt idx="10666">0</cx:pt>
          <cx:pt idx="10667">0</cx:pt>
          <cx:pt idx="10668">0</cx:pt>
          <cx:pt idx="10669">0</cx:pt>
          <cx:pt idx="10670">0</cx:pt>
          <cx:pt idx="10671">0</cx:pt>
          <cx:pt idx="10672">0</cx:pt>
          <cx:pt idx="10673">1701.3499999999999</cx:pt>
          <cx:pt idx="10674">0</cx:pt>
          <cx:pt idx="10675">0</cx:pt>
          <cx:pt idx="10676">0</cx:pt>
          <cx:pt idx="10677">0</cx:pt>
          <cx:pt idx="10678">0</cx:pt>
          <cx:pt idx="10679">0</cx:pt>
          <cx:pt idx="10680">0</cx:pt>
          <cx:pt idx="10681">0</cx:pt>
          <cx:pt idx="10682">0</cx:pt>
          <cx:pt idx="10683">0</cx:pt>
          <cx:pt idx="10684">0</cx:pt>
          <cx:pt idx="10685">0.46000000000000002</cx:pt>
          <cx:pt idx="10686">0</cx:pt>
          <cx:pt idx="10687">0</cx:pt>
          <cx:pt idx="10688">0</cx:pt>
          <cx:pt idx="10689">0</cx:pt>
          <cx:pt idx="10690">0</cx:pt>
          <cx:pt idx="10691">0</cx:pt>
          <cx:pt idx="10692">0</cx:pt>
          <cx:pt idx="10693">0</cx:pt>
          <cx:pt idx="10694">0</cx:pt>
          <cx:pt idx="10695">315</cx:pt>
          <cx:pt idx="10696">0</cx:pt>
          <cx:pt idx="10697">0</cx:pt>
          <cx:pt idx="10698">0</cx:pt>
          <cx:pt idx="10699">700</cx:pt>
          <cx:pt idx="10700">0</cx:pt>
          <cx:pt idx="10701">0</cx:pt>
          <cx:pt idx="10702">0</cx:pt>
          <cx:pt idx="10703">0</cx:pt>
          <cx:pt idx="10704">0</cx:pt>
          <cx:pt idx="10705">0</cx:pt>
          <cx:pt idx="10706">1440</cx:pt>
          <cx:pt idx="10707">0</cx:pt>
          <cx:pt idx="10708">0</cx:pt>
          <cx:pt idx="10709">0</cx:pt>
          <cx:pt idx="10710">0</cx:pt>
          <cx:pt idx="10711">3099.1799999999998</cx:pt>
          <cx:pt idx="10712">1784.75</cx:pt>
          <cx:pt idx="10713">0</cx:pt>
          <cx:pt idx="10714">0</cx:pt>
          <cx:pt idx="10715">0</cx:pt>
          <cx:pt idx="10716">120</cx:pt>
          <cx:pt idx="10717">0</cx:pt>
          <cx:pt idx="10718">0</cx:pt>
          <cx:pt idx="10719">0</cx:pt>
          <cx:pt idx="10720">0</cx:pt>
          <cx:pt idx="10721">0</cx:pt>
          <cx:pt idx="10722">0</cx:pt>
          <cx:pt idx="10723">0</cx:pt>
          <cx:pt idx="10724">2930.1999999999998</cx:pt>
          <cx:pt idx="10725">0</cx:pt>
          <cx:pt idx="10726">0</cx:pt>
          <cx:pt idx="10727">0</cx:pt>
          <cx:pt idx="10728">0</cx:pt>
          <cx:pt idx="10729">0</cx:pt>
          <cx:pt idx="10730">0</cx:pt>
          <cx:pt idx="10731">0</cx:pt>
          <cx:pt idx="10732">0</cx:pt>
          <cx:pt idx="10733">0</cx:pt>
          <cx:pt idx="10734">0</cx:pt>
          <cx:pt idx="10735">0</cx:pt>
          <cx:pt idx="10736">0</cx:pt>
          <cx:pt idx="10737">0</cx:pt>
          <cx:pt idx="10738">0</cx:pt>
          <cx:pt idx="10739">0</cx:pt>
          <cx:pt idx="10740">3797.3099999999999</cx:pt>
          <cx:pt idx="10741">0</cx:pt>
          <cx:pt idx="10742">0</cx:pt>
          <cx:pt idx="10743">0</cx:pt>
          <cx:pt idx="10744">0</cx:pt>
          <cx:pt idx="10745">167.40000000000001</cx:pt>
          <cx:pt idx="10746">0</cx:pt>
          <cx:pt idx="10747">0</cx:pt>
          <cx:pt idx="10748">0</cx:pt>
          <cx:pt idx="10749">0</cx:pt>
          <cx:pt idx="10750">0</cx:pt>
          <cx:pt idx="10751">0</cx:pt>
          <cx:pt idx="10752">0</cx:pt>
          <cx:pt idx="10753">0</cx:pt>
          <cx:pt idx="10754">0</cx:pt>
          <cx:pt idx="10755">375</cx:pt>
          <cx:pt idx="10756">0</cx:pt>
          <cx:pt idx="10757">0</cx:pt>
          <cx:pt idx="10758">340</cx:pt>
          <cx:pt idx="10759">0</cx:pt>
          <cx:pt idx="10760">0</cx:pt>
          <cx:pt idx="10761">0</cx:pt>
          <cx:pt idx="10762">0</cx:pt>
          <cx:pt idx="10763">0</cx:pt>
          <cx:pt idx="10764">0</cx:pt>
          <cx:pt idx="10765">0</cx:pt>
          <cx:pt idx="10766">0</cx:pt>
          <cx:pt idx="10767">0</cx:pt>
          <cx:pt idx="10768">0</cx:pt>
          <cx:pt idx="10769">0</cx:pt>
          <cx:pt idx="10770">0</cx:pt>
          <cx:pt idx="10771">0</cx:pt>
          <cx:pt idx="10772">0</cx:pt>
          <cx:pt idx="10773">0</cx:pt>
          <cx:pt idx="10774">0</cx:pt>
          <cx:pt idx="10775">426.25</cx:pt>
          <cx:pt idx="10776">0</cx:pt>
          <cx:pt idx="10777">0</cx:pt>
          <cx:pt idx="10778">100</cx:pt>
          <cx:pt idx="10779">0</cx:pt>
          <cx:pt idx="10780">420</cx:pt>
          <cx:pt idx="10781">3800</cx:pt>
          <cx:pt idx="10782">0</cx:pt>
          <cx:pt idx="10783">0</cx:pt>
          <cx:pt idx="10784">0</cx:pt>
          <cx:pt idx="10785">447.37</cx:pt>
          <cx:pt idx="10786">0</cx:pt>
          <cx:pt idx="10787">0</cx:pt>
          <cx:pt idx="10788">0</cx:pt>
          <cx:pt idx="10789">0</cx:pt>
          <cx:pt idx="10790">666.5</cx:pt>
          <cx:pt idx="10791">0</cx:pt>
          <cx:pt idx="10792">0</cx:pt>
          <cx:pt idx="10793">0</cx:pt>
          <cx:pt idx="10794">0</cx:pt>
          <cx:pt idx="10795">0</cx:pt>
          <cx:pt idx="10796">0</cx:pt>
          <cx:pt idx="10797">0</cx:pt>
          <cx:pt idx="10798">2187.3400000000001</cx:pt>
          <cx:pt idx="10799">0</cx:pt>
          <cx:pt idx="10800">0</cx:pt>
          <cx:pt idx="10801">0</cx:pt>
          <cx:pt idx="10802">5263.8000000000002</cx:pt>
          <cx:pt idx="10803">0</cx:pt>
          <cx:pt idx="10804">0</cx:pt>
          <cx:pt idx="10805">0</cx:pt>
          <cx:pt idx="10806">0</cx:pt>
          <cx:pt idx="10807">0</cx:pt>
          <cx:pt idx="10808">0</cx:pt>
          <cx:pt idx="10809">0</cx:pt>
          <cx:pt idx="10810">0</cx:pt>
          <cx:pt idx="10811">0</cx:pt>
          <cx:pt idx="10812">329.73000000000002</cx:pt>
          <cx:pt idx="10813">0</cx:pt>
          <cx:pt idx="10814">0</cx:pt>
          <cx:pt idx="10815">0</cx:pt>
          <cx:pt idx="10816">0</cx:pt>
          <cx:pt idx="10817">450</cx:pt>
          <cx:pt idx="10818">0</cx:pt>
          <cx:pt idx="10819">0</cx:pt>
          <cx:pt idx="10820">135.59</cx:pt>
          <cx:pt idx="10821">0</cx:pt>
          <cx:pt idx="10822">0</cx:pt>
          <cx:pt idx="10823">0</cx:pt>
          <cx:pt idx="10824">0</cx:pt>
          <cx:pt idx="10825">0</cx:pt>
          <cx:pt idx="10826">0</cx:pt>
          <cx:pt idx="10827">0</cx:pt>
          <cx:pt idx="10828">0</cx:pt>
          <cx:pt idx="10829">0</cx:pt>
          <cx:pt idx="10830">0</cx:pt>
          <cx:pt idx="10831">0</cx:pt>
          <cx:pt idx="10832">0</cx:pt>
          <cx:pt idx="10833">0</cx:pt>
          <cx:pt idx="10834">0</cx:pt>
          <cx:pt idx="10835">0</cx:pt>
          <cx:pt idx="10836">0</cx:pt>
          <cx:pt idx="10837">667.88</cx:pt>
          <cx:pt idx="10838">0</cx:pt>
          <cx:pt idx="10839">0</cx:pt>
          <cx:pt idx="10840">0</cx:pt>
          <cx:pt idx="10841">0</cx:pt>
          <cx:pt idx="10842">0</cx:pt>
          <cx:pt idx="10843">2550</cx:pt>
          <cx:pt idx="10844">0</cx:pt>
          <cx:pt idx="10845">0</cx:pt>
          <cx:pt idx="10846">700</cx:pt>
          <cx:pt idx="10847">0</cx:pt>
          <cx:pt idx="10848">0</cx:pt>
          <cx:pt idx="10849">0</cx:pt>
          <cx:pt idx="10850">4797.1700000000001</cx:pt>
          <cx:pt idx="10851">0</cx:pt>
          <cx:pt idx="10852">400</cx:pt>
          <cx:pt idx="10853">0</cx:pt>
          <cx:pt idx="10854">0</cx:pt>
          <cx:pt idx="10855">446.92000000000002</cx:pt>
          <cx:pt idx="10856">0</cx:pt>
          <cx:pt idx="10857">0</cx:pt>
          <cx:pt idx="10858">771.12</cx:pt>
          <cx:pt idx="10859">0</cx:pt>
          <cx:pt idx="10860">0</cx:pt>
          <cx:pt idx="10861">0</cx:pt>
          <cx:pt idx="10862">0</cx:pt>
          <cx:pt idx="10863">0</cx:pt>
          <cx:pt idx="10864">0</cx:pt>
          <cx:pt idx="10865">0</cx:pt>
          <cx:pt idx="10866">322.75999999999999</cx:pt>
          <cx:pt idx="10867">0</cx:pt>
          <cx:pt idx="10868">0</cx:pt>
          <cx:pt idx="10869">0</cx:pt>
          <cx:pt idx="10870">0</cx:pt>
          <cx:pt idx="10871">394.95999999999998</cx:pt>
          <cx:pt idx="10872">100</cx:pt>
          <cx:pt idx="10873">0</cx:pt>
          <cx:pt idx="10874">0</cx:pt>
          <cx:pt idx="10875">0</cx:pt>
          <cx:pt idx="10876">0</cx:pt>
          <cx:pt idx="10877">0</cx:pt>
          <cx:pt idx="10878">1997.5999999999999</cx:pt>
          <cx:pt idx="10879">0</cx:pt>
          <cx:pt idx="10880">0</cx:pt>
          <cx:pt idx="10881">0</cx:pt>
          <cx:pt idx="10882">0</cx:pt>
          <cx:pt idx="10883">0</cx:pt>
          <cx:pt idx="10884">0</cx:pt>
          <cx:pt idx="10885">1692.98</cx:pt>
          <cx:pt idx="10886">0</cx:pt>
          <cx:pt idx="10887">0</cx:pt>
          <cx:pt idx="10888">0</cx:pt>
          <cx:pt idx="10889">0</cx:pt>
          <cx:pt idx="10890">0</cx:pt>
          <cx:pt idx="10891">0</cx:pt>
          <cx:pt idx="10892">434.39999999999998</cx:pt>
          <cx:pt idx="10893">900</cx:pt>
          <cx:pt idx="10894">0</cx:pt>
          <cx:pt idx="10895">0</cx:pt>
          <cx:pt idx="10896">0</cx:pt>
          <cx:pt idx="10897">0</cx:pt>
          <cx:pt idx="10898">0</cx:pt>
          <cx:pt idx="10899">0</cx:pt>
          <cx:pt idx="10900">0</cx:pt>
          <cx:pt idx="10901">0</cx:pt>
          <cx:pt idx="10902">0</cx:pt>
          <cx:pt idx="10903">0</cx:pt>
          <cx:pt idx="10904">0</cx:pt>
          <cx:pt idx="10905">0</cx:pt>
          <cx:pt idx="10906">0</cx:pt>
          <cx:pt idx="10907">0</cx:pt>
          <cx:pt idx="10908">0</cx:pt>
          <cx:pt idx="10909">0</cx:pt>
          <cx:pt idx="10910">0</cx:pt>
          <cx:pt idx="10911">0</cx:pt>
          <cx:pt idx="10912">0</cx:pt>
          <cx:pt idx="10913">0</cx:pt>
          <cx:pt idx="10914">0</cx:pt>
          <cx:pt idx="10915">0</cx:pt>
          <cx:pt idx="10916">0</cx:pt>
          <cx:pt idx="10917">0</cx:pt>
          <cx:pt idx="10918">4441.6800000000003</cx:pt>
          <cx:pt idx="10919">953.00999999999999</cx:pt>
          <cx:pt idx="10920">0</cx:pt>
          <cx:pt idx="10921">0</cx:pt>
          <cx:pt idx="10922">0</cx:pt>
          <cx:pt idx="10923">0</cx:pt>
          <cx:pt idx="10924">0</cx:pt>
          <cx:pt idx="10925">0</cx:pt>
          <cx:pt idx="10926">0</cx:pt>
          <cx:pt idx="10927">0</cx:pt>
          <cx:pt idx="10928">0</cx:pt>
          <cx:pt idx="10929">0</cx:pt>
          <cx:pt idx="10930">0</cx:pt>
          <cx:pt idx="10931">0</cx:pt>
          <cx:pt idx="10932">899.94000000000005</cx:pt>
          <cx:pt idx="10933">0</cx:pt>
          <cx:pt idx="10934">0</cx:pt>
          <cx:pt idx="10935">0</cx:pt>
          <cx:pt idx="10936">0</cx:pt>
          <cx:pt idx="10937">700</cx:pt>
          <cx:pt idx="10938">0</cx:pt>
          <cx:pt idx="10939">0</cx:pt>
          <cx:pt idx="10940">0</cx:pt>
          <cx:pt idx="10941">0</cx:pt>
          <cx:pt idx="10942">174.33000000000001</cx:pt>
          <cx:pt idx="10943">0</cx:pt>
          <cx:pt idx="10944">2236.5999999999999</cx:pt>
          <cx:pt idx="10945">0</cx:pt>
          <cx:pt idx="10946">0</cx:pt>
          <cx:pt idx="10947">0</cx:pt>
          <cx:pt idx="10948">0</cx:pt>
          <cx:pt idx="10949">0</cx:pt>
          <cx:pt idx="10950">3977</cx:pt>
          <cx:pt idx="10951">0</cx:pt>
          <cx:pt idx="10952">0</cx:pt>
          <cx:pt idx="10953">0</cx:pt>
          <cx:pt idx="10954">0</cx:pt>
          <cx:pt idx="10955">0</cx:pt>
          <cx:pt idx="10956">0</cx:pt>
          <cx:pt idx="10957">0</cx:pt>
          <cx:pt idx="10958">0</cx:pt>
          <cx:pt idx="10959">0</cx:pt>
          <cx:pt idx="10960">0</cx:pt>
          <cx:pt idx="10961">0</cx:pt>
          <cx:pt idx="10962">1001.24</cx:pt>
          <cx:pt idx="10963">0</cx:pt>
          <cx:pt idx="10964">0</cx:pt>
          <cx:pt idx="10965">926.38999999999999</cx:pt>
          <cx:pt idx="10966">0</cx:pt>
          <cx:pt idx="10967">0</cx:pt>
          <cx:pt idx="10968">0</cx:pt>
          <cx:pt idx="10969">0</cx:pt>
          <cx:pt idx="10970">0</cx:pt>
          <cx:pt idx="10971">0</cx:pt>
          <cx:pt idx="10972">445.30000000000001</cx:pt>
          <cx:pt idx="10973">0</cx:pt>
          <cx:pt idx="10974">0</cx:pt>
          <cx:pt idx="10975">5604.9899999999998</cx:pt>
          <cx:pt idx="10976">19357.150000000001</cx:pt>
          <cx:pt idx="10977">0</cx:pt>
          <cx:pt idx="10978">0</cx:pt>
          <cx:pt idx="10979">511.76999999999998</cx:pt>
          <cx:pt idx="10980">0</cx:pt>
          <cx:pt idx="10981">1978</cx:pt>
          <cx:pt idx="10982">0</cx:pt>
          <cx:pt idx="10983">0</cx:pt>
          <cx:pt idx="10984">0</cx:pt>
          <cx:pt idx="10985">0</cx:pt>
          <cx:pt idx="10986">973.50999999999999</cx:pt>
          <cx:pt idx="10987">0</cx:pt>
          <cx:pt idx="10988">0</cx:pt>
          <cx:pt idx="10989">0</cx:pt>
          <cx:pt idx="10990">0</cx:pt>
          <cx:pt idx="10991">0</cx:pt>
          <cx:pt idx="10992">0</cx:pt>
          <cx:pt idx="10993">0</cx:pt>
          <cx:pt idx="10994">0</cx:pt>
          <cx:pt idx="10995">662.79999999999995</cx:pt>
          <cx:pt idx="10996">0</cx:pt>
          <cx:pt idx="10997">0</cx:pt>
          <cx:pt idx="10998">0</cx:pt>
          <cx:pt idx="10999">0</cx:pt>
          <cx:pt idx="11000">0</cx:pt>
          <cx:pt idx="11001">0</cx:pt>
          <cx:pt idx="11002">0</cx:pt>
          <cx:pt idx="11003">0</cx:pt>
          <cx:pt idx="11004">0</cx:pt>
          <cx:pt idx="11005">0</cx:pt>
          <cx:pt idx="11006">0</cx:pt>
          <cx:pt idx="11007">0</cx:pt>
          <cx:pt idx="11008">0</cx:pt>
          <cx:pt idx="11009">0</cx:pt>
          <cx:pt idx="11010">0</cx:pt>
          <cx:pt idx="11011">0</cx:pt>
          <cx:pt idx="11012">0</cx:pt>
          <cx:pt idx="11013">0</cx:pt>
          <cx:pt idx="11014">0</cx:pt>
          <cx:pt idx="11015">0</cx:pt>
          <cx:pt idx="11016">0</cx:pt>
          <cx:pt idx="11017">586.50999999999999</cx:pt>
          <cx:pt idx="11018">0</cx:pt>
          <cx:pt idx="11019">0</cx:pt>
          <cx:pt idx="11020">0</cx:pt>
          <cx:pt idx="11021">0</cx:pt>
          <cx:pt idx="11022">0</cx:pt>
          <cx:pt idx="11023">450</cx:pt>
          <cx:pt idx="11024">206.25</cx:pt>
          <cx:pt idx="11025">404</cx:pt>
          <cx:pt idx="11026">0</cx:pt>
          <cx:pt idx="11027">0</cx:pt>
          <cx:pt idx="11028">0</cx:pt>
          <cx:pt idx="11029">0</cx:pt>
          <cx:pt idx="11030">0</cx:pt>
          <cx:pt idx="11031">0</cx:pt>
          <cx:pt idx="11032">0</cx:pt>
          <cx:pt idx="11033">0</cx:pt>
          <cx:pt idx="11034">4631.71</cx:pt>
          <cx:pt idx="11035">0</cx:pt>
          <cx:pt idx="11036">0</cx:pt>
          <cx:pt idx="11037">2317.6999999999998</cx:pt>
          <cx:pt idx="11038">0</cx:pt>
          <cx:pt idx="11039">0</cx:pt>
          <cx:pt idx="11040">0</cx:pt>
          <cx:pt idx="11041">0</cx:pt>
          <cx:pt idx="11042">2639.8400000000001</cx:pt>
          <cx:pt idx="11043">0</cx:pt>
          <cx:pt idx="11044">0</cx:pt>
          <cx:pt idx="11045">0</cx:pt>
          <cx:pt idx="11046">0</cx:pt>
          <cx:pt idx="11047">0</cx:pt>
          <cx:pt idx="11048">0</cx:pt>
          <cx:pt idx="11049">0</cx:pt>
          <cx:pt idx="11050">0</cx:pt>
          <cx:pt idx="11051">0</cx:pt>
          <cx:pt idx="11052">0</cx:pt>
          <cx:pt idx="11053">0</cx:pt>
          <cx:pt idx="11054">0</cx:pt>
          <cx:pt idx="11055">0</cx:pt>
          <cx:pt idx="11056">0</cx:pt>
          <cx:pt idx="11057">0</cx:pt>
          <cx:pt idx="11058">502.94</cx:pt>
          <cx:pt idx="11059">0</cx:pt>
          <cx:pt idx="11060">0</cx:pt>
          <cx:pt idx="11061">0</cx:pt>
          <cx:pt idx="11062">0</cx:pt>
          <cx:pt idx="11063">0</cx:pt>
          <cx:pt idx="11064">0</cx:pt>
          <cx:pt idx="11065">0</cx:pt>
          <cx:pt idx="11066">10005.040000000001</cx:pt>
          <cx:pt idx="11067">149.61000000000001</cx:pt>
          <cx:pt idx="11068">0</cx:pt>
          <cx:pt idx="11069">3011.0700000000002</cx:pt>
          <cx:pt idx="11070">0</cx:pt>
          <cx:pt idx="11071">0</cx:pt>
          <cx:pt idx="11072">0</cx:pt>
          <cx:pt idx="11073">0</cx:pt>
          <cx:pt idx="11074">0</cx:pt>
          <cx:pt idx="11075">0</cx:pt>
          <cx:pt idx="11076">0</cx:pt>
          <cx:pt idx="11077">0</cx:pt>
          <cx:pt idx="11078">0</cx:pt>
          <cx:pt idx="11079">0</cx:pt>
          <cx:pt idx="11080">0</cx:pt>
          <cx:pt idx="11081">0</cx:pt>
          <cx:pt idx="11082">0</cx:pt>
          <cx:pt idx="11083">0</cx:pt>
          <cx:pt idx="11084">0</cx:pt>
          <cx:pt idx="11085">0</cx:pt>
          <cx:pt idx="11086">0</cx:pt>
          <cx:pt idx="11087">0</cx:pt>
          <cx:pt idx="11088">0</cx:pt>
          <cx:pt idx="11089">1654.8399999999999</cx:pt>
          <cx:pt idx="11090">0</cx:pt>
          <cx:pt idx="11091">0</cx:pt>
          <cx:pt idx="11092">0</cx:pt>
          <cx:pt idx="11093">0</cx:pt>
          <cx:pt idx="11094">3909.0100000000002</cx:pt>
          <cx:pt idx="11095">0</cx:pt>
          <cx:pt idx="11096">0</cx:pt>
          <cx:pt idx="11097">0</cx:pt>
          <cx:pt idx="11098">0</cx:pt>
          <cx:pt idx="11099">0</cx:pt>
          <cx:pt idx="11100">276.5</cx:pt>
          <cx:pt idx="11101">0</cx:pt>
          <cx:pt idx="11102">7192</cx:pt>
          <cx:pt idx="11103">0</cx:pt>
          <cx:pt idx="11104">0</cx:pt>
          <cx:pt idx="11105">0</cx:pt>
          <cx:pt idx="11106">0</cx:pt>
          <cx:pt idx="11107">987.39999999999998</cx:pt>
          <cx:pt idx="11108">0</cx:pt>
          <cx:pt idx="11109">0</cx:pt>
          <cx:pt idx="11110">0</cx:pt>
          <cx:pt idx="11111">2243.4499999999998</cx:pt>
          <cx:pt idx="11112">431.92000000000002</cx:pt>
          <cx:pt idx="11113">0</cx:pt>
          <cx:pt idx="11114">0</cx:pt>
          <cx:pt idx="11115">0</cx:pt>
          <cx:pt idx="11116">0</cx:pt>
          <cx:pt idx="11117">0</cx:pt>
          <cx:pt idx="11118">0</cx:pt>
          <cx:pt idx="11119">0</cx:pt>
          <cx:pt idx="11120">0</cx:pt>
          <cx:pt idx="11121">0</cx:pt>
          <cx:pt idx="11122">0</cx:pt>
          <cx:pt idx="11123">0</cx:pt>
          <cx:pt idx="11124">0</cx:pt>
          <cx:pt idx="11125">791.13</cx:pt>
          <cx:pt idx="11126">0</cx:pt>
          <cx:pt idx="11127">0</cx:pt>
          <cx:pt idx="11128">0</cx:pt>
          <cx:pt idx="11129">759.63</cx:pt>
          <cx:pt idx="11130">0</cx:pt>
          <cx:pt idx="11131">0</cx:pt>
          <cx:pt idx="11132">0</cx:pt>
          <cx:pt idx="11133">77.359999999999999</cx:pt>
          <cx:pt idx="11134">975</cx:pt>
          <cx:pt idx="11135">0</cx:pt>
          <cx:pt idx="11136">0</cx:pt>
          <cx:pt idx="11137">0</cx:pt>
          <cx:pt idx="11138">0</cx:pt>
          <cx:pt idx="11139">0</cx:pt>
          <cx:pt idx="11140">900</cx:pt>
          <cx:pt idx="11141">0</cx:pt>
          <cx:pt idx="11142">0</cx:pt>
          <cx:pt idx="11143">0</cx:pt>
          <cx:pt idx="11144">0</cx:pt>
          <cx:pt idx="11145">0</cx:pt>
          <cx:pt idx="11146">0</cx:pt>
          <cx:pt idx="11147">0</cx:pt>
          <cx:pt idx="11148">0</cx:pt>
          <cx:pt idx="11149">0</cx:pt>
          <cx:pt idx="11150">0</cx:pt>
          <cx:pt idx="11151">0</cx:pt>
          <cx:pt idx="11152">0</cx:pt>
          <cx:pt idx="11153">0</cx:pt>
          <cx:pt idx="11154">0</cx:pt>
          <cx:pt idx="11155">2015.73</cx:pt>
          <cx:pt idx="11156">0</cx:pt>
          <cx:pt idx="11157">0</cx:pt>
          <cx:pt idx="11158">0</cx:pt>
          <cx:pt idx="11159">425</cx:pt>
          <cx:pt idx="11160">0</cx:pt>
          <cx:pt idx="11161">0</cx:pt>
          <cx:pt idx="11162">60.900000000000013</cx:pt>
          <cx:pt idx="11163">0</cx:pt>
          <cx:pt idx="11164">0</cx:pt>
          <cx:pt idx="11165">0</cx:pt>
          <cx:pt idx="11166">0</cx:pt>
          <cx:pt idx="11167">0</cx:pt>
          <cx:pt idx="11168">0</cx:pt>
          <cx:pt idx="11169">0</cx:pt>
          <cx:pt idx="11170">954.92999999999995</cx:pt>
          <cx:pt idx="11171">0</cx:pt>
          <cx:pt idx="11172">0</cx:pt>
          <cx:pt idx="11173">0</cx:pt>
          <cx:pt idx="11174">499</cx:pt>
          <cx:pt idx="11175">0</cx:pt>
          <cx:pt idx="11176">0</cx:pt>
          <cx:pt idx="11177">400</cx:pt>
          <cx:pt idx="11178">0</cx:pt>
          <cx:pt idx="11179">0</cx:pt>
          <cx:pt idx="11180">0</cx:pt>
          <cx:pt idx="11181">0</cx:pt>
          <cx:pt idx="11182">0</cx:pt>
          <cx:pt idx="11183">0</cx:pt>
          <cx:pt idx="11184">0</cx:pt>
          <cx:pt idx="11185">0</cx:pt>
          <cx:pt idx="11186">0</cx:pt>
          <cx:pt idx="11187">0</cx:pt>
          <cx:pt idx="11188">0</cx:pt>
          <cx:pt idx="11189">0</cx:pt>
          <cx:pt idx="11190">0</cx:pt>
          <cx:pt idx="11191">0</cx:pt>
          <cx:pt idx="11192">0</cx:pt>
          <cx:pt idx="11193">0</cx:pt>
          <cx:pt idx="11194">0</cx:pt>
          <cx:pt idx="11195">261</cx:pt>
          <cx:pt idx="11196">0</cx:pt>
          <cx:pt idx="11197">0</cx:pt>
          <cx:pt idx="11198">0</cx:pt>
          <cx:pt idx="11199">0</cx:pt>
          <cx:pt idx="11200">0</cx:pt>
          <cx:pt idx="11201">0</cx:pt>
          <cx:pt idx="11202">7000</cx:pt>
          <cx:pt idx="11203">0</cx:pt>
          <cx:pt idx="11204">0</cx:pt>
          <cx:pt idx="11205">0</cx:pt>
          <cx:pt idx="11206">0</cx:pt>
          <cx:pt idx="11207">0</cx:pt>
          <cx:pt idx="11208">0</cx:pt>
          <cx:pt idx="11209">0</cx:pt>
          <cx:pt idx="11210">0</cx:pt>
          <cx:pt idx="11211">1224.99</cx:pt>
          <cx:pt idx="11212">3697.7199999999998</cx:pt>
          <cx:pt idx="11213">0</cx:pt>
          <cx:pt idx="11214">0</cx:pt>
          <cx:pt idx="11215">0</cx:pt>
          <cx:pt idx="11216">0</cx:pt>
          <cx:pt idx="11217">0</cx:pt>
          <cx:pt idx="11218">0</cx:pt>
          <cx:pt idx="11219">0</cx:pt>
          <cx:pt idx="11220">0</cx:pt>
          <cx:pt idx="11221">0</cx:pt>
          <cx:pt idx="11222">0</cx:pt>
          <cx:pt idx="11223">0</cx:pt>
          <cx:pt idx="11224">0</cx:pt>
          <cx:pt idx="11225">6672.75</cx:pt>
          <cx:pt idx="11226">0</cx:pt>
          <cx:pt idx="11227">0</cx:pt>
          <cx:pt idx="11228">0</cx:pt>
          <cx:pt idx="11229">0</cx:pt>
          <cx:pt idx="11230">0</cx:pt>
          <cx:pt idx="11231">0</cx:pt>
          <cx:pt idx="11232">0</cx:pt>
          <cx:pt idx="11233">0</cx:pt>
          <cx:pt idx="11234">0</cx:pt>
          <cx:pt idx="11235">0</cx:pt>
          <cx:pt idx="11236">0</cx:pt>
          <cx:pt idx="11237">0</cx:pt>
          <cx:pt idx="11238">0</cx:pt>
          <cx:pt idx="11239">0</cx:pt>
          <cx:pt idx="11240">0</cx:pt>
          <cx:pt idx="11241">20</cx:pt>
          <cx:pt idx="11242">100</cx:pt>
          <cx:pt idx="11243">0</cx:pt>
          <cx:pt idx="11244">0</cx:pt>
          <cx:pt idx="11245">0</cx:pt>
          <cx:pt idx="11246">201.53999999999999</cx:pt>
          <cx:pt idx="11247">245</cx:pt>
          <cx:pt idx="11248">0</cx:pt>
          <cx:pt idx="11249">0</cx:pt>
          <cx:pt idx="11250">0</cx:pt>
          <cx:pt idx="11251">439.19</cx:pt>
          <cx:pt idx="11252">0</cx:pt>
          <cx:pt idx="11253">0</cx:pt>
          <cx:pt idx="11254">0</cx:pt>
          <cx:pt idx="11255">0</cx:pt>
          <cx:pt idx="11256">0</cx:pt>
          <cx:pt idx="11257">0</cx:pt>
          <cx:pt idx="11258">0</cx:pt>
          <cx:pt idx="11259">0</cx:pt>
          <cx:pt idx="11260">0</cx:pt>
          <cx:pt idx="11261">0</cx:pt>
          <cx:pt idx="11262">0</cx:pt>
          <cx:pt idx="11263">0</cx:pt>
          <cx:pt idx="11264">0</cx:pt>
          <cx:pt idx="11265">1436.1300000000001</cx:pt>
          <cx:pt idx="11266">0</cx:pt>
          <cx:pt idx="11267">3.1699999999999999</cx:pt>
          <cx:pt idx="11268">2411.5</cx:pt>
          <cx:pt idx="11269">0</cx:pt>
          <cx:pt idx="11270">0</cx:pt>
          <cx:pt idx="11271">0</cx:pt>
          <cx:pt idx="11272">0</cx:pt>
          <cx:pt idx="11273">4998.4200000000001</cx:pt>
          <cx:pt idx="11274">0</cx:pt>
          <cx:pt idx="11275">0</cx:pt>
          <cx:pt idx="11276">4999.4499999999998</cx:pt>
          <cx:pt idx="11277">588.08999999999992</cx:pt>
          <cx:pt idx="11278">0</cx:pt>
          <cx:pt idx="11279">0</cx:pt>
          <cx:pt idx="11280">0</cx:pt>
          <cx:pt idx="11281">0</cx:pt>
          <cx:pt idx="11282">0</cx:pt>
          <cx:pt idx="11283">0</cx:pt>
          <cx:pt idx="11284">0</cx:pt>
          <cx:pt idx="11285">0</cx:pt>
          <cx:pt idx="11286">0</cx:pt>
          <cx:pt idx="11287">0</cx:pt>
          <cx:pt idx="11288">0</cx:pt>
          <cx:pt idx="11289">0</cx:pt>
          <cx:pt idx="11290">4986.1199999999999</cx:pt>
          <cx:pt idx="11291">0</cx:pt>
          <cx:pt idx="11292">9593.4300000000003</cx:pt>
          <cx:pt idx="11293">0</cx:pt>
          <cx:pt idx="11294">0</cx:pt>
          <cx:pt idx="11295">0</cx:pt>
          <cx:pt idx="11296">2000</cx:pt>
          <cx:pt idx="11297">0</cx:pt>
          <cx:pt idx="11298">0</cx:pt>
          <cx:pt idx="11299">-335.43000000000001</cx:pt>
          <cx:pt idx="11300">36.380000000000003</cx:pt>
          <cx:pt idx="11301">512.81999999999994</cx:pt>
          <cx:pt idx="11302">4255.5200000000004</cx:pt>
          <cx:pt idx="11303">0</cx:pt>
          <cx:pt idx="11304">0</cx:pt>
          <cx:pt idx="11305">0</cx:pt>
          <cx:pt idx="11306">50</cx:pt>
          <cx:pt idx="11307">814.02999999999997</cx:pt>
          <cx:pt idx="11308">0</cx:pt>
          <cx:pt idx="11309">0</cx:pt>
          <cx:pt idx="11310">0</cx:pt>
          <cx:pt idx="11311">0</cx:pt>
          <cx:pt idx="11312">0</cx:pt>
          <cx:pt idx="11313">2250</cx:pt>
          <cx:pt idx="11314">0</cx:pt>
          <cx:pt idx="11315">0</cx:pt>
          <cx:pt idx="11316">0</cx:pt>
          <cx:pt idx="11317">0</cx:pt>
          <cx:pt idx="11318">487.25</cx:pt>
          <cx:pt idx="11319">0</cx:pt>
          <cx:pt idx="11320">0</cx:pt>
          <cx:pt idx="11321">1656.95</cx:pt>
          <cx:pt idx="11322">17.210000000000001</cx:pt>
          <cx:pt idx="11323">869.62</cx:pt>
          <cx:pt idx="11324">0</cx:pt>
          <cx:pt idx="11325">0</cx:pt>
          <cx:pt idx="11326">0</cx:pt>
          <cx:pt idx="11327">0</cx:pt>
          <cx:pt idx="11328">0</cx:pt>
          <cx:pt idx="11329">0</cx:pt>
          <cx:pt idx="11330">0</cx:pt>
          <cx:pt idx="11331">0</cx:pt>
          <cx:pt idx="11332">0</cx:pt>
          <cx:pt idx="11333">0</cx:pt>
          <cx:pt idx="11334">0</cx:pt>
          <cx:pt idx="11335">0</cx:pt>
          <cx:pt idx="11336">0</cx:pt>
          <cx:pt idx="11337">0</cx:pt>
          <cx:pt idx="11338">0</cx:pt>
          <cx:pt idx="11339">0</cx:pt>
          <cx:pt idx="11340">0</cx:pt>
          <cx:pt idx="11341">0</cx:pt>
          <cx:pt idx="11342">0</cx:pt>
          <cx:pt idx="11343">75</cx:pt>
          <cx:pt idx="11344">258.56999999999999</cx:pt>
          <cx:pt idx="11345">0</cx:pt>
          <cx:pt idx="11346">4581.0900000000001</cx:pt>
          <cx:pt idx="11347">0</cx:pt>
          <cx:pt idx="11348">0</cx:pt>
          <cx:pt idx="11349">0</cx:pt>
          <cx:pt idx="11350">0</cx:pt>
          <cx:pt idx="11351">0</cx:pt>
          <cx:pt idx="11352">0</cx:pt>
          <cx:pt idx="11353">0</cx:pt>
          <cx:pt idx="11354">2057.52</cx:pt>
          <cx:pt idx="11355">0</cx:pt>
          <cx:pt idx="11356">0</cx:pt>
          <cx:pt idx="11357">787.01999999999998</cx:pt>
          <cx:pt idx="11358">0</cx:pt>
          <cx:pt idx="11359">0</cx:pt>
          <cx:pt idx="11360">0</cx:pt>
          <cx:pt idx="11361">0</cx:pt>
          <cx:pt idx="11362">0</cx:pt>
          <cx:pt idx="11363">0</cx:pt>
          <cx:pt idx="11364">0</cx:pt>
          <cx:pt idx="11365">0</cx:pt>
          <cx:pt idx="11366">0</cx:pt>
          <cx:pt idx="11367">145</cx:pt>
          <cx:pt idx="11368">0</cx:pt>
          <cx:pt idx="11369">0</cx:pt>
          <cx:pt idx="11370">0</cx:pt>
          <cx:pt idx="11371">0</cx:pt>
          <cx:pt idx="11372">0</cx:pt>
          <cx:pt idx="11373">124.45</cx:pt>
          <cx:pt idx="11374">0</cx:pt>
          <cx:pt idx="11375">0</cx:pt>
          <cx:pt idx="11376">0</cx:pt>
          <cx:pt idx="11377">0</cx:pt>
          <cx:pt idx="11378">125</cx:pt>
          <cx:pt idx="11379">0</cx:pt>
          <cx:pt idx="11380">0</cx:pt>
          <cx:pt idx="11381">0</cx:pt>
          <cx:pt idx="11382">0</cx:pt>
          <cx:pt idx="11383">0</cx:pt>
          <cx:pt idx="11384">0</cx:pt>
          <cx:pt idx="11385">0</cx:pt>
          <cx:pt idx="11386">0</cx:pt>
          <cx:pt idx="11387">0</cx:pt>
          <cx:pt idx="11388">0</cx:pt>
          <cx:pt idx="11389">0</cx:pt>
          <cx:pt idx="11390">0</cx:pt>
          <cx:pt idx="11391">0</cx:pt>
          <cx:pt idx="11392">0</cx:pt>
          <cx:pt idx="11393">0</cx:pt>
          <cx:pt idx="11394">978.26999999999998</cx:pt>
          <cx:pt idx="11395">2775</cx:pt>
          <cx:pt idx="11396">0</cx:pt>
          <cx:pt idx="11397">564.27999999999997</cx:pt>
          <cx:pt idx="11398">0</cx:pt>
          <cx:pt idx="11399">0</cx:pt>
          <cx:pt idx="11400">0</cx:pt>
          <cx:pt idx="11401">0</cx:pt>
          <cx:pt idx="11402">375</cx:pt>
          <cx:pt idx="11403">0</cx:pt>
          <cx:pt idx="11404">0</cx:pt>
          <cx:pt idx="11405">890.22000000000003</cx:pt>
          <cx:pt idx="11406">0</cx:pt>
          <cx:pt idx="11407">0</cx:pt>
          <cx:pt idx="11408">4309.5600000000004</cx:pt>
          <cx:pt idx="11409">0</cx:pt>
          <cx:pt idx="11410">0</cx:pt>
          <cx:pt idx="11411">0</cx:pt>
          <cx:pt idx="11412">695.33000000000004</cx:pt>
          <cx:pt idx="11413">0</cx:pt>
          <cx:pt idx="11414">0</cx:pt>
          <cx:pt idx="11415">0</cx:pt>
          <cx:pt idx="11416">0</cx:pt>
          <cx:pt idx="11417">0</cx:pt>
          <cx:pt idx="11418">0</cx:pt>
          <cx:pt idx="11419">0</cx:pt>
          <cx:pt idx="11420">0</cx:pt>
          <cx:pt idx="11421">0</cx:pt>
          <cx:pt idx="11422">0</cx:pt>
          <cx:pt idx="11423">0</cx:pt>
          <cx:pt idx="11424">100</cx:pt>
          <cx:pt idx="11425">0</cx:pt>
          <cx:pt idx="11426">0</cx:pt>
          <cx:pt idx="11427">0</cx:pt>
          <cx:pt idx="11428">0</cx:pt>
          <cx:pt idx="11429">0</cx:pt>
          <cx:pt idx="11430">0</cx:pt>
          <cx:pt idx="11431">0</cx:pt>
          <cx:pt idx="11432">0</cx:pt>
          <cx:pt idx="11433">0</cx:pt>
          <cx:pt idx="11434">0</cx:pt>
          <cx:pt idx="11435">0</cx:pt>
          <cx:pt idx="11436">0</cx:pt>
          <cx:pt idx="11437">0</cx:pt>
          <cx:pt idx="11438">0</cx:pt>
          <cx:pt idx="11439">0</cx:pt>
          <cx:pt idx="11440">0</cx:pt>
          <cx:pt idx="11441">0</cx:pt>
          <cx:pt idx="11442">0</cx:pt>
          <cx:pt idx="11443">0</cx:pt>
          <cx:pt idx="11444">0</cx:pt>
          <cx:pt idx="11445">559.38</cx:pt>
          <cx:pt idx="11446">0</cx:pt>
          <cx:pt idx="11447">0</cx:pt>
          <cx:pt idx="11448">0</cx:pt>
          <cx:pt idx="11449">0</cx:pt>
          <cx:pt idx="11450">0</cx:pt>
          <cx:pt idx="11451">0</cx:pt>
          <cx:pt idx="11452">0</cx:pt>
          <cx:pt idx="11453">0</cx:pt>
          <cx:pt idx="11454">0</cx:pt>
          <cx:pt idx="11455">0</cx:pt>
          <cx:pt idx="11456">0</cx:pt>
          <cx:pt idx="11457">0</cx:pt>
          <cx:pt idx="11458">500</cx:pt>
          <cx:pt idx="11459">0</cx:pt>
          <cx:pt idx="11460">50</cx:pt>
          <cx:pt idx="11461">0</cx:pt>
          <cx:pt idx="11462">0</cx:pt>
          <cx:pt idx="11463">0</cx:pt>
          <cx:pt idx="11464">0</cx:pt>
          <cx:pt idx="11465">500</cx:pt>
          <cx:pt idx="11466">0</cx:pt>
          <cx:pt idx="11467">0</cx:pt>
          <cx:pt idx="11468">4430.2799999999997</cx:pt>
          <cx:pt idx="11469">0</cx:pt>
          <cx:pt idx="11470">0</cx:pt>
          <cx:pt idx="11471">0</cx:pt>
          <cx:pt idx="11472">0</cx:pt>
          <cx:pt idx="11473">0</cx:pt>
          <cx:pt idx="11474">0</cx:pt>
          <cx:pt idx="11475">0</cx:pt>
          <cx:pt idx="11476">0</cx:pt>
          <cx:pt idx="11477">0</cx:pt>
          <cx:pt idx="11478">0</cx:pt>
          <cx:pt idx="11479">0</cx:pt>
          <cx:pt idx="11480">0</cx:pt>
          <cx:pt idx="11481">0</cx:pt>
          <cx:pt idx="11482">1500</cx:pt>
          <cx:pt idx="11483">0</cx:pt>
          <cx:pt idx="11484">0</cx:pt>
          <cx:pt idx="11485">0</cx:pt>
          <cx:pt idx="11486">0</cx:pt>
          <cx:pt idx="11487">0</cx:pt>
          <cx:pt idx="11488">0</cx:pt>
          <cx:pt idx="11489">0</cx:pt>
          <cx:pt idx="11490">0</cx:pt>
          <cx:pt idx="11491">0</cx:pt>
          <cx:pt idx="11492">0</cx:pt>
          <cx:pt idx="11493">1355.28</cx:pt>
          <cx:pt idx="11494">0</cx:pt>
          <cx:pt idx="11495">0</cx:pt>
          <cx:pt idx="11496">0</cx:pt>
          <cx:pt idx="11497">0</cx:pt>
          <cx:pt idx="11498">500</cx:pt>
          <cx:pt idx="11499">0</cx:pt>
          <cx:pt idx="11500">0</cx:pt>
          <cx:pt idx="11501">0</cx:pt>
          <cx:pt idx="11502">622.46000000000004</cx:pt>
          <cx:pt idx="11503">300.39999999999998</cx:pt>
          <cx:pt idx="11504">118.68000000000001</cx:pt>
          <cx:pt idx="11505">0</cx:pt>
          <cx:pt idx="11506">0</cx:pt>
          <cx:pt idx="11507">0</cx:pt>
          <cx:pt idx="11508">0</cx:pt>
          <cx:pt idx="11509">0</cx:pt>
          <cx:pt idx="11510">0</cx:pt>
          <cx:pt idx="11511">443.56999999999999</cx:pt>
          <cx:pt idx="11512">4615.5799999999999</cx:pt>
          <cx:pt idx="11513">0</cx:pt>
          <cx:pt idx="11514">0</cx:pt>
          <cx:pt idx="11515">0</cx:pt>
          <cx:pt idx="11516">0</cx:pt>
          <cx:pt idx="11517">0</cx:pt>
          <cx:pt idx="11518">743.45000000000005</cx:pt>
          <cx:pt idx="11519">0</cx:pt>
          <cx:pt idx="11520">393.66000000000003</cx:pt>
          <cx:pt idx="11521">0</cx:pt>
          <cx:pt idx="11522">153.81999999999999</cx:pt>
          <cx:pt idx="11523">0</cx:pt>
          <cx:pt idx="11524">0</cx:pt>
          <cx:pt idx="11525">0</cx:pt>
          <cx:pt idx="11526">1497.4400000000001</cx:pt>
          <cx:pt idx="11527">0</cx:pt>
          <cx:pt idx="11528">0</cx:pt>
          <cx:pt idx="11529">0</cx:pt>
          <cx:pt idx="11530">0</cx:pt>
          <cx:pt idx="11531">0</cx:pt>
          <cx:pt idx="11532">0</cx:pt>
          <cx:pt idx="11533">0</cx:pt>
          <cx:pt idx="11534">0</cx:pt>
          <cx:pt idx="11535">0</cx:pt>
          <cx:pt idx="11536">0</cx:pt>
          <cx:pt idx="11537">0</cx:pt>
          <cx:pt idx="11538">0</cx:pt>
          <cx:pt idx="11539">0</cx:pt>
          <cx:pt idx="11540">0</cx:pt>
          <cx:pt idx="11541">0</cx:pt>
          <cx:pt idx="11542">0</cx:pt>
          <cx:pt idx="11543">0</cx:pt>
          <cx:pt idx="11544">0</cx:pt>
          <cx:pt idx="11545">0</cx:pt>
          <cx:pt idx="11546">0</cx:pt>
          <cx:pt idx="11547">0</cx:pt>
          <cx:pt idx="11548">0</cx:pt>
          <cx:pt idx="11549">0</cx:pt>
          <cx:pt idx="11550">0</cx:pt>
          <cx:pt idx="11551">0</cx:pt>
          <cx:pt idx="11552">0</cx:pt>
          <cx:pt idx="11553">0</cx:pt>
          <cx:pt idx="11554">0</cx:pt>
          <cx:pt idx="11555">0</cx:pt>
          <cx:pt idx="11556">0</cx:pt>
          <cx:pt idx="11557">0</cx:pt>
          <cx:pt idx="11558">0</cx:pt>
          <cx:pt idx="11559">0</cx:pt>
          <cx:pt idx="11560">0</cx:pt>
          <cx:pt idx="11561">0</cx:pt>
          <cx:pt idx="11562">0</cx:pt>
          <cx:pt idx="11563">0</cx:pt>
          <cx:pt idx="11564">0</cx:pt>
          <cx:pt idx="11565">0</cx:pt>
          <cx:pt idx="11566">0</cx:pt>
          <cx:pt idx="11567">0</cx:pt>
          <cx:pt idx="11568">0</cx:pt>
          <cx:pt idx="11569">0</cx:pt>
          <cx:pt idx="11570">0</cx:pt>
          <cx:pt idx="11571">0</cx:pt>
          <cx:pt idx="11572">0</cx:pt>
          <cx:pt idx="11573">0</cx:pt>
          <cx:pt idx="11574">0</cx:pt>
          <cx:pt idx="11575">732.52999999999997</cx:pt>
          <cx:pt idx="11576">2.8999999999999999</cx:pt>
          <cx:pt idx="11577">0</cx:pt>
          <cx:pt idx="11578">0</cx:pt>
          <cx:pt idx="11579">8476.5100000000002</cx:pt>
          <cx:pt idx="11580">0</cx:pt>
          <cx:pt idx="11581">0</cx:pt>
          <cx:pt idx="11582">0</cx:pt>
          <cx:pt idx="11583">473.94</cx:pt>
          <cx:pt idx="11584">0</cx:pt>
          <cx:pt idx="11585">0</cx:pt>
          <cx:pt idx="11586">3920.1300000000001</cx:pt>
          <cx:pt idx="11587">0</cx:pt>
          <cx:pt idx="11588">0</cx:pt>
          <cx:pt idx="11589">0</cx:pt>
          <cx:pt idx="11590">0</cx:pt>
          <cx:pt idx="11591">8457.1100000000006</cx:pt>
          <cx:pt idx="11592">0</cx:pt>
          <cx:pt idx="11593">0</cx:pt>
          <cx:pt idx="11594">0</cx:pt>
          <cx:pt idx="11595">100</cx:pt>
          <cx:pt idx="11596">0</cx:pt>
          <cx:pt idx="11597">0</cx:pt>
          <cx:pt idx="11598">0</cx:pt>
          <cx:pt idx="11599">0</cx:pt>
          <cx:pt idx="11600">0</cx:pt>
          <cx:pt idx="11601">0</cx:pt>
          <cx:pt idx="11602">0</cx:pt>
          <cx:pt idx="11603">0</cx:pt>
          <cx:pt idx="11604">0</cx:pt>
          <cx:pt idx="11605">0</cx:pt>
          <cx:pt idx="11606">0</cx:pt>
          <cx:pt idx="11607">0</cx:pt>
          <cx:pt idx="11608">0</cx:pt>
          <cx:pt idx="11609">0</cx:pt>
          <cx:pt idx="11610">0</cx:pt>
          <cx:pt idx="11611">46.5</cx:pt>
          <cx:pt idx="11612">0</cx:pt>
          <cx:pt idx="11613">0</cx:pt>
          <cx:pt idx="11614">0</cx:pt>
          <cx:pt idx="11615">0</cx:pt>
          <cx:pt idx="11616">0.88</cx:pt>
          <cx:pt idx="11617">0</cx:pt>
          <cx:pt idx="11618">0</cx:pt>
          <cx:pt idx="11619">535.5</cx:pt>
          <cx:pt idx="11620">0</cx:pt>
          <cx:pt idx="11621">0</cx:pt>
          <cx:pt idx="11622">0</cx:pt>
          <cx:pt idx="11623">0</cx:pt>
          <cx:pt idx="11624">105.78</cx:pt>
          <cx:pt idx="11625">0</cx:pt>
          <cx:pt idx="11626">0</cx:pt>
          <cx:pt idx="11627">0</cx:pt>
          <cx:pt idx="11628">12.84</cx:pt>
          <cx:pt idx="11629">0</cx:pt>
          <cx:pt idx="11630">0</cx:pt>
          <cx:pt idx="11631">0</cx:pt>
          <cx:pt idx="11632">0</cx:pt>
          <cx:pt idx="11633">0</cx:pt>
          <cx:pt idx="11634">0</cx:pt>
          <cx:pt idx="11635">0</cx:pt>
          <cx:pt idx="11636">0</cx:pt>
          <cx:pt idx="11637">0</cx:pt>
          <cx:pt idx="11638">0</cx:pt>
          <cx:pt idx="11639">0</cx:pt>
          <cx:pt idx="11640">0</cx:pt>
          <cx:pt idx="11641">0</cx:pt>
          <cx:pt idx="11642">0</cx:pt>
          <cx:pt idx="11643">0</cx:pt>
          <cx:pt idx="11644">0</cx:pt>
          <cx:pt idx="11645">0</cx:pt>
          <cx:pt idx="11646">0</cx:pt>
          <cx:pt idx="11647">0</cx:pt>
          <cx:pt idx="11648">0</cx:pt>
          <cx:pt idx="11649">0</cx:pt>
          <cx:pt idx="11650">0</cx:pt>
          <cx:pt idx="11651">0</cx:pt>
          <cx:pt idx="11652">0</cx:pt>
          <cx:pt idx="11653">0</cx:pt>
          <cx:pt idx="11654">0</cx:pt>
          <cx:pt idx="11655">0</cx:pt>
          <cx:pt idx="11656">0</cx:pt>
          <cx:pt idx="11657">0</cx:pt>
          <cx:pt idx="11658">61.989999999999988</cx:pt>
          <cx:pt idx="11659">0</cx:pt>
          <cx:pt idx="11660">0</cx:pt>
          <cx:pt idx="11661">0</cx:pt>
          <cx:pt idx="11662">799.92000000000007</cx:pt>
          <cx:pt idx="11663">863.36000000000001</cx:pt>
          <cx:pt idx="11664">0</cx:pt>
          <cx:pt idx="11665">970</cx:pt>
          <cx:pt idx="11666">0</cx:pt>
          <cx:pt idx="11667">0</cx:pt>
          <cx:pt idx="11668">539.65999999999997</cx:pt>
          <cx:pt idx="11669">0</cx:pt>
          <cx:pt idx="11670">0</cx:pt>
          <cx:pt idx="11671">0</cx:pt>
          <cx:pt idx="11672">0</cx:pt>
          <cx:pt idx="11673">0</cx:pt>
          <cx:pt idx="11674">0</cx:pt>
          <cx:pt idx="11675">3317.6100000000001</cx:pt>
          <cx:pt idx="11676">2915.5</cx:pt>
          <cx:pt idx="11677">0</cx:pt>
          <cx:pt idx="11678">0</cx:pt>
          <cx:pt idx="11679">0</cx:pt>
          <cx:pt idx="11680">0</cx:pt>
          <cx:pt idx="11681">3665.7800000000002</cx:pt>
          <cx:pt idx="11682">2243.7800000000002</cx:pt>
          <cx:pt idx="11683">0</cx:pt>
          <cx:pt idx="11684">319</cx:pt>
          <cx:pt idx="11685">0</cx:pt>
          <cx:pt idx="11686">2654.8000000000002</cx:pt>
          <cx:pt idx="11687">0</cx:pt>
          <cx:pt idx="11688">500</cx:pt>
          <cx:pt idx="11689">0</cx:pt>
          <cx:pt idx="11690">0</cx:pt>
          <cx:pt idx="11691">0</cx:pt>
          <cx:pt idx="11692">0</cx:pt>
          <cx:pt idx="11693">0</cx:pt>
          <cx:pt idx="11694">1875</cx:pt>
          <cx:pt idx="11695">0</cx:pt>
          <cx:pt idx="11696">0</cx:pt>
          <cx:pt idx="11697">0</cx:pt>
          <cx:pt idx="11698">0</cx:pt>
          <cx:pt idx="11699">0</cx:pt>
          <cx:pt idx="11700">0</cx:pt>
          <cx:pt idx="11701">681.10000000000002</cx:pt>
          <cx:pt idx="11702">0</cx:pt>
          <cx:pt idx="11703">100</cx:pt>
          <cx:pt idx="11704">0</cx:pt>
          <cx:pt idx="11705">0</cx:pt>
          <cx:pt idx="11706">0</cx:pt>
          <cx:pt idx="11707">0</cx:pt>
          <cx:pt idx="11708">0</cx:pt>
          <cx:pt idx="11709">472.44</cx:pt>
          <cx:pt idx="11710">0</cx:pt>
          <cx:pt idx="11711">0</cx:pt>
          <cx:pt idx="11712">0</cx:pt>
          <cx:pt idx="11713">0</cx:pt>
          <cx:pt idx="11714">0</cx:pt>
          <cx:pt idx="11715">0</cx:pt>
          <cx:pt idx="11716">0</cx:pt>
          <cx:pt idx="11717">2478.3899999999999</cx:pt>
          <cx:pt idx="11718">0</cx:pt>
          <cx:pt idx="11719">0</cx:pt>
          <cx:pt idx="11720">0</cx:pt>
          <cx:pt idx="11721">0</cx:pt>
          <cx:pt idx="11722">0</cx:pt>
          <cx:pt idx="11723">0</cx:pt>
          <cx:pt idx="11724">0</cx:pt>
          <cx:pt idx="11725">4955.3000000000002</cx:pt>
          <cx:pt idx="11726">515</cx:pt>
          <cx:pt idx="11727">0</cx:pt>
          <cx:pt idx="11728">0</cx:pt>
          <cx:pt idx="11729">0</cx:pt>
          <cx:pt idx="11730">0</cx:pt>
          <cx:pt idx="11731">0</cx:pt>
          <cx:pt idx="11732">0</cx:pt>
          <cx:pt idx="11733">4466.0699999999997</cx:pt>
          <cx:pt idx="11734">0</cx:pt>
          <cx:pt idx="11735">0</cx:pt>
          <cx:pt idx="11736">0</cx:pt>
          <cx:pt idx="11737">0</cx:pt>
          <cx:pt idx="11738">324.25</cx:pt>
          <cx:pt idx="11739">0</cx:pt>
          <cx:pt idx="11740">0</cx:pt>
          <cx:pt idx="11741">0</cx:pt>
          <cx:pt idx="11742">10400.459999999999</cx:pt>
          <cx:pt idx="11743">0</cx:pt>
          <cx:pt idx="11744">0</cx:pt>
          <cx:pt idx="11745">0</cx:pt>
          <cx:pt idx="11746">0</cx:pt>
          <cx:pt idx="11747">491</cx:pt>
          <cx:pt idx="11748">0</cx:pt>
          <cx:pt idx="11749">0</cx:pt>
          <cx:pt idx="11750">0</cx:pt>
          <cx:pt idx="11751">0</cx:pt>
          <cx:pt idx="11752">0</cx:pt>
          <cx:pt idx="11753">0</cx:pt>
          <cx:pt idx="11754">0</cx:pt>
          <cx:pt idx="11755">0</cx:pt>
          <cx:pt idx="11756">3375</cx:pt>
          <cx:pt idx="11757">2860.02</cx:pt>
          <cx:pt idx="11758">0</cx:pt>
          <cx:pt idx="11759">0</cx:pt>
          <cx:pt idx="11760">0</cx:pt>
          <cx:pt idx="11761">0</cx:pt>
          <cx:pt idx="11762">999.88999999999999</cx:pt>
          <cx:pt idx="11763">0</cx:pt>
          <cx:pt idx="11764">0</cx:pt>
          <cx:pt idx="11765">0</cx:pt>
          <cx:pt idx="11766">0</cx:pt>
          <cx:pt idx="11767">0</cx:pt>
          <cx:pt idx="11768">0</cx:pt>
          <cx:pt idx="11769">0</cx:pt>
          <cx:pt idx="11770">0</cx:pt>
          <cx:pt idx="11771">0</cx:pt>
          <cx:pt idx="11772">0</cx:pt>
          <cx:pt idx="11773">0</cx:pt>
          <cx:pt idx="11774">0</cx:pt>
          <cx:pt idx="11775">0</cx:pt>
          <cx:pt idx="11776">1044.1400000000001</cx:pt>
          <cx:pt idx="11777">0</cx:pt>
          <cx:pt idx="11778">0</cx:pt>
          <cx:pt idx="11779">0</cx:pt>
          <cx:pt idx="11780">0</cx:pt>
          <cx:pt idx="11781">0</cx:pt>
          <cx:pt idx="11782">929.03999999999996</cx:pt>
          <cx:pt idx="11783">0</cx:pt>
          <cx:pt idx="11784">0</cx:pt>
          <cx:pt idx="11785">4000</cx:pt>
          <cx:pt idx="11786">0</cx:pt>
          <cx:pt idx="11787">0</cx:pt>
          <cx:pt idx="11788">0</cx:pt>
          <cx:pt idx="11789">0</cx:pt>
          <cx:pt idx="11790">0</cx:pt>
          <cx:pt idx="11791">0</cx:pt>
          <cx:pt idx="11792">0</cx:pt>
          <cx:pt idx="11793">0</cx:pt>
          <cx:pt idx="11794">0</cx:pt>
          <cx:pt idx="11795">155</cx:pt>
          <cx:pt idx="11796">225</cx:pt>
          <cx:pt idx="11797">0</cx:pt>
          <cx:pt idx="11798">0</cx:pt>
          <cx:pt idx="11799">0</cx:pt>
          <cx:pt idx="11800">0</cx:pt>
          <cx:pt idx="11801">0</cx:pt>
          <cx:pt idx="11802">0</cx:pt>
          <cx:pt idx="11803">0</cx:pt>
          <cx:pt idx="11804">0</cx:pt>
          <cx:pt idx="11805">0</cx:pt>
          <cx:pt idx="11806">0</cx:pt>
          <cx:pt idx="11807">0</cx:pt>
          <cx:pt idx="11808">1752.1700000000001</cx:pt>
          <cx:pt idx="11809">0</cx:pt>
          <cx:pt idx="11810">0</cx:pt>
          <cx:pt idx="11811">0</cx:pt>
          <cx:pt idx="11812">0</cx:pt>
          <cx:pt idx="11813">0</cx:pt>
          <cx:pt idx="11814">0</cx:pt>
          <cx:pt idx="11815">0</cx:pt>
          <cx:pt idx="11816">0</cx:pt>
          <cx:pt idx="11817">0</cx:pt>
          <cx:pt idx="11818">0</cx:pt>
          <cx:pt idx="11819">0</cx:pt>
          <cx:pt idx="11820">0</cx:pt>
          <cx:pt idx="11821">0</cx:pt>
          <cx:pt idx="11822">0</cx:pt>
          <cx:pt idx="11823">1315.95</cx:pt>
          <cx:pt idx="11824">0</cx:pt>
          <cx:pt idx="11825">1223.6600000000001</cx:pt>
          <cx:pt idx="11826">0</cx:pt>
          <cx:pt idx="11827">0</cx:pt>
          <cx:pt idx="11828">0</cx:pt>
          <cx:pt idx="11829">0</cx:pt>
          <cx:pt idx="11830">0</cx:pt>
          <cx:pt idx="11831">0</cx:pt>
          <cx:pt idx="11832">0</cx:pt>
          <cx:pt idx="11833">0</cx:pt>
          <cx:pt idx="11834">0</cx:pt>
          <cx:pt idx="11835">150</cx:pt>
          <cx:pt idx="11836">0</cx:pt>
          <cx:pt idx="11837">0</cx:pt>
          <cx:pt idx="11838">0</cx:pt>
          <cx:pt idx="11839">0</cx:pt>
          <cx:pt idx="11840">0</cx:pt>
          <cx:pt idx="11841">0</cx:pt>
          <cx:pt idx="11842">0</cx:pt>
          <cx:pt idx="11843">0</cx:pt>
          <cx:pt idx="11844">0</cx:pt>
          <cx:pt idx="11845">0</cx:pt>
          <cx:pt idx="11846">0</cx:pt>
          <cx:pt idx="11847">0</cx:pt>
          <cx:pt idx="11848">311</cx:pt>
          <cx:pt idx="11849">0</cx:pt>
          <cx:pt idx="11850">0</cx:pt>
          <cx:pt idx="11851">0</cx:pt>
          <cx:pt idx="11852">0</cx:pt>
          <cx:pt idx="11853">0</cx:pt>
          <cx:pt idx="11854">0</cx:pt>
          <cx:pt idx="11855">0</cx:pt>
          <cx:pt idx="11856">0</cx:pt>
          <cx:pt idx="11857">0</cx:pt>
          <cx:pt idx="11858">0</cx:pt>
          <cx:pt idx="11859">0</cx:pt>
          <cx:pt idx="11860">0</cx:pt>
          <cx:pt idx="11861">0</cx:pt>
          <cx:pt idx="11862">0</cx:pt>
          <cx:pt idx="11863">0</cx:pt>
          <cx:pt idx="11864">0</cx:pt>
          <cx:pt idx="11865">0</cx:pt>
          <cx:pt idx="11866">0</cx:pt>
          <cx:pt idx="11867">0</cx:pt>
          <cx:pt idx="11868">0</cx:pt>
          <cx:pt idx="11869">0</cx:pt>
          <cx:pt idx="11870">0</cx:pt>
          <cx:pt idx="11871">0</cx:pt>
          <cx:pt idx="11872">0</cx:pt>
          <cx:pt idx="11873">0</cx:pt>
          <cx:pt idx="11874">0</cx:pt>
          <cx:pt idx="11875">0</cx:pt>
          <cx:pt idx="11876">0</cx:pt>
          <cx:pt idx="11877">0</cx:pt>
          <cx:pt idx="11878">0</cx:pt>
          <cx:pt idx="11879">0</cx:pt>
          <cx:pt idx="11880">0</cx:pt>
          <cx:pt idx="11881">0</cx:pt>
          <cx:pt idx="11882">0</cx:pt>
          <cx:pt idx="11883">0</cx:pt>
          <cx:pt idx="11884">0</cx:pt>
          <cx:pt idx="11885">0</cx:pt>
          <cx:pt idx="11886">0</cx:pt>
          <cx:pt idx="11887">0</cx:pt>
          <cx:pt idx="11888">0</cx:pt>
          <cx:pt idx="11889">2400</cx:pt>
          <cx:pt idx="11890">0</cx:pt>
          <cx:pt idx="11891">0</cx:pt>
          <cx:pt idx="11892">0</cx:pt>
          <cx:pt idx="11893">0</cx:pt>
          <cx:pt idx="11894">0</cx:pt>
          <cx:pt idx="11895">0</cx:pt>
          <cx:pt idx="11896">0</cx:pt>
          <cx:pt idx="11897">0</cx:pt>
          <cx:pt idx="11898">0</cx:pt>
          <cx:pt idx="11899">0</cx:pt>
          <cx:pt idx="11900">0</cx:pt>
          <cx:pt idx="11901">0</cx:pt>
          <cx:pt idx="11902">0</cx:pt>
          <cx:pt idx="11903">0</cx:pt>
          <cx:pt idx="11904">0</cx:pt>
          <cx:pt idx="11905">0</cx:pt>
          <cx:pt idx="11906">0</cx:pt>
          <cx:pt idx="11907">0</cx:pt>
          <cx:pt idx="11908">116.25</cx:pt>
          <cx:pt idx="11909">0</cx:pt>
          <cx:pt idx="11910">3521.73</cx:pt>
          <cx:pt idx="11911">0</cx:pt>
          <cx:pt idx="11912">0</cx:pt>
          <cx:pt idx="11913">800</cx:pt>
          <cx:pt idx="11914">494.86000000000001</cx:pt>
          <cx:pt idx="11915">0</cx:pt>
          <cx:pt idx="11916">0</cx:pt>
          <cx:pt idx="11917">0</cx:pt>
          <cx:pt idx="11918">0</cx:pt>
          <cx:pt idx="11919">0</cx:pt>
          <cx:pt idx="11920">0</cx:pt>
          <cx:pt idx="11921">2350</cx:pt>
          <cx:pt idx="11922">0</cx:pt>
          <cx:pt idx="11923">0</cx:pt>
          <cx:pt idx="11924">0</cx:pt>
          <cx:pt idx="11925">0</cx:pt>
          <cx:pt idx="11926">0</cx:pt>
          <cx:pt idx="11927">565.45000000000005</cx:pt>
          <cx:pt idx="11928">0</cx:pt>
          <cx:pt idx="11929">0</cx:pt>
          <cx:pt idx="11930">0</cx:pt>
          <cx:pt idx="11931">0</cx:pt>
          <cx:pt idx="11932">0</cx:pt>
          <cx:pt idx="11933">0</cx:pt>
          <cx:pt idx="11934">0</cx:pt>
          <cx:pt idx="11935">0</cx:pt>
          <cx:pt idx="11936">0</cx:pt>
          <cx:pt idx="11937">0</cx:pt>
          <cx:pt idx="11938">0</cx:pt>
          <cx:pt idx="11939">0</cx:pt>
          <cx:pt idx="11940">0</cx:pt>
          <cx:pt idx="11941">0</cx:pt>
          <cx:pt idx="11942">0</cx:pt>
          <cx:pt idx="11943">0</cx:pt>
          <cx:pt idx="11944">0</cx:pt>
          <cx:pt idx="11945">0</cx:pt>
          <cx:pt idx="11946">0</cx:pt>
          <cx:pt idx="11947">0</cx:pt>
          <cx:pt idx="11948">0</cx:pt>
          <cx:pt idx="11949">0</cx:pt>
          <cx:pt idx="11950">0</cx:pt>
          <cx:pt idx="11951">0</cx:pt>
          <cx:pt idx="11952">0</cx:pt>
          <cx:pt idx="11953">0</cx:pt>
          <cx:pt idx="11954">0</cx:pt>
          <cx:pt idx="11955">0</cx:pt>
          <cx:pt idx="11956">0</cx:pt>
          <cx:pt idx="11957">0</cx:pt>
          <cx:pt idx="11958">0</cx:pt>
          <cx:pt idx="11959">0</cx:pt>
          <cx:pt idx="11960">0</cx:pt>
          <cx:pt idx="11961">0</cx:pt>
          <cx:pt idx="11962">0</cx:pt>
          <cx:pt idx="11963">0</cx:pt>
          <cx:pt idx="11964">0</cx:pt>
          <cx:pt idx="11965">0</cx:pt>
          <cx:pt idx="11966">0</cx:pt>
          <cx:pt idx="11967">0</cx:pt>
          <cx:pt idx="11968">0</cx:pt>
          <cx:pt idx="11969">0</cx:pt>
          <cx:pt idx="11970">0</cx:pt>
          <cx:pt idx="11971">0</cx:pt>
          <cx:pt idx="11972">0</cx:pt>
          <cx:pt idx="11973">0</cx:pt>
          <cx:pt idx="11974">0</cx:pt>
          <cx:pt idx="11975">499.22000000000003</cx:pt>
          <cx:pt idx="11976">125</cx:pt>
          <cx:pt idx="11977">0</cx:pt>
          <cx:pt idx="11978">0</cx:pt>
          <cx:pt idx="11979">0</cx:pt>
          <cx:pt idx="11980">0</cx:pt>
          <cx:pt idx="11981">4998.6899999999996</cx:pt>
          <cx:pt idx="11982">0</cx:pt>
          <cx:pt idx="11983">1500</cx:pt>
          <cx:pt idx="11984">0</cx:pt>
          <cx:pt idx="11985">0</cx:pt>
          <cx:pt idx="11986">0</cx:pt>
          <cx:pt idx="11987">0</cx:pt>
          <cx:pt idx="11988">0</cx:pt>
          <cx:pt idx="11989">86.890000000000001</cx:pt>
          <cx:pt idx="11990">0</cx:pt>
          <cx:pt idx="11991">0</cx:pt>
          <cx:pt idx="11992">0</cx:pt>
          <cx:pt idx="11993">0</cx:pt>
          <cx:pt idx="11994">0</cx:pt>
          <cx:pt idx="11995">382.75</cx:pt>
          <cx:pt idx="11996">0</cx:pt>
          <cx:pt idx="11997">0</cx:pt>
          <cx:pt idx="11998">1962.4200000000001</cx:pt>
          <cx:pt idx="11999">0</cx:pt>
          <cx:pt idx="12000">0</cx:pt>
          <cx:pt idx="12001">0</cx:pt>
          <cx:pt idx="12002">0</cx:pt>
          <cx:pt idx="12003">0</cx:pt>
          <cx:pt idx="12004">0</cx:pt>
          <cx:pt idx="12005">0</cx:pt>
          <cx:pt idx="12006">0</cx:pt>
          <cx:pt idx="12007">0</cx:pt>
          <cx:pt idx="12008">0</cx:pt>
          <cx:pt idx="12009">0</cx:pt>
          <cx:pt idx="12010">0</cx:pt>
          <cx:pt idx="12011">0</cx:pt>
          <cx:pt idx="12012">1275</cx:pt>
          <cx:pt idx="12013">0</cx:pt>
          <cx:pt idx="12014">0</cx:pt>
          <cx:pt idx="12015">0</cx:pt>
          <cx:pt idx="12016">0</cx:pt>
          <cx:pt idx="12017">0</cx:pt>
          <cx:pt idx="12018">0</cx:pt>
          <cx:pt idx="12019">180.83000000000001</cx:pt>
          <cx:pt idx="12020">0</cx:pt>
          <cx:pt idx="12021">87.680000000000007</cx:pt>
          <cx:pt idx="12022">0</cx:pt>
          <cx:pt idx="12023">0</cx:pt>
          <cx:pt idx="12024">0</cx:pt>
          <cx:pt idx="12025">0</cx:pt>
          <cx:pt idx="12026">0</cx:pt>
          <cx:pt idx="12027">0</cx:pt>
          <cx:pt idx="12028">0</cx:pt>
          <cx:pt idx="12029">0</cx:pt>
          <cx:pt idx="12030">4999.2399999999998</cx:pt>
          <cx:pt idx="12031">0</cx:pt>
          <cx:pt idx="12032">360.77999999999997</cx:pt>
          <cx:pt idx="12033">0</cx:pt>
          <cx:pt idx="12034">0</cx:pt>
          <cx:pt idx="12035">0</cx:pt>
          <cx:pt idx="12036">0</cx:pt>
          <cx:pt idx="12037">0</cx:pt>
          <cx:pt idx="12038">0</cx:pt>
          <cx:pt idx="12039">0</cx:pt>
          <cx:pt idx="12040">0</cx:pt>
          <cx:pt idx="12041">0</cx:pt>
          <cx:pt idx="12042">0</cx:pt>
          <cx:pt idx="12043">0</cx:pt>
          <cx:pt idx="12044">0</cx:pt>
          <cx:pt idx="12045">0</cx:pt>
          <cx:pt idx="12046">0</cx:pt>
          <cx:pt idx="12047">0</cx:pt>
          <cx:pt idx="12048">1818.47</cx:pt>
          <cx:pt idx="12049">0</cx:pt>
          <cx:pt idx="12050">0</cx:pt>
          <cx:pt idx="12051">0</cx:pt>
          <cx:pt idx="12052">0</cx:pt>
          <cx:pt idx="12053">1174.3199999999999</cx:pt>
          <cx:pt idx="12054">0</cx:pt>
          <cx:pt idx="12055">0</cx:pt>
          <cx:pt idx="12056">0</cx:pt>
          <cx:pt idx="12057">196.34999999999999</cx:pt>
          <cx:pt idx="12058">0</cx:pt>
          <cx:pt idx="12059">0</cx:pt>
          <cx:pt idx="12060">0</cx:pt>
          <cx:pt idx="12061">0</cx:pt>
          <cx:pt idx="12062">0</cx:pt>
          <cx:pt idx="12063">0</cx:pt>
          <cx:pt idx="12064">0</cx:pt>
          <cx:pt idx="12065">0</cx:pt>
          <cx:pt idx="12066">0</cx:pt>
          <cx:pt idx="12067">0</cx:pt>
          <cx:pt idx="12068">0</cx:pt>
          <cx:pt idx="12069">0</cx:pt>
          <cx:pt idx="12070">0</cx:pt>
          <cx:pt idx="12071">993.96000000000004</cx:pt>
          <cx:pt idx="12072">0</cx:pt>
          <cx:pt idx="12073">0</cx:pt>
          <cx:pt idx="12074">0</cx:pt>
          <cx:pt idx="12075">0</cx:pt>
          <cx:pt idx="12076">357.56</cx:pt>
          <cx:pt idx="12077">0</cx:pt>
          <cx:pt idx="12078">0</cx:pt>
          <cx:pt idx="12079">0</cx:pt>
          <cx:pt idx="12080">0</cx:pt>
          <cx:pt idx="12081">0</cx:pt>
          <cx:pt idx="12082">1376.3399999999999</cx:pt>
          <cx:pt idx="12083">3590.27</cx:pt>
          <cx:pt idx="12084">0</cx:pt>
          <cx:pt idx="12085">0</cx:pt>
          <cx:pt idx="12086">0</cx:pt>
          <cx:pt idx="12087">23.260000000000002</cx:pt>
          <cx:pt idx="12088">0</cx:pt>
          <cx:pt idx="12089">0</cx:pt>
          <cx:pt idx="12090">0</cx:pt>
          <cx:pt idx="12091">0</cx:pt>
          <cx:pt idx="12092">0</cx:pt>
          <cx:pt idx="12093">0</cx:pt>
          <cx:pt idx="12094">0</cx:pt>
          <cx:pt idx="12095">0</cx:pt>
          <cx:pt idx="12096">0</cx:pt>
          <cx:pt idx="12097">0</cx:pt>
          <cx:pt idx="12098">465</cx:pt>
          <cx:pt idx="12099">0</cx:pt>
          <cx:pt idx="12100">575.47000000000003</cx:pt>
          <cx:pt idx="12101">0</cx:pt>
          <cx:pt idx="12102">0</cx:pt>
          <cx:pt idx="12103">0</cx:pt>
          <cx:pt idx="12104">0</cx:pt>
          <cx:pt idx="12105">0</cx:pt>
          <cx:pt idx="12106">2101.27</cx:pt>
          <cx:pt idx="12107">0</cx:pt>
          <cx:pt idx="12108">0</cx:pt>
          <cx:pt idx="12109">0</cx:pt>
          <cx:pt idx="12110">0</cx:pt>
          <cx:pt idx="12111">0</cx:pt>
          <cx:pt idx="12112">3611.25</cx:pt>
          <cx:pt idx="12113">0</cx:pt>
          <cx:pt idx="12114">0</cx:pt>
          <cx:pt idx="12115">0</cx:pt>
          <cx:pt idx="12116">0</cx:pt>
          <cx:pt idx="12117">0</cx:pt>
          <cx:pt idx="12118">2170</cx:pt>
          <cx:pt idx="12119">0</cx:pt>
          <cx:pt idx="12120">0</cx:pt>
          <cx:pt idx="12121">0</cx:pt>
          <cx:pt idx="12122">444.5</cx:pt>
          <cx:pt idx="12123">0</cx:pt>
          <cx:pt idx="12124">0</cx:pt>
          <cx:pt idx="12125">0</cx:pt>
          <cx:pt idx="12126">0</cx:pt>
          <cx:pt idx="12127">0</cx:pt>
          <cx:pt idx="12128">0</cx:pt>
          <cx:pt idx="12129">0</cx:pt>
          <cx:pt idx="12130">0</cx:pt>
          <cx:pt idx="12131">0</cx:pt>
          <cx:pt idx="12132">0</cx:pt>
          <cx:pt idx="12133">0</cx:pt>
          <cx:pt idx="12134">0</cx:pt>
          <cx:pt idx="12135">389.22000000000003</cx:pt>
          <cx:pt idx="12136">0</cx:pt>
          <cx:pt idx="12137">75</cx:pt>
          <cx:pt idx="12138">0</cx:pt>
          <cx:pt idx="12139">0</cx:pt>
          <cx:pt idx="12140">0</cx:pt>
          <cx:pt idx="12141">0</cx:pt>
          <cx:pt idx="12142">0</cx:pt>
          <cx:pt idx="12143">0</cx:pt>
          <cx:pt idx="12144">0</cx:pt>
          <cx:pt idx="12145">0</cx:pt>
          <cx:pt idx="12146">0</cx:pt>
          <cx:pt idx="12147">0</cx:pt>
          <cx:pt idx="12148">0</cx:pt>
          <cx:pt idx="12149">0</cx:pt>
          <cx:pt idx="12150">0</cx:pt>
          <cx:pt idx="12151">0</cx:pt>
          <cx:pt idx="12152">0</cx:pt>
          <cx:pt idx="12153">0</cx:pt>
          <cx:pt idx="12154">0</cx:pt>
          <cx:pt idx="12155">0</cx:pt>
          <cx:pt idx="12156">0</cx:pt>
          <cx:pt idx="12157">0</cx:pt>
          <cx:pt idx="12158">0</cx:pt>
          <cx:pt idx="12159">0</cx:pt>
          <cx:pt idx="12160">0</cx:pt>
          <cx:pt idx="12161">0</cx:pt>
          <cx:pt idx="12162">0</cx:pt>
          <cx:pt idx="12163">0</cx:pt>
          <cx:pt idx="12164">0</cx:pt>
          <cx:pt idx="12165">0</cx:pt>
          <cx:pt idx="12166">0</cx:pt>
          <cx:pt idx="12167">0</cx:pt>
          <cx:pt idx="12168">0</cx:pt>
          <cx:pt idx="12169">0</cx:pt>
          <cx:pt idx="12170">0</cx:pt>
          <cx:pt idx="12171">0</cx:pt>
          <cx:pt idx="12172">3321.5500000000002</cx:pt>
          <cx:pt idx="12173">0</cx:pt>
          <cx:pt idx="12174">0</cx:pt>
          <cx:pt idx="12175">0</cx:pt>
          <cx:pt idx="12176">0</cx:pt>
          <cx:pt idx="12177">0</cx:pt>
          <cx:pt idx="12178">0</cx:pt>
          <cx:pt idx="12179">0</cx:pt>
          <cx:pt idx="12180">0</cx:pt>
          <cx:pt idx="12181">2841.3600000000001</cx:pt>
          <cx:pt idx="12182">0</cx:pt>
          <cx:pt idx="12183">0</cx:pt>
          <cx:pt idx="12184">0</cx:pt>
          <cx:pt idx="12185">0</cx:pt>
          <cx:pt idx="12186">0</cx:pt>
          <cx:pt idx="12187">0</cx:pt>
          <cx:pt idx="12188">0</cx:pt>
          <cx:pt idx="12189">471.56999999999999</cx:pt>
          <cx:pt idx="12190">0</cx:pt>
          <cx:pt idx="12191">0</cx:pt>
          <cx:pt idx="12192">0</cx:pt>
          <cx:pt idx="12193">0</cx:pt>
          <cx:pt idx="12194">0</cx:pt>
          <cx:pt idx="12195">0</cx:pt>
          <cx:pt idx="12196">0</cx:pt>
          <cx:pt idx="12197">0</cx:pt>
          <cx:pt idx="12198">0</cx:pt>
          <cx:pt idx="12199">0</cx:pt>
          <cx:pt idx="12200">0</cx:pt>
          <cx:pt idx="12201">0</cx:pt>
          <cx:pt idx="12202">0</cx:pt>
          <cx:pt idx="12203">0</cx:pt>
          <cx:pt idx="12204">0</cx:pt>
          <cx:pt idx="12205">0</cx:pt>
          <cx:pt idx="12206">0</cx:pt>
          <cx:pt idx="12207">0</cx:pt>
          <cx:pt idx="12208">0</cx:pt>
          <cx:pt idx="12209">0</cx:pt>
          <cx:pt idx="12210">0</cx:pt>
          <cx:pt idx="12211">0</cx:pt>
          <cx:pt idx="12212">0</cx:pt>
          <cx:pt idx="12213">0</cx:pt>
          <cx:pt idx="12214">0</cx:pt>
          <cx:pt idx="12215">0</cx:pt>
          <cx:pt idx="12216">0</cx:pt>
          <cx:pt idx="12217">0</cx:pt>
          <cx:pt idx="12218">1773.73</cx:pt>
          <cx:pt idx="12219">0</cx:pt>
          <cx:pt idx="12220">0</cx:pt>
          <cx:pt idx="12221">190.25999999999999</cx:pt>
          <cx:pt idx="12222">0</cx:pt>
          <cx:pt idx="12223">500</cx:pt>
          <cx:pt idx="12224">0</cx:pt>
          <cx:pt idx="12225">0</cx:pt>
          <cx:pt idx="12226">0</cx:pt>
          <cx:pt idx="12227">0</cx:pt>
          <cx:pt idx="12228">0</cx:pt>
          <cx:pt idx="12229">0</cx:pt>
          <cx:pt idx="12230">405.80000000000001</cx:pt>
          <cx:pt idx="12231">0</cx:pt>
          <cx:pt idx="12232">450</cx:pt>
          <cx:pt idx="12233">0</cx:pt>
          <cx:pt idx="12234">0</cx:pt>
          <cx:pt idx="12235">0</cx:pt>
          <cx:pt idx="12236">4500</cx:pt>
          <cx:pt idx="12237">0</cx:pt>
          <cx:pt idx="12238">0</cx:pt>
          <cx:pt idx="12239">0</cx:pt>
          <cx:pt idx="12240">0</cx:pt>
          <cx:pt idx="12241">0</cx:pt>
          <cx:pt idx="12242">0</cx:pt>
          <cx:pt idx="12243">0</cx:pt>
          <cx:pt idx="12244">0</cx:pt>
          <cx:pt idx="12245">0</cx:pt>
          <cx:pt idx="12246">0</cx:pt>
          <cx:pt idx="12247">37.5</cx:pt>
          <cx:pt idx="12248">0</cx:pt>
          <cx:pt idx="12249">0</cx:pt>
          <cx:pt idx="12250">0</cx:pt>
          <cx:pt idx="12251">0</cx:pt>
          <cx:pt idx="12252">0</cx:pt>
          <cx:pt idx="12253">0</cx:pt>
          <cx:pt idx="12254">0</cx:pt>
          <cx:pt idx="12255">0</cx:pt>
          <cx:pt idx="12256">0</cx:pt>
          <cx:pt idx="12257">0</cx:pt>
          <cx:pt idx="12258">0</cx:pt>
          <cx:pt idx="12259">3000</cx:pt>
          <cx:pt idx="12260">0</cx:pt>
          <cx:pt idx="12261">1409.1099999999999</cx:pt>
          <cx:pt idx="12262">0</cx:pt>
          <cx:pt idx="12263">0</cx:pt>
          <cx:pt idx="12264">500</cx:pt>
          <cx:pt idx="12265">0</cx:pt>
          <cx:pt idx="12266">0</cx:pt>
          <cx:pt idx="12267">0</cx:pt>
          <cx:pt idx="12268">0</cx:pt>
          <cx:pt idx="12269">0</cx:pt>
          <cx:pt idx="12270">0</cx:pt>
          <cx:pt idx="12271">4000</cx:pt>
          <cx:pt idx="12272">0</cx:pt>
          <cx:pt idx="12273">0</cx:pt>
          <cx:pt idx="12274">0</cx:pt>
          <cx:pt idx="12275">0</cx:pt>
          <cx:pt idx="12276">0</cx:pt>
          <cx:pt idx="12277">0</cx:pt>
          <cx:pt idx="12278">0</cx:pt>
          <cx:pt idx="12279">0</cx:pt>
          <cx:pt idx="12280">0</cx:pt>
          <cx:pt idx="12281">0</cx:pt>
          <cx:pt idx="12282">0</cx:pt>
          <cx:pt idx="12283">0</cx:pt>
          <cx:pt idx="12284">0</cx:pt>
          <cx:pt idx="12285">0</cx:pt>
          <cx:pt idx="12286">0</cx:pt>
          <cx:pt idx="12287">0</cx:pt>
          <cx:pt idx="12288">0</cx:pt>
          <cx:pt idx="12289">0</cx:pt>
          <cx:pt idx="12290">0</cx:pt>
          <cx:pt idx="12291">0</cx:pt>
          <cx:pt idx="12292">0</cx:pt>
          <cx:pt idx="12293">0</cx:pt>
          <cx:pt idx="12294">0</cx:pt>
          <cx:pt idx="12295">0</cx:pt>
          <cx:pt idx="12296">0</cx:pt>
          <cx:pt idx="12297">0</cx:pt>
          <cx:pt idx="12298">0</cx:pt>
          <cx:pt idx="12299">0</cx:pt>
          <cx:pt idx="12300">0</cx:pt>
          <cx:pt idx="12301">0</cx:pt>
          <cx:pt idx="12302">0</cx:pt>
          <cx:pt idx="12303">0</cx:pt>
          <cx:pt idx="12304">0</cx:pt>
          <cx:pt idx="12305">0</cx:pt>
          <cx:pt idx="12306">1852.5899999999999</cx:pt>
          <cx:pt idx="12307">0</cx:pt>
          <cx:pt idx="12308">0</cx:pt>
          <cx:pt idx="12309">0</cx:pt>
          <cx:pt idx="12310">0</cx:pt>
          <cx:pt idx="12311">0</cx:pt>
          <cx:pt idx="12312">0</cx:pt>
          <cx:pt idx="12313">2377.2800000000002</cx:pt>
          <cx:pt idx="12314">5495</cx:pt>
          <cx:pt idx="12315">0</cx:pt>
          <cx:pt idx="12316">3509.6100000000001</cx:pt>
          <cx:pt idx="12317">0</cx:pt>
          <cx:pt idx="12318">0</cx:pt>
          <cx:pt idx="12319">0</cx:pt>
          <cx:pt idx="12320">0</cx:pt>
          <cx:pt idx="12321">0</cx:pt>
          <cx:pt idx="12322">0</cx:pt>
          <cx:pt idx="12323">0</cx:pt>
          <cx:pt idx="12324">0</cx:pt>
          <cx:pt idx="12325">0</cx:pt>
          <cx:pt idx="12326">0</cx:pt>
          <cx:pt idx="12327">0</cx:pt>
          <cx:pt idx="12328">0</cx:pt>
          <cx:pt idx="12329">0</cx:pt>
          <cx:pt idx="12330">0</cx:pt>
          <cx:pt idx="12331">0</cx:pt>
          <cx:pt idx="12332">0</cx:pt>
          <cx:pt idx="12333">0</cx:pt>
          <cx:pt idx="12334">1564.03</cx:pt>
          <cx:pt idx="12335">0</cx:pt>
          <cx:pt idx="12336">77.5</cx:pt>
          <cx:pt idx="12337">0</cx:pt>
          <cx:pt idx="12338">0</cx:pt>
          <cx:pt idx="12339">0</cx:pt>
          <cx:pt idx="12340">515.96000000000004</cx:pt>
          <cx:pt idx="12341">0</cx:pt>
          <cx:pt idx="12342">0</cx:pt>
          <cx:pt idx="12343">0</cx:pt>
          <cx:pt idx="12344">0</cx:pt>
          <cx:pt idx="12345">0</cx:pt>
          <cx:pt idx="12346">0</cx:pt>
          <cx:pt idx="12347">969.16000000000008</cx:pt>
          <cx:pt idx="12348">0</cx:pt>
          <cx:pt idx="12349">978.47000000000003</cx:pt>
          <cx:pt idx="12350">0</cx:pt>
          <cx:pt idx="12351">5500</cx:pt>
          <cx:pt idx="12352">0</cx:pt>
          <cx:pt idx="12353">0</cx:pt>
          <cx:pt idx="12354">0</cx:pt>
          <cx:pt idx="12355">0</cx:pt>
          <cx:pt idx="12356">0</cx:pt>
          <cx:pt idx="12357">0</cx:pt>
          <cx:pt idx="12358">861.75</cx:pt>
          <cx:pt idx="12359">0</cx:pt>
          <cx:pt idx="12360">1714.6300000000001</cx:pt>
          <cx:pt idx="12361">0</cx:pt>
          <cx:pt idx="12362">0</cx:pt>
          <cx:pt idx="12363">0</cx:pt>
          <cx:pt idx="12364">0</cx:pt>
          <cx:pt idx="12365">0</cx:pt>
          <cx:pt idx="12366">0</cx:pt>
          <cx:pt idx="12367">0</cx:pt>
          <cx:pt idx="12368">0</cx:pt>
          <cx:pt idx="12369">25</cx:pt>
          <cx:pt idx="12370">0</cx:pt>
          <cx:pt idx="12371">0</cx:pt>
          <cx:pt idx="12372">0</cx:pt>
          <cx:pt idx="12373">0</cx:pt>
          <cx:pt idx="12374">497.00999999999999</cx:pt>
          <cx:pt idx="12375">0</cx:pt>
          <cx:pt idx="12376">0</cx:pt>
          <cx:pt idx="12377">375.11000000000001</cx:pt>
          <cx:pt idx="12378">0</cx:pt>
          <cx:pt idx="12379">0</cx:pt>
          <cx:pt idx="12380">0</cx:pt>
          <cx:pt idx="12381">2578.5999999999999</cx:pt>
          <cx:pt idx="12382">0</cx:pt>
          <cx:pt idx="12383">0</cx:pt>
          <cx:pt idx="12384">0</cx:pt>
          <cx:pt idx="12385">0</cx:pt>
          <cx:pt idx="12386">6912.9700000000003</cx:pt>
          <cx:pt idx="12387">0</cx:pt>
          <cx:pt idx="12388">915.73000000000002</cx:pt>
          <cx:pt idx="12389">0</cx:pt>
          <cx:pt idx="12390">1764.55</cx:pt>
          <cx:pt idx="12391">0</cx:pt>
          <cx:pt idx="12392">0</cx:pt>
          <cx:pt idx="12393">50</cx:pt>
          <cx:pt idx="12394">0</cx:pt>
          <cx:pt idx="12395">0</cx:pt>
          <cx:pt idx="12396">0</cx:pt>
          <cx:pt idx="12397">0</cx:pt>
          <cx:pt idx="12398">0</cx:pt>
          <cx:pt idx="12399">0</cx:pt>
          <cx:pt idx="12400">0</cx:pt>
          <cx:pt idx="12401">0</cx:pt>
          <cx:pt idx="12402">0</cx:pt>
          <cx:pt idx="12403">0</cx:pt>
          <cx:pt idx="12404">0</cx:pt>
          <cx:pt idx="12405">0</cx:pt>
          <cx:pt idx="12406">0</cx:pt>
          <cx:pt idx="12407">0</cx:pt>
          <cx:pt idx="12408">0</cx:pt>
          <cx:pt idx="12409">425.50999999999999</cx:pt>
          <cx:pt idx="12410">0</cx:pt>
          <cx:pt idx="12411">0</cx:pt>
          <cx:pt idx="12412">0</cx:pt>
          <cx:pt idx="12413">0</cx:pt>
          <cx:pt idx="12414">0</cx:pt>
          <cx:pt idx="12415">1385.1800000000001</cx:pt>
          <cx:pt idx="12416">0</cx:pt>
          <cx:pt idx="12417">0</cx:pt>
          <cx:pt idx="12418">0</cx:pt>
          <cx:pt idx="12419">0</cx:pt>
          <cx:pt idx="12420">0</cx:pt>
          <cx:pt idx="12421">0</cx:pt>
          <cx:pt idx="12422">0</cx:pt>
          <cx:pt idx="12423">0</cx:pt>
          <cx:pt idx="12424">4087.2600000000002</cx:pt>
          <cx:pt idx="12425">38.75</cx:pt>
          <cx:pt idx="12426">0</cx:pt>
          <cx:pt idx="12427">0</cx:pt>
          <cx:pt idx="12428">0</cx:pt>
          <cx:pt idx="12429">0</cx:pt>
          <cx:pt idx="12430">0</cx:pt>
          <cx:pt idx="12431">0</cx:pt>
          <cx:pt idx="12432">0</cx:pt>
          <cx:pt idx="12433">0</cx:pt>
          <cx:pt idx="12434">548.08000000000004</cx:pt>
          <cx:pt idx="12435">0</cx:pt>
          <cx:pt idx="12436">0</cx:pt>
          <cx:pt idx="12437">0</cx:pt>
          <cx:pt idx="12438">0</cx:pt>
          <cx:pt idx="12439">0</cx:pt>
          <cx:pt idx="12440">0</cx:pt>
          <cx:pt idx="12441">0</cx:pt>
          <cx:pt idx="12442">0</cx:pt>
          <cx:pt idx="12443">0</cx:pt>
          <cx:pt idx="12444">0</cx:pt>
          <cx:pt idx="12445">0</cx:pt>
          <cx:pt idx="12446">0</cx:pt>
          <cx:pt idx="12447">0</cx:pt>
          <cx:pt idx="12448">0</cx:pt>
          <cx:pt idx="12449">0</cx:pt>
          <cx:pt idx="12450">0</cx:pt>
          <cx:pt idx="12451">996.13</cx:pt>
          <cx:pt idx="12452">0</cx:pt>
          <cx:pt idx="12453">0</cx:pt>
          <cx:pt idx="12454">0</cx:pt>
          <cx:pt idx="12455">0</cx:pt>
          <cx:pt idx="12456">0</cx:pt>
          <cx:pt idx="12457">0</cx:pt>
          <cx:pt idx="12458">0</cx:pt>
          <cx:pt idx="12459">3734.3000000000002</cx:pt>
          <cx:pt idx="12460">0</cx:pt>
          <cx:pt idx="12461">0</cx:pt>
          <cx:pt idx="12462">0</cx:pt>
          <cx:pt idx="12463">511</cx:pt>
          <cx:pt idx="12464">0</cx:pt>
          <cx:pt idx="12465">0</cx:pt>
          <cx:pt idx="12466">0</cx:pt>
          <cx:pt idx="12467">0</cx:pt>
          <cx:pt idx="12468">0</cx:pt>
          <cx:pt idx="12469">0</cx:pt>
          <cx:pt idx="12470">0</cx:pt>
          <cx:pt idx="12471">0</cx:pt>
          <cx:pt idx="12472">0</cx:pt>
          <cx:pt idx="12473">0</cx:pt>
          <cx:pt idx="12474">0</cx:pt>
          <cx:pt idx="12475">0</cx:pt>
          <cx:pt idx="12476">0</cx:pt>
          <cx:pt idx="12477">0</cx:pt>
          <cx:pt idx="12478">0</cx:pt>
          <cx:pt idx="12479">0</cx:pt>
          <cx:pt idx="12480">0</cx:pt>
          <cx:pt idx="12481">2137.5</cx:pt>
          <cx:pt idx="12482">0</cx:pt>
          <cx:pt idx="12483">0</cx:pt>
          <cx:pt idx="12484">0</cx:pt>
          <cx:pt idx="12485">3957.4400000000001</cx:pt>
          <cx:pt idx="12486">0</cx:pt>
          <cx:pt idx="12487">0</cx:pt>
          <cx:pt idx="12488">0</cx:pt>
          <cx:pt idx="12489">0</cx:pt>
          <cx:pt idx="12490">0</cx:pt>
          <cx:pt idx="12491">0</cx:pt>
          <cx:pt idx="12492">5000</cx:pt>
          <cx:pt idx="12493">0</cx:pt>
          <cx:pt idx="12494">0</cx:pt>
          <cx:pt idx="12495">0</cx:pt>
          <cx:pt idx="12496">0</cx:pt>
          <cx:pt idx="12497">863.5</cx:pt>
          <cx:pt idx="12498">0</cx:pt>
          <cx:pt idx="12499">0</cx:pt>
          <cx:pt idx="12500">0</cx:pt>
          <cx:pt idx="12501">0</cx:pt>
          <cx:pt idx="12502">0</cx:pt>
          <cx:pt idx="12503">0</cx:pt>
          <cx:pt idx="12504">0</cx:pt>
          <cx:pt idx="12505">2963.9299999999998</cx:pt>
          <cx:pt idx="12506">0</cx:pt>
          <cx:pt idx="12507">0</cx:pt>
          <cx:pt idx="12508">0</cx:pt>
          <cx:pt idx="12509">0</cx:pt>
          <cx:pt idx="12510">0</cx:pt>
          <cx:pt idx="12511">0</cx:pt>
          <cx:pt idx="12512">0</cx:pt>
          <cx:pt idx="12513">545.05999999999995</cx:pt>
          <cx:pt idx="12514">0</cx:pt>
          <cx:pt idx="12515">0</cx:pt>
          <cx:pt idx="12516">0</cx:pt>
          <cx:pt idx="12517">0</cx:pt>
          <cx:pt idx="12518">0</cx:pt>
          <cx:pt idx="12519">0</cx:pt>
          <cx:pt idx="12520">0</cx:pt>
          <cx:pt idx="12521">474.60000000000002</cx:pt>
          <cx:pt idx="12522">0</cx:pt>
          <cx:pt idx="12523">1550</cx:pt>
          <cx:pt idx="12524">0</cx:pt>
          <cx:pt idx="12525">0</cx:pt>
          <cx:pt idx="12526">0</cx:pt>
          <cx:pt idx="12527">0</cx:pt>
          <cx:pt idx="12528">0</cx:pt>
          <cx:pt idx="12529">0</cx:pt>
          <cx:pt idx="12530">0</cx:pt>
          <cx:pt idx="12531">0</cx:pt>
          <cx:pt idx="12532">62.840000000000003</cx:pt>
          <cx:pt idx="12533">0</cx:pt>
          <cx:pt idx="12534">0</cx:pt>
          <cx:pt idx="12535">0</cx:pt>
          <cx:pt idx="12536">0</cx:pt>
          <cx:pt idx="12537">0</cx:pt>
          <cx:pt idx="12538">0</cx:pt>
          <cx:pt idx="12539">0</cx:pt>
          <cx:pt idx="12540">0</cx:pt>
          <cx:pt idx="12541">0</cx:pt>
          <cx:pt idx="12542">0</cx:pt>
          <cx:pt idx="12543">567.48000000000002</cx:pt>
          <cx:pt idx="12544">0</cx:pt>
          <cx:pt idx="12545">0</cx:pt>
          <cx:pt idx="12546">0</cx:pt>
          <cx:pt idx="12547">2485.48</cx:pt>
          <cx:pt idx="12548">0</cx:pt>
          <cx:pt idx="12549">0</cx:pt>
          <cx:pt idx="12550">707.07000000000005</cx:pt>
          <cx:pt idx="12551">0</cx:pt>
          <cx:pt idx="12552">0</cx:pt>
          <cx:pt idx="12553">0</cx:pt>
          <cx:pt idx="12554">0</cx:pt>
          <cx:pt idx="12555">0</cx:pt>
          <cx:pt idx="12556">0</cx:pt>
          <cx:pt idx="12557">0</cx:pt>
          <cx:pt idx="12558">0</cx:pt>
          <cx:pt idx="12559">0</cx:pt>
          <cx:pt idx="12560">4019.04</cx:pt>
          <cx:pt idx="12561">0</cx:pt>
          <cx:pt idx="12562">0</cx:pt>
          <cx:pt idx="12563">0</cx:pt>
          <cx:pt idx="12564">1782.6700000000001</cx:pt>
          <cx:pt idx="12565">0</cx:pt>
          <cx:pt idx="12566">0</cx:pt>
          <cx:pt idx="12567">60</cx:pt>
          <cx:pt idx="12568">0</cx:pt>
          <cx:pt idx="12569">1000</cx:pt>
          <cx:pt idx="12570">0</cx:pt>
          <cx:pt idx="12571">0</cx:pt>
          <cx:pt idx="12572">0</cx:pt>
          <cx:pt idx="12573">0</cx:pt>
          <cx:pt idx="12574">0</cx:pt>
          <cx:pt idx="12575">0</cx:pt>
          <cx:pt idx="12576">0</cx:pt>
          <cx:pt idx="12577">155</cx:pt>
          <cx:pt idx="12578">0</cx:pt>
          <cx:pt idx="12579">0</cx:pt>
          <cx:pt idx="12580">380.08999999999997</cx:pt>
          <cx:pt idx="12581">0</cx:pt>
          <cx:pt idx="12582">0</cx:pt>
          <cx:pt idx="12583">0</cx:pt>
          <cx:pt idx="12584">0</cx:pt>
          <cx:pt idx="12585">0</cx:pt>
          <cx:pt idx="12586">0</cx:pt>
          <cx:pt idx="12587">0</cx:pt>
          <cx:pt idx="12588">0</cx:pt>
          <cx:pt idx="12589">0</cx:pt>
          <cx:pt idx="12590">0</cx:pt>
          <cx:pt idx="12591">0</cx:pt>
          <cx:pt idx="12592">0</cx:pt>
          <cx:pt idx="12593">0</cx:pt>
          <cx:pt idx="12594">0</cx:pt>
          <cx:pt idx="12595">0</cx:pt>
          <cx:pt idx="12596">0</cx:pt>
          <cx:pt idx="12597">0</cx:pt>
          <cx:pt idx="12598">2273.3099999999999</cx:pt>
          <cx:pt idx="12599">0</cx:pt>
          <cx:pt idx="12600">1853.71</cx:pt>
          <cx:pt idx="12601">0</cx:pt>
          <cx:pt idx="12602">4914.9200000000001</cx:pt>
          <cx:pt idx="12603">0</cx:pt>
          <cx:pt idx="12604">0</cx:pt>
          <cx:pt idx="12605">2750</cx:pt>
          <cx:pt idx="12606">0</cx:pt>
          <cx:pt idx="12607">0</cx:pt>
          <cx:pt idx="12608">0</cx:pt>
          <cx:pt idx="12609">382.70999999999998</cx:pt>
          <cx:pt idx="12610">0</cx:pt>
          <cx:pt idx="12611">0</cx:pt>
          <cx:pt idx="12612">0</cx:pt>
          <cx:pt idx="12613">0</cx:pt>
          <cx:pt idx="12614">0</cx:pt>
          <cx:pt idx="12615">0</cx:pt>
          <cx:pt idx="12616">0</cx:pt>
          <cx:pt idx="12617">0</cx:pt>
          <cx:pt idx="12618">1000</cx:pt>
          <cx:pt idx="12619">0</cx:pt>
          <cx:pt idx="12620">0</cx:pt>
          <cx:pt idx="12621">0</cx:pt>
          <cx:pt idx="12622">947.63999999999999</cx:pt>
          <cx:pt idx="12623">0</cx:pt>
          <cx:pt idx="12624">0</cx:pt>
          <cx:pt idx="12625">0</cx:pt>
          <cx:pt idx="12626">0</cx:pt>
          <cx:pt idx="12627">0</cx:pt>
          <cx:pt idx="12628">0</cx:pt>
          <cx:pt idx="12629">0</cx:pt>
          <cx:pt idx="12630">2250</cx:pt>
          <cx:pt idx="12631">0</cx:pt>
          <cx:pt idx="12632">1499.8199999999999</cx:pt>
          <cx:pt idx="12633">0</cx:pt>
          <cx:pt idx="12634">0</cx:pt>
          <cx:pt idx="12635">755.62</cx:pt>
          <cx:pt idx="12636">0</cx:pt>
          <cx:pt idx="12637">0</cx:pt>
          <cx:pt idx="12638">0</cx:pt>
          <cx:pt idx="12639">4266.7700000000004</cx:pt>
          <cx:pt idx="12640">0</cx:pt>
          <cx:pt idx="12641">1935.1600000000001</cx:pt>
          <cx:pt idx="12642">0</cx:pt>
          <cx:pt idx="12643">0</cx:pt>
          <cx:pt idx="12644">1110</cx:pt>
          <cx:pt idx="12645">0</cx:pt>
          <cx:pt idx="12646">1212.4000000000001</cx:pt>
          <cx:pt idx="12647">0</cx:pt>
          <cx:pt idx="12648">0</cx:pt>
          <cx:pt idx="12649">0</cx:pt>
          <cx:pt idx="12650">0</cx:pt>
          <cx:pt idx="12651">0</cx:pt>
          <cx:pt idx="12652">0</cx:pt>
          <cx:pt idx="12653">0</cx:pt>
          <cx:pt idx="12654">0</cx:pt>
          <cx:pt idx="12655">150</cx:pt>
          <cx:pt idx="12656">0</cx:pt>
          <cx:pt idx="12657">0</cx:pt>
          <cx:pt idx="12658">796.85000000000002</cx:pt>
          <cx:pt idx="12659">0</cx:pt>
          <cx:pt idx="12660">0</cx:pt>
          <cx:pt idx="12661">145</cx:pt>
          <cx:pt idx="12662">0</cx:pt>
          <cx:pt idx="12663">0</cx:pt>
          <cx:pt idx="12664">2544.6199999999999</cx:pt>
          <cx:pt idx="12665">0</cx:pt>
          <cx:pt idx="12666">0.54000000000000004</cx:pt>
          <cx:pt idx="12667">4500</cx:pt>
          <cx:pt idx="12668">0</cx:pt>
          <cx:pt idx="12669">0</cx:pt>
          <cx:pt idx="12670">0</cx:pt>
          <cx:pt idx="12671">2712.0799999999999</cx:pt>
          <cx:pt idx="12672">0</cx:pt>
          <cx:pt idx="12673">0</cx:pt>
          <cx:pt idx="12674">0</cx:pt>
          <cx:pt idx="12675">0</cx:pt>
          <cx:pt idx="12676">7163.8000000000002</cx:pt>
          <cx:pt idx="12677">0</cx:pt>
          <cx:pt idx="12678">50</cx:pt>
          <cx:pt idx="12679">0</cx:pt>
          <cx:pt idx="12680">0</cx:pt>
          <cx:pt idx="12681">0</cx:pt>
          <cx:pt idx="12682">0</cx:pt>
          <cx:pt idx="12683">0</cx:pt>
          <cx:pt idx="12684">0</cx:pt>
          <cx:pt idx="12685">0</cx:pt>
          <cx:pt idx="12686">0</cx:pt>
          <cx:pt idx="12687">0</cx:pt>
          <cx:pt idx="12688">0</cx:pt>
          <cx:pt idx="12689">0</cx:pt>
          <cx:pt idx="12690">0</cx:pt>
          <cx:pt idx="12691">0</cx:pt>
          <cx:pt idx="12692">0</cx:pt>
          <cx:pt idx="12693">0</cx:pt>
          <cx:pt idx="12694">0</cx:pt>
          <cx:pt idx="12695">0</cx:pt>
          <cx:pt idx="12696">0</cx:pt>
          <cx:pt idx="12697">0</cx:pt>
          <cx:pt idx="12698">0</cx:pt>
          <cx:pt idx="12699">5388.3999999999996</cx:pt>
          <cx:pt idx="12700">0</cx:pt>
          <cx:pt idx="12701">0</cx:pt>
          <cx:pt idx="12702">0</cx:pt>
          <cx:pt idx="12703">0</cx:pt>
          <cx:pt idx="12704">0</cx:pt>
          <cx:pt idx="12705">0</cx:pt>
          <cx:pt idx="12706">0</cx:pt>
          <cx:pt idx="12707">116.25</cx:pt>
          <cx:pt idx="12708">0</cx:pt>
          <cx:pt idx="12709">0</cx:pt>
          <cx:pt idx="12710">0</cx:pt>
          <cx:pt idx="12711">0</cx:pt>
          <cx:pt idx="12712">0</cx:pt>
          <cx:pt idx="12713">0</cx:pt>
          <cx:pt idx="12714">0</cx:pt>
          <cx:pt idx="12715">0</cx:pt>
          <cx:pt idx="12716">0</cx:pt>
          <cx:pt idx="12717">0</cx:pt>
          <cx:pt idx="12718">0</cx:pt>
          <cx:pt idx="12719">0</cx:pt>
          <cx:pt idx="12720">497.97000000000003</cx:pt>
          <cx:pt idx="12721">0</cx:pt>
          <cx:pt idx="12722">20</cx:pt>
          <cx:pt idx="12723">0</cx:pt>
          <cx:pt idx="12724">0</cx:pt>
          <cx:pt idx="12725">0</cx:pt>
          <cx:pt idx="12726">0.82999999999999996</cx:pt>
          <cx:pt idx="12727">0</cx:pt>
          <cx:pt idx="12728">0</cx:pt>
          <cx:pt idx="12729">105</cx:pt>
          <cx:pt idx="12730">0</cx:pt>
          <cx:pt idx="12731">0</cx:pt>
          <cx:pt idx="12732">0</cx:pt>
          <cx:pt idx="12733">0</cx:pt>
          <cx:pt idx="12734">925</cx:pt>
          <cx:pt idx="12735">0</cx:pt>
          <cx:pt idx="12736">0</cx:pt>
          <cx:pt idx="12737">0</cx:pt>
          <cx:pt idx="12738">0</cx:pt>
          <cx:pt idx="12739">0</cx:pt>
          <cx:pt idx="12740">0</cx:pt>
          <cx:pt idx="12741">0</cx:pt>
          <cx:pt idx="12742">0</cx:pt>
          <cx:pt idx="12743">0</cx:pt>
          <cx:pt idx="12744">0</cx:pt>
          <cx:pt idx="12745">0</cx:pt>
          <cx:pt idx="12746">0</cx:pt>
          <cx:pt idx="12747">45</cx:pt>
          <cx:pt idx="12748">5002.5</cx:pt>
          <cx:pt idx="12749">0</cx:pt>
          <cx:pt idx="12750">0</cx:pt>
          <cx:pt idx="12751">0</cx:pt>
          <cx:pt idx="12752">0</cx:pt>
          <cx:pt idx="12753">0</cx:pt>
          <cx:pt idx="12754">0</cx:pt>
          <cx:pt idx="12755">0</cx:pt>
          <cx:pt idx="12756">0</cx:pt>
          <cx:pt idx="12757">0</cx:pt>
          <cx:pt idx="12758">0</cx:pt>
          <cx:pt idx="12759">0</cx:pt>
          <cx:pt idx="12760">0</cx:pt>
          <cx:pt idx="12761">125</cx:pt>
          <cx:pt idx="12762">0</cx:pt>
          <cx:pt idx="12763">0</cx:pt>
          <cx:pt idx="12764">0</cx:pt>
          <cx:pt idx="12765">0</cx:pt>
          <cx:pt idx="12766">0</cx:pt>
          <cx:pt idx="12767">0</cx:pt>
          <cx:pt idx="12768">0</cx:pt>
          <cx:pt idx="12769">0</cx:pt>
          <cx:pt idx="12770">2483.8699999999999</cx:pt>
          <cx:pt idx="12771">0</cx:pt>
          <cx:pt idx="12772">598.67999999999995</cx:pt>
          <cx:pt idx="12773">995</cx:pt>
          <cx:pt idx="12774">694.24000000000001</cx:pt>
          <cx:pt idx="12775">0</cx:pt>
          <cx:pt idx="12776">0</cx:pt>
          <cx:pt idx="12777">0</cx:pt>
          <cx:pt idx="12778">0</cx:pt>
          <cx:pt idx="12779">374.56999999999999</cx:pt>
          <cx:pt idx="12780">0</cx:pt>
          <cx:pt idx="12781">0</cx:pt>
          <cx:pt idx="12782">0</cx:pt>
          <cx:pt idx="12783">0</cx:pt>
          <cx:pt idx="12784">3466.0799999999999</cx:pt>
          <cx:pt idx="12785">0</cx:pt>
          <cx:pt idx="12786">0</cx:pt>
          <cx:pt idx="12787">0</cx:pt>
          <cx:pt idx="12788">0</cx:pt>
          <cx:pt idx="12789">0</cx:pt>
          <cx:pt idx="12790">0</cx:pt>
          <cx:pt idx="12791">0</cx:pt>
          <cx:pt idx="12792">0</cx:pt>
          <cx:pt idx="12793">0</cx:pt>
          <cx:pt idx="12794">0</cx:pt>
          <cx:pt idx="12795">0</cx:pt>
          <cx:pt idx="12796">340</cx:pt>
          <cx:pt idx="12797">0</cx:pt>
          <cx:pt idx="12798">0</cx:pt>
          <cx:pt idx="12799">0</cx:pt>
          <cx:pt idx="12800">0</cx:pt>
          <cx:pt idx="12801">0</cx:pt>
          <cx:pt idx="12802">0</cx:pt>
          <cx:pt idx="12803">973.19000000000005</cx:pt>
          <cx:pt idx="12804">0</cx:pt>
          <cx:pt idx="12805">0</cx:pt>
          <cx:pt idx="12806">0</cx:pt>
          <cx:pt idx="12807">0</cx:pt>
          <cx:pt idx="12808">0</cx:pt>
          <cx:pt idx="12809">0</cx:pt>
          <cx:pt idx="12810">0</cx:pt>
          <cx:pt idx="12811">0</cx:pt>
          <cx:pt idx="12812">0</cx:pt>
          <cx:pt idx="12813">0</cx:pt>
          <cx:pt idx="12814">0</cx:pt>
          <cx:pt idx="12815">0</cx:pt>
          <cx:pt idx="12816">0</cx:pt>
          <cx:pt idx="12817">2373.3400000000001</cx:pt>
          <cx:pt idx="12818">0</cx:pt>
          <cx:pt idx="12819">0</cx:pt>
          <cx:pt idx="12820">0</cx:pt>
          <cx:pt idx="12821">0</cx:pt>
          <cx:pt idx="12822">0</cx:pt>
          <cx:pt idx="12823">979.72000000000003</cx:pt>
          <cx:pt idx="12824">0</cx:pt>
          <cx:pt idx="12825">0</cx:pt>
          <cx:pt idx="12826">164.34999999999999</cx:pt>
          <cx:pt idx="12827">0</cx:pt>
          <cx:pt idx="12828">0</cx:pt>
          <cx:pt idx="12829">0</cx:pt>
          <cx:pt idx="12830">0</cx:pt>
          <cx:pt idx="12831">0</cx:pt>
          <cx:pt idx="12832">925.88999999999999</cx:pt>
          <cx:pt idx="12833">0</cx:pt>
          <cx:pt idx="12834">0</cx:pt>
          <cx:pt idx="12835">0</cx:pt>
          <cx:pt idx="12836">0</cx:pt>
          <cx:pt idx="12837">3081.9299999999998</cx:pt>
          <cx:pt idx="12838">0</cx:pt>
          <cx:pt idx="12839">0</cx:pt>
          <cx:pt idx="12840">0</cx:pt>
          <cx:pt idx="12841">0</cx:pt>
          <cx:pt idx="12842">0</cx:pt>
          <cx:pt idx="12843">4858.1599999999999</cx:pt>
          <cx:pt idx="12844">0</cx:pt>
          <cx:pt idx="12845">0</cx:pt>
          <cx:pt idx="12846">0</cx:pt>
          <cx:pt idx="12847">0</cx:pt>
          <cx:pt idx="12848">100</cx:pt>
          <cx:pt idx="12849">592.92000000000007</cx:pt>
          <cx:pt idx="12850">0</cx:pt>
          <cx:pt idx="12851">1368.6500000000001</cx:pt>
          <cx:pt idx="12852">0</cx:pt>
          <cx:pt idx="12853">0</cx:pt>
          <cx:pt idx="12854">0</cx:pt>
          <cx:pt idx="12855">0</cx:pt>
          <cx:pt idx="12856">0</cx:pt>
          <cx:pt idx="12857">0</cx:pt>
          <cx:pt idx="12858">0</cx:pt>
          <cx:pt idx="12859">0</cx:pt>
          <cx:pt idx="12860">0</cx:pt>
          <cx:pt idx="12861">0</cx:pt>
          <cx:pt idx="12862">0</cx:pt>
          <cx:pt idx="12863">0</cx:pt>
          <cx:pt idx="12864">0</cx:pt>
          <cx:pt idx="12865">0</cx:pt>
          <cx:pt idx="12866">0</cx:pt>
          <cx:pt idx="12867">0</cx:pt>
          <cx:pt idx="12868">0</cx:pt>
          <cx:pt idx="12869">986.97000000000003</cx:pt>
          <cx:pt idx="12870">0</cx:pt>
          <cx:pt idx="12871">0</cx:pt>
          <cx:pt idx="12872">0</cx:pt>
          <cx:pt idx="12873">0</cx:pt>
          <cx:pt idx="12874">0</cx:pt>
          <cx:pt idx="12875">0</cx:pt>
          <cx:pt idx="12876">9500</cx:pt>
          <cx:pt idx="12877">0</cx:pt>
          <cx:pt idx="12878">0</cx:pt>
          <cx:pt idx="12879">0</cx:pt>
          <cx:pt idx="12880">0</cx:pt>
          <cx:pt idx="12881">0</cx:pt>
          <cx:pt idx="12882">0</cx:pt>
          <cx:pt idx="12883">0</cx:pt>
          <cx:pt idx="12884">25</cx:pt>
          <cx:pt idx="12885">0</cx:pt>
          <cx:pt idx="12886">759.5</cx:pt>
          <cx:pt idx="12887">0</cx:pt>
          <cx:pt idx="12888">0</cx:pt>
          <cx:pt idx="12889">0</cx:pt>
          <cx:pt idx="12890">0</cx:pt>
          <cx:pt idx="12891">168.27000000000001</cx:pt>
          <cx:pt idx="12892">0</cx:pt>
          <cx:pt idx="12893">0</cx:pt>
          <cx:pt idx="12894">0</cx:pt>
          <cx:pt idx="12895">0</cx:pt>
          <cx:pt idx="12896">1750</cx:pt>
          <cx:pt idx="12897">0</cx:pt>
          <cx:pt idx="12898">0</cx:pt>
          <cx:pt idx="12899">0</cx:pt>
          <cx:pt idx="12900">0</cx:pt>
          <cx:pt idx="12901">1760.23</cx:pt>
          <cx:pt idx="12902">0</cx:pt>
          <cx:pt idx="12903">0</cx:pt>
          <cx:pt idx="12904">0</cx:pt>
          <cx:pt idx="12905">0</cx:pt>
          <cx:pt idx="12906">975</cx:pt>
          <cx:pt idx="12907">0</cx:pt>
          <cx:pt idx="12908">0</cx:pt>
          <cx:pt idx="12909">0</cx:pt>
          <cx:pt idx="12910">0</cx:pt>
          <cx:pt idx="12911">0</cx:pt>
          <cx:pt idx="12912">0</cx:pt>
          <cx:pt idx="12913">0</cx:pt>
          <cx:pt idx="12914">0</cx:pt>
          <cx:pt idx="12915">0</cx:pt>
          <cx:pt idx="12916">998.24000000000001</cx:pt>
          <cx:pt idx="12917">0</cx:pt>
          <cx:pt idx="12918">155</cx:pt>
          <cx:pt idx="12919">0</cx:pt>
          <cx:pt idx="12920">0</cx:pt>
          <cx:pt idx="12921">0</cx:pt>
          <cx:pt idx="12922">0</cx:pt>
          <cx:pt idx="12923">0</cx:pt>
          <cx:pt idx="12924">0</cx:pt>
          <cx:pt idx="12925">0</cx:pt>
          <cx:pt idx="12926">0</cx:pt>
          <cx:pt idx="12927">0</cx:pt>
          <cx:pt idx="12928">0</cx:pt>
          <cx:pt idx="12929">0</cx:pt>
          <cx:pt idx="12930">0</cx:pt>
          <cx:pt idx="12931">0</cx:pt>
          <cx:pt idx="12932">0</cx:pt>
          <cx:pt idx="12933">0</cx:pt>
          <cx:pt idx="12934">0</cx:pt>
          <cx:pt idx="12935">0</cx:pt>
          <cx:pt idx="12936">0</cx:pt>
          <cx:pt idx="12937">0</cx:pt>
          <cx:pt idx="12938">0</cx:pt>
          <cx:pt idx="12939">0</cx:pt>
          <cx:pt idx="12940">0</cx:pt>
          <cx:pt idx="12941">0</cx:pt>
          <cx:pt idx="12942">0</cx:pt>
          <cx:pt idx="12943">0</cx:pt>
          <cx:pt idx="12944">0</cx:pt>
          <cx:pt idx="12945">0</cx:pt>
          <cx:pt idx="12946">0</cx:pt>
          <cx:pt idx="12947">400</cx:pt>
          <cx:pt idx="12948">0</cx:pt>
          <cx:pt idx="12949">0</cx:pt>
          <cx:pt idx="12950">0</cx:pt>
          <cx:pt idx="12951">0</cx:pt>
          <cx:pt idx="12952">0</cx:pt>
          <cx:pt idx="12953">0</cx:pt>
          <cx:pt idx="12954">0</cx:pt>
          <cx:pt idx="12955">0</cx:pt>
          <cx:pt idx="12956">0</cx:pt>
          <cx:pt idx="12957">0</cx:pt>
          <cx:pt idx="12958">0</cx:pt>
          <cx:pt idx="12959">0</cx:pt>
          <cx:pt idx="12960">0</cx:pt>
          <cx:pt idx="12961">0</cx:pt>
          <cx:pt idx="12962">0</cx:pt>
          <cx:pt idx="12963">603.77999999999997</cx:pt>
          <cx:pt idx="12964">778.81999999999994</cx:pt>
          <cx:pt idx="12965">214.09999999999999</cx:pt>
          <cx:pt idx="12966">0</cx:pt>
          <cx:pt idx="12967">0</cx:pt>
          <cx:pt idx="12968">4989.8599999999997</cx:pt>
          <cx:pt idx="12969">0</cx:pt>
          <cx:pt idx="12970">1000</cx:pt>
          <cx:pt idx="12971">0</cx:pt>
          <cx:pt idx="12972">0</cx:pt>
          <cx:pt idx="12973">0</cx:pt>
          <cx:pt idx="12974">0</cx:pt>
          <cx:pt idx="12975">0</cx:pt>
          <cx:pt idx="12976">2000</cx:pt>
          <cx:pt idx="12977">0</cx:pt>
          <cx:pt idx="12978">0</cx:pt>
          <cx:pt idx="12979">0</cx:pt>
          <cx:pt idx="12980">933.84000000000003</cx:pt>
          <cx:pt idx="12981">0</cx:pt>
          <cx:pt idx="12982">0</cx:pt>
          <cx:pt idx="12983">0</cx:pt>
          <cx:pt idx="12984">0</cx:pt>
          <cx:pt idx="12985">0</cx:pt>
          <cx:pt idx="12986">0</cx:pt>
          <cx:pt idx="12987">0</cx:pt>
          <cx:pt idx="12988">0</cx:pt>
          <cx:pt idx="12989">0</cx:pt>
          <cx:pt idx="12990">0</cx:pt>
          <cx:pt idx="12991">0</cx:pt>
          <cx:pt idx="12992">0</cx:pt>
          <cx:pt idx="12993">0</cx:pt>
          <cx:pt idx="12994">0</cx:pt>
          <cx:pt idx="12995">0</cx:pt>
          <cx:pt idx="12996">666.77999999999997</cx:pt>
          <cx:pt idx="12997">0</cx:pt>
          <cx:pt idx="12998">3132.4099999999999</cx:pt>
          <cx:pt idx="12999">0</cx:pt>
          <cx:pt idx="13000">0</cx:pt>
          <cx:pt idx="13001">616.02999999999997</cx:pt>
          <cx:pt idx="13002">0</cx:pt>
          <cx:pt idx="13003">0</cx:pt>
          <cx:pt idx="13004">0</cx:pt>
          <cx:pt idx="13005">0</cx:pt>
          <cx:pt idx="13006">0</cx:pt>
          <cx:pt idx="13007">0</cx:pt>
          <cx:pt idx="13008">0</cx:pt>
          <cx:pt idx="13009">0</cx:pt>
          <cx:pt idx="13010">0</cx:pt>
          <cx:pt idx="13011">0</cx:pt>
          <cx:pt idx="13012">0</cx:pt>
          <cx:pt idx="13013">0</cx:pt>
          <cx:pt idx="13014">0</cx:pt>
          <cx:pt idx="13015">0</cx:pt>
          <cx:pt idx="13016">0</cx:pt>
          <cx:pt idx="13017">0</cx:pt>
          <cx:pt idx="13018">562.5</cx:pt>
          <cx:pt idx="13019">0</cx:pt>
          <cx:pt idx="13020">0</cx:pt>
          <cx:pt idx="13021">0</cx:pt>
          <cx:pt idx="13022">0</cx:pt>
          <cx:pt idx="13023">1995.23</cx:pt>
          <cx:pt idx="13024">1010.5700000000001</cx:pt>
          <cx:pt idx="13025">0</cx:pt>
          <cx:pt idx="13026">0</cx:pt>
          <cx:pt idx="13027">0</cx:pt>
          <cx:pt idx="13028">0</cx:pt>
          <cx:pt idx="13029">0</cx:pt>
          <cx:pt idx="13030">0</cx:pt>
          <cx:pt idx="13031">0</cx:pt>
          <cx:pt idx="13032">0</cx:pt>
          <cx:pt idx="13033">0</cx:pt>
          <cx:pt idx="13034">0</cx:pt>
          <cx:pt idx="13035">0</cx:pt>
          <cx:pt idx="13036">0</cx:pt>
          <cx:pt idx="13037">2839.5</cx:pt>
          <cx:pt idx="13038">0</cx:pt>
          <cx:pt idx="13039">0</cx:pt>
          <cx:pt idx="13040">0</cx:pt>
          <cx:pt idx="13041">0</cx:pt>
          <cx:pt idx="13042">0</cx:pt>
          <cx:pt idx="13043">0</cx:pt>
          <cx:pt idx="13044">0</cx:pt>
          <cx:pt idx="13045">0</cx:pt>
          <cx:pt idx="13046">0</cx:pt>
          <cx:pt idx="13047">0</cx:pt>
          <cx:pt idx="13048">0</cx:pt>
          <cx:pt idx="13049">0</cx:pt>
          <cx:pt idx="13050">0</cx:pt>
          <cx:pt idx="13051">0</cx:pt>
          <cx:pt idx="13052">2209.6100000000001</cx:pt>
          <cx:pt idx="13053">0</cx:pt>
          <cx:pt idx="13054">0</cx:pt>
          <cx:pt idx="13055">972.72000000000003</cx:pt>
          <cx:pt idx="13056">0</cx:pt>
          <cx:pt idx="13057">50</cx:pt>
          <cx:pt idx="13058">0</cx:pt>
          <cx:pt idx="13059">0</cx:pt>
          <cx:pt idx="13060">0</cx:pt>
          <cx:pt idx="13061">0</cx:pt>
          <cx:pt idx="13062">0</cx:pt>
          <cx:pt idx="13063">0</cx:pt>
          <cx:pt idx="13064">0</cx:pt>
          <cx:pt idx="13065">0</cx:pt>
          <cx:pt idx="13066">0</cx:pt>
          <cx:pt idx="13067">0</cx:pt>
          <cx:pt idx="13068">0</cx:pt>
          <cx:pt idx="13069">3750</cx:pt>
          <cx:pt idx="13070">0</cx:pt>
          <cx:pt idx="13071">0</cx:pt>
          <cx:pt idx="13072">0</cx:pt>
          <cx:pt idx="13073">19.370000000000001</cx:pt>
          <cx:pt idx="13074">0</cx:pt>
          <cx:pt idx="13075">0</cx:pt>
          <cx:pt idx="13076">0</cx:pt>
          <cx:pt idx="13077">0</cx:pt>
          <cx:pt idx="13078">0</cx:pt>
          <cx:pt idx="13079">0</cx:pt>
          <cx:pt idx="13080">0</cx:pt>
          <cx:pt idx="13081">0</cx:pt>
          <cx:pt idx="13082">0</cx:pt>
          <cx:pt idx="13083">975</cx:pt>
          <cx:pt idx="13084">157</cx:pt>
          <cx:pt idx="13085">489.43000000000001</cx:pt>
          <cx:pt idx="13086">0</cx:pt>
          <cx:pt idx="13087">0</cx:pt>
          <cx:pt idx="13088">0</cx:pt>
          <cx:pt idx="13089">392.14999999999998</cx:pt>
          <cx:pt idx="13090">0</cx:pt>
          <cx:pt idx="13091">0</cx:pt>
          <cx:pt idx="13092">0</cx:pt>
          <cx:pt idx="13093">618.98000000000002</cx:pt>
          <cx:pt idx="13094">0</cx:pt>
          <cx:pt idx="13095">0</cx:pt>
          <cx:pt idx="13096">0</cx:pt>
          <cx:pt idx="13097">0</cx:pt>
          <cx:pt idx="13098">0</cx:pt>
          <cx:pt idx="13099">0</cx:pt>
          <cx:pt idx="13100">0</cx:pt>
          <cx:pt idx="13101">0</cx:pt>
          <cx:pt idx="13102">0</cx:pt>
          <cx:pt idx="13103">983.13999999999999</cx:pt>
          <cx:pt idx="13104">0</cx:pt>
          <cx:pt idx="13105">0</cx:pt>
          <cx:pt idx="13106">0</cx:pt>
          <cx:pt idx="13107">0</cx:pt>
          <cx:pt idx="13108">0</cx:pt>
          <cx:pt idx="13109">0</cx:pt>
          <cx:pt idx="13110">919.98000000000002</cx:pt>
          <cx:pt idx="13111">0</cx:pt>
          <cx:pt idx="13112">979.38999999999999</cx:pt>
          <cx:pt idx="13113">470.87</cx:pt>
          <cx:pt idx="13114">0</cx:pt>
          <cx:pt idx="13115">0</cx:pt>
          <cx:pt idx="13116">0</cx:pt>
          <cx:pt idx="13117">0</cx:pt>
          <cx:pt idx="13118">200</cx:pt>
          <cx:pt idx="13119">0</cx:pt>
          <cx:pt idx="13120">0</cx:pt>
          <cx:pt idx="13121">483.77999999999997</cx:pt>
          <cx:pt idx="13122">0</cx:pt>
          <cx:pt idx="13123">0</cx:pt>
          <cx:pt idx="13124">447.76999999999998</cx:pt>
          <cx:pt idx="13125">2150.8099999999999</cx:pt>
          <cx:pt idx="13126">0</cx:pt>
          <cx:pt idx="13127">0</cx:pt>
          <cx:pt idx="13128">0</cx:pt>
          <cx:pt idx="13129">0</cx:pt>
          <cx:pt idx="13130">0</cx:pt>
          <cx:pt idx="13131">0</cx:pt>
          <cx:pt idx="13132">0</cx:pt>
          <cx:pt idx="13133">0</cx:pt>
          <cx:pt idx="13134">0</cx:pt>
          <cx:pt idx="13135">0</cx:pt>
          <cx:pt idx="13136">0</cx:pt>
          <cx:pt idx="13137">3802.23</cx:pt>
          <cx:pt idx="13138">0</cx:pt>
          <cx:pt idx="13139">0</cx:pt>
          <cx:pt idx="13140">0</cx:pt>
          <cx:pt idx="13141">0</cx:pt>
          <cx:pt idx="13142">0</cx:pt>
          <cx:pt idx="13143">0</cx:pt>
          <cx:pt idx="13144">2280</cx:pt>
          <cx:pt idx="13145">0</cx:pt>
          <cx:pt idx="13146">0</cx:pt>
          <cx:pt idx="13147">0</cx:pt>
          <cx:pt idx="13148">4787.1400000000003</cx:pt>
          <cx:pt idx="13149">0</cx:pt>
          <cx:pt idx="13150">0</cx:pt>
          <cx:pt idx="13151">0</cx:pt>
          <cx:pt idx="13152">0</cx:pt>
          <cx:pt idx="13153">0</cx:pt>
          <cx:pt idx="13154">0</cx:pt>
          <cx:pt idx="13155">0</cx:pt>
          <cx:pt idx="13156">0</cx:pt>
          <cx:pt idx="13157">0</cx:pt>
          <cx:pt idx="13158">0</cx:pt>
          <cx:pt idx="13159">0</cx:pt>
          <cx:pt idx="13160">0</cx:pt>
          <cx:pt idx="13161">0</cx:pt>
          <cx:pt idx="13162">0</cx:pt>
          <cx:pt idx="13163">0</cx:pt>
          <cx:pt idx="13164">0</cx:pt>
          <cx:pt idx="13165">0</cx:pt>
          <cx:pt idx="13166">0</cx:pt>
          <cx:pt idx="13167">0</cx:pt>
          <cx:pt idx="13168">1.6200000000000001</cx:pt>
          <cx:pt idx="13169">0</cx:pt>
          <cx:pt idx="13170">0</cx:pt>
          <cx:pt idx="13171">0</cx:pt>
          <cx:pt idx="13172">0</cx:pt>
          <cx:pt idx="13173">0</cx:pt>
          <cx:pt idx="13174">0</cx:pt>
          <cx:pt idx="13175">129.99000000000001</cx:pt>
          <cx:pt idx="13176">0</cx:pt>
          <cx:pt idx="13177">0</cx:pt>
          <cx:pt idx="13178">0</cx:pt>
          <cx:pt idx="13179">0</cx:pt>
          <cx:pt idx="13180">26</cx:pt>
          <cx:pt idx="13181">0</cx:pt>
          <cx:pt idx="13182">0</cx:pt>
          <cx:pt idx="13183">0</cx:pt>
          <cx:pt idx="13184">151.94</cx:pt>
          <cx:pt idx="13185">0</cx:pt>
          <cx:pt idx="13186">0</cx:pt>
          <cx:pt idx="13187">0</cx:pt>
          <cx:pt idx="13188">0</cx:pt>
          <cx:pt idx="13189">0</cx:pt>
          <cx:pt idx="13190">976.37</cx:pt>
          <cx:pt idx="13191">0</cx:pt>
          <cx:pt idx="13192">0</cx:pt>
          <cx:pt idx="13193">3036.5900000000001</cx:pt>
          <cx:pt idx="13194">0</cx:pt>
          <cx:pt idx="13195">0</cx:pt>
          <cx:pt idx="13196">0</cx:pt>
          <cx:pt idx="13197">0</cx:pt>
          <cx:pt idx="13198">320</cx:pt>
          <cx:pt idx="13199">78.679999999999993</cx:pt>
          <cx:pt idx="13200">599.66999999999996</cx:pt>
          <cx:pt idx="13201">0</cx:pt>
          <cx:pt idx="13202">0</cx:pt>
          <cx:pt idx="13203">0</cx:pt>
          <cx:pt idx="13204">0</cx:pt>
          <cx:pt idx="13205">0</cx:pt>
          <cx:pt idx="13206">0</cx:pt>
          <cx:pt idx="13207">700</cx:pt>
          <cx:pt idx="13208">0</cx:pt>
          <cx:pt idx="13209">0</cx:pt>
          <cx:pt idx="13210">0</cx:pt>
          <cx:pt idx="13211">0</cx:pt>
          <cx:pt idx="13212">1514.1400000000001</cx:pt>
          <cx:pt idx="13213">0</cx:pt>
          <cx:pt idx="13214">0</cx:pt>
          <cx:pt idx="13215">0</cx:pt>
          <cx:pt idx="13216">0</cx:pt>
          <cx:pt idx="13217">0</cx:pt>
          <cx:pt idx="13218">0</cx:pt>
          <cx:pt idx="13219">0</cx:pt>
          <cx:pt idx="13220">0</cx:pt>
          <cx:pt idx="13221">0</cx:pt>
          <cx:pt idx="13222">0</cx:pt>
          <cx:pt idx="13223">0</cx:pt>
          <cx:pt idx="13224">0</cx:pt>
          <cx:pt idx="13225">0</cx:pt>
          <cx:pt idx="13226">0</cx:pt>
          <cx:pt idx="13227">0</cx:pt>
          <cx:pt idx="13228">0</cx:pt>
          <cx:pt idx="13229">1204.03</cx:pt>
          <cx:pt idx="13230">0</cx:pt>
          <cx:pt idx="13231">0</cx:pt>
          <cx:pt idx="13232">0</cx:pt>
          <cx:pt idx="13233">0</cx:pt>
          <cx:pt idx="13234">0</cx:pt>
          <cx:pt idx="13235">0</cx:pt>
          <cx:pt idx="13236">0</cx:pt>
          <cx:pt idx="13237">0</cx:pt>
          <cx:pt idx="13238">4858.3800000000001</cx:pt>
          <cx:pt idx="13239">0</cx:pt>
          <cx:pt idx="13240">0</cx:pt>
          <cx:pt idx="13241">0</cx:pt>
          <cx:pt idx="13242">0</cx:pt>
          <cx:pt idx="13243">0</cx:pt>
          <cx:pt idx="13244">0</cx:pt>
          <cx:pt idx="13245">812.10000000000002</cx:pt>
          <cx:pt idx="13246">0</cx:pt>
          <cx:pt idx="13247">0</cx:pt>
          <cx:pt idx="13248">0</cx:pt>
          <cx:pt idx="13249">0</cx:pt>
          <cx:pt idx="13250">0</cx:pt>
          <cx:pt idx="13251">857.20000000000005</cx:pt>
          <cx:pt idx="13252">0</cx:pt>
          <cx:pt idx="13253">0</cx:pt>
          <cx:pt idx="13254">0</cx:pt>
          <cx:pt idx="13255">0</cx:pt>
          <cx:pt idx="13256">0</cx:pt>
          <cx:pt idx="13257">0</cx:pt>
          <cx:pt idx="13258">0</cx:pt>
          <cx:pt idx="13259">0</cx:pt>
          <cx:pt idx="13260">0</cx:pt>
          <cx:pt idx="13261">0</cx:pt>
          <cx:pt idx="13262">0</cx:pt>
          <cx:pt idx="13263">0</cx:pt>
          <cx:pt idx="13264">648.83000000000004</cx:pt>
          <cx:pt idx="13265">0</cx:pt>
          <cx:pt idx="13266">0</cx:pt>
          <cx:pt idx="13267">0</cx:pt>
          <cx:pt idx="13268">1200</cx:pt>
          <cx:pt idx="13269">874.48000000000002</cx:pt>
          <cx:pt idx="13270">479.47000000000003</cx:pt>
          <cx:pt idx="13271">0</cx:pt>
          <cx:pt idx="13272">0</cx:pt>
          <cx:pt idx="13273">0</cx:pt>
          <cx:pt idx="13274">0</cx:pt>
          <cx:pt idx="13275">0</cx:pt>
          <cx:pt idx="13276">0</cx:pt>
          <cx:pt idx="13277">0</cx:pt>
          <cx:pt idx="13278">0</cx:pt>
          <cx:pt idx="13279">0</cx:pt>
          <cx:pt idx="13280">0</cx:pt>
          <cx:pt idx="13281">0</cx:pt>
          <cx:pt idx="13282">0</cx:pt>
          <cx:pt idx="13283">0</cx:pt>
          <cx:pt idx="13284">0</cx:pt>
          <cx:pt idx="13285">0</cx:pt>
          <cx:pt idx="13286">775</cx:pt>
          <cx:pt idx="13287">0</cx:pt>
          <cx:pt idx="13288">0</cx:pt>
          <cx:pt idx="13289">0</cx:pt>
          <cx:pt idx="13290">0</cx:pt>
          <cx:pt idx="13291">0</cx:pt>
          <cx:pt idx="13292">0</cx:pt>
          <cx:pt idx="13293">0</cx:pt>
          <cx:pt idx="13294">0</cx:pt>
          <cx:pt idx="13295">0</cx:pt>
          <cx:pt idx="13296">0</cx:pt>
          <cx:pt idx="13297">0</cx:pt>
          <cx:pt idx="13298">0</cx:pt>
          <cx:pt idx="13299">11674.6</cx:pt>
          <cx:pt idx="13300">0</cx:pt>
          <cx:pt idx="13301">0</cx:pt>
          <cx:pt idx="13302">4000</cx:pt>
          <cx:pt idx="13303">0</cx:pt>
          <cx:pt idx="13304">100</cx:pt>
          <cx:pt idx="13305">0</cx:pt>
          <cx:pt idx="13306">0</cx:pt>
          <cx:pt idx="13307">0</cx:pt>
          <cx:pt idx="13308">0</cx:pt>
          <cx:pt idx="13309">0</cx:pt>
          <cx:pt idx="13310">0</cx:pt>
          <cx:pt idx="13311">0</cx:pt>
          <cx:pt idx="13312">0</cx:pt>
          <cx:pt idx="13313">0</cx:pt>
          <cx:pt idx="13314">0</cx:pt>
          <cx:pt idx="13315">123.79000000000001</cx:pt>
          <cx:pt idx="13316">0</cx:pt>
          <cx:pt idx="13317">1923.03</cx:pt>
          <cx:pt idx="13318">0</cx:pt>
          <cx:pt idx="13319">415.13999999999999</cx:pt>
          <cx:pt idx="13320">0</cx:pt>
          <cx:pt idx="13321">0</cx:pt>
          <cx:pt idx="13322">0</cx:pt>
          <cx:pt idx="13323">0</cx:pt>
          <cx:pt idx="13324">0</cx:pt>
          <cx:pt idx="13325">0</cx:pt>
          <cx:pt idx="13326">0</cx:pt>
          <cx:pt idx="13327">0</cx:pt>
          <cx:pt idx="13328">0</cx:pt>
          <cx:pt idx="13329">0</cx:pt>
          <cx:pt idx="13330">0</cx:pt>
          <cx:pt idx="13331">0</cx:pt>
          <cx:pt idx="13332">0</cx:pt>
          <cx:pt idx="13333">0</cx:pt>
          <cx:pt idx="13334">0</cx:pt>
          <cx:pt idx="13335">0</cx:pt>
          <cx:pt idx="13336">0</cx:pt>
          <cx:pt idx="13337">0</cx:pt>
          <cx:pt idx="13338">0</cx:pt>
          <cx:pt idx="13339">0</cx:pt>
          <cx:pt idx="13340">0</cx:pt>
          <cx:pt idx="13341">0</cx:pt>
          <cx:pt idx="13342">0</cx:pt>
          <cx:pt idx="13343">810</cx:pt>
          <cx:pt idx="13344">0</cx:pt>
          <cx:pt idx="13345">0</cx:pt>
          <cx:pt idx="13346">0</cx:pt>
          <cx:pt idx="13347">0</cx:pt>
          <cx:pt idx="13348">0</cx:pt>
          <cx:pt idx="13349">0</cx:pt>
          <cx:pt idx="13350">0</cx:pt>
          <cx:pt idx="13351">0</cx:pt>
          <cx:pt idx="13352">0</cx:pt>
          <cx:pt idx="13353">0</cx:pt>
          <cx:pt idx="13354">2011.8699999999999</cx:pt>
          <cx:pt idx="13355">0</cx:pt>
          <cx:pt idx="13356">0</cx:pt>
          <cx:pt idx="13357">0</cx:pt>
          <cx:pt idx="13358">3796.77</cx:pt>
          <cx:pt idx="13359">0</cx:pt>
          <cx:pt idx="13360">0</cx:pt>
          <cx:pt idx="13361">0</cx:pt>
          <cx:pt idx="13362">0</cx:pt>
          <cx:pt idx="13363">0</cx:pt>
          <cx:pt idx="13364">0</cx:pt>
          <cx:pt idx="13365">15.75</cx:pt>
          <cx:pt idx="13366">0</cx:pt>
          <cx:pt idx="13367">0</cx:pt>
          <cx:pt idx="13368">2483.6900000000001</cx:pt>
          <cx:pt idx="13369">0</cx:pt>
          <cx:pt idx="13370">0</cx:pt>
          <cx:pt idx="13371">0</cx:pt>
          <cx:pt idx="13372">0</cx:pt>
          <cx:pt idx="13373">0</cx:pt>
          <cx:pt idx="13374">0</cx:pt>
          <cx:pt idx="13375">0</cx:pt>
          <cx:pt idx="13376">0</cx:pt>
          <cx:pt idx="13377">0</cx:pt>
          <cx:pt idx="13378">4917.6700000000001</cx:pt>
          <cx:pt idx="13379">0</cx:pt>
          <cx:pt idx="13380">0</cx:pt>
          <cx:pt idx="13381">4433.5</cx:pt>
          <cx:pt idx="13382">718.63</cx:pt>
          <cx:pt idx="13383">0</cx:pt>
          <cx:pt idx="13384">0</cx:pt>
          <cx:pt idx="13385">0</cx:pt>
          <cx:pt idx="13386">0</cx:pt>
          <cx:pt idx="13387">0</cx:pt>
          <cx:pt idx="13388">0</cx:pt>
          <cx:pt idx="13389">0</cx:pt>
          <cx:pt idx="13390">0</cx:pt>
          <cx:pt idx="13391">2990.6599999999999</cx:pt>
          <cx:pt idx="13392">0</cx:pt>
          <cx:pt idx="13393">0</cx:pt>
          <cx:pt idx="13394">0</cx:pt>
          <cx:pt idx="13395">0</cx:pt>
          <cx:pt idx="13396">0</cx:pt>
          <cx:pt idx="13397">0</cx:pt>
          <cx:pt idx="13398">0</cx:pt>
          <cx:pt idx="13399">0</cx:pt>
          <cx:pt idx="13400">0</cx:pt>
          <cx:pt idx="13401">477.01999999999998</cx:pt>
          <cx:pt idx="13402">0</cx:pt>
          <cx:pt idx="13403">0</cx:pt>
          <cx:pt idx="13404">0</cx:pt>
          <cx:pt idx="13405">0</cx:pt>
          <cx:pt idx="13406">0</cx:pt>
          <cx:pt idx="13407">0</cx:pt>
          <cx:pt idx="13408">0</cx:pt>
          <cx:pt idx="13409">0</cx:pt>
          <cx:pt idx="13410">0</cx:pt>
          <cx:pt idx="13411">0</cx:pt>
          <cx:pt idx="13412">0</cx:pt>
          <cx:pt idx="13413">0</cx:pt>
          <cx:pt idx="13414">0</cx:pt>
          <cx:pt idx="13415">0</cx:pt>
          <cx:pt idx="13416">2962.73</cx:pt>
          <cx:pt idx="13417">145</cx:pt>
          <cx:pt idx="13418">0</cx:pt>
          <cx:pt idx="13419">839.45000000000005</cx:pt>
          <cx:pt idx="13420">0</cx:pt>
          <cx:pt idx="13421">0</cx:pt>
          <cx:pt idx="13422">0</cx:pt>
          <cx:pt idx="13423">160</cx:pt>
          <cx:pt idx="13424">0</cx:pt>
          <cx:pt idx="13425">2151.4299999999998</cx:pt>
          <cx:pt idx="13426">0</cx:pt>
          <cx:pt idx="13427">0</cx:pt>
          <cx:pt idx="13428">0</cx:pt>
          <cx:pt idx="13429">0</cx:pt>
          <cx:pt idx="13430">0</cx:pt>
          <cx:pt idx="13431">0</cx:pt>
          <cx:pt idx="13432">0</cx:pt>
          <cx:pt idx="13433">0</cx:pt>
          <cx:pt idx="13434">0</cx:pt>
          <cx:pt idx="13435">0</cx:pt>
          <cx:pt idx="13436">0</cx:pt>
          <cx:pt idx="13437">0</cx:pt>
          <cx:pt idx="13438">0</cx:pt>
          <cx:pt idx="13439">0</cx:pt>
          <cx:pt idx="13440">0</cx:pt>
          <cx:pt idx="13441">2027.3599999999999</cx:pt>
          <cx:pt idx="13442">0</cx:pt>
          <cx:pt idx="13443">0</cx:pt>
          <cx:pt idx="13444">0</cx:pt>
          <cx:pt idx="13445">467.89999999999998</cx:pt>
          <cx:pt idx="13446">0</cx:pt>
          <cx:pt idx="13447">0</cx:pt>
          <cx:pt idx="13448">0</cx:pt>
          <cx:pt idx="13449">0</cx:pt>
          <cx:pt idx="13450">0</cx:pt>
          <cx:pt idx="13451">0</cx:pt>
          <cx:pt idx="13452">4850.5</cx:pt>
          <cx:pt idx="13453">0</cx:pt>
          <cx:pt idx="13454">0</cx:pt>
          <cx:pt idx="13455">0</cx:pt>
          <cx:pt idx="13456">0</cx:pt>
          <cx:pt idx="13457">0</cx:pt>
          <cx:pt idx="13458">0</cx:pt>
          <cx:pt idx="13459">2.4700000000000002</cx:pt>
          <cx:pt idx="13460">0</cx:pt>
          <cx:pt idx="13461">0</cx:pt>
          <cx:pt idx="13462">0</cx:pt>
          <cx:pt idx="13463">0</cx:pt>
          <cx:pt idx="13464">0</cx:pt>
          <cx:pt idx="13465">0</cx:pt>
          <cx:pt idx="13466">0</cx:pt>
          <cx:pt idx="13467">0</cx:pt>
          <cx:pt idx="13468">2000</cx:pt>
          <cx:pt idx="13469">0</cx:pt>
          <cx:pt idx="13470">0</cx:pt>
          <cx:pt idx="13471">0</cx:pt>
          <cx:pt idx="13472">406.83999999999997</cx:pt>
          <cx:pt idx="13473">1000</cx:pt>
          <cx:pt idx="13474">0</cx:pt>
          <cx:pt idx="13475">0</cx:pt>
          <cx:pt idx="13476">2350</cx:pt>
          <cx:pt idx="13477">458</cx:pt>
          <cx:pt idx="13478">0</cx:pt>
          <cx:pt idx="13479">0</cx:pt>
          <cx:pt idx="13480">0</cx:pt>
          <cx:pt idx="13481">0</cx:pt>
          <cx:pt idx="13482">497.33999999999997</cx:pt>
          <cx:pt idx="13483">1271.3900000000001</cx:pt>
          <cx:pt idx="13484">0</cx:pt>
          <cx:pt idx="13485">0</cx:pt>
          <cx:pt idx="13486">0</cx:pt>
          <cx:pt idx="13487">0</cx:pt>
          <cx:pt idx="13488">0</cx:pt>
          <cx:pt idx="13489">0</cx:pt>
          <cx:pt idx="13490">0</cx:pt>
          <cx:pt idx="13491">0</cx:pt>
          <cx:pt idx="13492">0</cx:pt>
          <cx:pt idx="13493">0</cx:pt>
          <cx:pt idx="13494">0</cx:pt>
          <cx:pt idx="13495">0</cx:pt>
          <cx:pt idx="13496">0</cx:pt>
          <cx:pt idx="13497">0</cx:pt>
          <cx:pt idx="13498">0</cx:pt>
          <cx:pt idx="13499">0</cx:pt>
          <cx:pt idx="13500">0</cx:pt>
          <cx:pt idx="13501">0</cx:pt>
          <cx:pt idx="13502">0</cx:pt>
          <cx:pt idx="13503">0</cx:pt>
          <cx:pt idx="13504">0</cx:pt>
          <cx:pt idx="13505">0</cx:pt>
          <cx:pt idx="13506">0</cx:pt>
          <cx:pt idx="13507">4034.8400000000001</cx:pt>
          <cx:pt idx="13508">0</cx:pt>
          <cx:pt idx="13509">0</cx:pt>
          <cx:pt idx="13510">0</cx:pt>
          <cx:pt idx="13511">0</cx:pt>
          <cx:pt idx="13512">0</cx:pt>
          <cx:pt idx="13513">43.289999999999999</cx:pt>
          <cx:pt idx="13514">0</cx:pt>
          <cx:pt idx="13515">100.76000000000001</cx:pt>
          <cx:pt idx="13516">0</cx:pt>
          <cx:pt idx="13517">0</cx:pt>
          <cx:pt idx="13518">0</cx:pt>
          <cx:pt idx="13519">0</cx:pt>
          <cx:pt idx="13520">0</cx:pt>
          <cx:pt idx="13521">0</cx:pt>
          <cx:pt idx="13522">0</cx:pt>
          <cx:pt idx="13523">0</cx:pt>
          <cx:pt idx="13524">0</cx:pt>
          <cx:pt idx="13525">0</cx:pt>
          <cx:pt idx="13526">0</cx:pt>
          <cx:pt idx="13527">0</cx:pt>
          <cx:pt idx="13528">0</cx:pt>
          <cx:pt idx="13529">0</cx:pt>
          <cx:pt idx="13530">0</cx:pt>
          <cx:pt idx="13531">0</cx:pt>
          <cx:pt idx="13532">0</cx:pt>
          <cx:pt idx="13533">0</cx:pt>
          <cx:pt idx="13534">0</cx:pt>
          <cx:pt idx="13535">0</cx:pt>
          <cx:pt idx="13536">100</cx:pt>
          <cx:pt idx="13537">1563.5799999999999</cx:pt>
          <cx:pt idx="13538">1999.3900000000001</cx:pt>
          <cx:pt idx="13539">1000</cx:pt>
          <cx:pt idx="13540">500</cx:pt>
          <cx:pt idx="13541">0</cx:pt>
          <cx:pt idx="13542">1438.6900000000001</cx:pt>
          <cx:pt idx="13543">1501.9100000000001</cx:pt>
          <cx:pt idx="13544">0</cx:pt>
          <cx:pt idx="13545">0</cx:pt>
          <cx:pt idx="13546">0</cx:pt>
          <cx:pt idx="13547">0</cx:pt>
          <cx:pt idx="13548">400</cx:pt>
          <cx:pt idx="13549">0</cx:pt>
          <cx:pt idx="13550">0</cx:pt>
          <cx:pt idx="13551">0</cx:pt>
          <cx:pt idx="13552">200.16999999999999</cx:pt>
          <cx:pt idx="13553">1359</cx:pt>
          <cx:pt idx="13554">0</cx:pt>
          <cx:pt idx="13555">0</cx:pt>
          <cx:pt idx="13556">0</cx:pt>
          <cx:pt idx="13557">0</cx:pt>
          <cx:pt idx="13558">0</cx:pt>
          <cx:pt idx="13559">0</cx:pt>
          <cx:pt idx="13560">0</cx:pt>
          <cx:pt idx="13561">4462.9300000000003</cx:pt>
          <cx:pt idx="13562">4833.6199999999999</cx:pt>
          <cx:pt idx="13563">0</cx:pt>
          <cx:pt idx="13564">0</cx:pt>
          <cx:pt idx="13565">0</cx:pt>
          <cx:pt idx="13566">1087.5</cx:pt>
          <cx:pt idx="13567">387.5</cx:pt>
          <cx:pt idx="13568">0</cx:pt>
          <cx:pt idx="13569">0</cx:pt>
          <cx:pt idx="13570">0</cx:pt>
          <cx:pt idx="13571">0</cx:pt>
          <cx:pt idx="13572">0</cx:pt>
          <cx:pt idx="13573">685.99000000000001</cx:pt>
          <cx:pt idx="13574">0</cx:pt>
          <cx:pt idx="13575">0</cx:pt>
          <cx:pt idx="13576">0</cx:pt>
          <cx:pt idx="13577">0</cx:pt>
          <cx:pt idx="13578">0</cx:pt>
          <cx:pt idx="13579">0</cx:pt>
          <cx:pt idx="13580">475</cx:pt>
          <cx:pt idx="13581">976.62</cx:pt>
          <cx:pt idx="13582">0</cx:pt>
          <cx:pt idx="13583">0</cx:pt>
          <cx:pt idx="13584">0</cx:pt>
          <cx:pt idx="13585">0</cx:pt>
          <cx:pt idx="13586">0</cx:pt>
          <cx:pt idx="13587">0</cx:pt>
          <cx:pt idx="13588">5999.8400000000001</cx:pt>
          <cx:pt idx="13589">0</cx:pt>
          <cx:pt idx="13590">0</cx:pt>
          <cx:pt idx="13591">0</cx:pt>
          <cx:pt idx="13592">0</cx:pt>
          <cx:pt idx="13593">30.199999999999999</cx:pt>
          <cx:pt idx="13594">4650</cx:pt>
          <cx:pt idx="13595">0</cx:pt>
          <cx:pt idx="13596">999.40999999999997</cx:pt>
          <cx:pt idx="13597">0</cx:pt>
          <cx:pt idx="13598">0</cx:pt>
          <cx:pt idx="13599">0</cx:pt>
          <cx:pt idx="13600">0</cx:pt>
          <cx:pt idx="13601">0</cx:pt>
          <cx:pt idx="13602">0</cx:pt>
          <cx:pt idx="13603">0</cx:pt>
          <cx:pt idx="13604">0</cx:pt>
          <cx:pt idx="13605">0</cx:pt>
          <cx:pt idx="13606">0</cx:pt>
          <cx:pt idx="13607">0</cx:pt>
          <cx:pt idx="13608">0</cx:pt>
          <cx:pt idx="13609">0</cx:pt>
          <cx:pt idx="13610">0</cx:pt>
          <cx:pt idx="13611">0</cx:pt>
          <cx:pt idx="13612">0</cx:pt>
          <cx:pt idx="13613">0</cx:pt>
          <cx:pt idx="13614">0</cx:pt>
          <cx:pt idx="13615">0</cx:pt>
          <cx:pt idx="13616">0</cx:pt>
          <cx:pt idx="13617">100</cx:pt>
          <cx:pt idx="13618">3609.9299999999998</cx:pt>
          <cx:pt idx="13619">0</cx:pt>
          <cx:pt idx="13620">0</cx:pt>
          <cx:pt idx="13621">0</cx:pt>
          <cx:pt idx="13622">0</cx:pt>
          <cx:pt idx="13623">0</cx:pt>
          <cx:pt idx="13624">0</cx:pt>
          <cx:pt idx="13625">0</cx:pt>
          <cx:pt idx="13626">0</cx:pt>
          <cx:pt idx="13627">0</cx:pt>
          <cx:pt idx="13628">0</cx:pt>
          <cx:pt idx="13629">1728.1099999999999</cx:pt>
          <cx:pt idx="13630">869.92999999999995</cx:pt>
          <cx:pt idx="13631">0</cx:pt>
          <cx:pt idx="13632">0</cx:pt>
          <cx:pt idx="13633">3491.21</cx:pt>
          <cx:pt idx="13634">3455.52</cx:pt>
          <cx:pt idx="13635">929</cx:pt>
          <cx:pt idx="13636">0</cx:pt>
          <cx:pt idx="13637">691.24000000000001</cx:pt>
          <cx:pt idx="13638">0</cx:pt>
          <cx:pt idx="13639">0</cx:pt>
          <cx:pt idx="13640">0</cx:pt>
          <cx:pt idx="13641">0</cx:pt>
          <cx:pt idx="13642">0</cx:pt>
          <cx:pt idx="13643">0</cx:pt>
          <cx:pt idx="13644">0</cx:pt>
          <cx:pt idx="13645">0</cx:pt>
          <cx:pt idx="13646">0</cx:pt>
          <cx:pt idx="13647">0</cx:pt>
          <cx:pt idx="13648">0</cx:pt>
          <cx:pt idx="13649">0</cx:pt>
          <cx:pt idx="13650">0</cx:pt>
          <cx:pt idx="13651">0</cx:pt>
          <cx:pt idx="13652">0</cx:pt>
          <cx:pt idx="13653">0</cx:pt>
          <cx:pt idx="13654">0</cx:pt>
          <cx:pt idx="13655">0</cx:pt>
          <cx:pt idx="13656">0</cx:pt>
          <cx:pt idx="13657">0</cx:pt>
          <cx:pt idx="13658">0</cx:pt>
          <cx:pt idx="13659">0</cx:pt>
          <cx:pt idx="13660">0</cx:pt>
          <cx:pt idx="13661">0</cx:pt>
          <cx:pt idx="13662">0</cx:pt>
          <cx:pt idx="13663">379.69999999999999</cx:pt>
          <cx:pt idx="13664">0</cx:pt>
          <cx:pt idx="13665">0</cx:pt>
          <cx:pt idx="13666">0</cx:pt>
          <cx:pt idx="13667">0</cx:pt>
          <cx:pt idx="13668">0</cx:pt>
          <cx:pt idx="13669">0</cx:pt>
          <cx:pt idx="13670">0</cx:pt>
          <cx:pt idx="13671">0</cx:pt>
          <cx:pt idx="13672">0</cx:pt>
          <cx:pt idx="13673">0</cx:pt>
          <cx:pt idx="13674">360.55000000000001</cx:pt>
          <cx:pt idx="13675">0</cx:pt>
          <cx:pt idx="13676">0</cx:pt>
          <cx:pt idx="13677">0</cx:pt>
          <cx:pt idx="13678">0</cx:pt>
          <cx:pt idx="13679">0</cx:pt>
          <cx:pt idx="13680">0</cx:pt>
          <cx:pt idx="13681">0</cx:pt>
          <cx:pt idx="13682">0</cx:pt>
          <cx:pt idx="13683">0</cx:pt>
          <cx:pt idx="13684">0</cx:pt>
          <cx:pt idx="13685">0</cx:pt>
          <cx:pt idx="13686">0</cx:pt>
          <cx:pt idx="13687">3000</cx:pt>
          <cx:pt idx="13688">0</cx:pt>
          <cx:pt idx="13689">0</cx:pt>
          <cx:pt idx="13690">0</cx:pt>
          <cx:pt idx="13691">0</cx:pt>
          <cx:pt idx="13692">0</cx:pt>
          <cx:pt idx="13693">0</cx:pt>
          <cx:pt idx="13694">0</cx:pt>
          <cx:pt idx="13695">0</cx:pt>
          <cx:pt idx="13696">0</cx:pt>
          <cx:pt idx="13697">0</cx:pt>
          <cx:pt idx="13698">0</cx:pt>
          <cx:pt idx="13699">0</cx:pt>
          <cx:pt idx="13700">0</cx:pt>
          <cx:pt idx="13701">0</cx:pt>
          <cx:pt idx="13702">0</cx:pt>
          <cx:pt idx="13703">0</cx:pt>
          <cx:pt idx="13704">0</cx:pt>
          <cx:pt idx="13705">0</cx:pt>
          <cx:pt idx="13706">2868.5100000000002</cx:pt>
          <cx:pt idx="13707">0</cx:pt>
          <cx:pt idx="13708">0</cx:pt>
          <cx:pt idx="13709">0</cx:pt>
          <cx:pt idx="13710">0</cx:pt>
          <cx:pt idx="13711">0</cx:pt>
          <cx:pt idx="13712">0</cx:pt>
          <cx:pt idx="13713">0</cx:pt>
          <cx:pt idx="13714">0</cx:pt>
          <cx:pt idx="13715">0</cx:pt>
          <cx:pt idx="13716">0</cx:pt>
          <cx:pt idx="13717">1886.21</cx:pt>
          <cx:pt idx="13718">120.06</cx:pt>
          <cx:pt idx="13719">0</cx:pt>
          <cx:pt idx="13720">0</cx:pt>
          <cx:pt idx="13721">0</cx:pt>
          <cx:pt idx="13722">0</cx:pt>
          <cx:pt idx="13723">1996.8699999999999</cx:pt>
          <cx:pt idx="13724">0</cx:pt>
          <cx:pt idx="13725">0</cx:pt>
          <cx:pt idx="13726">1007.5</cx:pt>
          <cx:pt idx="13727">1500</cx:pt>
          <cx:pt idx="13728">0</cx:pt>
          <cx:pt idx="13729">0</cx:pt>
          <cx:pt idx="13730">0</cx:pt>
          <cx:pt idx="13731">0</cx:pt>
          <cx:pt idx="13732">0</cx:pt>
          <cx:pt idx="13733">0</cx:pt>
          <cx:pt idx="13734">0</cx:pt>
          <cx:pt idx="13735">0</cx:pt>
          <cx:pt idx="13736">0</cx:pt>
          <cx:pt idx="13737">0</cx:pt>
          <cx:pt idx="13738">0</cx:pt>
          <cx:pt idx="13739">0</cx:pt>
          <cx:pt idx="13740">0</cx:pt>
          <cx:pt idx="13741">0</cx:pt>
          <cx:pt idx="13742">445.27999999999997</cx:pt>
          <cx:pt idx="13743">0</cx:pt>
          <cx:pt idx="13744">0</cx:pt>
          <cx:pt idx="13745">0</cx:pt>
          <cx:pt idx="13746">468.12</cx:pt>
          <cx:pt idx="13747">0</cx:pt>
          <cx:pt idx="13748">0</cx:pt>
          <cx:pt idx="13749">0</cx:pt>
          <cx:pt idx="13750">0</cx:pt>
          <cx:pt idx="13751">0</cx:pt>
          <cx:pt idx="13752">464.06999999999999</cx:pt>
          <cx:pt idx="13753">0</cx:pt>
          <cx:pt idx="13754">0</cx:pt>
          <cx:pt idx="13755">0</cx:pt>
          <cx:pt idx="13756">0</cx:pt>
          <cx:pt idx="13757">0</cx:pt>
          <cx:pt idx="13758">0</cx:pt>
          <cx:pt idx="13759">0</cx:pt>
          <cx:pt idx="13760">0</cx:pt>
          <cx:pt idx="13761">0</cx:pt>
          <cx:pt idx="13762">500</cx:pt>
          <cx:pt idx="13763">0</cx:pt>
          <cx:pt idx="13764">0</cx:pt>
          <cx:pt idx="13765">0</cx:pt>
          <cx:pt idx="13766">825</cx:pt>
          <cx:pt idx="13767">0</cx:pt>
          <cx:pt idx="13768">0</cx:pt>
          <cx:pt idx="13769">0</cx:pt>
          <cx:pt idx="13770">0</cx:pt>
          <cx:pt idx="13771">0</cx:pt>
          <cx:pt idx="13772">0</cx:pt>
          <cx:pt idx="13773">0</cx:pt>
          <cx:pt idx="13774">2976.9099999999999</cx:pt>
          <cx:pt idx="13775">495.19</cx:pt>
          <cx:pt idx="13776">1684.73</cx:pt>
          <cx:pt idx="13777">0</cx:pt>
          <cx:pt idx="13778">0</cx:pt>
          <cx:pt idx="13779">0</cx:pt>
          <cx:pt idx="13780">0</cx:pt>
          <cx:pt idx="13781">0</cx:pt>
          <cx:pt idx="13782">0</cx:pt>
          <cx:pt idx="13783">0</cx:pt>
          <cx:pt idx="13784">0</cx:pt>
          <cx:pt idx="13785">0</cx:pt>
          <cx:pt idx="13786">0</cx:pt>
          <cx:pt idx="13787">0</cx:pt>
          <cx:pt idx="13788">0</cx:pt>
          <cx:pt idx="13789">0</cx:pt>
          <cx:pt idx="13790">0</cx:pt>
          <cx:pt idx="13791">0</cx:pt>
          <cx:pt idx="13792">0</cx:pt>
          <cx:pt idx="13793">0</cx:pt>
          <cx:pt idx="13794">969.21000000000004</cx:pt>
          <cx:pt idx="13795">0</cx:pt>
          <cx:pt idx="13796">0</cx:pt>
          <cx:pt idx="13797">499.30000000000001</cx:pt>
          <cx:pt idx="13798">0</cx:pt>
          <cx:pt idx="13799">0</cx:pt>
          <cx:pt idx="13800">0</cx:pt>
          <cx:pt idx="13801">998.14999999999998</cx:pt>
          <cx:pt idx="13802">0</cx:pt>
          <cx:pt idx="13803">4950.3099999999986</cx:pt>
          <cx:pt idx="13804">0</cx:pt>
          <cx:pt idx="13805">0</cx:pt>
          <cx:pt idx="13806">0</cx:pt>
          <cx:pt idx="13807">0</cx:pt>
          <cx:pt idx="13808">200</cx:pt>
          <cx:pt idx="13809">0</cx:pt>
          <cx:pt idx="13810">0</cx:pt>
          <cx:pt idx="13811">0</cx:pt>
          <cx:pt idx="13812">0</cx:pt>
          <cx:pt idx="13813">0</cx:pt>
          <cx:pt idx="13814">0</cx:pt>
          <cx:pt idx="13815">0</cx:pt>
          <cx:pt idx="13816">0</cx:pt>
          <cx:pt idx="13817">0</cx:pt>
          <cx:pt idx="13818">0</cx:pt>
          <cx:pt idx="13819">0</cx:pt>
          <cx:pt idx="13820">0</cx:pt>
          <cx:pt idx="13821">0</cx:pt>
          <cx:pt idx="13822">0</cx:pt>
          <cx:pt idx="13823">100</cx:pt>
          <cx:pt idx="13824">0</cx:pt>
          <cx:pt idx="13825">100</cx:pt>
          <cx:pt idx="13826">0</cx:pt>
          <cx:pt idx="13827">0</cx:pt>
          <cx:pt idx="13828">0</cx:pt>
          <cx:pt idx="13829">0</cx:pt>
          <cx:pt idx="13830">10</cx:pt>
          <cx:pt idx="13831">0</cx:pt>
          <cx:pt idx="13832">0</cx:pt>
          <cx:pt idx="13833">0</cx:pt>
          <cx:pt idx="13834">0</cx:pt>
          <cx:pt idx="13835">0</cx:pt>
          <cx:pt idx="13836">0</cx:pt>
          <cx:pt idx="13837">0</cx:pt>
          <cx:pt idx="13838">0</cx:pt>
          <cx:pt idx="13839">15.5</cx:pt>
          <cx:pt idx="13840">0</cx:pt>
          <cx:pt idx="13841">0</cx:pt>
          <cx:pt idx="13842">0</cx:pt>
          <cx:pt idx="13843">0</cx:pt>
          <cx:pt idx="13844">0</cx:pt>
          <cx:pt idx="13845">0</cx:pt>
          <cx:pt idx="13846">0</cx:pt>
          <cx:pt idx="13847">0</cx:pt>
          <cx:pt idx="13848">0</cx:pt>
          <cx:pt idx="13849">50</cx:pt>
          <cx:pt idx="13850">0</cx:pt>
          <cx:pt idx="13851">0</cx:pt>
          <cx:pt idx="13852">3853.0500000000002</cx:pt>
          <cx:pt idx="13853">0</cx:pt>
          <cx:pt idx="13854">0</cx:pt>
          <cx:pt idx="13855">0</cx:pt>
          <cx:pt idx="13856">0</cx:pt>
          <cx:pt idx="13857">0</cx:pt>
          <cx:pt idx="13858">0</cx:pt>
          <cx:pt idx="13859">0</cx:pt>
          <cx:pt idx="13860">0</cx:pt>
          <cx:pt idx="13861">0</cx:pt>
          <cx:pt idx="13862">0</cx:pt>
          <cx:pt idx="13863">0</cx:pt>
          <cx:pt idx="13864">0</cx:pt>
          <cx:pt idx="13865">567.25</cx:pt>
          <cx:pt idx="13866">0</cx:pt>
          <cx:pt idx="13867">0</cx:pt>
          <cx:pt idx="13868">28.34</cx:pt>
          <cx:pt idx="13869">0</cx:pt>
          <cx:pt idx="13870">0</cx:pt>
          <cx:pt idx="13871">3315.1300000000001</cx:pt>
          <cx:pt idx="13872">0</cx:pt>
          <cx:pt idx="13873">0</cx:pt>
          <cx:pt idx="13874">0</cx:pt>
          <cx:pt idx="13875">25</cx:pt>
          <cx:pt idx="13876">0</cx:pt>
          <cx:pt idx="13877">0</cx:pt>
          <cx:pt idx="13878">0</cx:pt>
          <cx:pt idx="13879">0</cx:pt>
          <cx:pt idx="13880">0</cx:pt>
          <cx:pt idx="13881">7733.1400000000003</cx:pt>
          <cx:pt idx="13882">0</cx:pt>
          <cx:pt idx="13883">0</cx:pt>
          <cx:pt idx="13884">0</cx:pt>
          <cx:pt idx="13885">0</cx:pt>
          <cx:pt idx="13886">0</cx:pt>
          <cx:pt idx="13887">0</cx:pt>
          <cx:pt idx="13888">0</cx:pt>
          <cx:pt idx="13889">0</cx:pt>
          <cx:pt idx="13890">0</cx:pt>
          <cx:pt idx="13891">0</cx:pt>
          <cx:pt idx="13892">0</cx:pt>
          <cx:pt idx="13893">0</cx:pt>
          <cx:pt idx="13894">0</cx:pt>
          <cx:pt idx="13895">0</cx:pt>
          <cx:pt idx="13896">0</cx:pt>
          <cx:pt idx="13897">0</cx:pt>
          <cx:pt idx="13898">0</cx:pt>
          <cx:pt idx="13899">0</cx:pt>
          <cx:pt idx="13900">525</cx:pt>
          <cx:pt idx="13901">0</cx:pt>
          <cx:pt idx="13902">0</cx:pt>
          <cx:pt idx="13903">1979.4400000000001</cx:pt>
          <cx:pt idx="13904">0</cx:pt>
          <cx:pt idx="13905">1491.97</cx:pt>
          <cx:pt idx="13906">0</cx:pt>
          <cx:pt idx="13907">0</cx:pt>
          <cx:pt idx="13908">0</cx:pt>
          <cx:pt idx="13909">0</cx:pt>
          <cx:pt idx="13910">0</cx:pt>
          <cx:pt idx="13911">0</cx:pt>
          <cx:pt idx="13912">56.25</cx:pt>
          <cx:pt idx="13913">0</cx:pt>
          <cx:pt idx="13914">0</cx:pt>
          <cx:pt idx="13915">200</cx:pt>
          <cx:pt idx="13916">0</cx:pt>
          <cx:pt idx="13917">0</cx:pt>
          <cx:pt idx="13918">0</cx:pt>
          <cx:pt idx="13919">0</cx:pt>
          <cx:pt idx="13920">0</cx:pt>
          <cx:pt idx="13921">499.79000000000002</cx:pt>
          <cx:pt idx="13922">1266.23</cx:pt>
          <cx:pt idx="13923">0</cx:pt>
          <cx:pt idx="13924">0</cx:pt>
          <cx:pt idx="13925">0</cx:pt>
          <cx:pt idx="13926">0</cx:pt>
          <cx:pt idx="13927">0</cx:pt>
          <cx:pt idx="13928">0</cx:pt>
          <cx:pt idx="13929">100</cx:pt>
          <cx:pt idx="13930">265.83999999999997</cx:pt>
          <cx:pt idx="13931">0</cx:pt>
          <cx:pt idx="13932">0</cx:pt>
          <cx:pt idx="13933">0</cx:pt>
          <cx:pt idx="13934">4537.5</cx:pt>
          <cx:pt idx="13935">3100</cx:pt>
          <cx:pt idx="13936">0</cx:pt>
          <cx:pt idx="13937">0</cx:pt>
          <cx:pt idx="13938">0</cx:pt>
          <cx:pt idx="13939">0</cx:pt>
          <cx:pt idx="13940">0</cx:pt>
          <cx:pt idx="13941">0</cx:pt>
          <cx:pt idx="13942">0</cx:pt>
          <cx:pt idx="13943">0</cx:pt>
          <cx:pt idx="13944">0</cx:pt>
          <cx:pt idx="13945">0</cx:pt>
          <cx:pt idx="13946">0</cx:pt>
          <cx:pt idx="13947">0</cx:pt>
          <cx:pt idx="13948">0</cx:pt>
          <cx:pt idx="13949">0</cx:pt>
          <cx:pt idx="13950">0</cx:pt>
          <cx:pt idx="13951">384.72000000000003</cx:pt>
          <cx:pt idx="13952">0</cx:pt>
          <cx:pt idx="13953">0</cx:pt>
          <cx:pt idx="13954">0</cx:pt>
          <cx:pt idx="13955">0</cx:pt>
          <cx:pt idx="13956">0</cx:pt>
          <cx:pt idx="13957">0</cx:pt>
          <cx:pt idx="13958">0</cx:pt>
          <cx:pt idx="13959">0</cx:pt>
          <cx:pt idx="13960">0</cx:pt>
          <cx:pt idx="13961">0</cx:pt>
          <cx:pt idx="13962">0</cx:pt>
          <cx:pt idx="13963">0</cx:pt>
          <cx:pt idx="13964">0</cx:pt>
          <cx:pt idx="13965">0</cx:pt>
          <cx:pt idx="13966">0</cx:pt>
          <cx:pt idx="13967">0</cx:pt>
          <cx:pt idx="13968">0</cx:pt>
          <cx:pt idx="13969">0</cx:pt>
          <cx:pt idx="13970">0</cx:pt>
          <cx:pt idx="13971">0</cx:pt>
          <cx:pt idx="13972">0</cx:pt>
          <cx:pt idx="13973">0</cx:pt>
          <cx:pt idx="13974">0</cx:pt>
          <cx:pt idx="13975">0</cx:pt>
          <cx:pt idx="13976">0</cx:pt>
          <cx:pt idx="13977">0</cx:pt>
          <cx:pt idx="13978">0</cx:pt>
          <cx:pt idx="13979">0</cx:pt>
          <cx:pt idx="13980">0</cx:pt>
          <cx:pt idx="13981">0</cx:pt>
          <cx:pt idx="13982">756.37</cx:pt>
          <cx:pt idx="13983">0</cx:pt>
          <cx:pt idx="13984">0</cx:pt>
          <cx:pt idx="13985">0</cx:pt>
          <cx:pt idx="13986">0</cx:pt>
          <cx:pt idx="13987">0</cx:pt>
          <cx:pt idx="13988">0</cx:pt>
          <cx:pt idx="13989">0</cx:pt>
          <cx:pt idx="13990">0</cx:pt>
          <cx:pt idx="13991">495.06</cx:pt>
          <cx:pt idx="13992">0</cx:pt>
          <cx:pt idx="13993">0</cx:pt>
          <cx:pt idx="13994">4582</cx:pt>
          <cx:pt idx="13995">0</cx:pt>
          <cx:pt idx="13996">0</cx:pt>
          <cx:pt idx="13997">0</cx:pt>
          <cx:pt idx="13998">0</cx:pt>
          <cx:pt idx="13999">0</cx:pt>
          <cx:pt idx="14000">0</cx:pt>
          <cx:pt idx="14001">0</cx:pt>
          <cx:pt idx="14002">0</cx:pt>
          <cx:pt idx="14003">0</cx:pt>
          <cx:pt idx="14004">0</cx:pt>
          <cx:pt idx="14005">0</cx:pt>
          <cx:pt idx="14006">0</cx:pt>
          <cx:pt idx="14007">0</cx:pt>
          <cx:pt idx="14008">0</cx:pt>
          <cx:pt idx="14009">0</cx:pt>
          <cx:pt idx="14010">0</cx:pt>
          <cx:pt idx="14011">1005.95</cx:pt>
          <cx:pt idx="14012">0</cx:pt>
          <cx:pt idx="14013">0</cx:pt>
          <cx:pt idx="14014">0</cx:pt>
          <cx:pt idx="14015">0</cx:pt>
          <cx:pt idx="14016">0</cx:pt>
          <cx:pt idx="14017">0</cx:pt>
          <cx:pt idx="14018">0</cx:pt>
          <cx:pt idx="14019">0</cx:pt>
          <cx:pt idx="14020">0</cx:pt>
          <cx:pt idx="14021">0</cx:pt>
          <cx:pt idx="14022">0</cx:pt>
          <cx:pt idx="14023">0</cx:pt>
          <cx:pt idx="14024">0</cx:pt>
          <cx:pt idx="14025">0</cx:pt>
          <cx:pt idx="14026">0</cx:pt>
          <cx:pt idx="14027">0</cx:pt>
          <cx:pt idx="14028">0</cx:pt>
          <cx:pt idx="14029">0</cx:pt>
          <cx:pt idx="14030">0</cx:pt>
          <cx:pt idx="14031">0</cx:pt>
          <cx:pt idx="14032">0</cx:pt>
          <cx:pt idx="14033">0</cx:pt>
          <cx:pt idx="14034">1031.3</cx:pt>
          <cx:pt idx="14035">4583.1499999999996</cx:pt>
          <cx:pt idx="14036">0</cx:pt>
          <cx:pt idx="14037">0</cx:pt>
          <cx:pt idx="14038">0</cx:pt>
          <cx:pt idx="14039">0</cx:pt>
          <cx:pt idx="14040">0</cx:pt>
          <cx:pt idx="14041">0</cx:pt>
          <cx:pt idx="14042">0</cx:pt>
          <cx:pt idx="14043">0</cx:pt>
          <cx:pt idx="14044">0</cx:pt>
          <cx:pt idx="14045">0</cx:pt>
          <cx:pt idx="14046">0</cx:pt>
          <cx:pt idx="14047">2996.46</cx:pt>
          <cx:pt idx="14048">537.13999999999999</cx:pt>
          <cx:pt idx="14049">0</cx:pt>
          <cx:pt idx="14050">0</cx:pt>
          <cx:pt idx="14051">4363.8800000000001</cx:pt>
          <cx:pt idx="14052">0</cx:pt>
          <cx:pt idx="14053">25</cx:pt>
          <cx:pt idx="14054">834.53999999999996</cx:pt>
          <cx:pt idx="14055">0</cx:pt>
          <cx:pt idx="14056">0</cx:pt>
          <cx:pt idx="14057">0</cx:pt>
          <cx:pt idx="14058">2789.79</cx:pt>
          <cx:pt idx="14059">0</cx:pt>
          <cx:pt idx="14060">0</cx:pt>
          <cx:pt idx="14061">0</cx:pt>
          <cx:pt idx="14062">0</cx:pt>
          <cx:pt idx="14063">0</cx:pt>
          <cx:pt idx="14064">0</cx:pt>
          <cx:pt idx="14065">0</cx:pt>
          <cx:pt idx="14066">0</cx:pt>
          <cx:pt idx="14067">0</cx:pt>
          <cx:pt idx="14068">0</cx:pt>
          <cx:pt idx="14069">0</cx:pt>
          <cx:pt idx="14070">3598.25</cx:pt>
          <cx:pt idx="14071">0</cx:pt>
          <cx:pt idx="14072">0</cx:pt>
          <cx:pt idx="14073">0</cx:pt>
          <cx:pt idx="14074">0</cx:pt>
          <cx:pt idx="14075">0</cx:pt>
          <cx:pt idx="14076">0</cx:pt>
          <cx:pt idx="14077">0</cx:pt>
          <cx:pt idx="14078">0</cx:pt>
          <cx:pt idx="14079">0</cx:pt>
          <cx:pt idx="14080">0</cx:pt>
          <cx:pt idx="14081">0</cx:pt>
          <cx:pt idx="14082">577</cx:pt>
          <cx:pt idx="14083">0</cx:pt>
          <cx:pt idx="14084">0</cx:pt>
          <cx:pt idx="14085">0</cx:pt>
          <cx:pt idx="14086">0</cx:pt>
          <cx:pt idx="14087">0</cx:pt>
          <cx:pt idx="14088">0</cx:pt>
          <cx:pt idx="14089">0</cx:pt>
          <cx:pt idx="14090">0</cx:pt>
          <cx:pt idx="14091">0</cx:pt>
          <cx:pt idx="14092">0</cx:pt>
          <cx:pt idx="14093">0</cx:pt>
          <cx:pt idx="14094">0</cx:pt>
          <cx:pt idx="14095">0</cx:pt>
          <cx:pt idx="14096">999</cx:pt>
          <cx:pt idx="14097">0</cx:pt>
          <cx:pt idx="14098">0</cx:pt>
          <cx:pt idx="14099">0</cx:pt>
          <cx:pt idx="14100">0</cx:pt>
          <cx:pt idx="14101">1521</cx:pt>
          <cx:pt idx="14102">144.16999999999999</cx:pt>
          <cx:pt idx="14103">0</cx:pt>
          <cx:pt idx="14104">0</cx:pt>
          <cx:pt idx="14105">0</cx:pt>
          <cx:pt idx="14106">0</cx:pt>
          <cx:pt idx="14107">0</cx:pt>
          <cx:pt idx="14108">0</cx:pt>
          <cx:pt idx="14109">0</cx:pt>
          <cx:pt idx="14110">0</cx:pt>
          <cx:pt idx="14111">0</cx:pt>
          <cx:pt idx="14112">284.13999999999999</cx:pt>
          <cx:pt idx="14113">0</cx:pt>
          <cx:pt idx="14114">0</cx:pt>
          <cx:pt idx="14115">0</cx:pt>
          <cx:pt idx="14116">898.74000000000001</cx:pt>
          <cx:pt idx="14117">0</cx:pt>
          <cx:pt idx="14118">0</cx:pt>
          <cx:pt idx="14119">0</cx:pt>
          <cx:pt idx="14120">1050</cx:pt>
          <cx:pt idx="14121">0</cx:pt>
          <cx:pt idx="14122">0</cx:pt>
          <cx:pt idx="14123">0</cx:pt>
          <cx:pt idx="14124">0</cx:pt>
          <cx:pt idx="14125">0</cx:pt>
          <cx:pt idx="14126">112.5</cx:pt>
          <cx:pt idx="14127">0</cx:pt>
          <cx:pt idx="14128">154.12</cx:pt>
          <cx:pt idx="14129">0</cx:pt>
          <cx:pt idx="14130">500</cx:pt>
          <cx:pt idx="14131">0</cx:pt>
          <cx:pt idx="14132">0</cx:pt>
          <cx:pt idx="14133">200</cx:pt>
          <cx:pt idx="14134">0</cx:pt>
          <cx:pt idx="14135">0</cx:pt>
          <cx:pt idx="14136">0</cx:pt>
          <cx:pt idx="14137">0</cx:pt>
          <cx:pt idx="14138">0</cx:pt>
          <cx:pt idx="14139">0</cx:pt>
          <cx:pt idx="14140">0</cx:pt>
          <cx:pt idx="14141">0</cx:pt>
          <cx:pt idx="14142">77.5</cx:pt>
          <cx:pt idx="14143">0</cx:pt>
          <cx:pt idx="14144">613.96000000000004</cx:pt>
          <cx:pt idx="14145">0</cx:pt>
          <cx:pt idx="14146">0</cx:pt>
          <cx:pt idx="14147">0</cx:pt>
          <cx:pt idx="14148">0</cx:pt>
          <cx:pt idx="14149">0</cx:pt>
          <cx:pt idx="14150">0</cx:pt>
          <cx:pt idx="14151">0</cx:pt>
          <cx:pt idx="14152">700</cx:pt>
          <cx:pt idx="14153">0</cx:pt>
          <cx:pt idx="14154">0</cx:pt>
          <cx:pt idx="14155">0</cx:pt>
          <cx:pt idx="14156">0</cx:pt>
          <cx:pt idx="14157">0</cx:pt>
          <cx:pt idx="14158">0</cx:pt>
          <cx:pt idx="14159">0</cx:pt>
          <cx:pt idx="14160">0</cx:pt>
          <cx:pt idx="14161">0</cx:pt>
          <cx:pt idx="14162">0</cx:pt>
          <cx:pt idx="14163">0</cx:pt>
          <cx:pt idx="14164">0</cx:pt>
          <cx:pt idx="14165">0</cx:pt>
          <cx:pt idx="14166">0</cx:pt>
          <cx:pt idx="14167">0</cx:pt>
          <cx:pt idx="14168">0</cx:pt>
          <cx:pt idx="14169">0</cx:pt>
          <cx:pt idx="14170">0</cx:pt>
          <cx:pt idx="14171">0</cx:pt>
          <cx:pt idx="14172">0</cx:pt>
          <cx:pt idx="14173">0</cx:pt>
          <cx:pt idx="14174">0</cx:pt>
          <cx:pt idx="14175">990</cx:pt>
          <cx:pt idx="14176">0</cx:pt>
          <cx:pt idx="14177">0</cx:pt>
          <cx:pt idx="14178">0</cx:pt>
          <cx:pt idx="14179">0</cx:pt>
          <cx:pt idx="14180">0</cx:pt>
          <cx:pt idx="14181">0</cx:pt>
          <cx:pt idx="14182">0</cx:pt>
          <cx:pt idx="14183">0</cx:pt>
          <cx:pt idx="14184">0</cx:pt>
          <cx:pt idx="14185">0</cx:pt>
          <cx:pt idx="14186">0</cx:pt>
          <cx:pt idx="14187">0</cx:pt>
          <cx:pt idx="14188">0</cx:pt>
          <cx:pt idx="14189">0</cx:pt>
          <cx:pt idx="14190">0</cx:pt>
          <cx:pt idx="14191">0</cx:pt>
          <cx:pt idx="14192">0</cx:pt>
          <cx:pt idx="14193">0</cx:pt>
          <cx:pt idx="14194">0</cx:pt>
          <cx:pt idx="14195">0</cx:pt>
          <cx:pt idx="14196">0</cx:pt>
          <cx:pt idx="14197">0</cx:pt>
          <cx:pt idx="14198">0</cx:pt>
          <cx:pt idx="14199">0</cx:pt>
          <cx:pt idx="14200">400</cx:pt>
          <cx:pt idx="14201">0</cx:pt>
          <cx:pt idx="14202">1150.4400000000001</cx:pt>
          <cx:pt idx="14203">0</cx:pt>
          <cx:pt idx="14204">0</cx:pt>
          <cx:pt idx="14205">0</cx:pt>
          <cx:pt idx="14206">0</cx:pt>
          <cx:pt idx="14207">0</cx:pt>
          <cx:pt idx="14208">0</cx:pt>
          <cx:pt idx="14209">0</cx:pt>
          <cx:pt idx="14210">0</cx:pt>
          <cx:pt idx="14211">0</cx:pt>
          <cx:pt idx="14212">0</cx:pt>
          <cx:pt idx="14213">363.74000000000001</cx:pt>
          <cx:pt idx="14214">0</cx:pt>
          <cx:pt idx="14215">0</cx:pt>
          <cx:pt idx="14216">0</cx:pt>
          <cx:pt idx="14217">0</cx:pt>
          <cx:pt idx="14218">0</cx:pt>
          <cx:pt idx="14219">0</cx:pt>
          <cx:pt idx="14220">0</cx:pt>
          <cx:pt idx="14221">0</cx:pt>
          <cx:pt idx="14222">0</cx:pt>
          <cx:pt idx="14223">0</cx:pt>
          <cx:pt idx="14224">0</cx:pt>
          <cx:pt idx="14225">0</cx:pt>
          <cx:pt idx="14226">5000</cx:pt>
          <cx:pt idx="14227">0</cx:pt>
          <cx:pt idx="14228">0</cx:pt>
          <cx:pt idx="14229">0</cx:pt>
          <cx:pt idx="14230">0</cx:pt>
          <cx:pt idx="14231">0</cx:pt>
          <cx:pt idx="14232">2900</cx:pt>
          <cx:pt idx="14233">0</cx:pt>
          <cx:pt idx="14234">0</cx:pt>
          <cx:pt idx="14235">0</cx:pt>
          <cx:pt idx="14236">6152.2800000000007</cx:pt>
          <cx:pt idx="14237">0</cx:pt>
          <cx:pt idx="14238">0</cx:pt>
          <cx:pt idx="14239">0</cx:pt>
          <cx:pt idx="14240">84.019999999999996</cx:pt>
          <cx:pt idx="14241">474.25</cx:pt>
          <cx:pt idx="14242">0</cx:pt>
          <cx:pt idx="14243">0</cx:pt>
          <cx:pt idx="14244">0</cx:pt>
          <cx:pt idx="14245">2404.8000000000002</cx:pt>
          <cx:pt idx="14246">0</cx:pt>
          <cx:pt idx="14247">0</cx:pt>
          <cx:pt idx="14248">0</cx:pt>
          <cx:pt idx="14249">0</cx:pt>
          <cx:pt idx="14250">4995.5900000000001</cx:pt>
          <cx:pt idx="14251">0</cx:pt>
          <cx:pt idx="14252">0</cx:pt>
          <cx:pt idx="14253">0</cx:pt>
          <cx:pt idx="14254">0</cx:pt>
          <cx:pt idx="14255">0</cx:pt>
          <cx:pt idx="14256">0</cx:pt>
          <cx:pt idx="14257">0</cx:pt>
          <cx:pt idx="14258">0</cx:pt>
          <cx:pt idx="14259">0</cx:pt>
          <cx:pt idx="14260">0</cx:pt>
          <cx:pt idx="14261">7481.8400000000001</cx:pt>
          <cx:pt idx="14262">0</cx:pt>
          <cx:pt idx="14263">0</cx:pt>
          <cx:pt idx="14264">3786.8800000000001</cx:pt>
          <cx:pt idx="14265">0</cx:pt>
          <cx:pt idx="14266">0</cx:pt>
          <cx:pt idx="14267">3000</cx:pt>
          <cx:pt idx="14268">0</cx:pt>
          <cx:pt idx="14269">1008</cx:pt>
          <cx:pt idx="14270">0</cx:pt>
          <cx:pt idx="14271">0</cx:pt>
          <cx:pt idx="14272">0</cx:pt>
          <cx:pt idx="14273">0</cx:pt>
          <cx:pt idx="14274">0</cx:pt>
          <cx:pt idx="14275">900</cx:pt>
          <cx:pt idx="14276">0</cx:pt>
          <cx:pt idx="14277">0</cx:pt>
          <cx:pt idx="14278">0</cx:pt>
          <cx:pt idx="14279">0</cx:pt>
          <cx:pt idx="14280">0</cx:pt>
          <cx:pt idx="14281">0</cx:pt>
          <cx:pt idx="14282">0</cx:pt>
          <cx:pt idx="14283">0</cx:pt>
          <cx:pt idx="14284">0</cx:pt>
          <cx:pt idx="14285">0</cx:pt>
          <cx:pt idx="14286">0</cx:pt>
          <cx:pt idx="14287">0</cx:pt>
          <cx:pt idx="14288">0</cx:pt>
          <cx:pt idx="14289">461.18000000000001</cx:pt>
          <cx:pt idx="14290">0</cx:pt>
          <cx:pt idx="14291">0</cx:pt>
          <cx:pt idx="14292">0</cx:pt>
          <cx:pt idx="14293">0</cx:pt>
          <cx:pt idx="14294">0</cx:pt>
          <cx:pt idx="14295">0</cx:pt>
          <cx:pt idx="14296">0</cx:pt>
          <cx:pt idx="14297">0</cx:pt>
          <cx:pt idx="14298">0</cx:pt>
          <cx:pt idx="14299">0</cx:pt>
          <cx:pt idx="14300">0</cx:pt>
          <cx:pt idx="14301">1392.1700000000001</cx:pt>
          <cx:pt idx="14302">0</cx:pt>
          <cx:pt idx="14303">0</cx:pt>
          <cx:pt idx="14304">0</cx:pt>
          <cx:pt idx="14305">0</cx:pt>
          <cx:pt idx="14306">0</cx:pt>
          <cx:pt idx="14307">0</cx:pt>
          <cx:pt idx="14308">0</cx:pt>
          <cx:pt idx="14309">0</cx:pt>
          <cx:pt idx="14310">0</cx:pt>
          <cx:pt idx="14311">0</cx:pt>
          <cx:pt idx="14312">0</cx:pt>
          <cx:pt idx="14313">0</cx:pt>
          <cx:pt idx="14314">0</cx:pt>
          <cx:pt idx="14315">0</cx:pt>
          <cx:pt idx="14316">0</cx:pt>
          <cx:pt idx="14317">0</cx:pt>
          <cx:pt idx="14318">0</cx:pt>
          <cx:pt idx="14319">0</cx:pt>
          <cx:pt idx="14320">0</cx:pt>
          <cx:pt idx="14321">0</cx:pt>
          <cx:pt idx="14322">0</cx:pt>
          <cx:pt idx="14323">0</cx:pt>
          <cx:pt idx="14324">0</cx:pt>
          <cx:pt idx="14325">0</cx:pt>
          <cx:pt idx="14326">525</cx:pt>
          <cx:pt idx="14327">0</cx:pt>
          <cx:pt idx="14328">0</cx:pt>
          <cx:pt idx="14329">0</cx:pt>
          <cx:pt idx="14330">0</cx:pt>
          <cx:pt idx="14331">0</cx:pt>
          <cx:pt idx="14332">0</cx:pt>
          <cx:pt idx="14333">0</cx:pt>
          <cx:pt idx="14334">19.370000000000001</cx:pt>
          <cx:pt idx="14335">0</cx:pt>
          <cx:pt idx="14336">0</cx:pt>
          <cx:pt idx="14337">0</cx:pt>
          <cx:pt idx="14338">0</cx:pt>
          <cx:pt idx="14339">0</cx:pt>
          <cx:pt idx="14340">0</cx:pt>
          <cx:pt idx="14341">2616.1900000000001</cx:pt>
          <cx:pt idx="14342">0</cx:pt>
          <cx:pt idx="14343">0</cx:pt>
          <cx:pt idx="14344">100</cx:pt>
          <cx:pt idx="14345">0</cx:pt>
          <cx:pt idx="14346">0</cx:pt>
          <cx:pt idx="14347">0</cx:pt>
          <cx:pt idx="14348">3998.0500000000002</cx:pt>
          <cx:pt idx="14349">1436.5799999999999</cx:pt>
          <cx:pt idx="14350">0</cx:pt>
          <cx:pt idx="14351">0</cx:pt>
          <cx:pt idx="14352">0</cx:pt>
          <cx:pt idx="14353">0</cx:pt>
          <cx:pt idx="14354">9998.8999999999996</cx:pt>
          <cx:pt idx="14355">0</cx:pt>
          <cx:pt idx="14356">0</cx:pt>
          <cx:pt idx="14357">0</cx:pt>
          <cx:pt idx="14358">0</cx:pt>
          <cx:pt idx="14359">0</cx:pt>
          <cx:pt idx="14360">0</cx:pt>
          <cx:pt idx="14361">383.36000000000001</cx:pt>
          <cx:pt idx="14362">0</cx:pt>
          <cx:pt idx="14363">0</cx:pt>
          <cx:pt idx="14364">22.5</cx:pt>
          <cx:pt idx="14365">0</cx:pt>
          <cx:pt idx="14366">0</cx:pt>
          <cx:pt idx="14367">0</cx:pt>
          <cx:pt idx="14368">0</cx:pt>
          <cx:pt idx="14369">0</cx:pt>
          <cx:pt idx="14370">0</cx:pt>
          <cx:pt idx="14371">0</cx:pt>
          <cx:pt idx="14372">0</cx:pt>
          <cx:pt idx="14373">0</cx:pt>
          <cx:pt idx="14374">0</cx:pt>
          <cx:pt idx="14375">0</cx:pt>
          <cx:pt idx="14376">0</cx:pt>
          <cx:pt idx="14377">0</cx:pt>
          <cx:pt idx="14378">0</cx:pt>
          <cx:pt idx="14379">0</cx:pt>
          <cx:pt idx="14380">0</cx:pt>
          <cx:pt idx="14381">0</cx:pt>
          <cx:pt idx="14382">0</cx:pt>
          <cx:pt idx="14383">0</cx:pt>
          <cx:pt idx="14384">0</cx:pt>
          <cx:pt idx="14385">0</cx:pt>
          <cx:pt idx="14386">0</cx:pt>
          <cx:pt idx="14387">0</cx:pt>
          <cx:pt idx="14388">0</cx:pt>
          <cx:pt idx="14389">379.75</cx:pt>
          <cx:pt idx="14390">0</cx:pt>
          <cx:pt idx="14391">1827.9000000000001</cx:pt>
          <cx:pt idx="14392">0</cx:pt>
          <cx:pt idx="14393">0</cx:pt>
          <cx:pt idx="14394">0</cx:pt>
          <cx:pt idx="14395">0</cx:pt>
          <cx:pt idx="14396">0</cx:pt>
          <cx:pt idx="14397">0</cx:pt>
          <cx:pt idx="14398">0</cx:pt>
          <cx:pt idx="14399">0</cx:pt>
          <cx:pt idx="14400">0</cx:pt>
          <cx:pt idx="14401">0</cx:pt>
          <cx:pt idx="14402">251.25</cx:pt>
          <cx:pt idx="14403">0</cx:pt>
          <cx:pt idx="14404">0</cx:pt>
          <cx:pt idx="14405">0</cx:pt>
          <cx:pt idx="14406">0</cx:pt>
          <cx:pt idx="14407">0</cx:pt>
          <cx:pt idx="14408">0</cx:pt>
          <cx:pt idx="14409">0</cx:pt>
          <cx:pt idx="14410">0</cx:pt>
          <cx:pt idx="14411">0</cx:pt>
          <cx:pt idx="14412">0</cx:pt>
          <cx:pt idx="14413">0</cx:pt>
          <cx:pt idx="14414">9.9399999999999995</cx:pt>
          <cx:pt idx="14415">0</cx:pt>
          <cx:pt idx="14416">0</cx:pt>
          <cx:pt idx="14417">238.68000000000001</cx:pt>
          <cx:pt idx="14418">0</cx:pt>
          <cx:pt idx="14419">0</cx:pt>
          <cx:pt idx="14420">0</cx:pt>
          <cx:pt idx="14421">0</cx:pt>
          <cx:pt idx="14422">0</cx:pt>
          <cx:pt idx="14423">3749.6999999999998</cx:pt>
          <cx:pt idx="14424">0</cx:pt>
          <cx:pt idx="14425">0</cx:pt>
          <cx:pt idx="14426">3457.77</cx:pt>
          <cx:pt idx="14427">0</cx:pt>
          <cx:pt idx="14428">0</cx:pt>
          <cx:pt idx="14429">0</cx:pt>
          <cx:pt idx="14430">487.5</cx:pt>
          <cx:pt idx="14431">38.75</cx:pt>
          <cx:pt idx="14432">310</cx:pt>
          <cx:pt idx="14433">0</cx:pt>
          <cx:pt idx="14434">0</cx:pt>
          <cx:pt idx="14435">0</cx:pt>
          <cx:pt idx="14436">0</cx:pt>
          <cx:pt idx="14437">0</cx:pt>
          <cx:pt idx="14438">0</cx:pt>
          <cx:pt idx="14439">0</cx:pt>
          <cx:pt idx="14440">0</cx:pt>
          <cx:pt idx="14441">0</cx:pt>
          <cx:pt idx="14442">0</cx:pt>
          <cx:pt idx="14443">0</cx:pt>
          <cx:pt idx="14444">0</cx:pt>
          <cx:pt idx="14445">0</cx:pt>
          <cx:pt idx="14446">956.50999999999999</cx:pt>
          <cx:pt idx="14447">0</cx:pt>
          <cx:pt idx="14448">0</cx:pt>
          <cx:pt idx="14449">0</cx:pt>
          <cx:pt idx="14450">0</cx:pt>
          <cx:pt idx="14451">0</cx:pt>
          <cx:pt idx="14452">0</cx:pt>
          <cx:pt idx="14453">0</cx:pt>
          <cx:pt idx="14454">0</cx:pt>
          <cx:pt idx="14455">0</cx:pt>
          <cx:pt idx="14456">0</cx:pt>
          <cx:pt idx="14457">132.47999999999999</cx:pt>
          <cx:pt idx="14458">0</cx:pt>
          <cx:pt idx="14459">0</cx:pt>
          <cx:pt idx="14460">0</cx:pt>
          <cx:pt idx="14461">0</cx:pt>
          <cx:pt idx="14462">686.34000000000003</cx:pt>
          <cx:pt idx="14463">0</cx:pt>
          <cx:pt idx="14464">4691.25</cx:pt>
          <cx:pt idx="14465">0</cx:pt>
          <cx:pt idx="14466">0</cx:pt>
          <cx:pt idx="14467">0</cx:pt>
          <cx:pt idx="14468">0</cx:pt>
          <cx:pt idx="14469">0</cx:pt>
          <cx:pt idx="14470">0</cx:pt>
          <cx:pt idx="14471">500</cx:pt>
          <cx:pt idx="14472">0</cx:pt>
          <cx:pt idx="14473">0</cx:pt>
          <cx:pt idx="14474">0</cx:pt>
          <cx:pt idx="14475">2237.9699999999998</cx:pt>
          <cx:pt idx="14476">0</cx:pt>
          <cx:pt idx="14477">277.5</cx:pt>
          <cx:pt idx="14478">0</cx:pt>
          <cx:pt idx="14479">0</cx:pt>
          <cx:pt idx="14480">426</cx:pt>
          <cx:pt idx="14481">0</cx:pt>
          <cx:pt idx="14482">0</cx:pt>
          <cx:pt idx="14483">0</cx:pt>
          <cx:pt idx="14484">4544.2399999999998</cx:pt>
          <cx:pt idx="14485">0</cx:pt>
          <cx:pt idx="14486">0</cx:pt>
          <cx:pt idx="14487">491.80000000000001</cx:pt>
          <cx:pt idx="14488">0</cx:pt>
          <cx:pt idx="14489">0</cx:pt>
          <cx:pt idx="14490">0</cx:pt>
          <cx:pt idx="14491">916.71000000000004</cx:pt>
          <cx:pt idx="14492">0</cx:pt>
          <cx:pt idx="14493">0</cx:pt>
          <cx:pt idx="14494">0</cx:pt>
          <cx:pt idx="14495">0</cx:pt>
          <cx:pt idx="14496">0</cx:pt>
          <cx:pt idx="14497">0</cx:pt>
          <cx:pt idx="14498">0</cx:pt>
          <cx:pt idx="14499">0</cx:pt>
          <cx:pt idx="14500">0</cx:pt>
          <cx:pt idx="14501">0</cx:pt>
          <cx:pt idx="14502">0</cx:pt>
          <cx:pt idx="14503">0</cx:pt>
          <cx:pt idx="14504">0</cx:pt>
          <cx:pt idx="14505">0</cx:pt>
          <cx:pt idx="14506">0</cx:pt>
          <cx:pt idx="14507">0</cx:pt>
          <cx:pt idx="14508">0</cx:pt>
          <cx:pt idx="14509">1091</cx:pt>
          <cx:pt idx="14510">0</cx:pt>
          <cx:pt idx="14511">0</cx:pt>
          <cx:pt idx="14512">730</cx:pt>
          <cx:pt idx="14513">0</cx:pt>
          <cx:pt idx="14514">0</cx:pt>
          <cx:pt idx="14515">3020.3400000000001</cx:pt>
          <cx:pt idx="14516">998.85000000000002</cx:pt>
          <cx:pt idx="14517">0</cx:pt>
          <cx:pt idx="14518">0</cx:pt>
          <cx:pt idx="14519">0</cx:pt>
          <cx:pt idx="14520">0</cx:pt>
          <cx:pt idx="14521">0</cx:pt>
          <cx:pt idx="14522">1884.8499999999999</cx:pt>
          <cx:pt idx="14523">0</cx:pt>
          <cx:pt idx="14524">0</cx:pt>
          <cx:pt idx="14525">7151.1300000000001</cx:pt>
          <cx:pt idx="14526">0</cx:pt>
          <cx:pt idx="14527">0</cx:pt>
          <cx:pt idx="14528">0</cx:pt>
          <cx:pt idx="14529">0</cx:pt>
          <cx:pt idx="14530">0</cx:pt>
          <cx:pt idx="14531">0</cx:pt>
          <cx:pt idx="14532">0</cx:pt>
          <cx:pt idx="14533">0</cx:pt>
          <cx:pt idx="14534">0</cx:pt>
          <cx:pt idx="14535">3316.4200000000001</cx:pt>
          <cx:pt idx="14536">0</cx:pt>
          <cx:pt idx="14537">0</cx:pt>
          <cx:pt idx="14538">0</cx:pt>
          <cx:pt idx="14539">3848.3499999999999</cx:pt>
          <cx:pt idx="14540">1996.5899999999999</cx:pt>
          <cx:pt idx="14541">0</cx:pt>
          <cx:pt idx="14542">0</cx:pt>
          <cx:pt idx="14543">0</cx:pt>
          <cx:pt idx="14544">0</cx:pt>
          <cx:pt idx="14545">0</cx:pt>
          <cx:pt idx="14546">0</cx:pt>
          <cx:pt idx="14547">0</cx:pt>
          <cx:pt idx="14548">0</cx:pt>
          <cx:pt idx="14549">0</cx:pt>
          <cx:pt idx="14550">0</cx:pt>
          <cx:pt idx="14551">0</cx:pt>
          <cx:pt idx="14552">100</cx:pt>
          <cx:pt idx="14553">0</cx:pt>
          <cx:pt idx="14554">0</cx:pt>
          <cx:pt idx="14555">0</cx:pt>
          <cx:pt idx="14556">0</cx:pt>
          <cx:pt idx="14557">0</cx:pt>
          <cx:pt idx="14558">0</cx:pt>
          <cx:pt idx="14559">2230.1999999999998</cx:pt>
          <cx:pt idx="14560">0</cx:pt>
          <cx:pt idx="14561">0</cx:pt>
          <cx:pt idx="14562">0</cx:pt>
          <cx:pt idx="14563">0</cx:pt>
          <cx:pt idx="14564">0</cx:pt>
          <cx:pt idx="14565">1.27</cx:pt>
          <cx:pt idx="14566">0</cx:pt>
          <cx:pt idx="14567">0</cx:pt>
          <cx:pt idx="14568">0</cx:pt>
          <cx:pt idx="14569">0</cx:pt>
          <cx:pt idx="14570">96.870000000000005</cx:pt>
          <cx:pt idx="14571">0</cx:pt>
          <cx:pt idx="14572">2764.6900000000001</cx:pt>
          <cx:pt idx="14573">0</cx:pt>
          <cx:pt idx="14574">3561.54</cx:pt>
          <cx:pt idx="14575">550</cx:pt>
          <cx:pt idx="14576">775</cx:pt>
          <cx:pt idx="14577">0</cx:pt>
          <cx:pt idx="14578">1770</cx:pt>
          <cx:pt idx="14579">0</cx:pt>
          <cx:pt idx="14580">0</cx:pt>
          <cx:pt idx="14581">0</cx:pt>
          <cx:pt idx="14582">0</cx:pt>
          <cx:pt idx="14583">0</cx:pt>
          <cx:pt idx="14584">0</cx:pt>
          <cx:pt idx="14585">0</cx:pt>
          <cx:pt idx="14586">0</cx:pt>
          <cx:pt idx="14587">0</cx:pt>
          <cx:pt idx="14588">0</cx:pt>
          <cx:pt idx="14589">0</cx:pt>
          <cx:pt idx="14590">0</cx:pt>
          <cx:pt idx="14591">0</cx:pt>
          <cx:pt idx="14592">0</cx:pt>
          <cx:pt idx="14593">0</cx:pt>
          <cx:pt idx="14594">0</cx:pt>
          <cx:pt idx="14595">0</cx:pt>
          <cx:pt idx="14596">0</cx:pt>
          <cx:pt idx="14597">468.75</cx:pt>
          <cx:pt idx="14598">0</cx:pt>
          <cx:pt idx="14599">0</cx:pt>
          <cx:pt idx="14600">4272.7299999999996</cx:pt>
          <cx:pt idx="14601">0</cx:pt>
          <cx:pt idx="14602">0</cx:pt>
          <cx:pt idx="14603">0</cx:pt>
          <cx:pt idx="14604">0</cx:pt>
          <cx:pt idx="14605">0</cx:pt>
          <cx:pt idx="14606">0</cx:pt>
          <cx:pt idx="14607">0</cx:pt>
          <cx:pt idx="14608">0</cx:pt>
          <cx:pt idx="14609">500</cx:pt>
          <cx:pt idx="14610">0</cx:pt>
          <cx:pt idx="14611">0</cx:pt>
          <cx:pt idx="14612">0</cx:pt>
          <cx:pt idx="14613">0</cx:pt>
          <cx:pt idx="14614">0</cx:pt>
          <cx:pt idx="14615">0</cx:pt>
          <cx:pt idx="14616">0</cx:pt>
          <cx:pt idx="14617">0</cx:pt>
          <cx:pt idx="14618">0</cx:pt>
          <cx:pt idx="14619">0</cx:pt>
          <cx:pt idx="14620">0</cx:pt>
          <cx:pt idx="14621">0</cx:pt>
          <cx:pt idx="14622">0</cx:pt>
          <cx:pt idx="14623">0</cx:pt>
          <cx:pt idx="14624">0</cx:pt>
          <cx:pt idx="14625">0</cx:pt>
          <cx:pt idx="14626">0</cx:pt>
          <cx:pt idx="14627">0</cx:pt>
          <cx:pt idx="14628">0</cx:pt>
          <cx:pt idx="14629">0</cx:pt>
          <cx:pt idx="14630">4100</cx:pt>
          <cx:pt idx="14631">0</cx:pt>
          <cx:pt idx="14632">0</cx:pt>
          <cx:pt idx="14633">0</cx:pt>
          <cx:pt idx="14634">0</cx:pt>
          <cx:pt idx="14635">0</cx:pt>
          <cx:pt idx="14636">0</cx:pt>
          <cx:pt idx="14637">0</cx:pt>
          <cx:pt idx="14638">0</cx:pt>
          <cx:pt idx="14639">1229.1500000000001</cx:pt>
          <cx:pt idx="14640">0</cx:pt>
          <cx:pt idx="14641">0</cx:pt>
          <cx:pt idx="14642">0</cx:pt>
          <cx:pt idx="14643">0</cx:pt>
          <cx:pt idx="14644">999.5</cx:pt>
          <cx:pt idx="14645">0</cx:pt>
          <cx:pt idx="14646">0</cx:pt>
          <cx:pt idx="14647">0</cx:pt>
          <cx:pt idx="14648">459.26999999999998</cx:pt>
          <cx:pt idx="14649">0</cx:pt>
          <cx:pt idx="14650">0</cx:pt>
          <cx:pt idx="14651">0</cx:pt>
          <cx:pt idx="14652">0</cx:pt>
          <cx:pt idx="14653">0</cx:pt>
          <cx:pt idx="14654">188.66</cx:pt>
          <cx:pt idx="14655">0</cx:pt>
          <cx:pt idx="14656">302.43000000000001</cx:pt>
          <cx:pt idx="14657">0</cx:pt>
          <cx:pt idx="14658">0</cx:pt>
          <cx:pt idx="14659">0</cx:pt>
          <cx:pt idx="14660">0</cx:pt>
          <cx:pt idx="14661">400</cx:pt>
          <cx:pt idx="14662">5347.5</cx:pt>
          <cx:pt idx="14663">0</cx:pt>
          <cx:pt idx="14664">0</cx:pt>
          <cx:pt idx="14665">0</cx:pt>
          <cx:pt idx="14666">2995</cx:pt>
          <cx:pt idx="14667">0</cx:pt>
          <cx:pt idx="14668">0</cx:pt>
          <cx:pt idx="14669">0</cx:pt>
          <cx:pt idx="14670">0</cx:pt>
          <cx:pt idx="14671">0</cx:pt>
          <cx:pt idx="14672">0</cx:pt>
          <cx:pt idx="14673">758</cx:pt>
          <cx:pt idx="14674">0</cx:pt>
          <cx:pt idx="14675">0</cx:pt>
          <cx:pt idx="14676">0</cx:pt>
          <cx:pt idx="14677">3000.4000000000001</cx:pt>
          <cx:pt idx="14678">0</cx:pt>
          <cx:pt idx="14679">0</cx:pt>
          <cx:pt idx="14680">0</cx:pt>
          <cx:pt idx="14681">1395</cx:pt>
          <cx:pt idx="14682">0</cx:pt>
          <cx:pt idx="14683">0</cx:pt>
          <cx:pt idx="14684">0</cx:pt>
          <cx:pt idx="14685">0</cx:pt>
          <cx:pt idx="14686">0</cx:pt>
          <cx:pt idx="14687">0</cx:pt>
          <cx:pt idx="14688">0</cx:pt>
          <cx:pt idx="14689">0</cx:pt>
          <cx:pt idx="14690">3735.5</cx:pt>
          <cx:pt idx="14691">0</cx:pt>
          <cx:pt idx="14692">750</cx:pt>
          <cx:pt idx="14693">0</cx:pt>
          <cx:pt idx="14694">0</cx:pt>
          <cx:pt idx="14695">0</cx:pt>
          <cx:pt idx="14696">1000</cx:pt>
          <cx:pt idx="14697">0</cx:pt>
          <cx:pt idx="14698">0</cx:pt>
          <cx:pt idx="14699">0</cx:pt>
          <cx:pt idx="14700">0</cx:pt>
          <cx:pt idx="14701">0</cx:pt>
          <cx:pt idx="14702">0</cx:pt>
          <cx:pt idx="14703">1944.24</cx:pt>
          <cx:pt idx="14704">0</cx:pt>
          <cx:pt idx="14705">0</cx:pt>
          <cx:pt idx="14706">0</cx:pt>
          <cx:pt idx="14707">4926.5100000000002</cx:pt>
          <cx:pt idx="14708">750</cx:pt>
          <cx:pt idx="14709">0</cx:pt>
          <cx:pt idx="14710">2264.0900000000001</cx:pt>
          <cx:pt idx="14711">0</cx:pt>
          <cx:pt idx="14712">499.30000000000001</cx:pt>
          <cx:pt idx="14713">0</cx:pt>
          <cx:pt idx="14714">1002.73</cx:pt>
          <cx:pt idx="14715">0</cx:pt>
          <cx:pt idx="14716">853.75</cx:pt>
          <cx:pt idx="14717">0</cx:pt>
          <cx:pt idx="14718">0</cx:pt>
          <cx:pt idx="14719">0</cx:pt>
          <cx:pt idx="14720">4055.8899999999999</cx:pt>
          <cx:pt idx="14721">1800</cx:pt>
          <cx:pt idx="14722">1304.5999999999999</cx:pt>
          <cx:pt idx="14723">0</cx:pt>
          <cx:pt idx="14724">0</cx:pt>
          <cx:pt idx="14725">0</cx:pt>
          <cx:pt idx="14726">100</cx:pt>
          <cx:pt idx="14727">0</cx:pt>
          <cx:pt idx="14728">0</cx:pt>
          <cx:pt idx="14729">0</cx:pt>
          <cx:pt idx="14730">0</cx:pt>
          <cx:pt idx="14731">612.08000000000004</cx:pt>
          <cx:pt idx="14732">0</cx:pt>
          <cx:pt idx="14733">0</cx:pt>
          <cx:pt idx="14734">0</cx:pt>
          <cx:pt idx="14735">0</cx:pt>
          <cx:pt idx="14736">5</cx:pt>
          <cx:pt idx="14737">468.75</cx:pt>
          <cx:pt idx="14738">0</cx:pt>
          <cx:pt idx="14739">0</cx:pt>
          <cx:pt idx="14740">0</cx:pt>
          <cx:pt idx="14741">3034.9000000000001</cx:pt>
          <cx:pt idx="14742">0</cx:pt>
          <cx:pt idx="14743">0</cx:pt>
          <cx:pt idx="14744">9978.3899999999994</cx:pt>
          <cx:pt idx="14745">0</cx:pt>
          <cx:pt idx="14746">0</cx:pt>
          <cx:pt idx="14747">400</cx:pt>
          <cx:pt idx="14748">0</cx:pt>
          <cx:pt idx="14749">0</cx:pt>
          <cx:pt idx="14750">0</cx:pt>
          <cx:pt idx="14751">415.49000000000001</cx:pt>
          <cx:pt idx="14752">0</cx:pt>
          <cx:pt idx="14753">0</cx:pt>
          <cx:pt idx="14754">0</cx:pt>
          <cx:pt idx="14755">0</cx:pt>
          <cx:pt idx="14756">0</cx:pt>
          <cx:pt idx="14757">0</cx:pt>
          <cx:pt idx="14758">0</cx:pt>
          <cx:pt idx="14759">0</cx:pt>
          <cx:pt idx="14760">0</cx:pt>
          <cx:pt idx="14761">0</cx:pt>
          <cx:pt idx="14762">77.5</cx:pt>
          <cx:pt idx="14763">0</cx:pt>
          <cx:pt idx="14764">0</cx:pt>
          <cx:pt idx="14765">0</cx:pt>
          <cx:pt idx="14766">0</cx:pt>
          <cx:pt idx="14767">0</cx:pt>
          <cx:pt idx="14768">0</cx:pt>
          <cx:pt idx="14769">0</cx:pt>
          <cx:pt idx="14770">0</cx:pt>
          <cx:pt idx="14771">0</cx:pt>
          <cx:pt idx="14772">0</cx:pt>
          <cx:pt idx="14773">0</cx:pt>
          <cx:pt idx="14774">432.48000000000002</cx:pt>
          <cx:pt idx="14775">173</cx:pt>
          <cx:pt idx="14776">9998.4200000000001</cx:pt>
          <cx:pt idx="14777">0</cx:pt>
          <cx:pt idx="14778">0</cx:pt>
          <cx:pt idx="14779">0</cx:pt>
          <cx:pt idx="14780">0</cx:pt>
          <cx:pt idx="14781">0</cx:pt>
          <cx:pt idx="14782">0</cx:pt>
          <cx:pt idx="14783">0</cx:pt>
          <cx:pt idx="14784">663.35000000000002</cx:pt>
          <cx:pt idx="14785">0</cx:pt>
          <cx:pt idx="14786">1125</cx:pt>
          <cx:pt idx="14787">0</cx:pt>
          <cx:pt idx="14788">0</cx:pt>
          <cx:pt idx="14789">1132.1600000000001</cx:pt>
          <cx:pt idx="14790">997.10000000000002</cx:pt>
          <cx:pt idx="14791">0</cx:pt>
          <cx:pt idx="14792">0</cx:pt>
          <cx:pt idx="14793">0</cx:pt>
          <cx:pt idx="14794">0</cx:pt>
          <cx:pt idx="14795">0</cx:pt>
          <cx:pt idx="14796">0</cx:pt>
          <cx:pt idx="14797">0</cx:pt>
          <cx:pt idx="14798">0</cx:pt>
          <cx:pt idx="14799">500</cx:pt>
          <cx:pt idx="14800">0</cx:pt>
          <cx:pt idx="14801">0</cx:pt>
          <cx:pt idx="14802">0</cx:pt>
          <cx:pt idx="14803">0</cx:pt>
          <cx:pt idx="14804">0</cx:pt>
          <cx:pt idx="14805">0</cx:pt>
          <cx:pt idx="14806">0</cx:pt>
          <cx:pt idx="14807">0</cx:pt>
          <cx:pt idx="14808">0</cx:pt>
          <cx:pt idx="14809">0</cx:pt>
          <cx:pt idx="14810">0</cx:pt>
          <cx:pt idx="14811">1743.75</cx:pt>
          <cx:pt idx="14812">0</cx:pt>
          <cx:pt idx="14813">0</cx:pt>
          <cx:pt idx="14814">0</cx:pt>
          <cx:pt idx="14815">0</cx:pt>
          <cx:pt idx="14816">0</cx:pt>
          <cx:pt idx="14817">0</cx:pt>
          <cx:pt idx="14818">0</cx:pt>
          <cx:pt idx="14819">0</cx:pt>
          <cx:pt idx="14820">0</cx:pt>
          <cx:pt idx="14821">0</cx:pt>
          <cx:pt idx="14822">0</cx:pt>
          <cx:pt idx="14823">0</cx:pt>
          <cx:pt idx="14824">0</cx:pt>
          <cx:pt idx="14825">459.26999999999998</cx:pt>
          <cx:pt idx="14826">0</cx:pt>
          <cx:pt idx="14827">0</cx:pt>
          <cx:pt idx="14828">0</cx:pt>
          <cx:pt idx="14829">0</cx:pt>
          <cx:pt idx="14830">0</cx:pt>
          <cx:pt idx="14831">0</cx:pt>
          <cx:pt idx="14832">0</cx:pt>
          <cx:pt idx="14833">0</cx:pt>
          <cx:pt idx="14834">0</cx:pt>
          <cx:pt idx="14835">0</cx:pt>
          <cx:pt idx="14836">0</cx:pt>
          <cx:pt idx="14837">0</cx:pt>
          <cx:pt idx="14838">0</cx:pt>
          <cx:pt idx="14839">0</cx:pt>
          <cx:pt idx="14840">0</cx:pt>
          <cx:pt idx="14841">0</cx:pt>
          <cx:pt idx="14842">0</cx:pt>
          <cx:pt idx="14843">0</cx:pt>
          <cx:pt idx="14844">0</cx:pt>
          <cx:pt idx="14845">0</cx:pt>
          <cx:pt idx="14846">0</cx:pt>
          <cx:pt idx="14847">0</cx:pt>
          <cx:pt idx="14848">0</cx:pt>
          <cx:pt idx="14849">0</cx:pt>
          <cx:pt idx="14850">0</cx:pt>
          <cx:pt idx="14851">0</cx:pt>
          <cx:pt idx="14852">0</cx:pt>
          <cx:pt idx="14853">0</cx:pt>
          <cx:pt idx="14854">0</cx:pt>
          <cx:pt idx="14855">0</cx:pt>
          <cx:pt idx="14856">0</cx:pt>
          <cx:pt idx="14857">0</cx:pt>
          <cx:pt idx="14858">0</cx:pt>
          <cx:pt idx="14859">0</cx:pt>
          <cx:pt idx="14860">0</cx:pt>
          <cx:pt idx="14861">0</cx:pt>
          <cx:pt idx="14862">0</cx:pt>
          <cx:pt idx="14863">0</cx:pt>
          <cx:pt idx="14864">0</cx:pt>
          <cx:pt idx="14865">0</cx:pt>
          <cx:pt idx="14866">0</cx:pt>
          <cx:pt idx="14867">0</cx:pt>
          <cx:pt idx="14868">0</cx:pt>
          <cx:pt idx="14869">0</cx:pt>
          <cx:pt idx="14870">608.72000000000003</cx:pt>
          <cx:pt idx="14871">488.33999999999997</cx:pt>
          <cx:pt idx="14872">300</cx:pt>
          <cx:pt idx="14873">2528.3699999999999</cx:pt>
          <cx:pt idx="14874">0</cx:pt>
          <cx:pt idx="14875">0</cx:pt>
          <cx:pt idx="14876">749.40999999999997</cx:pt>
          <cx:pt idx="14877">0</cx:pt>
          <cx:pt idx="14878">0</cx:pt>
          <cx:pt idx="14879">0</cx:pt>
          <cx:pt idx="14880">0</cx:pt>
          <cx:pt idx="14881">0</cx:pt>
          <cx:pt idx="14882">0</cx:pt>
          <cx:pt idx="14883">0</cx:pt>
          <cx:pt idx="14884">0</cx:pt>
          <cx:pt idx="14885">1014.0700000000001</cx:pt>
          <cx:pt idx="14886">4962.0100000000002</cx:pt>
          <cx:pt idx="14887">0</cx:pt>
          <cx:pt idx="14888">0</cx:pt>
          <cx:pt idx="14889">0</cx:pt>
          <cx:pt idx="14890">0</cx:pt>
          <cx:pt idx="14891">0</cx:pt>
          <cx:pt idx="14892">0</cx:pt>
          <cx:pt idx="14893">0</cx:pt>
          <cx:pt idx="14894">0</cx:pt>
          <cx:pt idx="14895">0</cx:pt>
          <cx:pt idx="14896">1708.0999999999999</cx:pt>
          <cx:pt idx="14897">0</cx:pt>
          <cx:pt idx="14898">0</cx:pt>
          <cx:pt idx="14899">0</cx:pt>
          <cx:pt idx="14900">0</cx:pt>
          <cx:pt idx="14901">0</cx:pt>
          <cx:pt idx="14902">0</cx:pt>
          <cx:pt idx="14903">0</cx:pt>
          <cx:pt idx="14904">0</cx:pt>
          <cx:pt idx="14905">0</cx:pt>
          <cx:pt idx="14906">1622</cx:pt>
          <cx:pt idx="14907">0</cx:pt>
          <cx:pt idx="14908">0</cx:pt>
          <cx:pt idx="14909">0</cx:pt>
          <cx:pt idx="14910">0</cx:pt>
          <cx:pt idx="14911">0</cx:pt>
          <cx:pt idx="14912">0</cx:pt>
          <cx:pt idx="14913">0</cx:pt>
          <cx:pt idx="14914">0</cx:pt>
          <cx:pt idx="14915">0</cx:pt>
          <cx:pt idx="14916">0</cx:pt>
          <cx:pt idx="14917">0</cx:pt>
          <cx:pt idx="14918">0</cx:pt>
          <cx:pt idx="14919">753.88999999999999</cx:pt>
          <cx:pt idx="14920">0</cx:pt>
          <cx:pt idx="14921">0</cx:pt>
          <cx:pt idx="14922">0</cx:pt>
          <cx:pt idx="14923">0</cx:pt>
          <cx:pt idx="14924">0</cx:pt>
          <cx:pt idx="14925">2000</cx:pt>
          <cx:pt idx="14926">0</cx:pt>
          <cx:pt idx="14927">0</cx:pt>
          <cx:pt idx="14928">0</cx:pt>
          <cx:pt idx="14929">0</cx:pt>
          <cx:pt idx="14930">2070.4699999999998</cx:pt>
          <cx:pt idx="14931">0</cx:pt>
          <cx:pt idx="14932">0</cx:pt>
          <cx:pt idx="14933">0</cx:pt>
          <cx:pt idx="14934">0</cx:pt>
          <cx:pt idx="14935">0</cx:pt>
          <cx:pt idx="14936">0</cx:pt>
          <cx:pt idx="14937">0</cx:pt>
          <cx:pt idx="14938">0</cx:pt>
          <cx:pt idx="14939">0</cx:pt>
          <cx:pt idx="14940">0</cx:pt>
          <cx:pt idx="14941">0</cx:pt>
          <cx:pt idx="14942">0</cx:pt>
          <cx:pt idx="14943">0</cx:pt>
          <cx:pt idx="14944">0</cx:pt>
          <cx:pt idx="14945">0</cx:pt>
          <cx:pt idx="14946">0</cx:pt>
          <cx:pt idx="14947">0</cx:pt>
          <cx:pt idx="14948">0</cx:pt>
          <cx:pt idx="14949">0</cx:pt>
          <cx:pt idx="14950">0</cx:pt>
          <cx:pt idx="14951">0</cx:pt>
          <cx:pt idx="14952">0</cx:pt>
          <cx:pt idx="14953">0</cx:pt>
          <cx:pt idx="14954">0</cx:pt>
          <cx:pt idx="14955">612.93000000000006</cx:pt>
          <cx:pt idx="14956">0</cx:pt>
          <cx:pt idx="14957">0</cx:pt>
          <cx:pt idx="14958">0</cx:pt>
          <cx:pt idx="14959">0</cx:pt>
          <cx:pt idx="14960">526.22000000000003</cx:pt>
          <cx:pt idx="14961">0</cx:pt>
          <cx:pt idx="14962">0</cx:pt>
          <cx:pt idx="14963">0</cx:pt>
          <cx:pt idx="14964">0</cx:pt>
          <cx:pt idx="14965">0</cx:pt>
          <cx:pt idx="14966">465</cx:pt>
          <cx:pt idx="14967">0</cx:pt>
          <cx:pt idx="14968">0</cx:pt>
          <cx:pt idx="14969">0</cx:pt>
          <cx:pt idx="14970">0</cx:pt>
          <cx:pt idx="14971">348.75</cx:pt>
          <cx:pt idx="14972">0</cx:pt>
          <cx:pt idx="14973">0</cx:pt>
          <cx:pt idx="14974">0</cx:pt>
          <cx:pt idx="14975">0</cx:pt>
          <cx:pt idx="14976">0</cx:pt>
          <cx:pt idx="14977">0</cx:pt>
          <cx:pt idx="14978">0</cx:pt>
          <cx:pt idx="14979">0</cx:pt>
          <cx:pt idx="14980">773.91999999999996</cx:pt>
          <cx:pt idx="14981">0</cx:pt>
          <cx:pt idx="14982">0</cx:pt>
          <cx:pt idx="14983">0</cx:pt>
          <cx:pt idx="14984">3070.4699999999998</cx:pt>
          <cx:pt idx="14985">0</cx:pt>
          <cx:pt idx="14986">0</cx:pt>
          <cx:pt idx="14987">0</cx:pt>
          <cx:pt idx="14988">0</cx:pt>
          <cx:pt idx="14989">0</cx:pt>
          <cx:pt idx="14990">0</cx:pt>
          <cx:pt idx="14991">487.99000000000001</cx:pt>
          <cx:pt idx="14992">0</cx:pt>
          <cx:pt idx="14993">0</cx:pt>
          <cx:pt idx="14994">0</cx:pt>
          <cx:pt idx="14995">0</cx:pt>
          <cx:pt idx="14996">0</cx:pt>
          <cx:pt idx="14997">0</cx:pt>
          <cx:pt idx="14998">0</cx:pt>
          <cx:pt idx="14999">0</cx:pt>
          <cx:pt idx="15000">294.93000000000001</cx:pt>
          <cx:pt idx="15001">0</cx:pt>
          <cx:pt idx="15002">0</cx:pt>
          <cx:pt idx="15003">177.27000000000001</cx:pt>
          <cx:pt idx="15004">0</cx:pt>
          <cx:pt idx="15005">0</cx:pt>
          <cx:pt idx="15006">0</cx:pt>
          <cx:pt idx="15007">0</cx:pt>
          <cx:pt idx="15008">0</cx:pt>
          <cx:pt idx="15009">0</cx:pt>
          <cx:pt idx="15010">0</cx:pt>
          <cx:pt idx="15011">0</cx:pt>
          <cx:pt idx="15012">0</cx:pt>
          <cx:pt idx="15013">0</cx:pt>
          <cx:pt idx="15014">0</cx:pt>
          <cx:pt idx="15015">0</cx:pt>
          <cx:pt idx="15016">0</cx:pt>
          <cx:pt idx="15017">0</cx:pt>
          <cx:pt idx="15018">0</cx:pt>
          <cx:pt idx="15019">0</cx:pt>
          <cx:pt idx="15020">0</cx:pt>
          <cx:pt idx="15021">0</cx:pt>
          <cx:pt idx="15022">0</cx:pt>
          <cx:pt idx="15023">0</cx:pt>
          <cx:pt idx="15024">0</cx:pt>
          <cx:pt idx="15025">0</cx:pt>
          <cx:pt idx="15026">0</cx:pt>
          <cx:pt idx="15027">0</cx:pt>
          <cx:pt idx="15028">0</cx:pt>
          <cx:pt idx="15029">0</cx:pt>
          <cx:pt idx="15030">0</cx:pt>
          <cx:pt idx="15031">364.37</cx:pt>
          <cx:pt idx="15032">0</cx:pt>
          <cx:pt idx="15033">0</cx:pt>
          <cx:pt idx="15034">0</cx:pt>
          <cx:pt idx="15035">0</cx:pt>
          <cx:pt idx="15036">0</cx:pt>
          <cx:pt idx="15037">11</cx:pt>
          <cx:pt idx="15038">0</cx:pt>
          <cx:pt idx="15039">0</cx:pt>
          <cx:pt idx="15040">0</cx:pt>
          <cx:pt idx="15041">0</cx:pt>
          <cx:pt idx="15042">0</cx:pt>
          <cx:pt idx="15043">351.56</cx:pt>
          <cx:pt idx="15044">0</cx:pt>
          <cx:pt idx="15045">0</cx:pt>
          <cx:pt idx="15046">0</cx:pt>
          <cx:pt idx="15047">0</cx:pt>
          <cx:pt idx="15048">324.20999999999998</cx:pt>
          <cx:pt idx="15049">0</cx:pt>
          <cx:pt idx="15050">0</cx:pt>
          <cx:pt idx="15051">1979.7</cx:pt>
          <cx:pt idx="15052">0</cx:pt>
          <cx:pt idx="15053">0</cx:pt>
          <cx:pt idx="15054">0</cx:pt>
          <cx:pt idx="15055">552.59999999999991</cx:pt>
          <cx:pt idx="15056">0</cx:pt>
          <cx:pt idx="15057">0</cx:pt>
          <cx:pt idx="15058">0</cx:pt>
          <cx:pt idx="15059">0</cx:pt>
          <cx:pt idx="15060">0</cx:pt>
          <cx:pt idx="15061">0</cx:pt>
          <cx:pt idx="15062">0</cx:pt>
          <cx:pt idx="15063">0</cx:pt>
          <cx:pt idx="15064">0</cx:pt>
          <cx:pt idx="15065">0</cx:pt>
          <cx:pt idx="15066">0</cx:pt>
          <cx:pt idx="15067">0</cx:pt>
          <cx:pt idx="15068">0</cx:pt>
          <cx:pt idx="15069">0</cx:pt>
          <cx:pt idx="15070">1000</cx:pt>
          <cx:pt idx="15071">0</cx:pt>
          <cx:pt idx="15072">0</cx:pt>
          <cx:pt idx="15073">0</cx:pt>
          <cx:pt idx="15074">0</cx:pt>
          <cx:pt idx="15075">0</cx:pt>
          <cx:pt idx="15076">3000</cx:pt>
          <cx:pt idx="15077">0</cx:pt>
          <cx:pt idx="15078">0</cx:pt>
          <cx:pt idx="15079">0</cx:pt>
          <cx:pt idx="15080">7439.6199999999999</cx:pt>
          <cx:pt idx="15081">0</cx:pt>
          <cx:pt idx="15082">998.07000000000005</cx:pt>
          <cx:pt idx="15083">0</cx:pt>
          <cx:pt idx="15084">0</cx:pt>
          <cx:pt idx="15085">0</cx:pt>
          <cx:pt idx="15086">2500</cx:pt>
          <cx:pt idx="15087">0</cx:pt>
          <cx:pt idx="15088">0</cx:pt>
          <cx:pt idx="15089">0</cx:pt>
          <cx:pt idx="15090">0</cx:pt>
          <cx:pt idx="15091">0</cx:pt>
          <cx:pt idx="15092">37.850000000000001</cx:pt>
          <cx:pt idx="15093">0</cx:pt>
          <cx:pt idx="15094">1000</cx:pt>
          <cx:pt idx="15095">428.26999999999998</cx:pt>
          <cx:pt idx="15096">0</cx:pt>
          <cx:pt idx="15097">0</cx:pt>
          <cx:pt idx="15098">0</cx:pt>
          <cx:pt idx="15099">0</cx:pt>
          <cx:pt idx="15100">461.25</cx:pt>
          <cx:pt idx="15101">0</cx:pt>
          <cx:pt idx="15102">0</cx:pt>
          <cx:pt idx="15103">500</cx:pt>
          <cx:pt idx="15104">0</cx:pt>
          <cx:pt idx="15105">287.94</cx:pt>
          <cx:pt idx="15106">0</cx:pt>
          <cx:pt idx="15107">0</cx:pt>
          <cx:pt idx="15108">0</cx:pt>
          <cx:pt idx="15109">0</cx:pt>
          <cx:pt idx="15110">0</cx:pt>
          <cx:pt idx="15111">0</cx:pt>
          <cx:pt idx="15112">0</cx:pt>
          <cx:pt idx="15113">0</cx:pt>
          <cx:pt idx="15114">0</cx:pt>
          <cx:pt idx="15115">0</cx:pt>
          <cx:pt idx="15116">0</cx:pt>
          <cx:pt idx="15117">0</cx:pt>
          <cx:pt idx="15118">0</cx:pt>
          <cx:pt idx="15119">0</cx:pt>
          <cx:pt idx="15120">0</cx:pt>
          <cx:pt idx="15121">0</cx:pt>
          <cx:pt idx="15122">4991.1899999999996</cx:pt>
          <cx:pt idx="15123">2981.48</cx:pt>
          <cx:pt idx="15124">0</cx:pt>
          <cx:pt idx="15125">0</cx:pt>
          <cx:pt idx="15126">0</cx:pt>
          <cx:pt idx="15127">0</cx:pt>
          <cx:pt idx="15128">0</cx:pt>
          <cx:pt idx="15129">0</cx:pt>
          <cx:pt idx="15130">0</cx:pt>
          <cx:pt idx="15131">0</cx:pt>
          <cx:pt idx="15132">0</cx:pt>
          <cx:pt idx="15133">0</cx:pt>
          <cx:pt idx="15134">0</cx:pt>
          <cx:pt idx="15135">0</cx:pt>
          <cx:pt idx="15136">0</cx:pt>
          <cx:pt idx="15137">0</cx:pt>
          <cx:pt idx="15138">112.5</cx:pt>
          <cx:pt idx="15139">0</cx:pt>
          <cx:pt idx="15140">468.75</cx:pt>
          <cx:pt idx="15141">0</cx:pt>
          <cx:pt idx="15142">0</cx:pt>
          <cx:pt idx="15143">0</cx:pt>
          <cx:pt idx="15144">0</cx:pt>
          <cx:pt idx="15145">0</cx:pt>
          <cx:pt idx="15146">0</cx:pt>
          <cx:pt idx="15147">0</cx:pt>
          <cx:pt idx="15148">0</cx:pt>
          <cx:pt idx="15149">0</cx:pt>
          <cx:pt idx="15150">0</cx:pt>
          <cx:pt idx="15151">756.63999999999999</cx:pt>
          <cx:pt idx="15152">225</cx:pt>
          <cx:pt idx="15153">0</cx:pt>
          <cx:pt idx="15154">0</cx:pt>
          <cx:pt idx="15155">0</cx:pt>
          <cx:pt idx="15156">0</cx:pt>
          <cx:pt idx="15157">0</cx:pt>
          <cx:pt idx="15158">885.99000000000001</cx:pt>
          <cx:pt idx="15159">0</cx:pt>
          <cx:pt idx="15160">0</cx:pt>
          <cx:pt idx="15161">0</cx:pt>
          <cx:pt idx="15162">0</cx:pt>
          <cx:pt idx="15163">0</cx:pt>
          <cx:pt idx="15164">0</cx:pt>
          <cx:pt idx="15165">0</cx:pt>
          <cx:pt idx="15166">0</cx:pt>
          <cx:pt idx="15167">1.29</cx:pt>
          <cx:pt idx="15168">0</cx:pt>
          <cx:pt idx="15169">0</cx:pt>
          <cx:pt idx="15170">0</cx:pt>
          <cx:pt idx="15171">0</cx:pt>
          <cx:pt idx="15172">482.52999999999997</cx:pt>
          <cx:pt idx="15173">0</cx:pt>
          <cx:pt idx="15174">0</cx:pt>
          <cx:pt idx="15175">1340.27</cx:pt>
          <cx:pt idx="15176">0</cx:pt>
          <cx:pt idx="15177">0</cx:pt>
          <cx:pt idx="15178">0</cx:pt>
          <cx:pt idx="15179">0</cx:pt>
          <cx:pt idx="15180">0</cx:pt>
          <cx:pt idx="15181">0</cx:pt>
          <cx:pt idx="15182">0</cx:pt>
          <cx:pt idx="15183">0</cx:pt>
          <cx:pt idx="15184">0</cx:pt>
          <cx:pt idx="15185">0</cx:pt>
          <cx:pt idx="15186">41</cx:pt>
          <cx:pt idx="15187">0</cx:pt>
          <cx:pt idx="15188">0</cx:pt>
          <cx:pt idx="15189">0</cx:pt>
          <cx:pt idx="15190">0</cx:pt>
          <cx:pt idx="15191">0</cx:pt>
          <cx:pt idx="15192">0</cx:pt>
          <cx:pt idx="15193">2522.7800000000002</cx:pt>
          <cx:pt idx="15194">0</cx:pt>
          <cx:pt idx="15195">0</cx:pt>
          <cx:pt idx="15196">450</cx:pt>
          <cx:pt idx="15197">0</cx:pt>
          <cx:pt idx="15198">542.5</cx:pt>
          <cx:pt idx="15199">0</cx:pt>
          <cx:pt idx="15200">0</cx:pt>
          <cx:pt idx="15201">0</cx:pt>
          <cx:pt idx="15202">1584</cx:pt>
          <cx:pt idx="15203">0</cx:pt>
          <cx:pt idx="15204">0</cx:pt>
          <cx:pt idx="15205">1422.3900000000001</cx:pt>
          <cx:pt idx="15206">0</cx:pt>
          <cx:pt idx="15207">0</cx:pt>
          <cx:pt idx="15208">0</cx:pt>
          <cx:pt idx="15209">0</cx:pt>
          <cx:pt idx="15210">0</cx:pt>
          <cx:pt idx="15211">0</cx:pt>
          <cx:pt idx="15212">0</cx:pt>
          <cx:pt idx="15213">0</cx:pt>
          <cx:pt idx="15214">0</cx:pt>
          <cx:pt idx="15215">0</cx:pt>
          <cx:pt idx="15216">0</cx:pt>
          <cx:pt idx="15217">0</cx:pt>
          <cx:pt idx="15218">4842.8299999999999</cx:pt>
          <cx:pt idx="15219">0</cx:pt>
          <cx:pt idx="15220">0</cx:pt>
          <cx:pt idx="15221">1174.8699999999999</cx:pt>
          <cx:pt idx="15222">0</cx:pt>
          <cx:pt idx="15223">0</cx:pt>
          <cx:pt idx="15224">1501.3099999999999</cx:pt>
          <cx:pt idx="15225">0</cx:pt>
          <cx:pt idx="15226">0</cx:pt>
          <cx:pt idx="15227">0</cx:pt>
          <cx:pt idx="15228">0</cx:pt>
          <cx:pt idx="15229">0</cx:pt>
          <cx:pt idx="15230">0</cx:pt>
          <cx:pt idx="15231">0</cx:pt>
          <cx:pt idx="15232">0</cx:pt>
          <cx:pt idx="15233">0</cx:pt>
          <cx:pt idx="15234">0</cx:pt>
          <cx:pt idx="15235">0</cx:pt>
          <cx:pt idx="15236">263.50999999999999</cx:pt>
          <cx:pt idx="15237">0</cx:pt>
          <cx:pt idx="15238">0</cx:pt>
          <cx:pt idx="15239">0</cx:pt>
          <cx:pt idx="15240">0</cx:pt>
          <cx:pt idx="15241">743.12999999999988</cx:pt>
          <cx:pt idx="15242">0</cx:pt>
          <cx:pt idx="15243">0</cx:pt>
          <cx:pt idx="15244">0</cx:pt>
          <cx:pt idx="15245">0</cx:pt>
          <cx:pt idx="15246">0</cx:pt>
          <cx:pt idx="15247">237.91</cx:pt>
          <cx:pt idx="15248">4808.8500000000004</cx:pt>
          <cx:pt idx="15249">0</cx:pt>
          <cx:pt idx="15250">0</cx:pt>
          <cx:pt idx="15251">0</cx:pt>
          <cx:pt idx="15252">0</cx:pt>
          <cx:pt idx="15253">0</cx:pt>
          <cx:pt idx="15254">985.62</cx:pt>
          <cx:pt idx="15255">997.25</cx:pt>
          <cx:pt idx="15256">0</cx:pt>
          <cx:pt idx="15257">0</cx:pt>
          <cx:pt idx="15258">0</cx:pt>
          <cx:pt idx="15259">0</cx:pt>
          <cx:pt idx="15260">0</cx:pt>
          <cx:pt idx="15261">0</cx:pt>
          <cx:pt idx="15262">0</cx:pt>
          <cx:pt idx="15263">0</cx:pt>
          <cx:pt idx="15264">0</cx:pt>
          <cx:pt idx="15265">0</cx:pt>
          <cx:pt idx="15266">0</cx:pt>
          <cx:pt idx="15267">0</cx:pt>
          <cx:pt idx="15268">499.39999999999998</cx:pt>
          <cx:pt idx="15269">0</cx:pt>
          <cx:pt idx="15270">0</cx:pt>
          <cx:pt idx="15271">0</cx:pt>
          <cx:pt idx="15272">0</cx:pt>
          <cx:pt idx="15273">0</cx:pt>
          <cx:pt idx="15274">0</cx:pt>
          <cx:pt idx="15275">371.68000000000001</cx:pt>
          <cx:pt idx="15276">0</cx:pt>
          <cx:pt idx="15277">0</cx:pt>
          <cx:pt idx="15278">0</cx:pt>
          <cx:pt idx="15279">0</cx:pt>
          <cx:pt idx="15280">0</cx:pt>
          <cx:pt idx="15281">0</cx:pt>
          <cx:pt idx="15282">0</cx:pt>
          <cx:pt idx="15283">0</cx:pt>
          <cx:pt idx="15284">0</cx:pt>
          <cx:pt idx="15285">0</cx:pt>
          <cx:pt idx="15286">0</cx:pt>
          <cx:pt idx="15287">0</cx:pt>
          <cx:pt idx="15288">0</cx:pt>
          <cx:pt idx="15289">0</cx:pt>
          <cx:pt idx="15290">0</cx:pt>
          <cx:pt idx="15291">0</cx:pt>
          <cx:pt idx="15292">0</cx:pt>
          <cx:pt idx="15293">0</cx:pt>
          <cx:pt idx="15294">0</cx:pt>
          <cx:pt idx="15295">0</cx:pt>
          <cx:pt idx="15296">0</cx:pt>
          <cx:pt idx="15297">1627.5</cx:pt>
          <cx:pt idx="15298">0</cx:pt>
          <cx:pt idx="15299">0</cx:pt>
          <cx:pt idx="15300">0</cx:pt>
          <cx:pt idx="15301">0</cx:pt>
          <cx:pt idx="15302">0</cx:pt>
          <cx:pt idx="15303">0</cx:pt>
          <cx:pt idx="15304">0</cx:pt>
          <cx:pt idx="15305">0</cx:pt>
          <cx:pt idx="15306">0</cx:pt>
          <cx:pt idx="15307">0</cx:pt>
          <cx:pt idx="15308">387.5</cx:pt>
          <cx:pt idx="15309">6049.3400000000001</cx:pt>
          <cx:pt idx="15310">499.76999999999998</cx:pt>
          <cx:pt idx="15311">975.53999999999996</cx:pt>
          <cx:pt idx="15312">50</cx:pt>
          <cx:pt idx="15313">0</cx:pt>
          <cx:pt idx="15314">0</cx:pt>
          <cx:pt idx="15315">2417.5500000000002</cx:pt>
          <cx:pt idx="15316">0</cx:pt>
          <cx:pt idx="15317">0</cx:pt>
          <cx:pt idx="15318">0</cx:pt>
          <cx:pt idx="15319">0</cx:pt>
          <cx:pt idx="15320">3983.8200000000002</cx:pt>
          <cx:pt idx="15321">0</cx:pt>
          <cx:pt idx="15322">0</cx:pt>
          <cx:pt idx="15323">0</cx:pt>
          <cx:pt idx="15324">0</cx:pt>
          <cx:pt idx="15325">0</cx:pt>
          <cx:pt idx="15326">0</cx:pt>
          <cx:pt idx="15327">0</cx:pt>
          <cx:pt idx="15328">0</cx:pt>
          <cx:pt idx="15329">0</cx:pt>
          <cx:pt idx="15330">0</cx:pt>
          <cx:pt idx="15331">0</cx:pt>
          <cx:pt idx="15332">0</cx:pt>
          <cx:pt idx="15333">0</cx:pt>
          <cx:pt idx="15334">0</cx:pt>
          <cx:pt idx="15335">955.46000000000004</cx:pt>
          <cx:pt idx="15336">0</cx:pt>
          <cx:pt idx="15337">0</cx:pt>
          <cx:pt idx="15338">0</cx:pt>
          <cx:pt idx="15339">0</cx:pt>
          <cx:pt idx="15340">0</cx:pt>
          <cx:pt idx="15341">0</cx:pt>
          <cx:pt idx="15342">0</cx:pt>
          <cx:pt idx="15343">147.66999999999999</cx:pt>
          <cx:pt idx="15344">0</cx:pt>
          <cx:pt idx="15345">0</cx:pt>
          <cx:pt idx="15346">4479.5200000000004</cx:pt>
          <cx:pt idx="15347">0</cx:pt>
          <cx:pt idx="15348">0</cx:pt>
          <cx:pt idx="15349">0</cx:pt>
          <cx:pt idx="15350">0</cx:pt>
          <cx:pt idx="15351">0</cx:pt>
          <cx:pt idx="15352">499.60000000000002</cx:pt>
          <cx:pt idx="15353">0</cx:pt>
          <cx:pt idx="15354">999.38</cx:pt>
          <cx:pt idx="15355">0</cx:pt>
          <cx:pt idx="15356">0</cx:pt>
          <cx:pt idx="15357">0</cx:pt>
          <cx:pt idx="15358">0</cx:pt>
          <cx:pt idx="15359">2099.9899999999998</cx:pt>
          <cx:pt idx="15360">1520.05</cx:pt>
          <cx:pt idx="15361">0</cx:pt>
          <cx:pt idx="15362">0</cx:pt>
          <cx:pt idx="15363">0</cx:pt>
          <cx:pt idx="15364">0</cx:pt>
          <cx:pt idx="15365">0</cx:pt>
          <cx:pt idx="15366">0</cx:pt>
          <cx:pt idx="15367">0</cx:pt>
          <cx:pt idx="15368">0</cx:pt>
          <cx:pt idx="15369">0</cx:pt>
          <cx:pt idx="15370">0</cx:pt>
          <cx:pt idx="15371">0</cx:pt>
          <cx:pt idx="15372">0</cx:pt>
          <cx:pt idx="15373">0</cx:pt>
          <cx:pt idx="15374">4713.6499999999996</cx:pt>
          <cx:pt idx="15375">0</cx:pt>
          <cx:pt idx="15376">0</cx:pt>
          <cx:pt idx="15377">110</cx:pt>
          <cx:pt idx="15378">0</cx:pt>
          <cx:pt idx="15379">0</cx:pt>
          <cx:pt idx="15380">0</cx:pt>
          <cx:pt idx="15381">0</cx:pt>
          <cx:pt idx="15382">0</cx:pt>
          <cx:pt idx="15383">0</cx:pt>
          <cx:pt idx="15384">986.77999999999997</cx:pt>
          <cx:pt idx="15385">0</cx:pt>
          <cx:pt idx="15386">0</cx:pt>
          <cx:pt idx="15387">0</cx:pt>
          <cx:pt idx="15388">193.75</cx:pt>
          <cx:pt idx="15389">0</cx:pt>
          <cx:pt idx="15390">0</cx:pt>
          <cx:pt idx="15391">0</cx:pt>
          <cx:pt idx="15392">0</cx:pt>
          <cx:pt idx="15393">0</cx:pt>
          <cx:pt idx="15394">0</cx:pt>
          <cx:pt idx="15395">0</cx:pt>
          <cx:pt idx="15396">0</cx:pt>
          <cx:pt idx="15397">0</cx:pt>
          <cx:pt idx="15398">402.07999999999998</cx:pt>
          <cx:pt idx="15399">0</cx:pt>
          <cx:pt idx="15400">0</cx:pt>
          <cx:pt idx="15401">0</cx:pt>
          <cx:pt idx="15402">0</cx:pt>
          <cx:pt idx="15403">0</cx:pt>
          <cx:pt idx="15404">638.73000000000002</cx:pt>
          <cx:pt idx="15405">0</cx:pt>
          <cx:pt idx="15406">1866.5</cx:pt>
          <cx:pt idx="15407">0</cx:pt>
          <cx:pt idx="15408">0</cx:pt>
          <cx:pt idx="15409">0</cx:pt>
          <cx:pt idx="15410">30</cx:pt>
          <cx:pt idx="15411">0</cx:pt>
          <cx:pt idx="15412">0</cx:pt>
          <cx:pt idx="15413">0</cx:pt>
          <cx:pt idx="15414">0</cx:pt>
          <cx:pt idx="15415">0</cx:pt>
          <cx:pt idx="15416">0</cx:pt>
          <cx:pt idx="15417">0</cx:pt>
          <cx:pt idx="15418">0</cx:pt>
          <cx:pt idx="15419">0</cx:pt>
          <cx:pt idx="15420">0</cx:pt>
          <cx:pt idx="15421">0</cx:pt>
          <cx:pt idx="15422">0</cx:pt>
          <cx:pt idx="15423">0</cx:pt>
          <cx:pt idx="15424">998.55999999999995</cx:pt>
          <cx:pt idx="15425">480.35000000000002</cx:pt>
          <cx:pt idx="15426">0</cx:pt>
          <cx:pt idx="15427">4634.5</cx:pt>
          <cx:pt idx="15428">8000</cx:pt>
          <cx:pt idx="15429">0</cx:pt>
          <cx:pt idx="15430">0</cx:pt>
          <cx:pt idx="15431">4982.1499999999996</cx:pt>
          <cx:pt idx="15432">400</cx:pt>
          <cx:pt idx="15433">0</cx:pt>
          <cx:pt idx="15434">0</cx:pt>
          <cx:pt idx="15435">0</cx:pt>
          <cx:pt idx="15436">6529.0100000000002</cx:pt>
          <cx:pt idx="15437">0</cx:pt>
          <cx:pt idx="15438">891.25</cx:pt>
          <cx:pt idx="15439">0</cx:pt>
          <cx:pt idx="15440">446.60000000000002</cx:pt>
          <cx:pt idx="15441">0</cx:pt>
          <cx:pt idx="15442">0</cx:pt>
          <cx:pt idx="15443">0</cx:pt>
          <cx:pt idx="15444">0</cx:pt>
          <cx:pt idx="15445">0</cx:pt>
          <cx:pt idx="15446">0</cx:pt>
          <cx:pt idx="15447">0</cx:pt>
          <cx:pt idx="15448">0</cx:pt>
          <cx:pt idx="15449">0</cx:pt>
          <cx:pt idx="15450">700</cx:pt>
          <cx:pt idx="15451">0</cx:pt>
          <cx:pt idx="15452">0</cx:pt>
          <cx:pt idx="15453">4695.6000000000004</cx:pt>
          <cx:pt idx="15454">0</cx:pt>
          <cx:pt idx="15455">450</cx:pt>
          <cx:pt idx="15456">0</cx:pt>
          <cx:pt idx="15457">0</cx:pt>
          <cx:pt idx="15458">0</cx:pt>
          <cx:pt idx="15459">0</cx:pt>
          <cx:pt idx="15460">0</cx:pt>
          <cx:pt idx="15461">0</cx:pt>
          <cx:pt idx="15462">0</cx:pt>
          <cx:pt idx="15463">450</cx:pt>
          <cx:pt idx="15464">0</cx:pt>
          <cx:pt idx="15465">0</cx:pt>
          <cx:pt idx="15466">0</cx:pt>
          <cx:pt idx="15467">2493.9699999999998</cx:pt>
          <cx:pt idx="15468">0</cx:pt>
          <cx:pt idx="15469">0</cx:pt>
          <cx:pt idx="15470">0</cx:pt>
          <cx:pt idx="15471">0</cx:pt>
          <cx:pt idx="15472">0</cx:pt>
          <cx:pt idx="15473">670.82000000000005</cx:pt>
          <cx:pt idx="15474">0</cx:pt>
          <cx:pt idx="15475">0</cx:pt>
          <cx:pt idx="15476">0</cx:pt>
          <cx:pt idx="15477">0</cx:pt>
          <cx:pt idx="15478">0</cx:pt>
          <cx:pt idx="15479">0</cx:pt>
          <cx:pt idx="15480">0</cx:pt>
          <cx:pt idx="15481">0</cx:pt>
          <cx:pt idx="15482">0</cx:pt>
          <cx:pt idx="15483">0</cx:pt>
          <cx:pt idx="15484">0</cx:pt>
          <cx:pt idx="15485">0</cx:pt>
          <cx:pt idx="15486">0</cx:pt>
          <cx:pt idx="15487">0</cx:pt>
          <cx:pt idx="15488">0</cx:pt>
          <cx:pt idx="15489">0</cx:pt>
          <cx:pt idx="15490">0</cx:pt>
          <cx:pt idx="15491">0</cx:pt>
          <cx:pt idx="15492">0</cx:pt>
          <cx:pt idx="15493">0</cx:pt>
          <cx:pt idx="15494">0</cx:pt>
          <cx:pt idx="15495">95.010000000000005</cx:pt>
          <cx:pt idx="15496">0</cx:pt>
          <cx:pt idx="15497">0</cx:pt>
          <cx:pt idx="15498">0</cx:pt>
          <cx:pt idx="15499">0</cx:pt>
          <cx:pt idx="15500">420.80000000000001</cx:pt>
          <cx:pt idx="15501">0</cx:pt>
          <cx:pt idx="15502">0</cx:pt>
          <cx:pt idx="15503">0</cx:pt>
          <cx:pt idx="15504">0</cx:pt>
          <cx:pt idx="15505">983.27999999999997</cx:pt>
          <cx:pt idx="15506">0</cx:pt>
          <cx:pt idx="15507">0</cx:pt>
          <cx:pt idx="15508">0</cx:pt>
          <cx:pt idx="15509">0</cx:pt>
          <cx:pt idx="15510">0</cx:pt>
          <cx:pt idx="15511">0</cx:pt>
          <cx:pt idx="15512">0</cx:pt>
          <cx:pt idx="15513">0</cx:pt>
          <cx:pt idx="15514">964.32000000000005</cx:pt>
          <cx:pt idx="15515">0</cx:pt>
          <cx:pt idx="15516">0</cx:pt>
          <cx:pt idx="15517">0</cx:pt>
          <cx:pt idx="15518">0</cx:pt>
          <cx:pt idx="15519">915</cx:pt>
          <cx:pt idx="15520">0</cx:pt>
          <cx:pt idx="15521">0</cx:pt>
          <cx:pt idx="15522">0</cx:pt>
          <cx:pt idx="15523">0</cx:pt>
          <cx:pt idx="15524">0</cx:pt>
          <cx:pt idx="15525">0</cx:pt>
          <cx:pt idx="15526">0</cx:pt>
          <cx:pt idx="15527">0</cx:pt>
          <cx:pt idx="15528">0</cx:pt>
          <cx:pt idx="15529">0</cx:pt>
          <cx:pt idx="15530">0</cx:pt>
          <cx:pt idx="15531">0</cx:pt>
          <cx:pt idx="15532">0</cx:pt>
          <cx:pt idx="15533">0</cx:pt>
          <cx:pt idx="15534">0</cx:pt>
          <cx:pt idx="15535">0</cx:pt>
          <cx:pt idx="15536">12488.879999999999</cx:pt>
          <cx:pt idx="15537">0</cx:pt>
          <cx:pt idx="15538">0</cx:pt>
          <cx:pt idx="15539">0</cx:pt>
          <cx:pt idx="15540">0</cx:pt>
          <cx:pt idx="15541">500</cx:pt>
          <cx:pt idx="15542">30.84</cx:pt>
          <cx:pt idx="15543">0</cx:pt>
          <cx:pt idx="15544">0</cx:pt>
          <cx:pt idx="15545">0</cx:pt>
          <cx:pt idx="15546">2336.77</cx:pt>
          <cx:pt idx="15547">37.5</cx:pt>
          <cx:pt idx="15548">0</cx:pt>
          <cx:pt idx="15549">0</cx:pt>
          <cx:pt idx="15550">0</cx:pt>
          <cx:pt idx="15551">0</cx:pt>
          <cx:pt idx="15552">548.56999999999994</cx:pt>
          <cx:pt idx="15553">0</cx:pt>
          <cx:pt idx="15554">0</cx:pt>
          <cx:pt idx="15555">0</cx:pt>
          <cx:pt idx="15556">0</cx:pt>
          <cx:pt idx="15557">0</cx:pt>
          <cx:pt idx="15558">0</cx:pt>
          <cx:pt idx="15559">0</cx:pt>
          <cx:pt idx="15560">0</cx:pt>
          <cx:pt idx="15561">0</cx:pt>
          <cx:pt idx="15562">0</cx:pt>
          <cx:pt idx="15563">0</cx:pt>
          <cx:pt idx="15564">0</cx:pt>
          <cx:pt idx="15565">0</cx:pt>
          <cx:pt idx="15566">1643.02</cx:pt>
          <cx:pt idx="15567">0</cx:pt>
          <cx:pt idx="15568">0</cx:pt>
          <cx:pt idx="15569">500</cx:pt>
          <cx:pt idx="15570">1461.72</cx:pt>
          <cx:pt idx="15571">0</cx:pt>
          <cx:pt idx="15572">0</cx:pt>
          <cx:pt idx="15573">0</cx:pt>
          <cx:pt idx="15574">0</cx:pt>
          <cx:pt idx="15575">0</cx:pt>
          <cx:pt idx="15576">0</cx:pt>
          <cx:pt idx="15577">0</cx:pt>
          <cx:pt idx="15578">4877.8699999999999</cx:pt>
          <cx:pt idx="15579">0</cx:pt>
          <cx:pt idx="15580">0</cx:pt>
          <cx:pt idx="15581">726.57000000000005</cx:pt>
          <cx:pt idx="15582">108.47</cx:pt>
          <cx:pt idx="15583">994.75999999999999</cx:pt>
          <cx:pt idx="15584">300.05000000000001</cx:pt>
          <cx:pt idx="15585">0</cx:pt>
          <cx:pt idx="15586">0</cx:pt>
          <cx:pt idx="15587">0</cx:pt>
          <cx:pt idx="15588">0</cx:pt>
          <cx:pt idx="15589">0</cx:pt>
          <cx:pt idx="15590">0</cx:pt>
          <cx:pt idx="15591">0</cx:pt>
          <cx:pt idx="15592">0</cx:pt>
          <cx:pt idx="15593">0</cx:pt>
          <cx:pt idx="15594">0</cx:pt>
          <cx:pt idx="15595">0</cx:pt>
          <cx:pt idx="15596">0</cx:pt>
          <cx:pt idx="15597">468.75</cx:pt>
          <cx:pt idx="15598">0</cx:pt>
          <cx:pt idx="15599">0</cx:pt>
          <cx:pt idx="15600">0</cx:pt>
          <cx:pt idx="15601">1000</cx:pt>
          <cx:pt idx="15602">0</cx:pt>
          <cx:pt idx="15603">0</cx:pt>
          <cx:pt idx="15604">0</cx:pt>
          <cx:pt idx="15605">0</cx:pt>
          <cx:pt idx="15606">0</cx:pt>
          <cx:pt idx="15607">0</cx:pt>
          <cx:pt idx="15608">0</cx:pt>
          <cx:pt idx="15609">0</cx:pt>
          <cx:pt idx="15610">0</cx:pt>
          <cx:pt idx="15611">0</cx:pt>
          <cx:pt idx="15612">0</cx:pt>
          <cx:pt idx="15613">0</cx:pt>
          <cx:pt idx="15614">0</cx:pt>
          <cx:pt idx="15615">0</cx:pt>
          <cx:pt idx="15616">0</cx:pt>
          <cx:pt idx="15617">0</cx:pt>
          <cx:pt idx="15618">0</cx:pt>
          <cx:pt idx="15619">0</cx:pt>
          <cx:pt idx="15620">0</cx:pt>
          <cx:pt idx="15621">0</cx:pt>
          <cx:pt idx="15622">244.12</cx:pt>
          <cx:pt idx="15623">0</cx:pt>
          <cx:pt idx="15624">0</cx:pt>
          <cx:pt idx="15625">0</cx:pt>
          <cx:pt idx="15626">0</cx:pt>
          <cx:pt idx="15627">0</cx:pt>
          <cx:pt idx="15628">0</cx:pt>
          <cx:pt idx="15629">0</cx:pt>
          <cx:pt idx="15630">0</cx:pt>
          <cx:pt idx="15631">0</cx:pt>
          <cx:pt idx="15632">3723.1799999999998</cx:pt>
          <cx:pt idx="15633">0</cx:pt>
          <cx:pt idx="15634">0</cx:pt>
          <cx:pt idx="15635">0</cx:pt>
          <cx:pt idx="15636">0</cx:pt>
          <cx:pt idx="15637">0</cx:pt>
          <cx:pt idx="15638">0</cx:pt>
          <cx:pt idx="15639">0</cx:pt>
          <cx:pt idx="15640">0</cx:pt>
          <cx:pt idx="15641">0</cx:pt>
          <cx:pt idx="15642">0</cx:pt>
          <cx:pt idx="15643">0</cx:pt>
          <cx:pt idx="15644">0</cx:pt>
          <cx:pt idx="15645">0</cx:pt>
          <cx:pt idx="15646">0</cx:pt>
          <cx:pt idx="15647">0</cx:pt>
          <cx:pt idx="15648">0</cx:pt>
          <cx:pt idx="15649">0</cx:pt>
          <cx:pt idx="15650">0</cx:pt>
          <cx:pt idx="15651">0</cx:pt>
          <cx:pt idx="15652">0</cx:pt>
          <cx:pt idx="15653">0</cx:pt>
          <cx:pt idx="15654">0</cx:pt>
          <cx:pt idx="15655">0</cx:pt>
          <cx:pt idx="15656">0</cx:pt>
          <cx:pt idx="15657">0</cx:pt>
          <cx:pt idx="15658">0</cx:pt>
          <cx:pt idx="15659">0</cx:pt>
          <cx:pt idx="15660">496</cx:pt>
          <cx:pt idx="15661">416.69</cx:pt>
          <cx:pt idx="15662">0</cx:pt>
          <cx:pt idx="15663">0</cx:pt>
          <cx:pt idx="15664">0</cx:pt>
          <cx:pt idx="15665">0</cx:pt>
          <cx:pt idx="15666">0</cx:pt>
          <cx:pt idx="15667">0</cx:pt>
          <cx:pt idx="15668">0</cx:pt>
          <cx:pt idx="15669">0</cx:pt>
          <cx:pt idx="15670">0</cx:pt>
          <cx:pt idx="15671">0</cx:pt>
          <cx:pt idx="15672">0</cx:pt>
          <cx:pt idx="15673">0</cx:pt>
          <cx:pt idx="15674">0</cx:pt>
          <cx:pt idx="15675">0</cx:pt>
          <cx:pt idx="15676">0</cx:pt>
          <cx:pt idx="15677">0</cx:pt>
          <cx:pt idx="15678">0</cx:pt>
          <cx:pt idx="15679">0</cx:pt>
          <cx:pt idx="15680">0</cx:pt>
          <cx:pt idx="15681">0</cx:pt>
          <cx:pt idx="15682">848.38999999999999</cx:pt>
          <cx:pt idx="15683">4698.4799999999996</cx:pt>
          <cx:pt idx="15684">0</cx:pt>
          <cx:pt idx="15685">0</cx:pt>
          <cx:pt idx="15686">0</cx:pt>
          <cx:pt idx="15687">0</cx:pt>
          <cx:pt idx="15688">4999.6899999999996</cx:pt>
          <cx:pt idx="15689">0</cx:pt>
          <cx:pt idx="15690">0</cx:pt>
          <cx:pt idx="15691">0</cx:pt>
          <cx:pt idx="15692">0</cx:pt>
          <cx:pt idx="15693">0</cx:pt>
          <cx:pt idx="15694">0</cx:pt>
          <cx:pt idx="15695">0</cx:pt>
          <cx:pt idx="15696">0</cx:pt>
          <cx:pt idx="15697">0</cx:pt>
          <cx:pt idx="15698">0</cx:pt>
          <cx:pt idx="15699">0</cx:pt>
          <cx:pt idx="15700">3679.4699999999998</cx:pt>
          <cx:pt idx="15701">0</cx:pt>
          <cx:pt idx="15702">0</cx:pt>
          <cx:pt idx="15703">0</cx:pt>
          <cx:pt idx="15704">0</cx:pt>
          <cx:pt idx="15705">0</cx:pt>
          <cx:pt idx="15706">902.46000000000004</cx:pt>
          <cx:pt idx="15707">0</cx:pt>
          <cx:pt idx="15708">0</cx:pt>
          <cx:pt idx="15709">0</cx:pt>
          <cx:pt idx="15710">0</cx:pt>
          <cx:pt idx="15711">0</cx:pt>
          <cx:pt idx="15712">0</cx:pt>
          <cx:pt idx="15713">1000</cx:pt>
          <cx:pt idx="15714">0</cx:pt>
          <cx:pt idx="15715">0</cx:pt>
          <cx:pt idx="15716">0</cx:pt>
          <cx:pt idx="15717">0</cx:pt>
          <cx:pt idx="15718">0</cx:pt>
          <cx:pt idx="15719">1034.21</cx:pt>
          <cx:pt idx="15720">0</cx:pt>
          <cx:pt idx="15721">0</cx:pt>
          <cx:pt idx="15722">0</cx:pt>
          <cx:pt idx="15723">0</cx:pt>
          <cx:pt idx="15724">0</cx:pt>
          <cx:pt idx="15725">0</cx:pt>
          <cx:pt idx="15726">0</cx:pt>
          <cx:pt idx="15727">0</cx:pt>
          <cx:pt idx="15728">0</cx:pt>
          <cx:pt idx="15729">0</cx:pt>
          <cx:pt idx="15730">0</cx:pt>
          <cx:pt idx="15731">0</cx:pt>
          <cx:pt idx="15732">0</cx:pt>
          <cx:pt idx="15733">0</cx:pt>
          <cx:pt idx="15734">100</cx:pt>
          <cx:pt idx="15735">0</cx:pt>
          <cx:pt idx="15736">0</cx:pt>
          <cx:pt idx="15737">0</cx:pt>
          <cx:pt idx="15738">0</cx:pt>
          <cx:pt idx="15739">0</cx:pt>
          <cx:pt idx="15740">0</cx:pt>
          <cx:pt idx="15741">0</cx:pt>
          <cx:pt idx="15742">0</cx:pt>
          <cx:pt idx="15743">0</cx:pt>
          <cx:pt idx="15744">0</cx:pt>
          <cx:pt idx="15745">0</cx:pt>
          <cx:pt idx="15746">0</cx:pt>
          <cx:pt idx="15747">0</cx:pt>
          <cx:pt idx="15748">0</cx:pt>
          <cx:pt idx="15749">0</cx:pt>
          <cx:pt idx="15750">0</cx:pt>
          <cx:pt idx="15751">3152.3499999999999</cx:pt>
          <cx:pt idx="15752">0</cx:pt>
          <cx:pt idx="15753">0</cx:pt>
          <cx:pt idx="15754">0</cx:pt>
          <cx:pt idx="15755">0</cx:pt>
          <cx:pt idx="15756">0</cx:pt>
          <cx:pt idx="15757">0</cx:pt>
          <cx:pt idx="15758">340.06999999999999</cx:pt>
          <cx:pt idx="15759">955.75999999999999</cx:pt>
          <cx:pt idx="15760">0</cx:pt>
          <cx:pt idx="15761">0</cx:pt>
          <cx:pt idx="15762">0</cx:pt>
          <cx:pt idx="15763">0</cx:pt>
          <cx:pt idx="15764">0</cx:pt>
          <cx:pt idx="15765">10.029999999999999</cx:pt>
          <cx:pt idx="15766">2997.6599999999999</cx:pt>
          <cx:pt idx="15767">0</cx:pt>
          <cx:pt idx="15768">0</cx:pt>
          <cx:pt idx="15769">0</cx:pt>
          <cx:pt idx="15770">0</cx:pt>
          <cx:pt idx="15771">0</cx:pt>
          <cx:pt idx="15772">0</cx:pt>
          <cx:pt idx="15773">0</cx:pt>
          <cx:pt idx="15774">0</cx:pt>
          <cx:pt idx="15775">511.27999999999997</cx:pt>
          <cx:pt idx="15776">1.3799999999999999</cx:pt>
          <cx:pt idx="15777">374.38</cx:pt>
          <cx:pt idx="15778">0</cx:pt>
          <cx:pt idx="15779">0</cx:pt>
          <cx:pt idx="15780">981.61000000000001</cx:pt>
          <cx:pt idx="15781">0</cx:pt>
          <cx:pt idx="15782">0</cx:pt>
          <cx:pt idx="15783">0</cx:pt>
          <cx:pt idx="15784">0</cx:pt>
          <cx:pt idx="15785">0</cx:pt>
          <cx:pt idx="15786">0</cx:pt>
          <cx:pt idx="15787">332.63999999999999</cx:pt>
          <cx:pt idx="15788">824.91999999999996</cx:pt>
          <cx:pt idx="15789">2510.29</cx:pt>
          <cx:pt idx="15790">0</cx:pt>
          <cx:pt idx="15791">0</cx:pt>
          <cx:pt idx="15792">4838.75</cx:pt>
          <cx:pt idx="15793">0</cx:pt>
          <cx:pt idx="15794">0</cx:pt>
          <cx:pt idx="15795">0</cx:pt>
          <cx:pt idx="15796">0</cx:pt>
          <cx:pt idx="15797">0</cx:pt>
          <cx:pt idx="15798">0</cx:pt>
          <cx:pt idx="15799">0</cx:pt>
          <cx:pt idx="15800">0</cx:pt>
          <cx:pt idx="15801">0</cx:pt>
          <cx:pt idx="15802">0</cx:pt>
          <cx:pt idx="15803">0</cx:pt>
          <cx:pt idx="15804">0</cx:pt>
          <cx:pt idx="15805">3456.2199999999998</cx:pt>
          <cx:pt idx="15806">0</cx:pt>
          <cx:pt idx="15807">0</cx:pt>
          <cx:pt idx="15808">0</cx:pt>
          <cx:pt idx="15809">0</cx:pt>
          <cx:pt idx="15810">0</cx:pt>
          <cx:pt idx="15811">0</cx:pt>
          <cx:pt idx="15812">0</cx:pt>
          <cx:pt idx="15813">0</cx:pt>
          <cx:pt idx="15814">9966.0599999999995</cx:pt>
          <cx:pt idx="15815">0</cx:pt>
          <cx:pt idx="15816">0</cx:pt>
          <cx:pt idx="15817">0</cx:pt>
          <cx:pt idx="15818">0</cx:pt>
          <cx:pt idx="15819">0</cx:pt>
          <cx:pt idx="15820">0</cx:pt>
          <cx:pt idx="15821">0</cx:pt>
          <cx:pt idx="15822">1031</cx:pt>
          <cx:pt idx="15823">0</cx:pt>
          <cx:pt idx="15824">0</cx:pt>
          <cx:pt idx="15825">0</cx:pt>
          <cx:pt idx="15826">0</cx:pt>
          <cx:pt idx="15827">0</cx:pt>
          <cx:pt idx="15828">0</cx:pt>
          <cx:pt idx="15829">2201.4699999999998</cx:pt>
          <cx:pt idx="15830">0</cx:pt>
          <cx:pt idx="15831">0</cx:pt>
          <cx:pt idx="15832">0</cx:pt>
          <cx:pt idx="15833">0</cx:pt>
          <cx:pt idx="15834">0</cx:pt>
          <cx:pt idx="15835">0</cx:pt>
          <cx:pt idx="15836">0</cx:pt>
          <cx:pt idx="15837">0</cx:pt>
          <cx:pt idx="15838">0</cx:pt>
          <cx:pt idx="15839">0</cx:pt>
          <cx:pt idx="15840">22.609999999999999</cx:pt>
          <cx:pt idx="15841">0</cx:pt>
          <cx:pt idx="15842">0</cx:pt>
          <cx:pt idx="15843">600</cx:pt>
          <cx:pt idx="15844">0</cx:pt>
          <cx:pt idx="15845">0</cx:pt>
          <cx:pt idx="15846">0</cx:pt>
          <cx:pt idx="15847">0</cx:pt>
          <cx:pt idx="15848">852.5</cx:pt>
          <cx:pt idx="15849">0</cx:pt>
          <cx:pt idx="15850">0</cx:pt>
          <cx:pt idx="15851">0</cx:pt>
          <cx:pt idx="15852">0</cx:pt>
          <cx:pt idx="15853">0</cx:pt>
          <cx:pt idx="15854">0</cx:pt>
          <cx:pt idx="15855">0</cx:pt>
          <cx:pt idx="15856">0</cx:pt>
          <cx:pt idx="15857">0</cx:pt>
          <cx:pt idx="15858">0</cx:pt>
          <cx:pt idx="15859">0</cx:pt>
          <cx:pt idx="15860">0</cx:pt>
          <cx:pt idx="15861">0</cx:pt>
          <cx:pt idx="15862">0</cx:pt>
          <cx:pt idx="15863">0</cx:pt>
          <cx:pt idx="15864">155</cx:pt>
          <cx:pt idx="15865">0</cx:pt>
          <cx:pt idx="15866">1512.0699999999999</cx:pt>
          <cx:pt idx="15867">134.77000000000001</cx:pt>
          <cx:pt idx="15868">0</cx:pt>
          <cx:pt idx="15869">0</cx:pt>
          <cx:pt idx="15870">0</cx:pt>
          <cx:pt idx="15871">0</cx:pt>
          <cx:pt idx="15872">200</cx:pt>
          <cx:pt idx="15873">0</cx:pt>
          <cx:pt idx="15874">0</cx:pt>
          <cx:pt idx="15875">0</cx:pt>
          <cx:pt idx="15876">0</cx:pt>
          <cx:pt idx="15877">0</cx:pt>
          <cx:pt idx="15878">0</cx:pt>
          <cx:pt idx="15879">0</cx:pt>
          <cx:pt idx="15880">0</cx:pt>
          <cx:pt idx="15881">0</cx:pt>
          <cx:pt idx="15882">0</cx:pt>
          <cx:pt idx="15883">0</cx:pt>
          <cx:pt idx="15884">0</cx:pt>
          <cx:pt idx="15885">0</cx:pt>
          <cx:pt idx="15886">0</cx:pt>
          <cx:pt idx="15887">0</cx:pt>
          <cx:pt idx="15888">0</cx:pt>
          <cx:pt idx="15889">0</cx:pt>
          <cx:pt idx="15890">0</cx:pt>
          <cx:pt idx="15891">0</cx:pt>
          <cx:pt idx="15892">0</cx:pt>
          <cx:pt idx="15893">0</cx:pt>
          <cx:pt idx="15894">0</cx:pt>
          <cx:pt idx="15895">200</cx:pt>
          <cx:pt idx="15896">0</cx:pt>
          <cx:pt idx="15897">0</cx:pt>
          <cx:pt idx="15898">0</cx:pt>
          <cx:pt idx="15899">0</cx:pt>
          <cx:pt idx="15900">0</cx:pt>
          <cx:pt idx="15901">0</cx:pt>
          <cx:pt idx="15902">0</cx:pt>
          <cx:pt idx="15903">0</cx:pt>
          <cx:pt idx="15904">0</cx:pt>
          <cx:pt idx="15905">0</cx:pt>
          <cx:pt idx="15906">0</cx:pt>
          <cx:pt idx="15907">0</cx:pt>
          <cx:pt idx="15908">0</cx:pt>
          <cx:pt idx="15909">1094.99</cx:pt>
          <cx:pt idx="15910">0</cx:pt>
          <cx:pt idx="15911">0</cx:pt>
          <cx:pt idx="15912">0</cx:pt>
          <cx:pt idx="15913">0</cx:pt>
          <cx:pt idx="15914">0</cx:pt>
          <cx:pt idx="15915">0</cx:pt>
          <cx:pt idx="15916">0</cx:pt>
          <cx:pt idx="15917">0</cx:pt>
          <cx:pt idx="15918">0</cx:pt>
          <cx:pt idx="15919">0</cx:pt>
          <cx:pt idx="15920">2945.2600000000002</cx:pt>
          <cx:pt idx="15921">0</cx:pt>
          <cx:pt idx="15922">0</cx:pt>
          <cx:pt idx="15923">0</cx:pt>
          <cx:pt idx="15924">0</cx:pt>
          <cx:pt idx="15925">0</cx:pt>
          <cx:pt idx="15926">0</cx:pt>
          <cx:pt idx="15927">0</cx:pt>
          <cx:pt idx="15928">0</cx:pt>
          <cx:pt idx="15929">0</cx:pt>
          <cx:pt idx="15930">400</cx:pt>
          <cx:pt idx="15931">0</cx:pt>
          <cx:pt idx="15932">9926.6000000000004</cx:pt>
          <cx:pt idx="15933">0</cx:pt>
          <cx:pt idx="15934">0</cx:pt>
          <cx:pt idx="15935">0</cx:pt>
          <cx:pt idx="15936">0</cx:pt>
          <cx:pt idx="15937">154.13</cx:pt>
          <cx:pt idx="15938">0</cx:pt>
          <cx:pt idx="15939">0</cx:pt>
          <cx:pt idx="15940">0</cx:pt>
          <cx:pt idx="15941">0</cx:pt>
          <cx:pt idx="15942">0</cx:pt>
          <cx:pt idx="15943">0</cx:pt>
          <cx:pt idx="15944">0</cx:pt>
          <cx:pt idx="15945">26</cx:pt>
          <cx:pt idx="15946">0</cx:pt>
          <cx:pt idx="15947">0</cx:pt>
          <cx:pt idx="15948">56.25</cx:pt>
          <cx:pt idx="15949">0</cx:pt>
          <cx:pt idx="15950">0</cx:pt>
          <cx:pt idx="15951">0</cx:pt>
          <cx:pt idx="15952">0</cx:pt>
          <cx:pt idx="15953">0</cx:pt>
          <cx:pt idx="15954">0</cx:pt>
          <cx:pt idx="15955">826.99000000000001</cx:pt>
          <cx:pt idx="15956">0</cx:pt>
          <cx:pt idx="15957">0</cx:pt>
          <cx:pt idx="15958">1119.46</cx:pt>
          <cx:pt idx="15959">0</cx:pt>
          <cx:pt idx="15960">0</cx:pt>
          <cx:pt idx="15961">4500</cx:pt>
          <cx:pt idx="15962">0</cx:pt>
          <cx:pt idx="15963">3309.3000000000002</cx:pt>
          <cx:pt idx="15964">0</cx:pt>
          <cx:pt idx="15965">500</cx:pt>
          <cx:pt idx="15966">0</cx:pt>
          <cx:pt idx="15967">0</cx:pt>
          <cx:pt idx="15968">0</cx:pt>
          <cx:pt idx="15969">991.33000000000004</cx:pt>
          <cx:pt idx="15970">0</cx:pt>
          <cx:pt idx="15971">0</cx:pt>
          <cx:pt idx="15972">0</cx:pt>
          <cx:pt idx="15973">0</cx:pt>
          <cx:pt idx="15974">0</cx:pt>
          <cx:pt idx="15975">0</cx:pt>
          <cx:pt idx="15976">0</cx:pt>
          <cx:pt idx="15977">5521.5600000000004</cx:pt>
          <cx:pt idx="15978">0</cx:pt>
          <cx:pt idx="15979">0</cx:pt>
          <cx:pt idx="15980">0</cx:pt>
          <cx:pt idx="15981">0</cx:pt>
          <cx:pt idx="15982">0</cx:pt>
          <cx:pt idx="15983">0</cx:pt>
          <cx:pt idx="15984">0</cx:pt>
          <cx:pt idx="15985">0</cx:pt>
          <cx:pt idx="15986">0</cx:pt>
          <cx:pt idx="15987">0</cx:pt>
          <cx:pt idx="15988">0</cx:pt>
          <cx:pt idx="15989">0</cx:pt>
          <cx:pt idx="15990">0</cx:pt>
          <cx:pt idx="15991">0</cx:pt>
          <cx:pt idx="15992">0</cx:pt>
          <cx:pt idx="15993">0</cx:pt>
          <cx:pt idx="15994">0</cx:pt>
          <cx:pt idx="15995">0</cx:pt>
          <cx:pt idx="15996">0</cx:pt>
          <cx:pt idx="15997">0</cx:pt>
          <cx:pt idx="15998">4.2399999999999993</cx:pt>
          <cx:pt idx="15999">0</cx:pt>
          <cx:pt idx="16000">0</cx:pt>
          <cx:pt idx="16001">0</cx:pt>
          <cx:pt idx="16002">0</cx:pt>
          <cx:pt idx="16003">385.39999999999998</cx:pt>
          <cx:pt idx="16004">0</cx:pt>
          <cx:pt idx="16005">450</cx:pt>
          <cx:pt idx="16006">0</cx:pt>
          <cx:pt idx="16007">125</cx:pt>
          <cx:pt idx="16008">5000</cx:pt>
          <cx:pt idx="16009">0</cx:pt>
          <cx:pt idx="16010">38.75</cx:pt>
          <cx:pt idx="16011">0</cx:pt>
          <cx:pt idx="16012">0</cx:pt>
          <cx:pt idx="16013">0</cx:pt>
          <cx:pt idx="16014">0</cx:pt>
          <cx:pt idx="16015">0</cx:pt>
          <cx:pt idx="16016">0</cx:pt>
          <cx:pt idx="16017">0</cx:pt>
          <cx:pt idx="16018">0</cx:pt>
          <cx:pt idx="16019">0</cx:pt>
          <cx:pt idx="16020">0</cx:pt>
          <cx:pt idx="16021">0</cx:pt>
          <cx:pt idx="16022">0</cx:pt>
          <cx:pt idx="16023">0</cx:pt>
          <cx:pt idx="16024">0</cx:pt>
          <cx:pt idx="16025">0</cx:pt>
          <cx:pt idx="16026">0</cx:pt>
          <cx:pt idx="16027">0</cx:pt>
          <cx:pt idx="16028">0</cx:pt>
          <cx:pt idx="16029">0</cx:pt>
          <cx:pt idx="16030">0</cx:pt>
          <cx:pt idx="16031">0</cx:pt>
          <cx:pt idx="16032">0</cx:pt>
          <cx:pt idx="16033">0</cx:pt>
          <cx:pt idx="16034">0</cx:pt>
          <cx:pt idx="16035">0</cx:pt>
          <cx:pt idx="16036">0</cx:pt>
          <cx:pt idx="16037">0</cx:pt>
          <cx:pt idx="16038">0</cx:pt>
          <cx:pt idx="16039">0</cx:pt>
          <cx:pt idx="16040">0</cx:pt>
          <cx:pt idx="16041">0</cx:pt>
          <cx:pt idx="16042">0</cx:pt>
          <cx:pt idx="16043">0</cx:pt>
          <cx:pt idx="16044">0</cx:pt>
          <cx:pt idx="16045">0</cx:pt>
          <cx:pt idx="16046">1659.6600000000001</cx:pt>
          <cx:pt idx="16047">0</cx:pt>
          <cx:pt idx="16048">0</cx:pt>
          <cx:pt idx="16049">0</cx:pt>
          <cx:pt idx="16050">0</cx:pt>
          <cx:pt idx="16051">0</cx:pt>
          <cx:pt idx="16052">1927.96</cx:pt>
          <cx:pt idx="16053">0</cx:pt>
          <cx:pt idx="16054">0</cx:pt>
          <cx:pt idx="16055">0</cx:pt>
          <cx:pt idx="16056">0</cx:pt>
          <cx:pt idx="16057">0</cx:pt>
          <cx:pt idx="16058">5906.5200000000004</cx:pt>
          <cx:pt idx="16059">0</cx:pt>
          <cx:pt idx="16060">0</cx:pt>
          <cx:pt idx="16061">0</cx:pt>
          <cx:pt idx="16062">0</cx:pt>
          <cx:pt idx="16063">4289.8000000000002</cx:pt>
          <cx:pt idx="16064">4834.7200000000003</cx:pt>
          <cx:pt idx="16065">0</cx:pt>
          <cx:pt idx="16066">0</cx:pt>
          <cx:pt idx="16067">0</cx:pt>
          <cx:pt idx="16068">0</cx:pt>
          <cx:pt idx="16069">0</cx:pt>
          <cx:pt idx="16070">0</cx:pt>
          <cx:pt idx="16071">0</cx:pt>
          <cx:pt idx="16072">0</cx:pt>
          <cx:pt idx="16073">0</cx:pt>
          <cx:pt idx="16074">0</cx:pt>
          <cx:pt idx="16075">0</cx:pt>
          <cx:pt idx="16076">0</cx:pt>
          <cx:pt idx="16077">0</cx:pt>
          <cx:pt idx="16078">0</cx:pt>
          <cx:pt idx="16079">150</cx:pt>
          <cx:pt idx="16080">0</cx:pt>
          <cx:pt idx="16081">0</cx:pt>
          <cx:pt idx="16082">0</cx:pt>
          <cx:pt idx="16083">0</cx:pt>
          <cx:pt idx="16084">1220.45</cx:pt>
          <cx:pt idx="16085">0</cx:pt>
          <cx:pt idx="16086">0</cx:pt>
          <cx:pt idx="16087">0</cx:pt>
          <cx:pt idx="16088">0</cx:pt>
          <cx:pt idx="16089">0</cx:pt>
          <cx:pt idx="16090">0</cx:pt>
          <cx:pt idx="16091">0</cx:pt>
          <cx:pt idx="16092">0</cx:pt>
          <cx:pt idx="16093">0</cx:pt>
          <cx:pt idx="16094">0</cx:pt>
          <cx:pt idx="16095">0</cx:pt>
          <cx:pt idx="16096">0</cx:pt>
          <cx:pt idx="16097">0</cx:pt>
          <cx:pt idx="16098">0</cx:pt>
          <cx:pt idx="16099">2000</cx:pt>
          <cx:pt idx="16100">0</cx:pt>
          <cx:pt idx="16101">1035.26</cx:pt>
          <cx:pt idx="16102">0</cx:pt>
          <cx:pt idx="16103">0</cx:pt>
          <cx:pt idx="16104">814.95000000000005</cx:pt>
          <cx:pt idx="16105">0</cx:pt>
          <cx:pt idx="16106">165</cx:pt>
          <cx:pt idx="16107">0</cx:pt>
          <cx:pt idx="16108">1473.1099999999999</cx:pt>
          <cx:pt idx="16109">0</cx:pt>
          <cx:pt idx="16110">0</cx:pt>
          <cx:pt idx="16111">0</cx:pt>
          <cx:pt idx="16112">0</cx:pt>
          <cx:pt idx="16113">0</cx:pt>
          <cx:pt idx="16114">0</cx:pt>
          <cx:pt idx="16115">0</cx:pt>
          <cx:pt idx="16116">0</cx:pt>
          <cx:pt idx="16117">0</cx:pt>
          <cx:pt idx="16118">0</cx:pt>
          <cx:pt idx="16119">0</cx:pt>
          <cx:pt idx="16120">0</cx:pt>
          <cx:pt idx="16121">0</cx:pt>
          <cx:pt idx="16122">0</cx:pt>
          <cx:pt idx="16123">0</cx:pt>
          <cx:pt idx="16124">0</cx:pt>
          <cx:pt idx="16125">187.5</cx:pt>
          <cx:pt idx="16126">0</cx:pt>
          <cx:pt idx="16127">0</cx:pt>
          <cx:pt idx="16128">0</cx:pt>
          <cx:pt idx="16129">0</cx:pt>
          <cx:pt idx="16130">0</cx:pt>
          <cx:pt idx="16131">0</cx:pt>
          <cx:pt idx="16132">0</cx:pt>
          <cx:pt idx="16133">0</cx:pt>
          <cx:pt idx="16134">0</cx:pt>
          <cx:pt idx="16135">0</cx:pt>
          <cx:pt idx="16136">0</cx:pt>
          <cx:pt idx="16137">0</cx:pt>
          <cx:pt idx="16138">0</cx:pt>
          <cx:pt idx="16139">0</cx:pt>
          <cx:pt idx="16140">0</cx:pt>
          <cx:pt idx="16141">0</cx:pt>
          <cx:pt idx="16142">0</cx:pt>
          <cx:pt idx="16143">0</cx:pt>
          <cx:pt idx="16144">0</cx:pt>
          <cx:pt idx="16145">0</cx:pt>
          <cx:pt idx="16146">0</cx:pt>
          <cx:pt idx="16147">0</cx:pt>
          <cx:pt idx="16148">0</cx:pt>
          <cx:pt idx="16149">0</cx:pt>
          <cx:pt idx="16150">0</cx:pt>
          <cx:pt idx="16151">0</cx:pt>
          <cx:pt idx="16152">0</cx:pt>
          <cx:pt idx="16153">3036.1799999999998</cx:pt>
          <cx:pt idx="16154">0</cx:pt>
          <cx:pt idx="16155">65</cx:pt>
          <cx:pt idx="16156">0</cx:pt>
          <cx:pt idx="16157">0</cx:pt>
          <cx:pt idx="16158">0</cx:pt>
          <cx:pt idx="16159">0</cx:pt>
          <cx:pt idx="16160">0</cx:pt>
          <cx:pt idx="16161">0</cx:pt>
          <cx:pt idx="16162">0</cx:pt>
          <cx:pt idx="16163">0</cx:pt>
          <cx:pt idx="16164">0</cx:pt>
          <cx:pt idx="16165">0</cx:pt>
          <cx:pt idx="16166">0</cx:pt>
          <cx:pt idx="16167">0</cx:pt>
          <cx:pt idx="16168">0</cx:pt>
          <cx:pt idx="16169">0</cx:pt>
          <cx:pt idx="16170">0</cx:pt>
          <cx:pt idx="16171">0</cx:pt>
          <cx:pt idx="16172">0</cx:pt>
          <cx:pt idx="16173">0</cx:pt>
          <cx:pt idx="16174">0</cx:pt>
          <cx:pt idx="16175">0</cx:pt>
          <cx:pt idx="16176">0</cx:pt>
          <cx:pt idx="16177">0</cx:pt>
          <cx:pt idx="16178">0</cx:pt>
          <cx:pt idx="16179">0</cx:pt>
          <cx:pt idx="16180">0</cx:pt>
          <cx:pt idx="16181">0</cx:pt>
          <cx:pt idx="16182">0</cx:pt>
          <cx:pt idx="16183">0</cx:pt>
          <cx:pt idx="16184">0</cx:pt>
          <cx:pt idx="16185">0</cx:pt>
          <cx:pt idx="16186">0</cx:pt>
          <cx:pt idx="16187">0</cx:pt>
          <cx:pt idx="16188">0</cx:pt>
          <cx:pt idx="16189">105.90000000000001</cx:pt>
          <cx:pt idx="16190">0</cx:pt>
          <cx:pt idx="16191">438</cx:pt>
          <cx:pt idx="16192">0</cx:pt>
          <cx:pt idx="16193">0</cx:pt>
          <cx:pt idx="16194">0</cx:pt>
          <cx:pt idx="16195">0</cx:pt>
          <cx:pt idx="16196">0</cx:pt>
          <cx:pt idx="16197">0</cx:pt>
          <cx:pt idx="16198">0</cx:pt>
          <cx:pt idx="16199">0</cx:pt>
          <cx:pt idx="16200">0</cx:pt>
          <cx:pt idx="16201">0</cx:pt>
          <cx:pt idx="16202">0</cx:pt>
          <cx:pt idx="16203">0</cx:pt>
          <cx:pt idx="16204">0</cx:pt>
          <cx:pt idx="16205">0</cx:pt>
          <cx:pt idx="16206">0</cx:pt>
          <cx:pt idx="16207">0</cx:pt>
          <cx:pt idx="16208">0</cx:pt>
          <cx:pt idx="16209">0</cx:pt>
          <cx:pt idx="16210">0</cx:pt>
          <cx:pt idx="16211">0</cx:pt>
          <cx:pt idx="16212">758.72000000000003</cx:pt>
          <cx:pt idx="16213">0</cx:pt>
          <cx:pt idx="16214">0</cx:pt>
          <cx:pt idx="16215">0</cx:pt>
          <cx:pt idx="16216">0</cx:pt>
          <cx:pt idx="16217">1000</cx:pt>
          <cx:pt idx="16218">0</cx:pt>
          <cx:pt idx="16219">0</cx:pt>
          <cx:pt idx="16220">0</cx:pt>
          <cx:pt idx="16221">0</cx:pt>
          <cx:pt idx="16222">0</cx:pt>
          <cx:pt idx="16223">1249</cx:pt>
          <cx:pt idx="16224">0</cx:pt>
          <cx:pt idx="16225">0</cx:pt>
          <cx:pt idx="16226">1888.1900000000001</cx:pt>
          <cx:pt idx="16227">0</cx:pt>
          <cx:pt idx="16228">0</cx:pt>
          <cx:pt idx="16229">3647.3400000000001</cx:pt>
          <cx:pt idx="16230">0</cx:pt>
          <cx:pt idx="16231">0</cx:pt>
          <cx:pt idx="16232">0</cx:pt>
          <cx:pt idx="16233">0</cx:pt>
          <cx:pt idx="16234">0</cx:pt>
          <cx:pt idx="16235">0</cx:pt>
          <cx:pt idx="16236">0</cx:pt>
          <cx:pt idx="16237">0</cx:pt>
          <cx:pt idx="16238">3258.9200000000001</cx:pt>
          <cx:pt idx="16239">0</cx:pt>
          <cx:pt idx="16240">0</cx:pt>
          <cx:pt idx="16241">0</cx:pt>
          <cx:pt idx="16242">0</cx:pt>
          <cx:pt idx="16243">0</cx:pt>
          <cx:pt idx="16244">0</cx:pt>
          <cx:pt idx="16245">0</cx:pt>
          <cx:pt idx="16246">0</cx:pt>
          <cx:pt idx="16247">300</cx:pt>
          <cx:pt idx="16248">0</cx:pt>
          <cx:pt idx="16249">0</cx:pt>
          <cx:pt idx="16250">0</cx:pt>
          <cx:pt idx="16251">0</cx:pt>
          <cx:pt idx="16252">0</cx:pt>
          <cx:pt idx="16253">0</cx:pt>
          <cx:pt idx="16254">0</cx:pt>
          <cx:pt idx="16255">0</cx:pt>
          <cx:pt idx="16256">0</cx:pt>
          <cx:pt idx="16257">0</cx:pt>
          <cx:pt idx="16258">0</cx:pt>
          <cx:pt idx="16259">0</cx:pt>
          <cx:pt idx="16260">518.33000000000004</cx:pt>
          <cx:pt idx="16261">4558.8900000000003</cx:pt>
          <cx:pt idx="16262">0</cx:pt>
          <cx:pt idx="16263">0</cx:pt>
          <cx:pt idx="16264">0</cx:pt>
          <cx:pt idx="16265">0</cx:pt>
          <cx:pt idx="16266">0</cx:pt>
          <cx:pt idx="16267">25</cx:pt>
          <cx:pt idx="16268">0</cx:pt>
          <cx:pt idx="16269">0</cx:pt>
          <cx:pt idx="16270">0</cx:pt>
          <cx:pt idx="16271">0</cx:pt>
          <cx:pt idx="16272">0</cx:pt>
          <cx:pt idx="16273">0</cx:pt>
          <cx:pt idx="16274">0</cx:pt>
          <cx:pt idx="16275">0</cx:pt>
          <cx:pt idx="16276">0</cx:pt>
          <cx:pt idx="16277">0</cx:pt>
          <cx:pt idx="16278">0</cx:pt>
          <cx:pt idx="16279">0</cx:pt>
          <cx:pt idx="16280">0</cx:pt>
          <cx:pt idx="16281">0</cx:pt>
          <cx:pt idx="16282">0</cx:pt>
          <cx:pt idx="16283">0</cx:pt>
          <cx:pt idx="16284">1316.75</cx:pt>
          <cx:pt idx="16285">0</cx:pt>
          <cx:pt idx="16286">0</cx:pt>
          <cx:pt idx="16287">0</cx:pt>
          <cx:pt idx="16288">0</cx:pt>
          <cx:pt idx="16289">0</cx:pt>
          <cx:pt idx="16290">348.75</cx:pt>
          <cx:pt idx="16291">0</cx:pt>
          <cx:pt idx="16292">0</cx:pt>
          <cx:pt idx="16293">4996.7200000000003</cx:pt>
          <cx:pt idx="16294">0</cx:pt>
          <cx:pt idx="16295">0</cx:pt>
          <cx:pt idx="16296">0</cx:pt>
          <cx:pt idx="16297">0</cx:pt>
          <cx:pt idx="16298">0</cx:pt>
          <cx:pt idx="16299">0</cx:pt>
          <cx:pt idx="16300">0</cx:pt>
          <cx:pt idx="16301">7001.0699999999997</cx:pt>
          <cx:pt idx="16302">0</cx:pt>
          <cx:pt idx="16303">26.300000000000001</cx:pt>
          <cx:pt idx="16304">0</cx:pt>
          <cx:pt idx="16305">0</cx:pt>
          <cx:pt idx="16306">0</cx:pt>
          <cx:pt idx="16307">0</cx:pt>
          <cx:pt idx="16308">0</cx:pt>
          <cx:pt idx="16309">0</cx:pt>
          <cx:pt idx="16310">0</cx:pt>
          <cx:pt idx="16311">0</cx:pt>
          <cx:pt idx="16312">0</cx:pt>
          <cx:pt idx="16313">0</cx:pt>
          <cx:pt idx="16314">0</cx:pt>
          <cx:pt idx="16315">0</cx:pt>
          <cx:pt idx="16316">0</cx:pt>
          <cx:pt idx="16317">0</cx:pt>
          <cx:pt idx="16318">0</cx:pt>
          <cx:pt idx="16319">0</cx:pt>
          <cx:pt idx="16320">0</cx:pt>
          <cx:pt idx="16321">4793.3900000000003</cx:pt>
          <cx:pt idx="16322">0</cx:pt>
          <cx:pt idx="16323">4000</cx:pt>
          <cx:pt idx="16324">0</cx:pt>
          <cx:pt idx="16325">0</cx:pt>
          <cx:pt idx="16326">0</cx:pt>
          <cx:pt idx="16327">0</cx:pt>
          <cx:pt idx="16328">1000</cx:pt>
          <cx:pt idx="16329">0</cx:pt>
          <cx:pt idx="16330">0</cx:pt>
          <cx:pt idx="16331">0</cx:pt>
          <cx:pt idx="16332">0</cx:pt>
          <cx:pt idx="16333">0</cx:pt>
          <cx:pt idx="16334">0</cx:pt>
          <cx:pt idx="16335">0</cx:pt>
          <cx:pt idx="16336">0</cx:pt>
          <cx:pt idx="16337">0</cx:pt>
          <cx:pt idx="16338">0</cx:pt>
          <cx:pt idx="16339">4550</cx:pt>
          <cx:pt idx="16340">0</cx:pt>
          <cx:pt idx="16341">0</cx:pt>
          <cx:pt idx="16342">0</cx:pt>
          <cx:pt idx="16343">0</cx:pt>
          <cx:pt idx="16344">0</cx:pt>
          <cx:pt idx="16345">0</cx:pt>
          <cx:pt idx="16346">0</cx:pt>
          <cx:pt idx="16347">0</cx:pt>
          <cx:pt idx="16348">0</cx:pt>
          <cx:pt idx="16349">0</cx:pt>
          <cx:pt idx="16350">0</cx:pt>
          <cx:pt idx="16351">0</cx:pt>
          <cx:pt idx="16352">0</cx:pt>
          <cx:pt idx="16353">0</cx:pt>
          <cx:pt idx="16354">0</cx:pt>
          <cx:pt idx="16355">0</cx:pt>
          <cx:pt idx="16356">0</cx:pt>
          <cx:pt idx="16357">0</cx:pt>
          <cx:pt idx="16358">0</cx:pt>
          <cx:pt idx="16359">0</cx:pt>
          <cx:pt idx="16360">0</cx:pt>
          <cx:pt idx="16361">0</cx:pt>
          <cx:pt idx="16362">0</cx:pt>
          <cx:pt idx="16363">0</cx:pt>
          <cx:pt idx="16364">0</cx:pt>
          <cx:pt idx="16365">0</cx:pt>
          <cx:pt idx="16366">100</cx:pt>
          <cx:pt idx="16367">0</cx:pt>
          <cx:pt idx="16368">0</cx:pt>
          <cx:pt idx="16369">0</cx:pt>
          <cx:pt idx="16370">0</cx:pt>
          <cx:pt idx="16371">0</cx:pt>
          <cx:pt idx="16372">0</cx:pt>
          <cx:pt idx="16373">0</cx:pt>
          <cx:pt idx="16374">0</cx:pt>
          <cx:pt idx="16375">0</cx:pt>
          <cx:pt idx="16376">53</cx:pt>
          <cx:pt idx="16377">0</cx:pt>
          <cx:pt idx="16378">0</cx:pt>
          <cx:pt idx="16379">0</cx:pt>
          <cx:pt idx="16380">0</cx:pt>
          <cx:pt idx="16381">0</cx:pt>
          <cx:pt idx="16382">0</cx:pt>
          <cx:pt idx="16383">0</cx:pt>
          <cx:pt idx="16384">0</cx:pt>
          <cx:pt idx="16385">0</cx:pt>
          <cx:pt idx="16386">0</cx:pt>
          <cx:pt idx="16387">0</cx:pt>
          <cx:pt idx="16388">0</cx:pt>
          <cx:pt idx="16389">0</cx:pt>
          <cx:pt idx="16390">0</cx:pt>
          <cx:pt idx="16391">0</cx:pt>
          <cx:pt idx="16392">0</cx:pt>
          <cx:pt idx="16393">0</cx:pt>
          <cx:pt idx="16394">0</cx:pt>
          <cx:pt idx="16395">0</cx:pt>
          <cx:pt idx="16396">0</cx:pt>
          <cx:pt idx="16397">0</cx:pt>
          <cx:pt idx="16398">0</cx:pt>
          <cx:pt idx="16399">0</cx:pt>
          <cx:pt idx="16400">989.38</cx:pt>
          <cx:pt idx="16401">0</cx:pt>
          <cx:pt idx="16402">0</cx:pt>
          <cx:pt idx="16403">0</cx:pt>
          <cx:pt idx="16404">0</cx:pt>
          <cx:pt idx="16405">0</cx:pt>
          <cx:pt idx="16406">0</cx:pt>
          <cx:pt idx="16407">0</cx:pt>
          <cx:pt idx="16408">0</cx:pt>
          <cx:pt idx="16409">0</cx:pt>
          <cx:pt idx="16410">0</cx:pt>
          <cx:pt idx="16411">0</cx:pt>
          <cx:pt idx="16412">0</cx:pt>
          <cx:pt idx="16413">0</cx:pt>
          <cx:pt idx="16414">256.83999999999997</cx:pt>
          <cx:pt idx="16415">0</cx:pt>
          <cx:pt idx="16416">0</cx:pt>
          <cx:pt idx="16417">0</cx:pt>
          <cx:pt idx="16418">0</cx:pt>
          <cx:pt idx="16419">0</cx:pt>
          <cx:pt idx="16420">23.25</cx:pt>
          <cx:pt idx="16421">0</cx:pt>
          <cx:pt idx="16422">0</cx:pt>
          <cx:pt idx="16423">0</cx:pt>
          <cx:pt idx="16424">191.84</cx:pt>
          <cx:pt idx="16425">0</cx:pt>
          <cx:pt idx="16426">0</cx:pt>
          <cx:pt idx="16427">0</cx:pt>
          <cx:pt idx="16428">0</cx:pt>
          <cx:pt idx="16429">0</cx:pt>
          <cx:pt idx="16430">0</cx:pt>
          <cx:pt idx="16431">0</cx:pt>
          <cx:pt idx="16432">0</cx:pt>
          <cx:pt idx="16433">0</cx:pt>
          <cx:pt idx="16434">0</cx:pt>
          <cx:pt idx="16435">0</cx:pt>
          <cx:pt idx="16436">0</cx:pt>
          <cx:pt idx="16437">0</cx:pt>
          <cx:pt idx="16438">0</cx:pt>
          <cx:pt idx="16439">0</cx:pt>
          <cx:pt idx="16440">0</cx:pt>
          <cx:pt idx="16441">0</cx:pt>
          <cx:pt idx="16442">0</cx:pt>
          <cx:pt idx="16443">0</cx:pt>
          <cx:pt idx="16444">0</cx:pt>
          <cx:pt idx="16445">0</cx:pt>
          <cx:pt idx="16446">0</cx:pt>
          <cx:pt idx="16447">0</cx:pt>
          <cx:pt idx="16448">0</cx:pt>
          <cx:pt idx="16449">0</cx:pt>
          <cx:pt idx="16450">0</cx:pt>
          <cx:pt idx="16451">255.02000000000001</cx:pt>
          <cx:pt idx="16452">0</cx:pt>
          <cx:pt idx="16453">0</cx:pt>
          <cx:pt idx="16454">0</cx:pt>
          <cx:pt idx="16455">0</cx:pt>
          <cx:pt idx="16456">105.02</cx:pt>
          <cx:pt idx="16457">0</cx:pt>
          <cx:pt idx="16458">0</cx:pt>
          <cx:pt idx="16459">0</cx:pt>
          <cx:pt idx="16460">0</cx:pt>
          <cx:pt idx="16461">0</cx:pt>
          <cx:pt idx="16462">0</cx:pt>
          <cx:pt idx="16463">0</cx:pt>
          <cx:pt idx="16464">0</cx:pt>
          <cx:pt idx="16465">0</cx:pt>
          <cx:pt idx="16466">0</cx:pt>
          <cx:pt idx="16467">0</cx:pt>
          <cx:pt idx="16468">0</cx:pt>
          <cx:pt idx="16469">1177.73</cx:pt>
          <cx:pt idx="16470">0</cx:pt>
          <cx:pt idx="16471">50</cx:pt>
          <cx:pt idx="16472">0</cx:pt>
          <cx:pt idx="16473">0</cx:pt>
          <cx:pt idx="16474">0</cx:pt>
          <cx:pt idx="16475">0</cx:pt>
          <cx:pt idx="16476">0</cx:pt>
          <cx:pt idx="16477">0</cx:pt>
          <cx:pt idx="16478">0</cx:pt>
          <cx:pt idx="16479">0</cx:pt>
          <cx:pt idx="16480">0</cx:pt>
          <cx:pt idx="16481">0</cx:pt>
          <cx:pt idx="16482">4696</cx:pt>
          <cx:pt idx="16483">0</cx:pt>
          <cx:pt idx="16484">0</cx:pt>
          <cx:pt idx="16485">0</cx:pt>
          <cx:pt idx="16486">0</cx:pt>
          <cx:pt idx="16487">0</cx:pt>
          <cx:pt idx="16488">521.88</cx:pt>
          <cx:pt idx="16489">0</cx:pt>
          <cx:pt idx="16490">0</cx:pt>
          <cx:pt idx="16491">0</cx:pt>
          <cx:pt idx="16492">0</cx:pt>
          <cx:pt idx="16493">0</cx:pt>
          <cx:pt idx="16494">0</cx:pt>
          <cx:pt idx="16495">0</cx:pt>
          <cx:pt idx="16496">0</cx:pt>
          <cx:pt idx="16497">0</cx:pt>
          <cx:pt idx="16498">0</cx:pt>
          <cx:pt idx="16499">0</cx:pt>
          <cx:pt idx="16500">2900</cx:pt>
          <cx:pt idx="16501">0</cx:pt>
          <cx:pt idx="16502">0</cx:pt>
          <cx:pt idx="16503">0</cx:pt>
          <cx:pt idx="16504">3245.4200000000001</cx:pt>
          <cx:pt idx="16505">418.82999999999998</cx:pt>
          <cx:pt idx="16506">0</cx:pt>
          <cx:pt idx="16507">0</cx:pt>
          <cx:pt idx="16508">0</cx:pt>
          <cx:pt idx="16509">0</cx:pt>
          <cx:pt idx="16510">2464.3299999999999</cx:pt>
          <cx:pt idx="16511">0</cx:pt>
          <cx:pt idx="16512">0</cx:pt>
          <cx:pt idx="16513">0</cx:pt>
          <cx:pt idx="16514">25.98</cx:pt>
          <cx:pt idx="16515">476.64999999999998</cx:pt>
          <cx:pt idx="16516">0</cx:pt>
          <cx:pt idx="16517">0</cx:pt>
          <cx:pt idx="16518">0</cx:pt>
          <cx:pt idx="16519">0</cx:pt>
          <cx:pt idx="16520">0</cx:pt>
          <cx:pt idx="16521">0</cx:pt>
          <cx:pt idx="16522">0</cx:pt>
          <cx:pt idx="16523">0</cx:pt>
          <cx:pt idx="16524">0</cx:pt>
          <cx:pt idx="16525">0</cx:pt>
          <cx:pt idx="16526">4998.29</cx:pt>
          <cx:pt idx="16527">1967.98</cx:pt>
          <cx:pt idx="16528">0</cx:pt>
          <cx:pt idx="16529">0</cx:pt>
          <cx:pt idx="16530">0</cx:pt>
          <cx:pt idx="16531">0</cx:pt>
          <cx:pt idx="16532">0</cx:pt>
          <cx:pt idx="16533">0</cx:pt>
          <cx:pt idx="16534">0</cx:pt>
          <cx:pt idx="16535">0</cx:pt>
          <cx:pt idx="16536">1477.25</cx:pt>
          <cx:pt idx="16537">0</cx:pt>
          <cx:pt idx="16538">0</cx:pt>
          <cx:pt idx="16539">0</cx:pt>
          <cx:pt idx="16540">0</cx:pt>
          <cx:pt idx="16541">0</cx:pt>
          <cx:pt idx="16542">0</cx:pt>
          <cx:pt idx="16543">0</cx:pt>
          <cx:pt idx="16544">0</cx:pt>
          <cx:pt idx="16545">0</cx:pt>
          <cx:pt idx="16546">386.49000000000001</cx:pt>
          <cx:pt idx="16547">0</cx:pt>
          <cx:pt idx="16548">0</cx:pt>
          <cx:pt idx="16549">0</cx:pt>
          <cx:pt idx="16550">0</cx:pt>
          <cx:pt idx="16551">2854.52</cx:pt>
          <cx:pt idx="16552">0</cx:pt>
          <cx:pt idx="16553">0</cx:pt>
          <cx:pt idx="16554">108.93000000000001</cx:pt>
          <cx:pt idx="16555">50</cx:pt>
          <cx:pt idx="16556">0</cx:pt>
          <cx:pt idx="16557">4868.8800000000001</cx:pt>
          <cx:pt idx="16558">0</cx:pt>
          <cx:pt idx="16559">0</cx:pt>
          <cx:pt idx="16560">0</cx:pt>
          <cx:pt idx="16561">0</cx:pt>
          <cx:pt idx="16562">0</cx:pt>
          <cx:pt idx="16563">0</cx:pt>
          <cx:pt idx="16564">0</cx:pt>
          <cx:pt idx="16565">998.91000000000008</cx:pt>
          <cx:pt idx="16566">0</cx:pt>
          <cx:pt idx="16567">412.5</cx:pt>
          <cx:pt idx="16568">0</cx:pt>
          <cx:pt idx="16569">0</cx:pt>
          <cx:pt idx="16570">0</cx:pt>
          <cx:pt idx="16571">0</cx:pt>
          <cx:pt idx="16572">487.5</cx:pt>
          <cx:pt idx="16573">0</cx:pt>
          <cx:pt idx="16574">0</cx:pt>
          <cx:pt idx="16575">0</cx:pt>
          <cx:pt idx="16576">695.10000000000002</cx:pt>
          <cx:pt idx="16577">250</cx:pt>
          <cx:pt idx="16578">0</cx:pt>
          <cx:pt idx="16579">473.76999999999998</cx:pt>
          <cx:pt idx="16580">0</cx:pt>
          <cx:pt idx="16581">0</cx:pt>
          <cx:pt idx="16582">360.13</cx:pt>
          <cx:pt idx="16583">0</cx:pt>
          <cx:pt idx="16584">0</cx:pt>
          <cx:pt idx="16585">0</cx:pt>
          <cx:pt idx="16586">150</cx:pt>
          <cx:pt idx="16587">0</cx:pt>
          <cx:pt idx="16588">0</cx:pt>
          <cx:pt idx="16589">0</cx:pt>
          <cx:pt idx="16590">0</cx:pt>
          <cx:pt idx="16591">0</cx:pt>
          <cx:pt idx="16592">0</cx:pt>
          <cx:pt idx="16593">0</cx:pt>
          <cx:pt idx="16594">0</cx:pt>
          <cx:pt idx="16595">0</cx:pt>
          <cx:pt idx="16596">1000</cx:pt>
          <cx:pt idx="16597">0</cx:pt>
          <cx:pt idx="16598">0</cx:pt>
          <cx:pt idx="16599">0</cx:pt>
          <cx:pt idx="16600">0</cx:pt>
          <cx:pt idx="16601">0</cx:pt>
          <cx:pt idx="16602">1250</cx:pt>
          <cx:pt idx="16603">0</cx:pt>
          <cx:pt idx="16604">0</cx:pt>
          <cx:pt idx="16605">0</cx:pt>
          <cx:pt idx="16606">0</cx:pt>
          <cx:pt idx="16607">0</cx:pt>
          <cx:pt idx="16608">0</cx:pt>
          <cx:pt idx="16609">0</cx:pt>
          <cx:pt idx="16610">0</cx:pt>
          <cx:pt idx="16611">0</cx:pt>
          <cx:pt idx="16612">0</cx:pt>
          <cx:pt idx="16613">1900</cx:pt>
          <cx:pt idx="16614">0</cx:pt>
          <cx:pt idx="16615">200</cx:pt>
          <cx:pt idx="16616">0</cx:pt>
          <cx:pt idx="16617">0</cx:pt>
          <cx:pt idx="16618">0</cx:pt>
          <cx:pt idx="16619">0</cx:pt>
          <cx:pt idx="16620">0</cx:pt>
          <cx:pt idx="16621">0</cx:pt>
          <cx:pt idx="16622">973.97000000000003</cx:pt>
          <cx:pt idx="16623">654.66999999999996</cx:pt>
          <cx:pt idx="16624">0</cx:pt>
          <cx:pt idx="16625">307.98000000000002</cx:pt>
          <cx:pt idx="16626">1000</cx:pt>
          <cx:pt idx="16627">0</cx:pt>
          <cx:pt idx="16628">0</cx:pt>
          <cx:pt idx="16629">897.22000000000003</cx:pt>
          <cx:pt idx="16630">389</cx:pt>
          <cx:pt idx="16631">0</cx:pt>
          <cx:pt idx="16632">0</cx:pt>
          <cx:pt idx="16633">396.08999999999997</cx:pt>
          <cx:pt idx="16634">0</cx:pt>
          <cx:pt idx="16635">0</cx:pt>
          <cx:pt idx="16636">0</cx:pt>
          <cx:pt idx="16637">0</cx:pt>
          <cx:pt idx="16638">0</cx:pt>
          <cx:pt idx="16639">0</cx:pt>
          <cx:pt idx="16640">0</cx:pt>
          <cx:pt idx="16641">0</cx:pt>
          <cx:pt idx="16642">0</cx:pt>
          <cx:pt idx="16643">387.54000000000002</cx:pt>
          <cx:pt idx="16644">0</cx:pt>
          <cx:pt idx="16645">0</cx:pt>
          <cx:pt idx="16646">0</cx:pt>
          <cx:pt idx="16647">0</cx:pt>
          <cx:pt idx="16648">0</cx:pt>
          <cx:pt idx="16649">0</cx:pt>
          <cx:pt idx="16650">0</cx:pt>
          <cx:pt idx="16651">0</cx:pt>
          <cx:pt idx="16652">0</cx:pt>
          <cx:pt idx="16653">0</cx:pt>
          <cx:pt idx="16654">0</cx:pt>
          <cx:pt idx="16655">0</cx:pt>
          <cx:pt idx="16656">0</cx:pt>
          <cx:pt idx="16657">0</cx:pt>
          <cx:pt idx="16658">75</cx:pt>
          <cx:pt idx="16659">0</cx:pt>
          <cx:pt idx="16660">0</cx:pt>
          <cx:pt idx="16661">0</cx:pt>
          <cx:pt idx="16662">0</cx:pt>
          <cx:pt idx="16663">0</cx:pt>
          <cx:pt idx="16664">0</cx:pt>
          <cx:pt idx="16665">0</cx:pt>
          <cx:pt idx="16666">0</cx:pt>
          <cx:pt idx="16667">0</cx:pt>
          <cx:pt idx="16668">0</cx:pt>
          <cx:pt idx="16669">0</cx:pt>
          <cx:pt idx="16670">0</cx:pt>
          <cx:pt idx="16671">0</cx:pt>
          <cx:pt idx="16672">0</cx:pt>
          <cx:pt idx="16673">0</cx:pt>
          <cx:pt idx="16674">0</cx:pt>
          <cx:pt idx="16675">0</cx:pt>
          <cx:pt idx="16676">0</cx:pt>
          <cx:pt idx="16677">0</cx:pt>
          <cx:pt idx="16678">505.39999999999998</cx:pt>
          <cx:pt idx="16679">0</cx:pt>
          <cx:pt idx="16680">0</cx:pt>
          <cx:pt idx="16681">294.48000000000002</cx:pt>
          <cx:pt idx="16682">0</cx:pt>
          <cx:pt idx="16683">0</cx:pt>
          <cx:pt idx="16684">0</cx:pt>
          <cx:pt idx="16685">0</cx:pt>
          <cx:pt idx="16686">0</cx:pt>
          <cx:pt idx="16687">0</cx:pt>
          <cx:pt idx="16688">0</cx:pt>
          <cx:pt idx="16689">157.90000000000001</cx:pt>
          <cx:pt idx="16690">0</cx:pt>
          <cx:pt idx="16691">0</cx:pt>
          <cx:pt idx="16692">0</cx:pt>
          <cx:pt idx="16693">0</cx:pt>
          <cx:pt idx="16694">0</cx:pt>
          <cx:pt idx="16695">0</cx:pt>
          <cx:pt idx="16696">0</cx:pt>
          <cx:pt idx="16697">0</cx:pt>
          <cx:pt idx="16698">0</cx:pt>
          <cx:pt idx="16699">4872.3000000000002</cx:pt>
          <cx:pt idx="16700">0</cx:pt>
          <cx:pt idx="16701">0</cx:pt>
          <cx:pt idx="16702">0</cx:pt>
          <cx:pt idx="16703">0</cx:pt>
          <cx:pt idx="16704">844.67000000000007</cx:pt>
          <cx:pt idx="16705">0</cx:pt>
          <cx:pt idx="16706">0</cx:pt>
          <cx:pt idx="16707">0</cx:pt>
          <cx:pt idx="16708">0</cx:pt>
          <cx:pt idx="16709">0</cx:pt>
          <cx:pt idx="16710">0</cx:pt>
          <cx:pt idx="16711">0</cx:pt>
          <cx:pt idx="16712">25</cx:pt>
          <cx:pt idx="16713">0</cx:pt>
          <cx:pt idx="16714">0</cx:pt>
          <cx:pt idx="16715">0</cx:pt>
          <cx:pt idx="16716">0</cx:pt>
          <cx:pt idx="16717">0</cx:pt>
          <cx:pt idx="16718">0</cx:pt>
          <cx:pt idx="16719">840.05999999999995</cx:pt>
          <cx:pt idx="16720">0</cx:pt>
          <cx:pt idx="16721">0</cx:pt>
          <cx:pt idx="16722">0</cx:pt>
          <cx:pt idx="16723">0</cx:pt>
          <cx:pt idx="16724">0</cx:pt>
          <cx:pt idx="16725">0</cx:pt>
          <cx:pt idx="16726">0</cx:pt>
          <cx:pt idx="16727">0</cx:pt>
          <cx:pt idx="16728">0</cx:pt>
          <cx:pt idx="16729">0</cx:pt>
          <cx:pt idx="16730">0</cx:pt>
          <cx:pt idx="16731">0</cx:pt>
          <cx:pt idx="16732">0</cx:pt>
          <cx:pt idx="16733">0</cx:pt>
          <cx:pt idx="16734">0</cx:pt>
          <cx:pt idx="16735">0</cx:pt>
          <cx:pt idx="16736">0</cx:pt>
          <cx:pt idx="16737">0</cx:pt>
          <cx:pt idx="16738">0</cx:pt>
          <cx:pt idx="16739">0</cx:pt>
          <cx:pt idx="16740">0</cx:pt>
          <cx:pt idx="16741">0</cx:pt>
          <cx:pt idx="16742">0</cx:pt>
          <cx:pt idx="16743">0</cx:pt>
          <cx:pt idx="16744">0</cx:pt>
          <cx:pt idx="16745">0</cx:pt>
          <cx:pt idx="16746">0</cx:pt>
          <cx:pt idx="16747">0</cx:pt>
          <cx:pt idx="16748">0</cx:pt>
          <cx:pt idx="16749">0</cx:pt>
          <cx:pt idx="16750">0</cx:pt>
          <cx:pt idx="16751">0</cx:pt>
          <cx:pt idx="16752">25</cx:pt>
          <cx:pt idx="16753">0</cx:pt>
          <cx:pt idx="16754">0</cx:pt>
          <cx:pt idx="16755">0</cx:pt>
          <cx:pt idx="16756">0</cx:pt>
          <cx:pt idx="16757">0</cx:pt>
          <cx:pt idx="16758">0</cx:pt>
          <cx:pt idx="16759">0</cx:pt>
          <cx:pt idx="16760">0</cx:pt>
          <cx:pt idx="16761">0</cx:pt>
          <cx:pt idx="16762">200</cx:pt>
          <cx:pt idx="16763">564.70000000000005</cx:pt>
          <cx:pt idx="16764">0</cx:pt>
          <cx:pt idx="16765">0</cx:pt>
          <cx:pt idx="16766">371.02999999999997</cx:pt>
          <cx:pt idx="16767">0</cx:pt>
          <cx:pt idx="16768">0</cx:pt>
          <cx:pt idx="16769">1300</cx:pt>
          <cx:pt idx="16770">93.930000000000007</cx:pt>
          <cx:pt idx="16771">0</cx:pt>
          <cx:pt idx="16772">0</cx:pt>
          <cx:pt idx="16773">0</cx:pt>
          <cx:pt idx="16774">0</cx:pt>
          <cx:pt idx="16775">300</cx:pt>
          <cx:pt idx="16776">0</cx:pt>
          <cx:pt idx="16777">0</cx:pt>
          <cx:pt idx="16778">0</cx:pt>
          <cx:pt idx="16779">0</cx:pt>
          <cx:pt idx="16780">0</cx:pt>
          <cx:pt idx="16781">987.17000000000007</cx:pt>
          <cx:pt idx="16782">0</cx:pt>
          <cx:pt idx="16783">0</cx:pt>
          <cx:pt idx="16784">0</cx:pt>
          <cx:pt idx="16785">0</cx:pt>
          <cx:pt idx="16786">0</cx:pt>
          <cx:pt idx="16787">0</cx:pt>
          <cx:pt idx="16788">0</cx:pt>
          <cx:pt idx="16789">0</cx:pt>
          <cx:pt idx="16790">0</cx:pt>
          <cx:pt idx="16791">0</cx:pt>
          <cx:pt idx="16792">2358.21</cx:pt>
          <cx:pt idx="16793">0</cx:pt>
          <cx:pt idx="16794">0</cx:pt>
          <cx:pt idx="16795">0</cx:pt>
          <cx:pt idx="16796">0</cx:pt>
          <cx:pt idx="16797">0</cx:pt>
          <cx:pt idx="16798">0</cx:pt>
          <cx:pt idx="16799">0</cx:pt>
          <cx:pt idx="16800">0</cx:pt>
          <cx:pt idx="16801">107.79000000000001</cx:pt>
          <cx:pt idx="16802">0</cx:pt>
          <cx:pt idx="16803">0</cx:pt>
          <cx:pt idx="16804">0</cx:pt>
          <cx:pt idx="16805">0</cx:pt>
          <cx:pt idx="16806">1186.97</cx:pt>
          <cx:pt idx="16807">0</cx:pt>
          <cx:pt idx="16808">0</cx:pt>
          <cx:pt idx="16809">0</cx:pt>
          <cx:pt idx="16810">0</cx:pt>
          <cx:pt idx="16811">1998.3299999999999</cx:pt>
          <cx:pt idx="16812">0</cx:pt>
          <cx:pt idx="16813">0</cx:pt>
          <cx:pt idx="16814">0</cx:pt>
          <cx:pt idx="16815">0</cx:pt>
          <cx:pt idx="16816">0</cx:pt>
          <cx:pt idx="16817">0</cx:pt>
          <cx:pt idx="16818">0</cx:pt>
          <cx:pt idx="16819">1462.1400000000001</cx:pt>
          <cx:pt idx="16820">0</cx:pt>
          <cx:pt idx="16821">0</cx:pt>
          <cx:pt idx="16822">0</cx:pt>
          <cx:pt idx="16823">2370.48</cx:pt>
          <cx:pt idx="16824">0</cx:pt>
          <cx:pt idx="16825">906.78999999999996</cx:pt>
          <cx:pt idx="16826">0</cx:pt>
          <cx:pt idx="16827">0</cx:pt>
          <cx:pt idx="16828">0</cx:pt>
          <cx:pt idx="16829">0</cx:pt>
          <cx:pt idx="16830">0</cx:pt>
          <cx:pt idx="16831">0</cx:pt>
          <cx:pt idx="16832">569.62</cx:pt>
          <cx:pt idx="16833">0</cx:pt>
          <cx:pt idx="16834">0</cx:pt>
          <cx:pt idx="16835">0</cx:pt>
          <cx:pt idx="16836">0</cx:pt>
          <cx:pt idx="16837">0</cx:pt>
          <cx:pt idx="16838">2023.3</cx:pt>
          <cx:pt idx="16839">0</cx:pt>
          <cx:pt idx="16840">0</cx:pt>
          <cx:pt idx="16841">0</cx:pt>
          <cx:pt idx="16842">0</cx:pt>
          <cx:pt idx="16843">0</cx:pt>
          <cx:pt idx="16844">0</cx:pt>
          <cx:pt idx="16845">0</cx:pt>
          <cx:pt idx="16846">0</cx:pt>
          <cx:pt idx="16847">0</cx:pt>
          <cx:pt idx="16848">0</cx:pt>
          <cx:pt idx="16849">0</cx:pt>
          <cx:pt idx="16850">0</cx:pt>
          <cx:pt idx="16851">190.44</cx:pt>
          <cx:pt idx="16852">889.11000000000001</cx:pt>
          <cx:pt idx="16853">0</cx:pt>
          <cx:pt idx="16854">0</cx:pt>
          <cx:pt idx="16855">0</cx:pt>
          <cx:pt idx="16856">0</cx:pt>
          <cx:pt idx="16857">0</cx:pt>
          <cx:pt idx="16858">0</cx:pt>
          <cx:pt idx="16859">0</cx:pt>
          <cx:pt idx="16860">0</cx:pt>
          <cx:pt idx="16861">0</cx:pt>
          <cx:pt idx="16862">0</cx:pt>
          <cx:pt idx="16863">0</cx:pt>
          <cx:pt idx="16864">0</cx:pt>
          <cx:pt idx="16865">307</cx:pt>
          <cx:pt idx="16866">4929.9499999999998</cx:pt>
          <cx:pt idx="16867">0</cx:pt>
          <cx:pt idx="16868">0</cx:pt>
          <cx:pt idx="16869">0</cx:pt>
          <cx:pt idx="16870">0</cx:pt>
          <cx:pt idx="16871">0</cx:pt>
          <cx:pt idx="16872">0</cx:pt>
          <cx:pt idx="16873">0</cx:pt>
          <cx:pt idx="16874">0</cx:pt>
          <cx:pt idx="16875">0</cx:pt>
          <cx:pt idx="16876">0</cx:pt>
          <cx:pt idx="16877">0</cx:pt>
          <cx:pt idx="16878">0</cx:pt>
          <cx:pt idx="16879">0</cx:pt>
          <cx:pt idx="16880">512.73000000000002</cx:pt>
          <cx:pt idx="16881">0</cx:pt>
          <cx:pt idx="16882">0</cx:pt>
          <cx:pt idx="16883">0</cx:pt>
          <cx:pt idx="16884">0</cx:pt>
          <cx:pt idx="16885">0</cx:pt>
          <cx:pt idx="16886">300</cx:pt>
          <cx:pt idx="16887">0</cx:pt>
          <cx:pt idx="16888">0</cx:pt>
          <cx:pt idx="16889">0</cx:pt>
          <cx:pt idx="16890">0</cx:pt>
          <cx:pt idx="16891">0</cx:pt>
          <cx:pt idx="16892">187.5</cx:pt>
          <cx:pt idx="16893">940</cx:pt>
          <cx:pt idx="16894">0</cx:pt>
          <cx:pt idx="16895">2428.7399999999998</cx:pt>
          <cx:pt idx="16896">0</cx:pt>
          <cx:pt idx="16897">0</cx:pt>
          <cx:pt idx="16898">0</cx:pt>
          <cx:pt idx="16899">0</cx:pt>
          <cx:pt idx="16900">0</cx:pt>
          <cx:pt idx="16901">2323.27</cx:pt>
          <cx:pt idx="16902">0</cx:pt>
          <cx:pt idx="16903">4995.7200000000003</cx:pt>
          <cx:pt idx="16904">0</cx:pt>
          <cx:pt idx="16905">0</cx:pt>
          <cx:pt idx="16906">0</cx:pt>
          <cx:pt idx="16907">0</cx:pt>
          <cx:pt idx="16908">0</cx:pt>
          <cx:pt idx="16909">0</cx:pt>
          <cx:pt idx="16910">0</cx:pt>
          <cx:pt idx="16911">0</cx:pt>
          <cx:pt idx="16912">0</cx:pt>
          <cx:pt idx="16913">0</cx:pt>
          <cx:pt idx="16914">0</cx:pt>
          <cx:pt idx="16915">0</cx:pt>
          <cx:pt idx="16916">0</cx:pt>
          <cx:pt idx="16917">0</cx:pt>
          <cx:pt idx="16918">0</cx:pt>
          <cx:pt idx="16919">0</cx:pt>
          <cx:pt idx="16920">0</cx:pt>
          <cx:pt idx="16921">0</cx:pt>
          <cx:pt idx="16922">0</cx:pt>
          <cx:pt idx="16923">0</cx:pt>
          <cx:pt idx="16924">0</cx:pt>
          <cx:pt idx="16925">0</cx:pt>
          <cx:pt idx="16926">0</cx:pt>
          <cx:pt idx="16927">3295.23</cx:pt>
          <cx:pt idx="16928">0</cx:pt>
          <cx:pt idx="16929">0</cx:pt>
          <cx:pt idx="16930">0</cx:pt>
          <cx:pt idx="16931">2155</cx:pt>
          <cx:pt idx="16932">0</cx:pt>
          <cx:pt idx="16933">0</cx:pt>
          <cx:pt idx="16934">0</cx:pt>
          <cx:pt idx="16935">0</cx:pt>
          <cx:pt idx="16936">0</cx:pt>
          <cx:pt idx="16937">0</cx:pt>
          <cx:pt idx="16938">0</cx:pt>
          <cx:pt idx="16939">0</cx:pt>
          <cx:pt idx="16940">0</cx:pt>
          <cx:pt idx="16941">0</cx:pt>
          <cx:pt idx="16942">0</cx:pt>
          <cx:pt idx="16943">1515.54</cx:pt>
          <cx:pt idx="16944">0</cx:pt>
          <cx:pt idx="16945">0</cx:pt>
          <cx:pt idx="16946">0</cx:pt>
          <cx:pt idx="16947">424.60000000000002</cx:pt>
          <cx:pt idx="16948">0</cx:pt>
          <cx:pt idx="16949">362.98000000000002</cx:pt>
          <cx:pt idx="16950">0</cx:pt>
          <cx:pt idx="16951">0</cx:pt>
          <cx:pt idx="16952">0</cx:pt>
          <cx:pt idx="16953">573.75</cx:pt>
          <cx:pt idx="16954">0</cx:pt>
          <cx:pt idx="16955">0</cx:pt>
          <cx:pt idx="16956">0</cx:pt>
          <cx:pt idx="16957">0</cx:pt>
          <cx:pt idx="16958">0</cx:pt>
          <cx:pt idx="16959">343.31999999999999</cx:pt>
          <cx:pt idx="16960">0</cx:pt>
          <cx:pt idx="16961">0</cx:pt>
          <cx:pt idx="16962">0</cx:pt>
          <cx:pt idx="16963">700</cx:pt>
          <cx:pt idx="16964">0</cx:pt>
          <cx:pt idx="16965">0</cx:pt>
          <cx:pt idx="16966">0</cx:pt>
          <cx:pt idx="16967">0</cx:pt>
          <cx:pt idx="16968">0</cx:pt>
          <cx:pt idx="16969">0</cx:pt>
          <cx:pt idx="16970">0</cx:pt>
          <cx:pt idx="16971">0</cx:pt>
          <cx:pt idx="16972">8028.5</cx:pt>
          <cx:pt idx="16973">0</cx:pt>
          <cx:pt idx="16974">0</cx:pt>
          <cx:pt idx="16975">0</cx:pt>
          <cx:pt idx="16976">0</cx:pt>
          <cx:pt idx="16977">1462.5</cx:pt>
          <cx:pt idx="16978">0</cx:pt>
          <cx:pt idx="16979">0</cx:pt>
          <cx:pt idx="16980">0</cx:pt>
          <cx:pt idx="16981">3713.8200000000002</cx:pt>
          <cx:pt idx="16982">0</cx:pt>
          <cx:pt idx="16983">0</cx:pt>
          <cx:pt idx="16984">565</cx:pt>
          <cx:pt idx="16985">1999.75</cx:pt>
          <cx:pt idx="16986">0</cx:pt>
          <cx:pt idx="16987">0</cx:pt>
          <cx:pt idx="16988">0</cx:pt>
          <cx:pt idx="16989">0</cx:pt>
          <cx:pt idx="16990">0</cx:pt>
          <cx:pt idx="16991">0</cx:pt>
          <cx:pt idx="16992">0</cx:pt>
          <cx:pt idx="16993">0</cx:pt>
          <cx:pt idx="16994">955.33999999999992</cx:pt>
          <cx:pt idx="16995">0</cx:pt>
          <cx:pt idx="16996">0</cx:pt>
          <cx:pt idx="16997">0</cx:pt>
          <cx:pt idx="16998">0</cx:pt>
          <cx:pt idx="16999">0</cx:pt>
          <cx:pt idx="17000">0</cx:pt>
          <cx:pt idx="17001">0</cx:pt>
          <cx:pt idx="17002">0</cx:pt>
          <cx:pt idx="17003">0</cx:pt>
          <cx:pt idx="17004">0</cx:pt>
          <cx:pt idx="17005">0</cx:pt>
          <cx:pt idx="17006">0</cx:pt>
          <cx:pt idx="17007">0</cx:pt>
          <cx:pt idx="17008">0</cx:pt>
          <cx:pt idx="17009">0</cx:pt>
          <cx:pt idx="17010">0</cx:pt>
          <cx:pt idx="17011">0</cx:pt>
          <cx:pt idx="17012">0</cx:pt>
          <cx:pt idx="17013">0</cx:pt>
          <cx:pt idx="17014">0</cx:pt>
          <cx:pt idx="17015">7199.5299999999997</cx:pt>
          <cx:pt idx="17016">0</cx:pt>
          <cx:pt idx="17017">0</cx:pt>
          <cx:pt idx="17018">0</cx:pt>
          <cx:pt idx="17019">0</cx:pt>
          <cx:pt idx="17020">732.71000000000004</cx:pt>
          <cx:pt idx="17021">0</cx:pt>
          <cx:pt idx="17022">0</cx:pt>
          <cx:pt idx="17023">0</cx:pt>
          <cx:pt idx="17024">0</cx:pt>
          <cx:pt idx="17025">0</cx:pt>
          <cx:pt idx="17026">0</cx:pt>
          <cx:pt idx="17027">1973.25</cx:pt>
          <cx:pt idx="17028">356.5</cx:pt>
          <cx:pt idx="17029">0</cx:pt>
          <cx:pt idx="17030">0</cx:pt>
          <cx:pt idx="17031">0</cx:pt>
          <cx:pt idx="17032">0</cx:pt>
          <cx:pt idx="17033">0</cx:pt>
          <cx:pt idx="17034">2339.7399999999998</cx:pt>
          <cx:pt idx="17035">0</cx:pt>
          <cx:pt idx="17036">0</cx:pt>
          <cx:pt idx="17037">0</cx:pt>
          <cx:pt idx="17038">0</cx:pt>
          <cx:pt idx="17039">0</cx:pt>
          <cx:pt idx="17040">0</cx:pt>
          <cx:pt idx="17041">0</cx:pt>
          <cx:pt idx="17042">0</cx:pt>
          <cx:pt idx="17043">0</cx:pt>
          <cx:pt idx="17044">0</cx:pt>
          <cx:pt idx="17045">0</cx:pt>
          <cx:pt idx="17046">0</cx:pt>
          <cx:pt idx="17047">0</cx:pt>
          <cx:pt idx="17048">0</cx:pt>
          <cx:pt idx="17049">0</cx:pt>
          <cx:pt idx="17050">0</cx:pt>
          <cx:pt idx="17051">0</cx:pt>
          <cx:pt idx="17052">0</cx:pt>
          <cx:pt idx="17053">0</cx:pt>
          <cx:pt idx="17054">0</cx:pt>
          <cx:pt idx="17055">0</cx:pt>
          <cx:pt idx="17056">997.74000000000001</cx:pt>
          <cx:pt idx="17057">0</cx:pt>
          <cx:pt idx="17058">0</cx:pt>
          <cx:pt idx="17059">0</cx:pt>
          <cx:pt idx="17060">0</cx:pt>
          <cx:pt idx="17061">0</cx:pt>
          <cx:pt idx="17062">0</cx:pt>
          <cx:pt idx="17063">0</cx:pt>
          <cx:pt idx="17064">0</cx:pt>
          <cx:pt idx="17065">0</cx:pt>
          <cx:pt idx="17066">0</cx:pt>
          <cx:pt idx="17067">0</cx:pt>
          <cx:pt idx="17068">0</cx:pt>
          <cx:pt idx="17069">0</cx:pt>
          <cx:pt idx="17070">172.33000000000001</cx:pt>
          <cx:pt idx="17071">1000</cx:pt>
          <cx:pt idx="17072">0</cx:pt>
          <cx:pt idx="17073">0</cx:pt>
          <cx:pt idx="17074">0</cx:pt>
          <cx:pt idx="17075">0</cx:pt>
          <cx:pt idx="17076">0</cx:pt>
          <cx:pt idx="17077">0</cx:pt>
          <cx:pt idx="17078">0</cx:pt>
          <cx:pt idx="17079">920.11000000000001</cx:pt>
          <cx:pt idx="17080">0</cx:pt>
          <cx:pt idx="17081">0</cx:pt>
          <cx:pt idx="17082">4991.4399999999996</cx:pt>
          <cx:pt idx="17083">0</cx:pt>
          <cx:pt idx="17084">153.30000000000001</cx:pt>
          <cx:pt idx="17085">0</cx:pt>
          <cx:pt idx="17086">0</cx:pt>
          <cx:pt idx="17087">0</cx:pt>
          <cx:pt idx="17088">0</cx:pt>
          <cx:pt idx="17089">0</cx:pt>
          <cx:pt idx="17090">0</cx:pt>
          <cx:pt idx="17091">0</cx:pt>
          <cx:pt idx="17092">0</cx:pt>
          <cx:pt idx="17093">0</cx:pt>
          <cx:pt idx="17094">0</cx:pt>
          <cx:pt idx="17095">0</cx:pt>
          <cx:pt idx="17096">0</cx:pt>
          <cx:pt idx="17097">0</cx:pt>
          <cx:pt idx="17098">0</cx:pt>
          <cx:pt idx="17099">0</cx:pt>
          <cx:pt idx="17100">0</cx:pt>
          <cx:pt idx="17101">0</cx:pt>
          <cx:pt idx="17102">0</cx:pt>
          <cx:pt idx="17103">0</cx:pt>
          <cx:pt idx="17104">9.4800000000000004</cx:pt>
          <cx:pt idx="17105">0</cx:pt>
          <cx:pt idx="17106">0</cx:pt>
          <cx:pt idx="17107">699.01999999999998</cx:pt>
          <cx:pt idx="17108">0</cx:pt>
          <cx:pt idx="17109">3973.2199999999998</cx:pt>
          <cx:pt idx="17110">375</cx:pt>
          <cx:pt idx="17111">0</cx:pt>
          <cx:pt idx="17112">0</cx:pt>
          <cx:pt idx="17113">0</cx:pt>
          <cx:pt idx="17114">0</cx:pt>
          <cx:pt idx="17115">0</cx:pt>
          <cx:pt idx="17116">0</cx:pt>
          <cx:pt idx="17117">0</cx:pt>
          <cx:pt idx="17118">0</cx:pt>
          <cx:pt idx="17119">0</cx:pt>
          <cx:pt idx="17120">1997.3699999999999</cx:pt>
          <cx:pt idx="17121">0</cx:pt>
          <cx:pt idx="17122">0</cx:pt>
          <cx:pt idx="17123">0</cx:pt>
          <cx:pt idx="17124">0</cx:pt>
          <cx:pt idx="17125">0</cx:pt>
          <cx:pt idx="17126">0</cx:pt>
          <cx:pt idx="17127">0</cx:pt>
          <cx:pt idx="17128">0</cx:pt>
          <cx:pt idx="17129">0</cx:pt>
          <cx:pt idx="17130">6191.1000000000004</cx:pt>
          <cx:pt idx="17131">0</cx:pt>
          <cx:pt idx="17132">0</cx:pt>
          <cx:pt idx="17133">0</cx:pt>
          <cx:pt idx="17134">0</cx:pt>
          <cx:pt idx="17135">0</cx:pt>
          <cx:pt idx="17136">0</cx:pt>
          <cx:pt idx="17137">0</cx:pt>
          <cx:pt idx="17138">0</cx:pt>
          <cx:pt idx="17139">620</cx:pt>
          <cx:pt idx="17140">0</cx:pt>
          <cx:pt idx="17141">0</cx:pt>
          <cx:pt idx="17142">0</cx:pt>
          <cx:pt idx="17143">0</cx:pt>
          <cx:pt idx="17144">0</cx:pt>
          <cx:pt idx="17145">0</cx:pt>
          <cx:pt idx="17146">0</cx:pt>
          <cx:pt idx="17147">0</cx:pt>
          <cx:pt idx="17148">0</cx:pt>
          <cx:pt idx="17149">0</cx:pt>
          <cx:pt idx="17150">0</cx:pt>
          <cx:pt idx="17151">0</cx:pt>
          <cx:pt idx="17152">2162.5</cx:pt>
          <cx:pt idx="17153">0</cx:pt>
          <cx:pt idx="17154">0</cx:pt>
          <cx:pt idx="17155">0</cx:pt>
          <cx:pt idx="17156">0</cx:pt>
          <cx:pt idx="17157">0</cx:pt>
          <cx:pt idx="17158">0</cx:pt>
          <cx:pt idx="17159">0</cx:pt>
          <cx:pt idx="17160">0</cx:pt>
          <cx:pt idx="17161">0</cx:pt>
          <cx:pt idx="17162">0</cx:pt>
          <cx:pt idx="17163">0</cx:pt>
          <cx:pt idx="17164">0</cx:pt>
          <cx:pt idx="17165">0</cx:pt>
          <cx:pt idx="17166">0</cx:pt>
          <cx:pt idx="17167">0</cx:pt>
          <cx:pt idx="17168">997.65999999999997</cx:pt>
          <cx:pt idx="17169">0</cx:pt>
          <cx:pt idx="17170">330</cx:pt>
          <cx:pt idx="17171">0</cx:pt>
          <cx:pt idx="17172">0</cx:pt>
          <cx:pt idx="17173">0</cx:pt>
          <cx:pt idx="17174">0</cx:pt>
          <cx:pt idx="17175">0</cx:pt>
          <cx:pt idx="17176">0</cx:pt>
          <cx:pt idx="17177">0</cx:pt>
          <cx:pt idx="17178">0</cx:pt>
          <cx:pt idx="17179">0</cx:pt>
          <cx:pt idx="17180">0</cx:pt>
          <cx:pt idx="17181">0</cx:pt>
          <cx:pt idx="17182">0</cx:pt>
          <cx:pt idx="17183">0</cx:pt>
          <cx:pt idx="17184">0</cx:pt>
          <cx:pt idx="17185">0</cx:pt>
          <cx:pt idx="17186">0</cx:pt>
          <cx:pt idx="17187">0</cx:pt>
          <cx:pt idx="17188">0</cx:pt>
          <cx:pt idx="17189">0</cx:pt>
          <cx:pt idx="17190">0</cx:pt>
          <cx:pt idx="17191">0</cx:pt>
          <cx:pt idx="17192">0</cx:pt>
          <cx:pt idx="17193">0</cx:pt>
          <cx:pt idx="17194">0</cx:pt>
          <cx:pt idx="17195">0</cx:pt>
          <cx:pt idx="17196">0</cx:pt>
          <cx:pt idx="17197">0</cx:pt>
          <cx:pt idx="17198">0</cx:pt>
          <cx:pt idx="17199">4218.4400000000014</cx:pt>
          <cx:pt idx="17200">0</cx:pt>
          <cx:pt idx="17201">50.460000000000001</cx:pt>
          <cx:pt idx="17202">456.86000000000001</cx:pt>
          <cx:pt idx="17203">1969.03</cx:pt>
          <cx:pt idx="17204">0</cx:pt>
          <cx:pt idx="17205">0</cx:pt>
          <cx:pt idx="17206">0</cx:pt>
          <cx:pt idx="17207">2998.8200000000002</cx:pt>
          <cx:pt idx="17208">0</cx:pt>
          <cx:pt idx="17209">0</cx:pt>
          <cx:pt idx="17210">0</cx:pt>
          <cx:pt idx="17211">9991.5699999999997</cx:pt>
          <cx:pt idx="17212">0</cx:pt>
          <cx:pt idx="17213">0</cx:pt>
          <cx:pt idx="17214">938.82000000000005</cx:pt>
          <cx:pt idx="17215">0</cx:pt>
          <cx:pt idx="17216">0</cx:pt>
          <cx:pt idx="17217">0</cx:pt>
          <cx:pt idx="17218">0</cx:pt>
          <cx:pt idx="17219">0</cx:pt>
          <cx:pt idx="17220">0</cx:pt>
          <cx:pt idx="17221">0</cx:pt>
          <cx:pt idx="17222">1225</cx:pt>
          <cx:pt idx="17223">0</cx:pt>
          <cx:pt idx="17224">3600</cx:pt>
          <cx:pt idx="17225">0</cx:pt>
          <cx:pt idx="17226">0</cx:pt>
          <cx:pt idx="17227">0</cx:pt>
          <cx:pt idx="17228">0</cx:pt>
          <cx:pt idx="17229">0</cx:pt>
          <cx:pt idx="17230">0</cx:pt>
          <cx:pt idx="17231">0</cx:pt>
          <cx:pt idx="17232">0</cx:pt>
          <cx:pt idx="17233">0</cx:pt>
          <cx:pt idx="17234">0</cx:pt>
          <cx:pt idx="17235">0</cx:pt>
          <cx:pt idx="17236">700</cx:pt>
          <cx:pt idx="17237">0</cx:pt>
          <cx:pt idx="17238">0</cx:pt>
          <cx:pt idx="17239">0</cx:pt>
          <cx:pt idx="17240">0</cx:pt>
          <cx:pt idx="17241">160</cx:pt>
          <cx:pt idx="17242">0</cx:pt>
          <cx:pt idx="17243">0</cx:pt>
          <cx:pt idx="17244">0</cx:pt>
          <cx:pt idx="17245">0</cx:pt>
          <cx:pt idx="17246">0</cx:pt>
          <cx:pt idx="17247">0</cx:pt>
          <cx:pt idx="17248">0</cx:pt>
          <cx:pt idx="17249">0</cx:pt>
          <cx:pt idx="17250">100</cx:pt>
          <cx:pt idx="17251">0</cx:pt>
          <cx:pt idx="17252">0</cx:pt>
          <cx:pt idx="17253">114.77</cx:pt>
          <cx:pt idx="17254">158.19</cx:pt>
          <cx:pt idx="17255">0</cx:pt>
          <cx:pt idx="17256">0</cx:pt>
          <cx:pt idx="17257">0</cx:pt>
          <cx:pt idx="17258">0</cx:pt>
          <cx:pt idx="17259">0</cx:pt>
          <cx:pt idx="17260">0</cx:pt>
          <cx:pt idx="17261">0</cx:pt>
          <cx:pt idx="17262">0</cx:pt>
          <cx:pt idx="17263">304.5</cx:pt>
          <cx:pt idx="17264">0</cx:pt>
          <cx:pt idx="17265">0</cx:pt>
          <cx:pt idx="17266">0</cx:pt>
          <cx:pt idx="17267">0</cx:pt>
          <cx:pt idx="17268">0</cx:pt>
          <cx:pt idx="17269">1747.74</cx:pt>
          <cx:pt idx="17270">0</cx:pt>
          <cx:pt idx="17271">0</cx:pt>
          <cx:pt idx="17272">0</cx:pt>
          <cx:pt idx="17273">0</cx:pt>
          <cx:pt idx="17274">0</cx:pt>
          <cx:pt idx="17275">250</cx:pt>
          <cx:pt idx="17276">200</cx:pt>
          <cx:pt idx="17277">0</cx:pt>
          <cx:pt idx="17278">0</cx:pt>
          <cx:pt idx="17279">0</cx:pt>
          <cx:pt idx="17280">0</cx:pt>
          <cx:pt idx="17281">0</cx:pt>
          <cx:pt idx="17282">0</cx:pt>
          <cx:pt idx="17283">0</cx:pt>
          <cx:pt idx="17284">0</cx:pt>
          <cx:pt idx="17285">545.29999999999995</cx:pt>
          <cx:pt idx="17286">0</cx:pt>
          <cx:pt idx="17287">0</cx:pt>
          <cx:pt idx="17288">0</cx:pt>
          <cx:pt idx="17289">0</cx:pt>
          <cx:pt idx="17290">0</cx:pt>
          <cx:pt idx="17291">0</cx:pt>
          <cx:pt idx="17292">0</cx:pt>
          <cx:pt idx="17293">0</cx:pt>
          <cx:pt idx="17294">0</cx:pt>
          <cx:pt idx="17295">0</cx:pt>
          <cx:pt idx="17296">0</cx:pt>
          <cx:pt idx="17297">0</cx:pt>
          <cx:pt idx="17298">0</cx:pt>
          <cx:pt idx="17299">0</cx:pt>
          <cx:pt idx="17300">0</cx:pt>
          <cx:pt idx="17301">0</cx:pt>
          <cx:pt idx="17302">0</cx:pt>
          <cx:pt idx="17303">0</cx:pt>
          <cx:pt idx="17304">0</cx:pt>
          <cx:pt idx="17305">0</cx:pt>
          <cx:pt idx="17306">0</cx:pt>
          <cx:pt idx="17307">0</cx:pt>
          <cx:pt idx="17308">0</cx:pt>
          <cx:pt idx="17309">0</cx:pt>
          <cx:pt idx="17310">0</cx:pt>
          <cx:pt idx="17311">0</cx:pt>
          <cx:pt idx="17312">0</cx:pt>
          <cx:pt idx="17313">0</cx:pt>
          <cx:pt idx="17314">0</cx:pt>
          <cx:pt idx="17315">100</cx:pt>
          <cx:pt idx="17316">994.73000000000002</cx:pt>
          <cx:pt idx="17317">0</cx:pt>
          <cx:pt idx="17318">0</cx:pt>
          <cx:pt idx="17319">0</cx:pt>
          <cx:pt idx="17320">0</cx:pt>
          <cx:pt idx="17321">70</cx:pt>
          <cx:pt idx="17322">0</cx:pt>
          <cx:pt idx="17323">0</cx:pt>
          <cx:pt idx="17324">1780.0799999999999</cx:pt>
          <cx:pt idx="17325">375</cx:pt>
          <cx:pt idx="17326">0</cx:pt>
          <cx:pt idx="17327">0</cx:pt>
          <cx:pt idx="17328">0</cx:pt>
          <cx:pt idx="17329">0</cx:pt>
          <cx:pt idx="17330">0</cx:pt>
          <cx:pt idx="17331">0</cx:pt>
          <cx:pt idx="17332">0</cx:pt>
          <cx:pt idx="17333">997.30999999999995</cx:pt>
          <cx:pt idx="17334">0</cx:pt>
          <cx:pt idx="17335">0</cx:pt>
          <cx:pt idx="17336">0</cx:pt>
          <cx:pt idx="17337">0</cx:pt>
          <cx:pt idx="17338">0</cx:pt>
          <cx:pt idx="17339">0</cx:pt>
          <cx:pt idx="17340">0</cx:pt>
          <cx:pt idx="17341">0</cx:pt>
          <cx:pt idx="17342">0</cx:pt>
          <cx:pt idx="17343">0</cx:pt>
          <cx:pt idx="17344">0</cx:pt>
          <cx:pt idx="17345">4487.3800000000001</cx:pt>
          <cx:pt idx="17346">0</cx:pt>
          <cx:pt idx="17347">0</cx:pt>
          <cx:pt idx="17348">100</cx:pt>
          <cx:pt idx="17349">0</cx:pt>
          <cx:pt idx="17350">0</cx:pt>
          <cx:pt idx="17351">0</cx:pt>
          <cx:pt idx="17352">0</cx:pt>
          <cx:pt idx="17353">225</cx:pt>
          <cx:pt idx="17354">0</cx:pt>
          <cx:pt idx="17355">0</cx:pt>
          <cx:pt idx="17356">0</cx:pt>
          <cx:pt idx="17357">0</cx:pt>
          <cx:pt idx="17358">0</cx:pt>
          <cx:pt idx="17359">0</cx:pt>
          <cx:pt idx="17360">0</cx:pt>
          <cx:pt idx="17361">0</cx:pt>
          <cx:pt idx="17362">0</cx:pt>
          <cx:pt idx="17363">0</cx:pt>
          <cx:pt idx="17364">0</cx:pt>
          <cx:pt idx="17365">0</cx:pt>
          <cx:pt idx="17366">0</cx:pt>
          <cx:pt idx="17367">0</cx:pt>
          <cx:pt idx="17368">0</cx:pt>
          <cx:pt idx="17369">0</cx:pt>
          <cx:pt idx="17370">0</cx:pt>
          <cx:pt idx="17371">0</cx:pt>
          <cx:pt idx="17372">0</cx:pt>
          <cx:pt idx="17373">0</cx:pt>
          <cx:pt idx="17374">127.73</cx:pt>
          <cx:pt idx="17375">499.72000000000003</cx:pt>
          <cx:pt idx="17376">0</cx:pt>
          <cx:pt idx="17377">0</cx:pt>
          <cx:pt idx="17378">0</cx:pt>
          <cx:pt idx="17379">0</cx:pt>
          <cx:pt idx="17380">0</cx:pt>
          <cx:pt idx="17381">1000</cx:pt>
          <cx:pt idx="17382">0</cx:pt>
          <cx:pt idx="17383">0</cx:pt>
          <cx:pt idx="17384">576.07999999999993</cx:pt>
          <cx:pt idx="17385">0</cx:pt>
          <cx:pt idx="17386">0</cx:pt>
          <cx:pt idx="17387">0</cx:pt>
          <cx:pt idx="17388">0</cx:pt>
          <cx:pt idx="17389">0</cx:pt>
          <cx:pt idx="17390">5.2599999999999998</cx:pt>
          <cx:pt idx="17391">0</cx:pt>
          <cx:pt idx="17392">0</cx:pt>
          <cx:pt idx="17393">0</cx:pt>
          <cx:pt idx="17394">0</cx:pt>
          <cx:pt idx="17395">0</cx:pt>
          <cx:pt idx="17396">0</cx:pt>
          <cx:pt idx="17397">0</cx:pt>
          <cx:pt idx="17398">0</cx:pt>
          <cx:pt idx="17399">0</cx:pt>
          <cx:pt idx="17400">0</cx:pt>
          <cx:pt idx="17401">0</cx:pt>
          <cx:pt idx="17402">0</cx:pt>
          <cx:pt idx="17403">1900</cx:pt>
          <cx:pt idx="17404">0</cx:pt>
          <cx:pt idx="17405">0</cx:pt>
          <cx:pt idx="17406">0</cx:pt>
          <cx:pt idx="17407">971.83000000000004</cx:pt>
          <cx:pt idx="17408">0</cx:pt>
          <cx:pt idx="17409">0</cx:pt>
          <cx:pt idx="17410">0</cx:pt>
          <cx:pt idx="17411">6278.9700000000003</cx:pt>
          <cx:pt idx="17412">0</cx:pt>
          <cx:pt idx="17413">0</cx:pt>
          <cx:pt idx="17414">0</cx:pt>
          <cx:pt idx="17415">0</cx:pt>
          <cx:pt idx="17416">0</cx:pt>
          <cx:pt idx="17417">0</cx:pt>
          <cx:pt idx="17418">0</cx:pt>
          <cx:pt idx="17419">0</cx:pt>
          <cx:pt idx="17420">0</cx:pt>
          <cx:pt idx="17421">0</cx:pt>
          <cx:pt idx="17422">0</cx:pt>
          <cx:pt idx="17423">7000</cx:pt>
          <cx:pt idx="17424">0</cx:pt>
          <cx:pt idx="17425">0</cx:pt>
          <cx:pt idx="17426">0</cx:pt>
          <cx:pt idx="17427">0</cx:pt>
          <cx:pt idx="17428">548.55999999999995</cx:pt>
          <cx:pt idx="17429">0</cx:pt>
          <cx:pt idx="17430">0</cx:pt>
          <cx:pt idx="17431">503.69999999999999</cx:pt>
          <cx:pt idx="17432">0</cx:pt>
          <cx:pt idx="17433">0</cx:pt>
          <cx:pt idx="17434">0</cx:pt>
          <cx:pt idx="17435">0</cx:pt>
          <cx:pt idx="17436">0</cx:pt>
          <cx:pt idx="17437">763.04999999999995</cx:pt>
          <cx:pt idx="17438">0</cx:pt>
          <cx:pt idx="17439">0</cx:pt>
          <cx:pt idx="17440">0</cx:pt>
          <cx:pt idx="17441">0</cx:pt>
          <cx:pt idx="17442">0</cx:pt>
          <cx:pt idx="17443">0</cx:pt>
          <cx:pt idx="17444">0</cx:pt>
          <cx:pt idx="17445">437.22000000000003</cx:pt>
          <cx:pt idx="17446">0</cx:pt>
          <cx:pt idx="17447">0</cx:pt>
          <cx:pt idx="17448">0</cx:pt>
          <cx:pt idx="17449">0</cx:pt>
          <cx:pt idx="17450">0</cx:pt>
          <cx:pt idx="17451">0</cx:pt>
          <cx:pt idx="17452">0</cx:pt>
          <cx:pt idx="17453">0</cx:pt>
          <cx:pt idx="17454">0</cx:pt>
          <cx:pt idx="17455">0</cx:pt>
          <cx:pt idx="17456">0</cx:pt>
          <cx:pt idx="17457">0</cx:pt>
          <cx:pt idx="17458">0</cx:pt>
          <cx:pt idx="17459">0</cx:pt>
          <cx:pt idx="17460">0</cx:pt>
          <cx:pt idx="17461">324.31999999999999</cx:pt>
          <cx:pt idx="17462">0</cx:pt>
          <cx:pt idx="17463">0</cx:pt>
          <cx:pt idx="17464">0</cx:pt>
          <cx:pt idx="17465">0</cx:pt>
          <cx:pt idx="17466">0</cx:pt>
          <cx:pt idx="17467">0</cx:pt>
          <cx:pt idx="17468">0</cx:pt>
          <cx:pt idx="17469">0</cx:pt>
          <cx:pt idx="17470">0</cx:pt>
          <cx:pt idx="17471">0</cx:pt>
          <cx:pt idx="17472">0</cx:pt>
          <cx:pt idx="17473">0</cx:pt>
          <cx:pt idx="17474">0</cx:pt>
          <cx:pt idx="17475">0</cx:pt>
          <cx:pt idx="17476">0</cx:pt>
          <cx:pt idx="17477">0</cx:pt>
          <cx:pt idx="17478">0</cx:pt>
          <cx:pt idx="17479">0</cx:pt>
          <cx:pt idx="17480">0</cx:pt>
          <cx:pt idx="17481">0</cx:pt>
          <cx:pt idx="17482">0</cx:pt>
          <cx:pt idx="17483">337.5</cx:pt>
          <cx:pt idx="17484">0</cx:pt>
          <cx:pt idx="17485">0</cx:pt>
          <cx:pt idx="17486">0</cx:pt>
          <cx:pt idx="17487">0</cx:pt>
          <cx:pt idx="17488">4470.9099999999999</cx:pt>
          <cx:pt idx="17489">4997</cx:pt>
          <cx:pt idx="17490">0</cx:pt>
          <cx:pt idx="17491">0</cx:pt>
          <cx:pt idx="17492">0</cx:pt>
          <cx:pt idx="17493">0</cx:pt>
          <cx:pt idx="17494">0</cx:pt>
          <cx:pt idx="17495">0</cx:pt>
          <cx:pt idx="17496">0</cx:pt>
          <cx:pt idx="17497">0</cx:pt>
          <cx:pt idx="17498">0</cx:pt>
          <cx:pt idx="17499">0</cx:pt>
          <cx:pt idx="17500">0</cx:pt>
          <cx:pt idx="17501">0</cx:pt>
          <cx:pt idx="17502">0</cx:pt>
          <cx:pt idx="17503">633</cx:pt>
          <cx:pt idx="17504">0</cx:pt>
          <cx:pt idx="17505">0</cx:pt>
          <cx:pt idx="17506">0</cx:pt>
          <cx:pt idx="17507">0</cx:pt>
          <cx:pt idx="17508">0</cx:pt>
          <cx:pt idx="17509">0</cx:pt>
          <cx:pt idx="17510">225</cx:pt>
          <cx:pt idx="17511">0</cx:pt>
          <cx:pt idx="17512">0</cx:pt>
          <cx:pt idx="17513">0</cx:pt>
          <cx:pt idx="17514">0</cx:pt>
          <cx:pt idx="17515">0</cx:pt>
          <cx:pt idx="17516">0</cx:pt>
          <cx:pt idx="17517">0</cx:pt>
          <cx:pt idx="17518">2450</cx:pt>
          <cx:pt idx="17519">0</cx:pt>
          <cx:pt idx="17520">0</cx:pt>
          <cx:pt idx="17521">0</cx:pt>
          <cx:pt idx="17522">0</cx:pt>
          <cx:pt idx="17523">0</cx:pt>
          <cx:pt idx="17524">0</cx:pt>
          <cx:pt idx="17525">0</cx:pt>
          <cx:pt idx="17526">0</cx:pt>
          <cx:pt idx="17527">2.79</cx:pt>
          <cx:pt idx="17528">0</cx:pt>
          <cx:pt idx="17529">0</cx:pt>
          <cx:pt idx="17530">0</cx:pt>
          <cx:pt idx="17531">0</cx:pt>
          <cx:pt idx="17532">0</cx:pt>
          <cx:pt idx="17533">0</cx:pt>
          <cx:pt idx="17534">922.57000000000005</cx:pt>
          <cx:pt idx="17535">0</cx:pt>
          <cx:pt idx="17536">0</cx:pt>
          <cx:pt idx="17537">0</cx:pt>
          <cx:pt idx="17538">0</cx:pt>
          <cx:pt idx="17539">0</cx:pt>
          <cx:pt idx="17540">0</cx:pt>
          <cx:pt idx="17541">0</cx:pt>
          <cx:pt idx="17542">2669.8099999999999</cx:pt>
          <cx:pt idx="17543">0</cx:pt>
          <cx:pt idx="17544">2395.8499999999999</cx:pt>
          <cx:pt idx="17545">0</cx:pt>
          <cx:pt idx="17546">0</cx:pt>
          <cx:pt idx="17547">0</cx:pt>
          <cx:pt idx="17548">800</cx:pt>
          <cx:pt idx="17549">0</cx:pt>
          <cx:pt idx="17550">77.5</cx:pt>
          <cx:pt idx="17551">0</cx:pt>
          <cx:pt idx="17552">0</cx:pt>
          <cx:pt idx="17553">982.61000000000001</cx:pt>
          <cx:pt idx="17554">0</cx:pt>
          <cx:pt idx="17555">0</cx:pt>
          <cx:pt idx="17556">0</cx:pt>
          <cx:pt idx="17557">0</cx:pt>
          <cx:pt idx="17558">0</cx:pt>
          <cx:pt idx="17559">0</cx:pt>
          <cx:pt idx="17560">0</cx:pt>
          <cx:pt idx="17561">0</cx:pt>
          <cx:pt idx="17562">0</cx:pt>
          <cx:pt idx="17563">0</cx:pt>
          <cx:pt idx="17564">0</cx:pt>
          <cx:pt idx="17565">0</cx:pt>
          <cx:pt idx="17566">0</cx:pt>
          <cx:pt idx="17567">0</cx:pt>
          <cx:pt idx="17568">0</cx:pt>
          <cx:pt idx="17569">0</cx:pt>
          <cx:pt idx="17570">0</cx:pt>
          <cx:pt idx="17571">0</cx:pt>
          <cx:pt idx="17572">0</cx:pt>
          <cx:pt idx="17573">0</cx:pt>
          <cx:pt idx="17574">0</cx:pt>
          <cx:pt idx="17575">0</cx:pt>
          <cx:pt idx="17576">0</cx:pt>
          <cx:pt idx="17577">0</cx:pt>
          <cx:pt idx="17578">0</cx:pt>
          <cx:pt idx="17579">0</cx:pt>
          <cx:pt idx="17580">0</cx:pt>
          <cx:pt idx="17581">502.56</cx:pt>
          <cx:pt idx="17582">0</cx:pt>
          <cx:pt idx="17583">0</cx:pt>
          <cx:pt idx="17584">0</cx:pt>
          <cx:pt idx="17585">617.83000000000004</cx:pt>
          <cx:pt idx="17586">1337.6700000000001</cx:pt>
          <cx:pt idx="17587">0</cx:pt>
          <cx:pt idx="17588">9602.0300000000007</cx:pt>
          <cx:pt idx="17589">1318.9000000000001</cx:pt>
          <cx:pt idx="17590">0</cx:pt>
          <cx:pt idx="17591">0</cx:pt>
          <cx:pt idx="17592">0</cx:pt>
          <cx:pt idx="17593">0</cx:pt>
          <cx:pt idx="17594">0</cx:pt>
          <cx:pt idx="17595">0</cx:pt>
          <cx:pt idx="17596">0</cx:pt>
          <cx:pt idx="17597">0</cx:pt>
          <cx:pt idx="17598">0</cx:pt>
          <cx:pt idx="17599">0</cx:pt>
          <cx:pt idx="17600">0</cx:pt>
          <cx:pt idx="17601">0</cx:pt>
          <cx:pt idx="17602">0</cx:pt>
          <cx:pt idx="17603">0</cx:pt>
          <cx:pt idx="17604">0</cx:pt>
          <cx:pt idx="17605">0</cx:pt>
          <cx:pt idx="17606">0</cx:pt>
          <cx:pt idx="17607">0</cx:pt>
          <cx:pt idx="17608">0</cx:pt>
          <cx:pt idx="17609">0</cx:pt>
          <cx:pt idx="17610">1687.29</cx:pt>
          <cx:pt idx="17611">0</cx:pt>
          <cx:pt idx="17612">0</cx:pt>
          <cx:pt idx="17613">0</cx:pt>
          <cx:pt idx="17614">0</cx:pt>
          <cx:pt idx="17615">0</cx:pt>
          <cx:pt idx="17616">0</cx:pt>
          <cx:pt idx="17617">3856.02</cx:pt>
          <cx:pt idx="17618">0</cx:pt>
          <cx:pt idx="17619">0</cx:pt>
          <cx:pt idx="17620">0</cx:pt>
          <cx:pt idx="17621">0</cx:pt>
          <cx:pt idx="17622">0</cx:pt>
          <cx:pt idx="17623">0</cx:pt>
          <cx:pt idx="17624">0</cx:pt>
          <cx:pt idx="17625">378.5</cx:pt>
          <cx:pt idx="17626">600</cx:pt>
          <cx:pt idx="17627">0</cx:pt>
          <cx:pt idx="17628">0</cx:pt>
          <cx:pt idx="17629">0</cx:pt>
          <cx:pt idx="17630">0</cx:pt>
          <cx:pt idx="17631">0</cx:pt>
          <cx:pt idx="17632">0</cx:pt>
          <cx:pt idx="17633">0</cx:pt>
          <cx:pt idx="17634">0</cx:pt>
          <cx:pt idx="17635">0</cx:pt>
          <cx:pt idx="17636">67.400000000000006</cx:pt>
          <cx:pt idx="17637">0</cx:pt>
          <cx:pt idx="17638">0</cx:pt>
          <cx:pt idx="17639">0</cx:pt>
          <cx:pt idx="17640">0</cx:pt>
          <cx:pt idx="17641">0</cx:pt>
          <cx:pt idx="17642">0</cx:pt>
          <cx:pt idx="17643">0</cx:pt>
          <cx:pt idx="17644">0</cx:pt>
          <cx:pt idx="17645">0</cx:pt>
          <cx:pt idx="17646">640.5</cx:pt>
          <cx:pt idx="17647">0</cx:pt>
          <cx:pt idx="17648">0</cx:pt>
          <cx:pt idx="17649">0</cx:pt>
          <cx:pt idx="17650">150</cx:pt>
          <cx:pt idx="17651">0</cx:pt>
          <cx:pt idx="17652">0</cx:pt>
          <cx:pt idx="17653">0</cx:pt>
          <cx:pt idx="17654">0</cx:pt>
          <cx:pt idx="17655">0</cx:pt>
          <cx:pt idx="17656">407.25999999999999</cx:pt>
          <cx:pt idx="17657">0</cx:pt>
          <cx:pt idx="17658">0</cx:pt>
          <cx:pt idx="17659">0</cx:pt>
          <cx:pt idx="17660">0</cx:pt>
          <cx:pt idx="17661">236.11000000000001</cx:pt>
          <cx:pt idx="17662">525</cx:pt>
          <cx:pt idx="17663">0</cx:pt>
          <cx:pt idx="17664">0</cx:pt>
          <cx:pt idx="17665">2947.4699999999998</cx:pt>
          <cx:pt idx="17666">0</cx:pt>
          <cx:pt idx="17667">0</cx:pt>
          <cx:pt idx="17668">0</cx:pt>
          <cx:pt idx="17669">0</cx:pt>
          <cx:pt idx="17670">0</cx:pt>
          <cx:pt idx="17671">500</cx:pt>
          <cx:pt idx="17672">0</cx:pt>
          <cx:pt idx="17673">0</cx:pt>
          <cx:pt idx="17674">0</cx:pt>
          <cx:pt idx="17675">0</cx:pt>
          <cx:pt idx="17676">0</cx:pt>
          <cx:pt idx="17677">0</cx:pt>
          <cx:pt idx="17678">0</cx:pt>
          <cx:pt idx="17679">0</cx:pt>
          <cx:pt idx="17680">0</cx:pt>
          <cx:pt idx="17681">0</cx:pt>
          <cx:pt idx="17682">0</cx:pt>
          <cx:pt idx="17683">2195.7199999999998</cx:pt>
          <cx:pt idx="17684">0</cx:pt>
          <cx:pt idx="17685">0</cx:pt>
          <cx:pt idx="17686">0</cx:pt>
          <cx:pt idx="17687">0</cx:pt>
          <cx:pt idx="17688">0</cx:pt>
          <cx:pt idx="17689">0</cx:pt>
          <cx:pt idx="17690">0</cx:pt>
          <cx:pt idx="17691">28.27</cx:pt>
          <cx:pt idx="17692">0</cx:pt>
          <cx:pt idx="17693">979.99000000000001</cx:pt>
          <cx:pt idx="17694">6234.6300000000001</cx:pt>
          <cx:pt idx="17695">0</cx:pt>
          <cx:pt idx="17696">0</cx:pt>
          <cx:pt idx="17697">0</cx:pt>
          <cx:pt idx="17698">0</cx:pt>
          <cx:pt idx="17699">0</cx:pt>
          <cx:pt idx="17700">0</cx:pt>
          <cx:pt idx="17701">0</cx:pt>
          <cx:pt idx="17702">925.54999999999995</cx:pt>
          <cx:pt idx="17703">0</cx:pt>
          <cx:pt idx="17704">0</cx:pt>
          <cx:pt idx="17705">0</cx:pt>
          <cx:pt idx="17706">0</cx:pt>
          <cx:pt idx="17707">0</cx:pt>
          <cx:pt idx="17708">0</cx:pt>
          <cx:pt idx="17709">0</cx:pt>
          <cx:pt idx="17710">0</cx:pt>
          <cx:pt idx="17711">0</cx:pt>
          <cx:pt idx="17712">155</cx:pt>
          <cx:pt idx="17713">0</cx:pt>
          <cx:pt idx="17714">0</cx:pt>
          <cx:pt idx="17715">1999.27</cx:pt>
          <cx:pt idx="17716">0</cx:pt>
          <cx:pt idx="17717">0</cx:pt>
          <cx:pt idx="17718">0</cx:pt>
          <cx:pt idx="17719">1499.5599999999999</cx:pt>
          <cx:pt idx="17720">0</cx:pt>
          <cx:pt idx="17721">0</cx:pt>
          <cx:pt idx="17722">0</cx:pt>
          <cx:pt idx="17723">0</cx:pt>
          <cx:pt idx="17724">524.09000000000003</cx:pt>
          <cx:pt idx="17725">0</cx:pt>
          <cx:pt idx="17726">0</cx:pt>
          <cx:pt idx="17727">508.69</cx:pt>
          <cx:pt idx="17728">0</cx:pt>
          <cx:pt idx="17729">0</cx:pt>
          <cx:pt idx="17730">0</cx:pt>
          <cx:pt idx="17731">0</cx:pt>
          <cx:pt idx="17732">0</cx:pt>
          <cx:pt idx="17733">0</cx:pt>
          <cx:pt idx="17734">998.45000000000005</cx:pt>
          <cx:pt idx="17735">371.39999999999998</cx:pt>
          <cx:pt idx="17736">0</cx:pt>
          <cx:pt idx="17737">0</cx:pt>
          <cx:pt idx="17738">96.709999999999994</cx:pt>
          <cx:pt idx="17739">0</cx:pt>
          <cx:pt idx="17740">0</cx:pt>
          <cx:pt idx="17741">0</cx:pt>
          <cx:pt idx="17742">0</cx:pt>
          <cx:pt idx="17743">0</cx:pt>
          <cx:pt idx="17744">0</cx:pt>
          <cx:pt idx="17745">0</cx:pt>
          <cx:pt idx="17746">0</cx:pt>
          <cx:pt idx="17747">0</cx:pt>
          <cx:pt idx="17748">0</cx:pt>
          <cx:pt idx="17749">0</cx:pt>
          <cx:pt idx="17750">0</cx:pt>
          <cx:pt idx="17751">0</cx:pt>
          <cx:pt idx="17752">0</cx:pt>
          <cx:pt idx="17753">0</cx:pt>
          <cx:pt idx="17754">0</cx:pt>
          <cx:pt idx="17755">0</cx:pt>
          <cx:pt idx="17756">0</cx:pt>
          <cx:pt idx="17757">0</cx:pt>
          <cx:pt idx="17758">0</cx:pt>
          <cx:pt idx="17759">0</cx:pt>
          <cx:pt idx="17760">0</cx:pt>
          <cx:pt idx="17761">0</cx:pt>
          <cx:pt idx="17762">0</cx:pt>
          <cx:pt idx="17763">0</cx:pt>
          <cx:pt idx="17764">0</cx:pt>
          <cx:pt idx="17765">0</cx:pt>
          <cx:pt idx="17766">0</cx:pt>
          <cx:pt idx="17767">0</cx:pt>
          <cx:pt idx="17768">0</cx:pt>
          <cx:pt idx="17769">0</cx:pt>
          <cx:pt idx="17770">0</cx:pt>
          <cx:pt idx="17771">0</cx:pt>
          <cx:pt idx="17772">0</cx:pt>
          <cx:pt idx="17773">0</cx:pt>
          <cx:pt idx="17774">0</cx:pt>
          <cx:pt idx="17775">0</cx:pt>
          <cx:pt idx="17776">0</cx:pt>
          <cx:pt idx="17777">0</cx:pt>
          <cx:pt idx="17778">0</cx:pt>
          <cx:pt idx="17779">0</cx:pt>
          <cx:pt idx="17780">0</cx:pt>
          <cx:pt idx="17781">0</cx:pt>
          <cx:pt idx="17782">0</cx:pt>
          <cx:pt idx="17783">0</cx:pt>
          <cx:pt idx="17784">0</cx:pt>
          <cx:pt idx="17785">0</cx:pt>
          <cx:pt idx="17786">31</cx:pt>
          <cx:pt idx="17787">0</cx:pt>
          <cx:pt idx="17788">0</cx:pt>
          <cx:pt idx="17789">4669.29</cx:pt>
          <cx:pt idx="17790">0</cx:pt>
          <cx:pt idx="17791">0</cx:pt>
          <cx:pt idx="17792">0</cx:pt>
          <cx:pt idx="17793">0</cx:pt>
          <cx:pt idx="17794">0</cx:pt>
          <cx:pt idx="17795">0</cx:pt>
          <cx:pt idx="17796">400</cx:pt>
          <cx:pt idx="17797">0</cx:pt>
          <cx:pt idx="17798">0</cx:pt>
          <cx:pt idx="17799">0</cx:pt>
          <cx:pt idx="17800">1442.25</cx:pt>
          <cx:pt idx="17801">3420</cx:pt>
          <cx:pt idx="17802">0</cx:pt>
          <cx:pt idx="17803">0</cx:pt>
          <cx:pt idx="17804">0</cx:pt>
          <cx:pt idx="17805">0</cx:pt>
          <cx:pt idx="17806">0</cx:pt>
          <cx:pt idx="17807">0</cx:pt>
          <cx:pt idx="17808">0</cx:pt>
          <cx:pt idx="17809">0</cx:pt>
          <cx:pt idx="17810">0</cx:pt>
          <cx:pt idx="17811">0</cx:pt>
          <cx:pt idx="17812">0</cx:pt>
          <cx:pt idx="17813">0</cx:pt>
          <cx:pt idx="17814">0</cx:pt>
          <cx:pt idx="17815">0</cx:pt>
          <cx:pt idx="17816">1864.5999999999999</cx:pt>
          <cx:pt idx="17817">499.86000000000001</cx:pt>
          <cx:pt idx="17818">978.10000000000002</cx:pt>
          <cx:pt idx="17819">0</cx:pt>
          <cx:pt idx="17820">0</cx:pt>
          <cx:pt idx="17821">0</cx:pt>
          <cx:pt idx="17822">5000</cx:pt>
          <cx:pt idx="17823">0</cx:pt>
          <cx:pt idx="17824">0</cx:pt>
          <cx:pt idx="17825">0</cx:pt>
          <cx:pt idx="17826">0</cx:pt>
          <cx:pt idx="17827">0</cx:pt>
          <cx:pt idx="17828">0</cx:pt>
          <cx:pt idx="17829">853.88</cx:pt>
          <cx:pt idx="17830">0</cx:pt>
          <cx:pt idx="17831">110.06999999999999</cx:pt>
          <cx:pt idx="17832">0</cx:pt>
          <cx:pt idx="17833">0</cx:pt>
          <cx:pt idx="17834">0</cx:pt>
          <cx:pt idx="17835">387.5</cx:pt>
          <cx:pt idx="17836">0</cx:pt>
          <cx:pt idx="17837">0</cx:pt>
          <cx:pt idx="17838">0</cx:pt>
          <cx:pt idx="17839">0</cx:pt>
          <cx:pt idx="17840">20</cx:pt>
          <cx:pt idx="17841">0</cx:pt>
          <cx:pt idx="17842">0</cx:pt>
          <cx:pt idx="17843">0</cx:pt>
          <cx:pt idx="17844">0</cx:pt>
          <cx:pt idx="17845">0</cx:pt>
          <cx:pt idx="17846">0</cx:pt>
          <cx:pt idx="17847">0</cx:pt>
          <cx:pt idx="17848">0</cx:pt>
          <cx:pt idx="17849">0</cx:pt>
          <cx:pt idx="17850">0</cx:pt>
          <cx:pt idx="17851">943.23000000000002</cx:pt>
          <cx:pt idx="17852">0</cx:pt>
          <cx:pt idx="17853">0</cx:pt>
          <cx:pt idx="17854">275.19999999999999</cx:pt>
          <cx:pt idx="17855">0</cx:pt>
          <cx:pt idx="17856">0</cx:pt>
          <cx:pt idx="17857">545</cx:pt>
          <cx:pt idx="17858">0</cx:pt>
          <cx:pt idx="17859">0</cx:pt>
          <cx:pt idx="17860">0</cx:pt>
          <cx:pt idx="17861">112.95999999999999</cx:pt>
          <cx:pt idx="17862">0</cx:pt>
          <cx:pt idx="17863">0</cx:pt>
          <cx:pt idx="17864">0</cx:pt>
          <cx:pt idx="17865">0</cx:pt>
          <cx:pt idx="17866">0</cx:pt>
          <cx:pt idx="17867">1001.6799999999999</cx:pt>
          <cx:pt idx="17868">0</cx:pt>
          <cx:pt idx="17869">0</cx:pt>
          <cx:pt idx="17870">9808.7800000000007</cx:pt>
          <cx:pt idx="17871">0</cx:pt>
          <cx:pt idx="17872">0</cx:pt>
          <cx:pt idx="17873">0</cx:pt>
          <cx:pt idx="17874">117.98</cx:pt>
          <cx:pt idx="17875">0</cx:pt>
          <cx:pt idx="17876">0</cx:pt>
          <cx:pt idx="17877">0</cx:pt>
          <cx:pt idx="17878">0</cx:pt>
          <cx:pt idx="17879">0</cx:pt>
          <cx:pt idx="17880">0</cx:pt>
          <cx:pt idx="17881">497.06</cx:pt>
          <cx:pt idx="17882">0</cx:pt>
          <cx:pt idx="17883">0</cx:pt>
          <cx:pt idx="17884">0</cx:pt>
          <cx:pt idx="17885">33</cx:pt>
          <cx:pt idx="17886">0</cx:pt>
          <cx:pt idx="17887">0</cx:pt>
          <cx:pt idx="17888">0</cx:pt>
          <cx:pt idx="17889">0</cx:pt>
          <cx:pt idx="17890">0</cx:pt>
          <cx:pt idx="17891">861.40999999999997</cx:pt>
          <cx:pt idx="17892">0</cx:pt>
          <cx:pt idx="17893">0</cx:pt>
          <cx:pt idx="17894">0</cx:pt>
          <cx:pt idx="17895">0</cx:pt>
          <cx:pt idx="17896">0</cx:pt>
          <cx:pt idx="17897">0</cx:pt>
          <cx:pt idx="17898">0</cx:pt>
          <cx:pt idx="17899">0</cx:pt>
          <cx:pt idx="17900">0</cx:pt>
          <cx:pt idx="17901">0</cx:pt>
          <cx:pt idx="17902">0</cx:pt>
          <cx:pt idx="17903">0</cx:pt>
          <cx:pt idx="17904">0</cx:pt>
          <cx:pt idx="17905">0</cx:pt>
          <cx:pt idx="17906">0</cx:pt>
          <cx:pt idx="17907">0</cx:pt>
          <cx:pt idx="17908">0</cx:pt>
          <cx:pt idx="17909">0</cx:pt>
          <cx:pt idx="17910">0</cx:pt>
          <cx:pt idx="17911">0</cx:pt>
          <cx:pt idx="17912">0</cx:pt>
          <cx:pt idx="17913">0</cx:pt>
          <cx:pt idx="17914">0</cx:pt>
          <cx:pt idx="17915">0</cx:pt>
          <cx:pt idx="17916">0</cx:pt>
          <cx:pt idx="17917">0</cx:pt>
          <cx:pt idx="17918">0</cx:pt>
          <cx:pt idx="17919">479.44</cx:pt>
          <cx:pt idx="17920">0</cx:pt>
          <cx:pt idx="17921">0</cx:pt>
          <cx:pt idx="17922">0</cx:pt>
          <cx:pt idx="17923">0</cx:pt>
          <cx:pt idx="17924">0</cx:pt>
          <cx:pt idx="17925">0</cx:pt>
          <cx:pt idx="17926">0</cx:pt>
          <cx:pt idx="17927">0</cx:pt>
          <cx:pt idx="17928">0</cx:pt>
          <cx:pt idx="17929">0</cx:pt>
          <cx:pt idx="17930">0</cx:pt>
          <cx:pt idx="17931">0</cx:pt>
          <cx:pt idx="17932">0</cx:pt>
          <cx:pt idx="17933">0</cx:pt>
          <cx:pt idx="17934">0</cx:pt>
          <cx:pt idx="17935">0</cx:pt>
          <cx:pt idx="17936">0</cx:pt>
          <cx:pt idx="17937">71.969999999999999</cx:pt>
          <cx:pt idx="17938">0</cx:pt>
          <cx:pt idx="17939">193.87</cx:pt>
          <cx:pt idx="17940">0</cx:pt>
          <cx:pt idx="17941">0</cx:pt>
          <cx:pt idx="17942">0</cx:pt>
          <cx:pt idx="17943">603.41999999999996</cx:pt>
          <cx:pt idx="17944">0</cx:pt>
          <cx:pt idx="17945">0</cx:pt>
          <cx:pt idx="17946">547.14999999999998</cx:pt>
          <cx:pt idx="17947">0</cx:pt>
          <cx:pt idx="17948">0</cx:pt>
          <cx:pt idx="17949">0</cx:pt>
          <cx:pt idx="17950">0</cx:pt>
          <cx:pt idx="17951">0</cx:pt>
          <cx:pt idx="17952">0</cx:pt>
          <cx:pt idx="17953">882.73000000000002</cx:pt>
          <cx:pt idx="17954">0</cx:pt>
          <cx:pt idx="17955">0</cx:pt>
          <cx:pt idx="17956">0</cx:pt>
          <cx:pt idx="17957">916.73000000000002</cx:pt>
          <cx:pt idx="17958">0</cx:pt>
          <cx:pt idx="17959">0</cx:pt>
          <cx:pt idx="17960">0</cx:pt>
          <cx:pt idx="17961">4854.96</cx:pt>
          <cx:pt idx="17962">0</cx:pt>
          <cx:pt idx="17963">0</cx:pt>
          <cx:pt idx="17964">0</cx:pt>
          <cx:pt idx="17965">0</cx:pt>
          <cx:pt idx="17966">0</cx:pt>
          <cx:pt idx="17967">0</cx:pt>
          <cx:pt idx="17968">0</cx:pt>
          <cx:pt idx="17969">300</cx:pt>
          <cx:pt idx="17970">0</cx:pt>
          <cx:pt idx="17971">0</cx:pt>
          <cx:pt idx="17972">0</cx:pt>
          <cx:pt idx="17973">0.92000000000000004</cx:pt>
          <cx:pt idx="17974">0</cx:pt>
          <cx:pt idx="17975">0</cx:pt>
          <cx:pt idx="17976">0</cx:pt>
          <cx:pt idx="17977">0</cx:pt>
          <cx:pt idx="17978">0</cx:pt>
          <cx:pt idx="17979">0</cx:pt>
          <cx:pt idx="17980">0</cx:pt>
          <cx:pt idx="17981">9670.8400000000001</cx:pt>
          <cx:pt idx="17982">0</cx:pt>
          <cx:pt idx="17983">0</cx:pt>
          <cx:pt idx="17984">0</cx:pt>
          <cx:pt idx="17985">0</cx:pt>
          <cx:pt idx="17986">0</cx:pt>
          <cx:pt idx="17987">0</cx:pt>
          <cx:pt idx="17988">0</cx:pt>
          <cx:pt idx="17989">0</cx:pt>
          <cx:pt idx="17990">0</cx:pt>
          <cx:pt idx="17991">0</cx:pt>
          <cx:pt idx="17992">0</cx:pt>
          <cx:pt idx="17993">0</cx:pt>
          <cx:pt idx="17994">0</cx:pt>
          <cx:pt idx="17995">0</cx:pt>
          <cx:pt idx="17996">0</cx:pt>
          <cx:pt idx="17997">0</cx:pt>
          <cx:pt idx="17998">0</cx:pt>
          <cx:pt idx="17999">0</cx:pt>
          <cx:pt idx="18000">0</cx:pt>
          <cx:pt idx="18001">0</cx:pt>
          <cx:pt idx="18002">0</cx:pt>
          <cx:pt idx="18003">0</cx:pt>
          <cx:pt idx="18004">0</cx:pt>
          <cx:pt idx="18005">0</cx:pt>
          <cx:pt idx="18006">0</cx:pt>
          <cx:pt idx="18007">0</cx:pt>
          <cx:pt idx="18008">0</cx:pt>
          <cx:pt idx="18009">0</cx:pt>
          <cx:pt idx="18010">182.21000000000001</cx:pt>
          <cx:pt idx="18011">0</cx:pt>
          <cx:pt idx="18012">0</cx:pt>
          <cx:pt idx="18013">0</cx:pt>
          <cx:pt idx="18014">0</cx:pt>
          <cx:pt idx="18015">0</cx:pt>
          <cx:pt idx="18016">0</cx:pt>
          <cx:pt idx="18017">0</cx:pt>
          <cx:pt idx="18018">0</cx:pt>
          <cx:pt idx="18019">0</cx:pt>
          <cx:pt idx="18020">0</cx:pt>
          <cx:pt idx="18021">0</cx:pt>
          <cx:pt idx="18022">0</cx:pt>
          <cx:pt idx="18023">0</cx:pt>
          <cx:pt idx="18024">0</cx:pt>
          <cx:pt idx="18025">0</cx:pt>
          <cx:pt idx="18026">50</cx:pt>
          <cx:pt idx="18027">0</cx:pt>
          <cx:pt idx="18028">0</cx:pt>
          <cx:pt idx="18029">0</cx:pt>
          <cx:pt idx="18030">0</cx:pt>
          <cx:pt idx="18031">0</cx:pt>
          <cx:pt idx="18032">0</cx:pt>
          <cx:pt idx="18033">0</cx:pt>
          <cx:pt idx="18034">487.5</cx:pt>
          <cx:pt idx="18035">46.649999999999999</cx:pt>
          <cx:pt idx="18036">0</cx:pt>
          <cx:pt idx="18037">0</cx:pt>
          <cx:pt idx="18038">0</cx:pt>
          <cx:pt idx="18039">0</cx:pt>
          <cx:pt idx="18040">0</cx:pt>
          <cx:pt idx="18041">0</cx:pt>
          <cx:pt idx="18042">100</cx:pt>
          <cx:pt idx="18043">7500</cx:pt>
          <cx:pt idx="18044">0</cx:pt>
          <cx:pt idx="18045">0</cx:pt>
          <cx:pt idx="18046">0</cx:pt>
          <cx:pt idx="18047">0</cx:pt>
          <cx:pt idx="18048">0</cx:pt>
          <cx:pt idx="18049">0</cx:pt>
          <cx:pt idx="18050">0</cx:pt>
          <cx:pt idx="18051">0</cx:pt>
          <cx:pt idx="18052">0</cx:pt>
          <cx:pt idx="18053">0</cx:pt>
          <cx:pt idx="18054">0</cx:pt>
          <cx:pt idx="18055">0</cx:pt>
          <cx:pt idx="18056">0</cx:pt>
          <cx:pt idx="18057">0</cx:pt>
          <cx:pt idx="18058">0</cx:pt>
          <cx:pt idx="18059">973.22000000000003</cx:pt>
          <cx:pt idx="18060">0</cx:pt>
          <cx:pt idx="18061">0</cx:pt>
          <cx:pt idx="18062">0</cx:pt>
          <cx:pt idx="18063">0</cx:pt>
          <cx:pt idx="18064">0</cx:pt>
          <cx:pt idx="18065">0</cx:pt>
          <cx:pt idx="18066">0</cx:pt>
          <cx:pt idx="18067">0</cx:pt>
          <cx:pt idx="18068">0</cx:pt>
          <cx:pt idx="18069">0</cx:pt>
          <cx:pt idx="18070">0</cx:pt>
          <cx:pt idx="18071">0</cx:pt>
          <cx:pt idx="18072">200</cx:pt>
          <cx:pt idx="18073">5682</cx:pt>
          <cx:pt idx="18074">0</cx:pt>
          <cx:pt idx="18075">38.75</cx:pt>
          <cx:pt idx="18076">0</cx:pt>
          <cx:pt idx="18077">0</cx:pt>
          <cx:pt idx="18078">0</cx:pt>
          <cx:pt idx="18079">0</cx:pt>
          <cx:pt idx="18080">0</cx:pt>
          <cx:pt idx="18081">0</cx:pt>
          <cx:pt idx="18082">0</cx:pt>
          <cx:pt idx="18083">0</cx:pt>
          <cx:pt idx="18084">0</cx:pt>
          <cx:pt idx="18085">0</cx:pt>
          <cx:pt idx="18086">1563.6600000000001</cx:pt>
          <cx:pt idx="18087">0</cx:pt>
          <cx:pt idx="18088">0</cx:pt>
          <cx:pt idx="18089">0</cx:pt>
          <cx:pt idx="18090">0</cx:pt>
          <cx:pt idx="18091">0</cx:pt>
          <cx:pt idx="18092">0</cx:pt>
          <cx:pt idx="18093">0</cx:pt>
          <cx:pt idx="18094">0</cx:pt>
          <cx:pt idx="18095">0</cx:pt>
          <cx:pt idx="18096">0</cx:pt>
          <cx:pt idx="18097">0</cx:pt>
          <cx:pt idx="18098">0</cx:pt>
          <cx:pt idx="18099">0</cx:pt>
          <cx:pt idx="18100">0</cx:pt>
          <cx:pt idx="18101">800</cx:pt>
          <cx:pt idx="18102">600</cx:pt>
          <cx:pt idx="18103">0</cx:pt>
          <cx:pt idx="18104">660.72000000000003</cx:pt>
          <cx:pt idx="18105">0</cx:pt>
          <cx:pt idx="18106">0</cx:pt>
          <cx:pt idx="18107">0</cx:pt>
          <cx:pt idx="18108">987.00999999999999</cx:pt>
          <cx:pt idx="18109">0</cx:pt>
          <cx:pt idx="18110">0</cx:pt>
          <cx:pt idx="18111">0</cx:pt>
          <cx:pt idx="18112">0</cx:pt>
          <cx:pt idx="18113">1780.48</cx:pt>
          <cx:pt idx="18114">0</cx:pt>
          <cx:pt idx="18115">0</cx:pt>
          <cx:pt idx="18116">0</cx:pt>
          <cx:pt idx="18117">0</cx:pt>
          <cx:pt idx="18118">0</cx:pt>
          <cx:pt idx="18119">0</cx:pt>
          <cx:pt idx="18120">0</cx:pt>
          <cx:pt idx="18121">0</cx:pt>
          <cx:pt idx="18122">0</cx:pt>
          <cx:pt idx="18123">0</cx:pt>
          <cx:pt idx="18124">0</cx:pt>
          <cx:pt idx="18125">0</cx:pt>
          <cx:pt idx="18126">0</cx:pt>
          <cx:pt idx="18127">0</cx:pt>
          <cx:pt idx="18128">0</cx:pt>
          <cx:pt idx="18129">0</cx:pt>
          <cx:pt idx="18130">0</cx:pt>
          <cx:pt idx="18131">0</cx:pt>
          <cx:pt idx="18132">0</cx:pt>
          <cx:pt idx="18133">0</cx:pt>
          <cx:pt idx="18134">0</cx:pt>
          <cx:pt idx="18135">0</cx:pt>
          <cx:pt idx="18136">0</cx:pt>
          <cx:pt idx="18137">0</cx:pt>
          <cx:pt idx="18138">0</cx:pt>
          <cx:pt idx="18139">0</cx:pt>
          <cx:pt idx="18140">0</cx:pt>
          <cx:pt idx="18141">0</cx:pt>
          <cx:pt idx="18142">0</cx:pt>
          <cx:pt idx="18143">0</cx:pt>
          <cx:pt idx="18144">0</cx:pt>
          <cx:pt idx="18145">0</cx:pt>
          <cx:pt idx="18146">0</cx:pt>
          <cx:pt idx="18147">0</cx:pt>
          <cx:pt idx="18148">0</cx:pt>
          <cx:pt idx="18149">0</cx:pt>
          <cx:pt idx="18150">0</cx:pt>
          <cx:pt idx="18151">0</cx:pt>
          <cx:pt idx="18152">0</cx:pt>
          <cx:pt idx="18153">0</cx:pt>
          <cx:pt idx="18154">0</cx:pt>
          <cx:pt idx="18155">0</cx:pt>
          <cx:pt idx="18156">0</cx:pt>
          <cx:pt idx="18157">0</cx:pt>
          <cx:pt idx="18158">0</cx:pt>
          <cx:pt idx="18159">0</cx:pt>
          <cx:pt idx="18160">0</cx:pt>
          <cx:pt idx="18161">0</cx:pt>
          <cx:pt idx="18162">122.72</cx:pt>
          <cx:pt idx="18163">0</cx:pt>
          <cx:pt idx="18164">0</cx:pt>
          <cx:pt idx="18165">0</cx:pt>
          <cx:pt idx="18166">0</cx:pt>
          <cx:pt idx="18167">0</cx:pt>
          <cx:pt idx="18168">0</cx:pt>
          <cx:pt idx="18169">0</cx:pt>
          <cx:pt idx="18170">0</cx:pt>
          <cx:pt idx="18171">0</cx:pt>
          <cx:pt idx="18172">811.89999999999998</cx:pt>
          <cx:pt idx="18173">0</cx:pt>
          <cx:pt idx="18174">0</cx:pt>
          <cx:pt idx="18175">0</cx:pt>
          <cx:pt idx="18176">0</cx:pt>
          <cx:pt idx="18177">0</cx:pt>
          <cx:pt idx="18178">0</cx:pt>
          <cx:pt idx="18179">0</cx:pt>
          <cx:pt idx="18180">0</cx:pt>
          <cx:pt idx="18181">0</cx:pt>
          <cx:pt idx="18182">0</cx:pt>
          <cx:pt idx="18183">0</cx:pt>
          <cx:pt idx="18184">0</cx:pt>
          <cx:pt idx="18185">0</cx:pt>
          <cx:pt idx="18186">0</cx:pt>
          <cx:pt idx="18187">0</cx:pt>
          <cx:pt idx="18188">0</cx:pt>
          <cx:pt idx="18189">0</cx:pt>
          <cx:pt idx="18190">0</cx:pt>
          <cx:pt idx="18191">0</cx:pt>
          <cx:pt idx="18192">0</cx:pt>
          <cx:pt idx="18193">0</cx:pt>
          <cx:pt idx="18194">0</cx:pt>
          <cx:pt idx="18195">0</cx:pt>
          <cx:pt idx="18196">429.93000000000001</cx:pt>
          <cx:pt idx="18197">0</cx:pt>
          <cx:pt idx="18198">0</cx:pt>
          <cx:pt idx="18199">0</cx:pt>
          <cx:pt idx="18200">0</cx:pt>
          <cx:pt idx="18201">0</cx:pt>
          <cx:pt idx="18202">0</cx:pt>
          <cx:pt idx="18203">290</cx:pt>
          <cx:pt idx="18204">0</cx:pt>
          <cx:pt idx="18205">0</cx:pt>
          <cx:pt idx="18206">0</cx:pt>
          <cx:pt idx="18207">4.04</cx:pt>
          <cx:pt idx="18208">0</cx:pt>
          <cx:pt idx="18209">0</cx:pt>
          <cx:pt idx="18210">1887.1700000000001</cx:pt>
          <cx:pt idx="18211">0</cx:pt>
          <cx:pt idx="18212">0</cx:pt>
          <cx:pt idx="18213">0</cx:pt>
          <cx:pt idx="18214">0</cx:pt>
          <cx:pt idx="18215">0</cx:pt>
          <cx:pt idx="18216">0</cx:pt>
          <cx:pt idx="18217">0</cx:pt>
          <cx:pt idx="18218">4686.5600000000004</cx:pt>
          <cx:pt idx="18219">3145.4099999999999</cx:pt>
          <cx:pt idx="18220">0</cx:pt>
          <cx:pt idx="18221">0</cx:pt>
          <cx:pt idx="18222">0</cx:pt>
          <cx:pt idx="18223">0</cx:pt>
          <cx:pt idx="18224">0</cx:pt>
          <cx:pt idx="18225">0</cx:pt>
          <cx:pt idx="18226">0.89000000000000001</cx:pt>
          <cx:pt idx="18227">0</cx:pt>
          <cx:pt idx="18228">0</cx:pt>
          <cx:pt idx="18229">0</cx:pt>
          <cx:pt idx="18230">653.74000000000001</cx:pt>
          <cx:pt idx="18231">0</cx:pt>
          <cx:pt idx="18232">150</cx:pt>
          <cx:pt idx="18233">0</cx:pt>
          <cx:pt idx="18234">200</cx:pt>
          <cx:pt idx="18235">0</cx:pt>
          <cx:pt idx="18236">0</cx:pt>
          <cx:pt idx="18237">0</cx:pt>
          <cx:pt idx="18238">1000</cx:pt>
          <cx:pt idx="18239">0</cx:pt>
          <cx:pt idx="18240">0</cx:pt>
          <cx:pt idx="18241">0</cx:pt>
          <cx:pt idx="18242">0</cx:pt>
          <cx:pt idx="18243">0</cx:pt>
          <cx:pt idx="18244">0</cx:pt>
          <cx:pt idx="18245">0</cx:pt>
          <cx:pt idx="18246">342.51999999999998</cx:pt>
          <cx:pt idx="18247">1451.27</cx:pt>
          <cx:pt idx="18248">0</cx:pt>
          <cx:pt idx="18249">0</cx:pt>
          <cx:pt idx="18250">0</cx:pt>
          <cx:pt idx="18251">0</cx:pt>
          <cx:pt idx="18252">0</cx:pt>
          <cx:pt idx="18253">0</cx:pt>
          <cx:pt idx="18254">0</cx:pt>
          <cx:pt idx="18255">0</cx:pt>
          <cx:pt idx="18256">0</cx:pt>
          <cx:pt idx="18257">315</cx:pt>
          <cx:pt idx="18258">0</cx:pt>
          <cx:pt idx="18259">0</cx:pt>
          <cx:pt idx="18260">0</cx:pt>
          <cx:pt idx="18261">999.37</cx:pt>
          <cx:pt idx="18262">0</cx:pt>
          <cx:pt idx="18263">0</cx:pt>
          <cx:pt idx="18264">0</cx:pt>
          <cx:pt idx="18265">0</cx:pt>
          <cx:pt idx="18266">0</cx:pt>
          <cx:pt idx="18267">0</cx:pt>
          <cx:pt idx="18268">0</cx:pt>
          <cx:pt idx="18269">0</cx:pt>
          <cx:pt idx="18270">0</cx:pt>
          <cx:pt idx="18271">0</cx:pt>
          <cx:pt idx="18272">0</cx:pt>
          <cx:pt idx="18273">4099.9499999999998</cx:pt>
          <cx:pt idx="18274">354.52999999999997</cx:pt>
          <cx:pt idx="18275">0</cx:pt>
          <cx:pt idx="18276">0</cx:pt>
          <cx:pt idx="18277">0</cx:pt>
          <cx:pt idx="18278">0</cx:pt>
          <cx:pt idx="18279">0</cx:pt>
          <cx:pt idx="18280">0</cx:pt>
          <cx:pt idx="18281">0</cx:pt>
          <cx:pt idx="18282">0</cx:pt>
          <cx:pt idx="18283">0</cx:pt>
          <cx:pt idx="18284">1640.7</cx:pt>
          <cx:pt idx="18285">0</cx:pt>
          <cx:pt idx="18286">1300.45</cx:pt>
          <cx:pt idx="18287">0</cx:pt>
          <cx:pt idx="18288">0</cx:pt>
          <cx:pt idx="18289">0</cx:pt>
          <cx:pt idx="18290">0</cx:pt>
          <cx:pt idx="18291">0</cx:pt>
          <cx:pt idx="18292">0</cx:pt>
          <cx:pt idx="18293">0</cx:pt>
          <cx:pt idx="18294">0</cx:pt>
          <cx:pt idx="18295">750</cx:pt>
          <cx:pt idx="18296">0</cx:pt>
          <cx:pt idx="18297">0</cx:pt>
          <cx:pt idx="18298">0</cx:pt>
          <cx:pt idx="18299">0</cx:pt>
          <cx:pt idx="18300">6825.3199999999997</cx:pt>
          <cx:pt idx="18301">0</cx:pt>
          <cx:pt idx="18302">0</cx:pt>
          <cx:pt idx="18303">0</cx:pt>
          <cx:pt idx="18304">0</cx:pt>
          <cx:pt idx="18305">0</cx:pt>
          <cx:pt idx="18306">0</cx:pt>
          <cx:pt idx="18307">0</cx:pt>
          <cx:pt idx="18308">365</cx:pt>
          <cx:pt idx="18309">0</cx:pt>
          <cx:pt idx="18310">0</cx:pt>
          <cx:pt idx="18311">0</cx:pt>
          <cx:pt idx="18312">0</cx:pt>
          <cx:pt idx="18313">0</cx:pt>
          <cx:pt idx="18314">0</cx:pt>
          <cx:pt idx="18315">0</cx:pt>
          <cx:pt idx="18316">845.32000000000005</cx:pt>
          <cx:pt idx="18317">0</cx:pt>
          <cx:pt idx="18318">0</cx:pt>
          <cx:pt idx="18319">0</cx:pt>
          <cx:pt idx="18320">0</cx:pt>
          <cx:pt idx="18321">0</cx:pt>
          <cx:pt idx="18322">0</cx:pt>
          <cx:pt idx="18323">0</cx:pt>
          <cx:pt idx="18324">0</cx:pt>
          <cx:pt idx="18325">0</cx:pt>
          <cx:pt idx="18326">879.81999999999994</cx:pt>
          <cx:pt idx="18327">0</cx:pt>
          <cx:pt idx="18328">500</cx:pt>
          <cx:pt idx="18329">0</cx:pt>
          <cx:pt idx="18330">0</cx:pt>
          <cx:pt idx="18331">0</cx:pt>
          <cx:pt idx="18332">0</cx:pt>
          <cx:pt idx="18333">0</cx:pt>
          <cx:pt idx="18334">0</cx:pt>
          <cx:pt idx="18335">0</cx:pt>
          <cx:pt idx="18336">0</cx:pt>
          <cx:pt idx="18337">20.350000000000001</cx:pt>
          <cx:pt idx="18338">0</cx:pt>
          <cx:pt idx="18339">0</cx:pt>
          <cx:pt idx="18340">913.79999999999995</cx:pt>
          <cx:pt idx="18341">0</cx:pt>
          <cx:pt idx="18342">855.11000000000001</cx:pt>
          <cx:pt idx="18343">0</cx:pt>
          <cx:pt idx="18344">0</cx:pt>
          <cx:pt idx="18345">0</cx:pt>
          <cx:pt idx="18346">493.63999999999999</cx:pt>
          <cx:pt idx="18347">3961.1500000000001</cx:pt>
          <cx:pt idx="18348">0</cx:pt>
          <cx:pt idx="18349">0</cx:pt>
          <cx:pt idx="18350">0</cx:pt>
          <cx:pt idx="18351">0</cx:pt>
          <cx:pt idx="18352">0</cx:pt>
          <cx:pt idx="18353">0</cx:pt>
          <cx:pt idx="18354">0</cx:pt>
          <cx:pt idx="18355">0</cx:pt>
          <cx:pt idx="18356">0</cx:pt>
          <cx:pt idx="18357">0</cx:pt>
          <cx:pt idx="18358">0</cx:pt>
          <cx:pt idx="18359">0</cx:pt>
          <cx:pt idx="18360">0</cx:pt>
          <cx:pt idx="18361">0</cx:pt>
          <cx:pt idx="18362">0</cx:pt>
          <cx:pt idx="18363">0</cx:pt>
          <cx:pt idx="18364">0</cx:pt>
          <cx:pt idx="18365">0</cx:pt>
          <cx:pt idx="18366">0</cx:pt>
          <cx:pt idx="18367">0</cx:pt>
          <cx:pt idx="18368">0</cx:pt>
          <cx:pt idx="18369">0</cx:pt>
          <cx:pt idx="18370">0</cx:pt>
          <cx:pt idx="18371">0</cx:pt>
          <cx:pt idx="18372">0</cx:pt>
          <cx:pt idx="18373">0</cx:pt>
          <cx:pt idx="18374">0</cx:pt>
          <cx:pt idx="18375">0</cx:pt>
          <cx:pt idx="18376">0</cx:pt>
          <cx:pt idx="18377">0</cx:pt>
          <cx:pt idx="18378">0</cx:pt>
          <cx:pt idx="18379">0</cx:pt>
          <cx:pt idx="18380">0</cx:pt>
          <cx:pt idx="18381">0</cx:pt>
          <cx:pt idx="18382">0</cx:pt>
          <cx:pt idx="18383">0</cx:pt>
          <cx:pt idx="18384">0</cx:pt>
          <cx:pt idx="18385">0</cx:pt>
          <cx:pt idx="18386">0</cx:pt>
          <cx:pt idx="18387">0</cx:pt>
          <cx:pt idx="18388">0</cx:pt>
          <cx:pt idx="18389">0</cx:pt>
          <cx:pt idx="18390">0</cx:pt>
          <cx:pt idx="18391">0</cx:pt>
          <cx:pt idx="18392">0</cx:pt>
          <cx:pt idx="18393">0</cx:pt>
          <cx:pt idx="18394">0</cx:pt>
          <cx:pt idx="18395">0</cx:pt>
          <cx:pt idx="18396">0</cx:pt>
          <cx:pt idx="18397">6238.1000000000004</cx:pt>
          <cx:pt idx="18398">0</cx:pt>
          <cx:pt idx="18399">0</cx:pt>
          <cx:pt idx="18400">0</cx:pt>
          <cx:pt idx="18401">0</cx:pt>
          <cx:pt idx="18402">0</cx:pt>
          <cx:pt idx="18403">0</cx:pt>
          <cx:pt idx="18404">0</cx:pt>
          <cx:pt idx="18405">0</cx:pt>
          <cx:pt idx="18406">0</cx:pt>
          <cx:pt idx="18407">0</cx:pt>
          <cx:pt idx="18408">0</cx:pt>
          <cx:pt idx="18409">895.09000000000003</cx:pt>
          <cx:pt idx="18410">0</cx:pt>
          <cx:pt idx="18411">0</cx:pt>
          <cx:pt idx="18412">0</cx:pt>
          <cx:pt idx="18413">0</cx:pt>
          <cx:pt idx="18414">0</cx:pt>
          <cx:pt idx="18415">0</cx:pt>
          <cx:pt idx="18416">0</cx:pt>
          <cx:pt idx="18417">0</cx:pt>
          <cx:pt idx="18418">0</cx:pt>
          <cx:pt idx="18419">2149.4400000000001</cx:pt>
          <cx:pt idx="18420">0</cx:pt>
          <cx:pt idx="18421">0</cx:pt>
          <cx:pt idx="18422">5052.3999999999996</cx:pt>
          <cx:pt idx="18423">50</cx:pt>
          <cx:pt idx="18424">0</cx:pt>
          <cx:pt idx="18425">0</cx:pt>
          <cx:pt idx="18426">0</cx:pt>
          <cx:pt idx="18427">0</cx:pt>
          <cx:pt idx="18428">0</cx:pt>
          <cx:pt idx="18429">0</cx:pt>
          <cx:pt idx="18430">0</cx:pt>
          <cx:pt idx="18431">0</cx:pt>
          <cx:pt idx="18432">0</cx:pt>
          <cx:pt idx="18433">0</cx:pt>
          <cx:pt idx="18434">0</cx:pt>
          <cx:pt idx="18435">836.42000000000007</cx:pt>
          <cx:pt idx="18436">0</cx:pt>
          <cx:pt idx="18437">0</cx:pt>
          <cx:pt idx="18438">0</cx:pt>
          <cx:pt idx="18439">0</cx:pt>
          <cx:pt idx="18440">849</cx:pt>
          <cx:pt idx="18441">0</cx:pt>
          <cx:pt idx="18442">0</cx:pt>
          <cx:pt idx="18443">0</cx:pt>
          <cx:pt idx="18444">2531.1300000000001</cx:pt>
          <cx:pt idx="18445">0.33000000000000002</cx:pt>
          <cx:pt idx="18446">0</cx:pt>
          <cx:pt idx="18447">0</cx:pt>
          <cx:pt idx="18448">0</cx:pt>
          <cx:pt idx="18449">0</cx:pt>
          <cx:pt idx="18450">0</cx:pt>
          <cx:pt idx="18451">0</cx:pt>
          <cx:pt idx="18452">60</cx:pt>
          <cx:pt idx="18453">0</cx:pt>
          <cx:pt idx="18454">0</cx:pt>
          <cx:pt idx="18455">0</cx:pt>
          <cx:pt idx="18456">0</cx:pt>
          <cx:pt idx="18457">0</cx:pt>
          <cx:pt idx="18458">0</cx:pt>
          <cx:pt idx="18459">0</cx:pt>
          <cx:pt idx="18460">0</cx:pt>
          <cx:pt idx="18461">0</cx:pt>
          <cx:pt idx="18462">298.88999999999999</cx:pt>
          <cx:pt idx="18463">0</cx:pt>
          <cx:pt idx="18464">0</cx:pt>
          <cx:pt idx="18465">0</cx:pt>
          <cx:pt idx="18466">0</cx:pt>
          <cx:pt idx="18467">0</cx:pt>
          <cx:pt idx="18468">0</cx:pt>
          <cx:pt idx="18469">0</cx:pt>
          <cx:pt idx="18470">670</cx:pt>
          <cx:pt idx="18471">0</cx:pt>
          <cx:pt idx="18472">0</cx:pt>
          <cx:pt idx="18473">0</cx:pt>
          <cx:pt idx="18474">4406.9200000000001</cx:pt>
          <cx:pt idx="18475">0</cx:pt>
          <cx:pt idx="18476">0</cx:pt>
          <cx:pt idx="18477">0</cx:pt>
          <cx:pt idx="18478">0</cx:pt>
          <cx:pt idx="18479">0</cx:pt>
          <cx:pt idx="18480">0</cx:pt>
          <cx:pt idx="18481">0</cx:pt>
          <cx:pt idx="18482">0</cx:pt>
          <cx:pt idx="18483">0</cx:pt>
          <cx:pt idx="18484">1012.85</cx:pt>
          <cx:pt idx="18485">0</cx:pt>
          <cx:pt idx="18486">0</cx:pt>
          <cx:pt idx="18487">0</cx:pt>
          <cx:pt idx="18488">0</cx:pt>
          <cx:pt idx="18489">0</cx:pt>
          <cx:pt idx="18490">487.63</cx:pt>
          <cx:pt idx="18491">0</cx:pt>
          <cx:pt idx="18492">0</cx:pt>
          <cx:pt idx="18493">0</cx:pt>
          <cx:pt idx="18494">0</cx:pt>
          <cx:pt idx="18495">0</cx:pt>
          <cx:pt idx="18496">0</cx:pt>
          <cx:pt idx="18497">0</cx:pt>
          <cx:pt idx="18498">0</cx:pt>
          <cx:pt idx="18499">0</cx:pt>
          <cx:pt idx="18500">0</cx:pt>
          <cx:pt idx="18501">0</cx:pt>
          <cx:pt idx="18502">0</cx:pt>
          <cx:pt idx="18503">0</cx:pt>
          <cx:pt idx="18504">0</cx:pt>
          <cx:pt idx="18505">0</cx:pt>
          <cx:pt idx="18506">0</cx:pt>
          <cx:pt idx="18507">0</cx:pt>
          <cx:pt idx="18508">0</cx:pt>
          <cx:pt idx="18509">0</cx:pt>
          <cx:pt idx="18510">0</cx:pt>
          <cx:pt idx="18511">4981.8100000000004</cx:pt>
          <cx:pt idx="18512">0</cx:pt>
          <cx:pt idx="18513">0</cx:pt>
          <cx:pt idx="18514">0</cx:pt>
          <cx:pt idx="18515">337.5</cx:pt>
          <cx:pt idx="18516">0</cx:pt>
          <cx:pt idx="18517">0</cx:pt>
          <cx:pt idx="18518">0</cx:pt>
          <cx:pt idx="18519">498.77999999999997</cx:pt>
          <cx:pt idx="18520">0</cx:pt>
          <cx:pt idx="18521">0</cx:pt>
          <cx:pt idx="18522">0</cx:pt>
          <cx:pt idx="18523">0</cx:pt>
          <cx:pt idx="18524">0</cx:pt>
          <cx:pt idx="18525">0</cx:pt>
          <cx:pt idx="18526">0</cx:pt>
          <cx:pt idx="18527">0</cx:pt>
          <cx:pt idx="18528">0</cx:pt>
          <cx:pt idx="18529">0</cx:pt>
          <cx:pt idx="18530">712.04999999999995</cx:pt>
          <cx:pt idx="18531">160.69999999999999</cx:pt>
          <cx:pt idx="18532">0</cx:pt>
          <cx:pt idx="18533">0</cx:pt>
          <cx:pt idx="18534">0</cx:pt>
          <cx:pt idx="18535">0</cx:pt>
          <cx:pt idx="18536">0</cx:pt>
          <cx:pt idx="18537">0</cx:pt>
          <cx:pt idx="18538">0</cx:pt>
          <cx:pt idx="18539">0</cx:pt>
          <cx:pt idx="18540">987.91999999999996</cx:pt>
          <cx:pt idx="18541">0</cx:pt>
          <cx:pt idx="18542">0</cx:pt>
          <cx:pt idx="18543">202.06</cx:pt>
          <cx:pt idx="18544">0</cx:pt>
          <cx:pt idx="18545">0</cx:pt>
          <cx:pt idx="18546">0</cx:pt>
          <cx:pt idx="18547">500</cx:pt>
          <cx:pt idx="18548">0</cx:pt>
          <cx:pt idx="18549">0</cx:pt>
          <cx:pt idx="18550">0</cx:pt>
          <cx:pt idx="18551">0</cx:pt>
          <cx:pt idx="18552">0</cx:pt>
          <cx:pt idx="18553">0</cx:pt>
          <cx:pt idx="18554">0</cx:pt>
          <cx:pt idx="18555">0</cx:pt>
          <cx:pt idx="18556">0</cx:pt>
          <cx:pt idx="18557">0</cx:pt>
          <cx:pt idx="18558">0</cx:pt>
          <cx:pt idx="18559">0</cx:pt>
          <cx:pt idx="18560">0</cx:pt>
          <cx:pt idx="18561">0</cx:pt>
          <cx:pt idx="18562">0</cx:pt>
          <cx:pt idx="18563">0</cx:pt>
          <cx:pt idx="18564">0</cx:pt>
          <cx:pt idx="18565">0</cx:pt>
          <cx:pt idx="18566">0</cx:pt>
          <cx:pt idx="18567">0</cx:pt>
          <cx:pt idx="18568">0</cx:pt>
          <cx:pt idx="18569">0</cx:pt>
          <cx:pt idx="18570">0</cx:pt>
          <cx:pt idx="18571">0</cx:pt>
          <cx:pt idx="18572">0</cx:pt>
          <cx:pt idx="18573">0</cx:pt>
          <cx:pt idx="18574">0</cx:pt>
          <cx:pt idx="18575">0</cx:pt>
          <cx:pt idx="18576">0</cx:pt>
          <cx:pt idx="18577">0</cx:pt>
          <cx:pt idx="18578">0</cx:pt>
          <cx:pt idx="18579">0</cx:pt>
          <cx:pt idx="18580">0</cx:pt>
          <cx:pt idx="18581">0</cx:pt>
          <cx:pt idx="18582">4133.5299999999997</cx:pt>
          <cx:pt idx="18583">0</cx:pt>
          <cx:pt idx="18584">0</cx:pt>
          <cx:pt idx="18585">0</cx:pt>
          <cx:pt idx="18586">0</cx:pt>
          <cx:pt idx="18587">0</cx:pt>
          <cx:pt idx="18588">0</cx:pt>
          <cx:pt idx="18589">0</cx:pt>
          <cx:pt idx="18590">0</cx:pt>
          <cx:pt idx="18591">0</cx:pt>
          <cx:pt idx="18592">0</cx:pt>
          <cx:pt idx="18593">900</cx:pt>
          <cx:pt idx="18594">0</cx:pt>
          <cx:pt idx="18595">0</cx:pt>
          <cx:pt idx="18596">0</cx:pt>
          <cx:pt idx="18597">0</cx:pt>
          <cx:pt idx="18598">0</cx:pt>
          <cx:pt idx="18599">0</cx:pt>
          <cx:pt idx="18600">0</cx:pt>
          <cx:pt idx="18601">0</cx:pt>
          <cx:pt idx="18602">0</cx:pt>
          <cx:pt idx="18603">1.4199999999999999</cx:pt>
          <cx:pt idx="18604">0</cx:pt>
          <cx:pt idx="18605">0</cx:pt>
          <cx:pt idx="18606">0</cx:pt>
          <cx:pt idx="18607">0</cx:pt>
          <cx:pt idx="18608">0</cx:pt>
          <cx:pt idx="18609">0</cx:pt>
          <cx:pt idx="18610">0</cx:pt>
          <cx:pt idx="18611">0</cx:pt>
          <cx:pt idx="18612">0</cx:pt>
          <cx:pt idx="18613">0</cx:pt>
          <cx:pt idx="18614">0</cx:pt>
          <cx:pt idx="18615">0</cx:pt>
          <cx:pt idx="18616">0</cx:pt>
          <cx:pt idx="18617">0</cx:pt>
          <cx:pt idx="18618">0</cx:pt>
          <cx:pt idx="18619">0</cx:pt>
          <cx:pt idx="18620">0</cx:pt>
          <cx:pt idx="18621">0</cx:pt>
          <cx:pt idx="18622">0</cx:pt>
          <cx:pt idx="18623">0</cx:pt>
          <cx:pt idx="18624">0</cx:pt>
          <cx:pt idx="18625">0</cx:pt>
          <cx:pt idx="18626">0</cx:pt>
          <cx:pt idx="18627">0</cx:pt>
          <cx:pt idx="18628">0</cx:pt>
          <cx:pt idx="18629">0</cx:pt>
          <cx:pt idx="18630">0</cx:pt>
          <cx:pt idx="18631">0</cx:pt>
          <cx:pt idx="18632">0</cx:pt>
          <cx:pt idx="18633">0</cx:pt>
          <cx:pt idx="18634">0</cx:pt>
          <cx:pt idx="18635">0</cx:pt>
          <cx:pt idx="18636">0</cx:pt>
          <cx:pt idx="18637">1962.96</cx:pt>
          <cx:pt idx="18638">0</cx:pt>
          <cx:pt idx="18639">0</cx:pt>
          <cx:pt idx="18640">0</cx:pt>
          <cx:pt idx="18641">0</cx:pt>
          <cx:pt idx="18642">0</cx:pt>
          <cx:pt idx="18643">0</cx:pt>
          <cx:pt idx="18644">0</cx:pt>
          <cx:pt idx="18645">0</cx:pt>
          <cx:pt idx="18646">500</cx:pt>
          <cx:pt idx="18647">0</cx:pt>
          <cx:pt idx="18648">0</cx:pt>
          <cx:pt idx="18649">0</cx:pt>
          <cx:pt idx="18650">1002.58</cx:pt>
          <cx:pt idx="18651">0</cx:pt>
          <cx:pt idx="18652">0</cx:pt>
          <cx:pt idx="18653">0</cx:pt>
          <cx:pt idx="18654">0</cx:pt>
          <cx:pt idx="18655">0</cx:pt>
          <cx:pt idx="18656">0</cx:pt>
          <cx:pt idx="18657">0</cx:pt>
          <cx:pt idx="18658">0</cx:pt>
          <cx:pt idx="18659">0</cx:pt>
          <cx:pt idx="18660">0</cx:pt>
          <cx:pt idx="18661">0</cx:pt>
          <cx:pt idx="18662">442.86000000000001</cx:pt>
          <cx:pt idx="18663">0.53000000000000003</cx:pt>
          <cx:pt idx="18664">0</cx:pt>
          <cx:pt idx="18665">0</cx:pt>
          <cx:pt idx="18666">0</cx:pt>
          <cx:pt idx="18667">0</cx:pt>
          <cx:pt idx="18668">0</cx:pt>
          <cx:pt idx="18669">0</cx:pt>
          <cx:pt idx="18670">0</cx:pt>
          <cx:pt idx="18671">0</cx:pt>
          <cx:pt idx="18672">0</cx:pt>
          <cx:pt idx="18673">0</cx:pt>
          <cx:pt idx="18674">0</cx:pt>
          <cx:pt idx="18675">0</cx:pt>
          <cx:pt idx="18676">0</cx:pt>
          <cx:pt idx="18677">0</cx:pt>
          <cx:pt idx="18678">0</cx:pt>
          <cx:pt idx="18679">0</cx:pt>
          <cx:pt idx="18680">116.25</cx:pt>
          <cx:pt idx="18681">2978.6799999999998</cx:pt>
          <cx:pt idx="18682">0</cx:pt>
          <cx:pt idx="18683">0</cx:pt>
          <cx:pt idx="18684">0</cx:pt>
          <cx:pt idx="18685">0</cx:pt>
          <cx:pt idx="18686">0</cx:pt>
          <cx:pt idx="18687">0</cx:pt>
          <cx:pt idx="18688">481.02999999999997</cx:pt>
          <cx:pt idx="18689">0</cx:pt>
          <cx:pt idx="18690">0</cx:pt>
          <cx:pt idx="18691">0</cx:pt>
          <cx:pt idx="18692">1942.1500000000001</cx:pt>
          <cx:pt idx="18693">0</cx:pt>
          <cx:pt idx="18694">0</cx:pt>
          <cx:pt idx="18695">0</cx:pt>
          <cx:pt idx="18696">0</cx:pt>
          <cx:pt idx="18697">0</cx:pt>
          <cx:pt idx="18698">0</cx:pt>
          <cx:pt idx="18699">0</cx:pt>
          <cx:pt idx="18700">0</cx:pt>
          <cx:pt idx="18701">0</cx:pt>
          <cx:pt idx="18702">0</cx:pt>
          <cx:pt idx="18703">0</cx:pt>
          <cx:pt idx="18704">0</cx:pt>
          <cx:pt idx="18705">0</cx:pt>
          <cx:pt idx="18706">0</cx:pt>
          <cx:pt idx="18707">0</cx:pt>
          <cx:pt idx="18708">0</cx:pt>
          <cx:pt idx="18709">0</cx:pt>
          <cx:pt idx="18710">1000</cx:pt>
          <cx:pt idx="18711">0</cx:pt>
          <cx:pt idx="18712">0</cx:pt>
          <cx:pt idx="18713">150</cx:pt>
          <cx:pt idx="18714">0</cx:pt>
          <cx:pt idx="18715">0</cx:pt>
          <cx:pt idx="18716">0</cx:pt>
          <cx:pt idx="18717">0</cx:pt>
          <cx:pt idx="18718">0</cx:pt>
          <cx:pt idx="18719">0</cx:pt>
          <cx:pt idx="18720">0</cx:pt>
          <cx:pt idx="18721">0</cx:pt>
          <cx:pt idx="18722">0</cx:pt>
          <cx:pt idx="18723">0</cx:pt>
          <cx:pt idx="18724">0</cx:pt>
          <cx:pt idx="18725">0</cx:pt>
          <cx:pt idx="18726">0</cx:pt>
          <cx:pt idx="18727">0</cx:pt>
          <cx:pt idx="18728">0</cx:pt>
          <cx:pt idx="18729">0</cx:pt>
          <cx:pt idx="18730">225</cx:pt>
          <cx:pt idx="18731">0</cx:pt>
          <cx:pt idx="18732">0</cx:pt>
          <cx:pt idx="18733">1354.6400000000001</cx:pt>
          <cx:pt idx="18734">0.69999999999999996</cx:pt>
          <cx:pt idx="18735">1507.3699999999999</cx:pt>
          <cx:pt idx="18736">0</cx:pt>
          <cx:pt idx="18737">0</cx:pt>
          <cx:pt idx="18738">0</cx:pt>
          <cx:pt idx="18739">0</cx:pt>
          <cx:pt idx="18740">0</cx:pt>
          <cx:pt idx="18741">0</cx:pt>
          <cx:pt idx="18742">0</cx:pt>
          <cx:pt idx="18743">0</cx:pt>
          <cx:pt idx="18744">0</cx:pt>
          <cx:pt idx="18745">0</cx:pt>
          <cx:pt idx="18746">0</cx:pt>
          <cx:pt idx="18747">0</cx:pt>
          <cx:pt idx="18748">0</cx:pt>
          <cx:pt idx="18749">0</cx:pt>
          <cx:pt idx="18750">0</cx:pt>
          <cx:pt idx="18751">0</cx:pt>
          <cx:pt idx="18752">0</cx:pt>
          <cx:pt idx="18753">0</cx:pt>
          <cx:pt idx="18754">0</cx:pt>
          <cx:pt idx="18755">0</cx:pt>
          <cx:pt idx="18756">0</cx:pt>
          <cx:pt idx="18757">0</cx:pt>
          <cx:pt idx="18758">0</cx:pt>
          <cx:pt idx="18759">0</cx:pt>
          <cx:pt idx="18760">998.63</cx:pt>
          <cx:pt idx="18761">0</cx:pt>
          <cx:pt idx="18762">0</cx:pt>
          <cx:pt idx="18763">992.38</cx:pt>
          <cx:pt idx="18764">0</cx:pt>
          <cx:pt idx="18765">0</cx:pt>
          <cx:pt idx="18766">0</cx:pt>
          <cx:pt idx="18767">0</cx:pt>
          <cx:pt idx="18768">0</cx:pt>
          <cx:pt idx="18769">403.63</cx:pt>
          <cx:pt idx="18770">0</cx:pt>
          <cx:pt idx="18771">3817.96</cx:pt>
          <cx:pt idx="18772">0</cx:pt>
          <cx:pt idx="18773">0</cx:pt>
          <cx:pt idx="18774">0</cx:pt>
          <cx:pt idx="18775">0</cx:pt>
          <cx:pt idx="18776">0</cx:pt>
          <cx:pt idx="18777">0</cx:pt>
          <cx:pt idx="18778">0</cx:pt>
          <cx:pt idx="18779">0</cx:pt>
          <cx:pt idx="18780">0</cx:pt>
          <cx:pt idx="18781">0</cx:pt>
          <cx:pt idx="18782">0</cx:pt>
          <cx:pt idx="18783">0</cx:pt>
          <cx:pt idx="18784">0</cx:pt>
          <cx:pt idx="18785">0</cx:pt>
          <cx:pt idx="18786">0</cx:pt>
          <cx:pt idx="18787">0</cx:pt>
          <cx:pt idx="18788">0</cx:pt>
          <cx:pt idx="18789">0</cx:pt>
          <cx:pt idx="18790">0</cx:pt>
          <cx:pt idx="18791">0</cx:pt>
          <cx:pt idx="18792">1424.72</cx:pt>
          <cx:pt idx="18793">0</cx:pt>
          <cx:pt idx="18794">144.75</cx:pt>
          <cx:pt idx="18795">0</cx:pt>
          <cx:pt idx="18796">0</cx:pt>
          <cx:pt idx="18797">0</cx:pt>
          <cx:pt idx="18798">0</cx:pt>
          <cx:pt idx="18799">1500</cx:pt>
          <cx:pt idx="18800">0</cx:pt>
          <cx:pt idx="18801">0</cx:pt>
          <cx:pt idx="18802">0</cx:pt>
          <cx:pt idx="18803">0</cx:pt>
          <cx:pt idx="18804">0</cx:pt>
          <cx:pt idx="18805">0</cx:pt>
          <cx:pt idx="18806">0</cx:pt>
          <cx:pt idx="18807">0</cx:pt>
          <cx:pt idx="18808">0</cx:pt>
          <cx:pt idx="18809">566.92999999999995</cx:pt>
          <cx:pt idx="18810">981.20000000000005</cx:pt>
          <cx:pt idx="18811">0</cx:pt>
          <cx:pt idx="18812">0</cx:pt>
          <cx:pt idx="18813">0</cx:pt>
          <cx:pt idx="18814">0</cx:pt>
          <cx:pt idx="18815">0</cx:pt>
          <cx:pt idx="18816">0</cx:pt>
          <cx:pt idx="18817">0</cx:pt>
          <cx:pt idx="18818">0</cx:pt>
          <cx:pt idx="18819">0</cx:pt>
          <cx:pt idx="18820">411.52999999999997</cx:pt>
          <cx:pt idx="18821">253.66999999999999</cx:pt>
          <cx:pt idx="18822">0</cx:pt>
          <cx:pt idx="18823">0</cx:pt>
          <cx:pt idx="18824">0</cx:pt>
          <cx:pt idx="18825">0</cx:pt>
          <cx:pt idx="18826">0</cx:pt>
          <cx:pt idx="18827">0</cx:pt>
          <cx:pt idx="18828">0</cx:pt>
          <cx:pt idx="18829">0</cx:pt>
          <cx:pt idx="18830">2935</cx:pt>
          <cx:pt idx="18831">0</cx:pt>
          <cx:pt idx="18832">0</cx:pt>
          <cx:pt idx="18833">0</cx:pt>
          <cx:pt idx="18834">493.31</cx:pt>
          <cx:pt idx="18835">0</cx:pt>
          <cx:pt idx="18836">478.64999999999998</cx:pt>
          <cx:pt idx="18837">0</cx:pt>
          <cx:pt idx="18838">0</cx:pt>
          <cx:pt idx="18839">0</cx:pt>
          <cx:pt idx="18840">0</cx:pt>
          <cx:pt idx="18841">0</cx:pt>
          <cx:pt idx="18842">0</cx:pt>
          <cx:pt idx="18843">0</cx:pt>
          <cx:pt idx="18844">993.71000000000004</cx:pt>
          <cx:pt idx="18845">0</cx:pt>
          <cx:pt idx="18846">0</cx:pt>
          <cx:pt idx="18847">0</cx:pt>
          <cx:pt idx="18848">976.96000000000004</cx:pt>
          <cx:pt idx="18849">0</cx:pt>
          <cx:pt idx="18850">1286</cx:pt>
          <cx:pt idx="18851">0</cx:pt>
          <cx:pt idx="18852">0</cx:pt>
          <cx:pt idx="18853">0</cx:pt>
          <cx:pt idx="18854">0</cx:pt>
          <cx:pt idx="18855">0</cx:pt>
          <cx:pt idx="18856">0</cx:pt>
          <cx:pt idx="18857">0</cx:pt>
          <cx:pt idx="18858">0</cx:pt>
          <cx:pt idx="18859">0</cx:pt>
          <cx:pt idx="18860">168.99000000000001</cx:pt>
          <cx:pt idx="18861">0</cx:pt>
          <cx:pt idx="18862">0</cx:pt>
          <cx:pt idx="18863">0</cx:pt>
          <cx:pt idx="18864">0</cx:pt>
          <cx:pt idx="18865">0</cx:pt>
          <cx:pt idx="18866">0</cx:pt>
          <cx:pt idx="18867">0</cx:pt>
          <cx:pt idx="18868">0</cx:pt>
          <cx:pt idx="18869">0</cx:pt>
          <cx:pt idx="18870">7445.5900000000001</cx:pt>
          <cx:pt idx="18871">0</cx:pt>
          <cx:pt idx="18872">0</cx:pt>
          <cx:pt idx="18873">0</cx:pt>
          <cx:pt idx="18874">0</cx:pt>
          <cx:pt idx="18875">0</cx:pt>
          <cx:pt idx="18876">0</cx:pt>
          <cx:pt idx="18877">0</cx:pt>
          <cx:pt idx="18878">0</cx:pt>
          <cx:pt idx="18879">1792.71</cx:pt>
          <cx:pt idx="18880">0</cx:pt>
          <cx:pt idx="18881">0</cx:pt>
          <cx:pt idx="18882">40</cx:pt>
          <cx:pt idx="18883">0</cx:pt>
          <cx:pt idx="18884">0</cx:pt>
          <cx:pt idx="18885">0</cx:pt>
          <cx:pt idx="18886">0</cx:pt>
          <cx:pt idx="18887">0</cx:pt>
          <cx:pt idx="18888">0</cx:pt>
          <cx:pt idx="18889">0</cx:pt>
          <cx:pt idx="18890">0</cx:pt>
          <cx:pt idx="18891">0</cx:pt>
          <cx:pt idx="18892">0</cx:pt>
          <cx:pt idx="18893">0</cx:pt>
          <cx:pt idx="18894">125</cx:pt>
          <cx:pt idx="18895">0</cx:pt>
          <cx:pt idx="18896">100</cx:pt>
          <cx:pt idx="18897">0</cx:pt>
          <cx:pt idx="18898">0</cx:pt>
          <cx:pt idx="18899">0</cx:pt>
          <cx:pt idx="18900">0</cx:pt>
          <cx:pt idx="18901">260</cx:pt>
          <cx:pt idx="18902">0</cx:pt>
          <cx:pt idx="18903">364</cx:pt>
          <cx:pt idx="18904">0</cx:pt>
          <cx:pt idx="18905">0</cx:pt>
          <cx:pt idx="18906">0</cx:pt>
          <cx:pt idx="18907">0</cx:pt>
          <cx:pt idx="18908">0</cx:pt>
          <cx:pt idx="18909">0</cx:pt>
          <cx:pt idx="18910">0</cx:pt>
          <cx:pt idx="18911">0</cx:pt>
          <cx:pt idx="18912">0</cx:pt>
          <cx:pt idx="18913">0</cx:pt>
          <cx:pt idx="18914">0</cx:pt>
          <cx:pt idx="18915">0</cx:pt>
          <cx:pt idx="18916">0</cx:pt>
          <cx:pt idx="18917">0</cx:pt>
          <cx:pt idx="18918">0</cx:pt>
          <cx:pt idx="18919">0</cx:pt>
          <cx:pt idx="18920">0</cx:pt>
          <cx:pt idx="18921">0</cx:pt>
          <cx:pt idx="18922">0</cx:pt>
          <cx:pt idx="18923">0</cx:pt>
          <cx:pt idx="18924">0</cx:pt>
          <cx:pt idx="18925">0</cx:pt>
          <cx:pt idx="18926">0</cx:pt>
          <cx:pt idx="18927">0</cx:pt>
          <cx:pt idx="18928">0</cx:pt>
          <cx:pt idx="18929">0</cx:pt>
          <cx:pt idx="18930">0</cx:pt>
          <cx:pt idx="18931">0</cx:pt>
          <cx:pt idx="18932">0</cx:pt>
          <cx:pt idx="18933">0</cx:pt>
          <cx:pt idx="18934">246</cx:pt>
          <cx:pt idx="18935">0</cx:pt>
          <cx:pt idx="18936">0</cx:pt>
          <cx:pt idx="18937">730.07000000000005</cx:pt>
          <cx:pt idx="18938">0</cx:pt>
          <cx:pt idx="18939">0</cx:pt>
          <cx:pt idx="18940">0</cx:pt>
          <cx:pt idx="18941">6.2800000000000002</cx:pt>
          <cx:pt idx="18942">0</cx:pt>
          <cx:pt idx="18943">0</cx:pt>
          <cx:pt idx="18944">0</cx:pt>
          <cx:pt idx="18945">9043.2099999999991</cx:pt>
          <cx:pt idx="18946">0</cx:pt>
          <cx:pt idx="18947">0</cx:pt>
          <cx:pt idx="18948">0</cx:pt>
          <cx:pt idx="18949">0</cx:pt>
          <cx:pt idx="18950">0</cx:pt>
          <cx:pt idx="18951">0</cx:pt>
          <cx:pt idx="18952">0</cx:pt>
          <cx:pt idx="18953">0</cx:pt>
          <cx:pt idx="18954">0</cx:pt>
          <cx:pt idx="18955">0</cx:pt>
          <cx:pt idx="18956">0</cx:pt>
          <cx:pt idx="18957">0</cx:pt>
          <cx:pt idx="18958">0</cx:pt>
          <cx:pt idx="18959">0</cx:pt>
          <cx:pt idx="18960">0</cx:pt>
          <cx:pt idx="18961">0</cx:pt>
          <cx:pt idx="18962">1875</cx:pt>
          <cx:pt idx="18963">0</cx:pt>
          <cx:pt idx="18964">0</cx:pt>
          <cx:pt idx="18965">0</cx:pt>
          <cx:pt idx="18966">0</cx:pt>
          <cx:pt idx="18967">0</cx:pt>
          <cx:pt idx="18968">0</cx:pt>
          <cx:pt idx="18969">0</cx:pt>
          <cx:pt idx="18970">0</cx:pt>
          <cx:pt idx="18971">0</cx:pt>
          <cx:pt idx="18972">0</cx:pt>
          <cx:pt idx="18973">0</cx:pt>
          <cx:pt idx="18974">0</cx:pt>
          <cx:pt idx="18975">0</cx:pt>
          <cx:pt idx="18976">0</cx:pt>
          <cx:pt idx="18977">1910.6199999999999</cx:pt>
          <cx:pt idx="18978">0</cx:pt>
          <cx:pt idx="18979">619.30999999999995</cx:pt>
          <cx:pt idx="18980">475</cx:pt>
          <cx:pt idx="18981">0</cx:pt>
          <cx:pt idx="18982">0</cx:pt>
          <cx:pt idx="18983">0</cx:pt>
          <cx:pt idx="18984">0</cx:pt>
          <cx:pt idx="18985">0</cx:pt>
          <cx:pt idx="18986">150</cx:pt>
          <cx:pt idx="18987">0</cx:pt>
          <cx:pt idx="18988">0</cx:pt>
          <cx:pt idx="18989">0</cx:pt>
          <cx:pt idx="18990">0</cx:pt>
          <cx:pt idx="18991">0</cx:pt>
          <cx:pt idx="18992">0</cx:pt>
          <cx:pt idx="18993">0</cx:pt>
          <cx:pt idx="18994">0</cx:pt>
          <cx:pt idx="18995">12000</cx:pt>
          <cx:pt idx="18996">0</cx:pt>
          <cx:pt idx="18997">0</cx:pt>
          <cx:pt idx="18998">0</cx:pt>
          <cx:pt idx="18999">0</cx:pt>
          <cx:pt idx="19000">0</cx:pt>
          <cx:pt idx="19001">0</cx:pt>
          <cx:pt idx="19002">0</cx:pt>
          <cx:pt idx="19003">0</cx:pt>
          <cx:pt idx="19004">0</cx:pt>
          <cx:pt idx="19005">0</cx:pt>
          <cx:pt idx="19006">0</cx:pt>
          <cx:pt idx="19007">0</cx:pt>
          <cx:pt idx="19008">0</cx:pt>
          <cx:pt idx="19009">0</cx:pt>
          <cx:pt idx="19010">0</cx:pt>
          <cx:pt idx="19011">0</cx:pt>
          <cx:pt idx="19012">0</cx:pt>
          <cx:pt idx="19013">0</cx:pt>
          <cx:pt idx="19014">0</cx:pt>
          <cx:pt idx="19015">0</cx:pt>
          <cx:pt idx="19016">0</cx:pt>
          <cx:pt idx="19017">0</cx:pt>
          <cx:pt idx="19018">0</cx:pt>
          <cx:pt idx="19019">0</cx:pt>
          <cx:pt idx="19020">0</cx:pt>
          <cx:pt idx="19021">0</cx:pt>
          <cx:pt idx="19022">0</cx:pt>
          <cx:pt idx="19023">0</cx:pt>
          <cx:pt idx="19024">0</cx:pt>
          <cx:pt idx="19025">0</cx:pt>
          <cx:pt idx="19026">738.05999999999995</cx:pt>
          <cx:pt idx="19027">0</cx:pt>
          <cx:pt idx="19028">0</cx:pt>
          <cx:pt idx="19029">0</cx:pt>
          <cx:pt idx="19030">0</cx:pt>
          <cx:pt idx="19031">381.19999999999999</cx:pt>
          <cx:pt idx="19032">1023.39</cx:pt>
          <cx:pt idx="19033">0</cx:pt>
          <cx:pt idx="19034">995.49000000000001</cx:pt>
          <cx:pt idx="19035">0</cx:pt>
          <cx:pt idx="19036">0</cx:pt>
          <cx:pt idx="19037">0</cx:pt>
          <cx:pt idx="19038">0</cx:pt>
          <cx:pt idx="19039">0</cx:pt>
          <cx:pt idx="19040">0</cx:pt>
          <cx:pt idx="19041">0</cx:pt>
          <cx:pt idx="19042">0</cx:pt>
          <cx:pt idx="19043">0</cx:pt>
          <cx:pt idx="19044">0</cx:pt>
          <cx:pt idx="19045">50</cx:pt>
          <cx:pt idx="19046">0</cx:pt>
          <cx:pt idx="19047">220</cx:pt>
          <cx:pt idx="19048">0</cx:pt>
          <cx:pt idx="19049">0</cx:pt>
          <cx:pt idx="19050">0</cx:pt>
          <cx:pt idx="19051">0</cx:pt>
          <cx:pt idx="19052">0</cx:pt>
          <cx:pt idx="19053">0</cx:pt>
          <cx:pt idx="19054">0</cx:pt>
          <cx:pt idx="19055">0</cx:pt>
          <cx:pt idx="19056">0</cx:pt>
          <cx:pt idx="19057">0</cx:pt>
          <cx:pt idx="19058">0</cx:pt>
          <cx:pt idx="19059">1995.8399999999999</cx:pt>
          <cx:pt idx="19060">0</cx:pt>
          <cx:pt idx="19061">0</cx:pt>
          <cx:pt idx="19062">0</cx:pt>
          <cx:pt idx="19063">0</cx:pt>
          <cx:pt idx="19064">0</cx:pt>
          <cx:pt idx="19065">0</cx:pt>
          <cx:pt idx="19066">1063.1500000000001</cx:pt>
          <cx:pt idx="19067">0</cx:pt>
          <cx:pt idx="19068">2463.8800000000001</cx:pt>
          <cx:pt idx="19069">0</cx:pt>
          <cx:pt idx="19070">0</cx:pt>
          <cx:pt idx="19071">0</cx:pt>
          <cx:pt idx="19072">0</cx:pt>
          <cx:pt idx="19073">0</cx:pt>
          <cx:pt idx="19074">305.07999999999998</cx:pt>
          <cx:pt idx="19075">0</cx:pt>
          <cx:pt idx="19076">0</cx:pt>
          <cx:pt idx="19077">0</cx:pt>
          <cx:pt idx="19078">0</cx:pt>
          <cx:pt idx="19079">0</cx:pt>
          <cx:pt idx="19080">0</cx:pt>
          <cx:pt idx="19081">0</cx:pt>
          <cx:pt idx="19082">0</cx:pt>
          <cx:pt idx="19083">0</cx:pt>
          <cx:pt idx="19084">0</cx:pt>
          <cx:pt idx="19085">1991</cx:pt>
          <cx:pt idx="19086">0</cx:pt>
          <cx:pt idx="19087">0</cx:pt>
          <cx:pt idx="19088">0</cx:pt>
          <cx:pt idx="19089">0</cx:pt>
          <cx:pt idx="19090">0</cx:pt>
          <cx:pt idx="19091">0</cx:pt>
          <cx:pt idx="19092">0</cx:pt>
          <cx:pt idx="19093">0</cx:pt>
          <cx:pt idx="19094">0</cx:pt>
          <cx:pt idx="19095">218.09999999999999</cx:pt>
          <cx:pt idx="19096">0</cx:pt>
          <cx:pt idx="19097">0</cx:pt>
          <cx:pt idx="19098">0</cx:pt>
          <cx:pt idx="19099">0</cx:pt>
          <cx:pt idx="19100">0</cx:pt>
          <cx:pt idx="19101">0</cx:pt>
          <cx:pt idx="19102">0</cx:pt>
          <cx:pt idx="19103">0</cx:pt>
          <cx:pt idx="19104">0</cx:pt>
          <cx:pt idx="19105">0</cx:pt>
          <cx:pt idx="19106">0</cx:pt>
          <cx:pt idx="19107">0</cx:pt>
          <cx:pt idx="19108">0</cx:pt>
          <cx:pt idx="19109">0</cx:pt>
          <cx:pt idx="19110">0</cx:pt>
          <cx:pt idx="19111">0</cx:pt>
          <cx:pt idx="19112">0</cx:pt>
          <cx:pt idx="19113">0</cx:pt>
          <cx:pt idx="19114">0</cx:pt>
          <cx:pt idx="19115">0</cx:pt>
          <cx:pt idx="19116">120</cx:pt>
          <cx:pt idx="19117">468.31</cx:pt>
          <cx:pt idx="19118">0</cx:pt>
          <cx:pt idx="19119">0</cx:pt>
          <cx:pt idx="19120">0</cx:pt>
          <cx:pt idx="19121">0</cx:pt>
          <cx:pt idx="19122">0</cx:pt>
          <cx:pt idx="19123">0</cx:pt>
          <cx:pt idx="19124">0</cx:pt>
          <cx:pt idx="19125">0</cx:pt>
          <cx:pt idx="19126">0</cx:pt>
          <cx:pt idx="19127">0</cx:pt>
          <cx:pt idx="19128">0</cx:pt>
          <cx:pt idx="19129">0</cx:pt>
          <cx:pt idx="19130">0</cx:pt>
          <cx:pt idx="19131">1990.8399999999999</cx:pt>
          <cx:pt idx="19132">0</cx:pt>
          <cx:pt idx="19133">0</cx:pt>
          <cx:pt idx="19134">0</cx:pt>
          <cx:pt idx="19135">0</cx:pt>
          <cx:pt idx="19136">0</cx:pt>
          <cx:pt idx="19137">0</cx:pt>
          <cx:pt idx="19138">0</cx:pt>
          <cx:pt idx="19139">0</cx:pt>
          <cx:pt idx="19140">0</cx:pt>
          <cx:pt idx="19141">0</cx:pt>
          <cx:pt idx="19142">0</cx:pt>
          <cx:pt idx="19143">0</cx:pt>
          <cx:pt idx="19144">0</cx:pt>
          <cx:pt idx="19145">0</cx:pt>
          <cx:pt idx="19146">0</cx:pt>
          <cx:pt idx="19147">0</cx:pt>
          <cx:pt idx="19148">0</cx:pt>
          <cx:pt idx="19149">0</cx:pt>
          <cx:pt idx="19150">0</cx:pt>
          <cx:pt idx="19151">0</cx:pt>
          <cx:pt idx="19152">0</cx:pt>
          <cx:pt idx="19153">0</cx:pt>
          <cx:pt idx="19154">0</cx:pt>
          <cx:pt idx="19155">0</cx:pt>
          <cx:pt idx="19156">0</cx:pt>
          <cx:pt idx="19157">0.80000000000000004</cx:pt>
          <cx:pt idx="19158">0</cx:pt>
          <cx:pt idx="19159">0</cx:pt>
          <cx:pt idx="19160">0</cx:pt>
          <cx:pt idx="19161">0</cx:pt>
          <cx:pt idx="19162">0</cx:pt>
          <cx:pt idx="19163">0</cx:pt>
          <cx:pt idx="19164">0</cx:pt>
          <cx:pt idx="19165">0</cx:pt>
          <cx:pt idx="19166">0</cx:pt>
          <cx:pt idx="19167">0</cx:pt>
          <cx:pt idx="19168">0</cx:pt>
          <cx:pt idx="19169">0</cx:pt>
          <cx:pt idx="19170">0</cx:pt>
          <cx:pt idx="19171">0</cx:pt>
          <cx:pt idx="19172">0</cx:pt>
          <cx:pt idx="19173">0</cx:pt>
          <cx:pt idx="19174">0</cx:pt>
          <cx:pt idx="19175">0</cx:pt>
          <cx:pt idx="19176">0</cx:pt>
          <cx:pt idx="19177">1974.74</cx:pt>
          <cx:pt idx="19178">0</cx:pt>
          <cx:pt idx="19179">0</cx:pt>
          <cx:pt idx="19180">0</cx:pt>
          <cx:pt idx="19181">0</cx:pt>
          <cx:pt idx="19182">0</cx:pt>
          <cx:pt idx="19183">0</cx:pt>
          <cx:pt idx="19184">0</cx:pt>
          <cx:pt idx="19185">0</cx:pt>
          <cx:pt idx="19186">0</cx:pt>
          <cx:pt idx="19187">0</cx:pt>
          <cx:pt idx="19188">0</cx:pt>
          <cx:pt idx="19189">1506.8900000000001</cx:pt>
          <cx:pt idx="19190">0</cx:pt>
          <cx:pt idx="19191">0</cx:pt>
          <cx:pt idx="19192">0</cx:pt>
          <cx:pt idx="19193">0</cx:pt>
          <cx:pt idx="19194">75.659999999999997</cx:pt>
          <cx:pt idx="19195">0</cx:pt>
          <cx:pt idx="19196">0</cx:pt>
          <cx:pt idx="19197">0</cx:pt>
          <cx:pt idx="19198">0</cx:pt>
          <cx:pt idx="19199">0</cx:pt>
          <cx:pt idx="19200">0</cx:pt>
          <cx:pt idx="19201">0</cx:pt>
          <cx:pt idx="19202">0</cx:pt>
          <cx:pt idx="19203">0</cx:pt>
          <cx:pt idx="19204">0</cx:pt>
          <cx:pt idx="19205">79.150000000000006</cx:pt>
          <cx:pt idx="19206">0</cx:pt>
          <cx:pt idx="19207">0</cx:pt>
          <cx:pt idx="19208">0</cx:pt>
          <cx:pt idx="19209">0</cx:pt>
          <cx:pt idx="19210">0</cx:pt>
          <cx:pt idx="19211">0</cx:pt>
          <cx:pt idx="19212">0</cx:pt>
          <cx:pt idx="19213">0</cx:pt>
          <cx:pt idx="19214">0</cx:pt>
          <cx:pt idx="19215">0</cx:pt>
          <cx:pt idx="19216">60</cx:pt>
          <cx:pt idx="19217">400</cx:pt>
          <cx:pt idx="19218">0</cx:pt>
          <cx:pt idx="19219">0</cx:pt>
          <cx:pt idx="19220">0</cx:pt>
          <cx:pt idx="19221">0</cx:pt>
          <cx:pt idx="19222">0</cx:pt>
          <cx:pt idx="19223">0</cx:pt>
          <cx:pt idx="19224">0</cx:pt>
          <cx:pt idx="19225">0</cx:pt>
          <cx:pt idx="19226">0</cx:pt>
          <cx:pt idx="19227">25</cx:pt>
          <cx:pt idx="19228">0</cx:pt>
          <cx:pt idx="19229">0</cx:pt>
          <cx:pt idx="19230">0</cx:pt>
          <cx:pt idx="19231">0</cx:pt>
          <cx:pt idx="19232">0</cx:pt>
          <cx:pt idx="19233">0</cx:pt>
          <cx:pt idx="19234">0</cx:pt>
          <cx:pt idx="19235">0</cx:pt>
          <cx:pt idx="19236">0</cx:pt>
          <cx:pt idx="19237">0</cx:pt>
          <cx:pt idx="19238">0</cx:pt>
          <cx:pt idx="19239">0</cx:pt>
          <cx:pt idx="19240">0</cx:pt>
          <cx:pt idx="19241">0</cx:pt>
          <cx:pt idx="19242">0</cx:pt>
          <cx:pt idx="19243">50</cx:pt>
          <cx:pt idx="19244">0</cx:pt>
          <cx:pt idx="19245">0</cx:pt>
          <cx:pt idx="19246">0</cx:pt>
          <cx:pt idx="19247">0</cx:pt>
          <cx:pt idx="19248">0</cx:pt>
          <cx:pt idx="19249">0</cx:pt>
          <cx:pt idx="19250">10.41</cx:pt>
          <cx:pt idx="19251">264.25</cx:pt>
          <cx:pt idx="19252">0</cx:pt>
          <cx:pt idx="19253">0</cx:pt>
          <cx:pt idx="19254">2832.2800000000002</cx:pt>
          <cx:pt idx="19255">0</cx:pt>
          <cx:pt idx="19256">0</cx:pt>
          <cx:pt idx="19257">0</cx:pt>
          <cx:pt idx="19258">0</cx:pt>
          <cx:pt idx="19259">0</cx:pt>
          <cx:pt idx="19260">0</cx:pt>
          <cx:pt idx="19261">0</cx:pt>
          <cx:pt idx="19262">0</cx:pt>
          <cx:pt idx="19263">674.38</cx:pt>
          <cx:pt idx="19264">0</cx:pt>
          <cx:pt idx="19265">0</cx:pt>
          <cx:pt idx="19266">0</cx:pt>
          <cx:pt idx="19267">0</cx:pt>
          <cx:pt idx="19268">0</cx:pt>
          <cx:pt idx="19269">521.25</cx:pt>
          <cx:pt idx="19270">0</cx:pt>
          <cx:pt idx="19271">0</cx:pt>
          <cx:pt idx="19272">3685.0999999999999</cx:pt>
          <cx:pt idx="19273">362.00999999999999</cx:pt>
          <cx:pt idx="19274">0</cx:pt>
          <cx:pt idx="19275">0</cx:pt>
          <cx:pt idx="19276">0</cx:pt>
          <cx:pt idx="19277">0</cx:pt>
          <cx:pt idx="19278">998.63</cx:pt>
          <cx:pt idx="19279">0</cx:pt>
          <cx:pt idx="19280">0</cx:pt>
          <cx:pt idx="19281">0</cx:pt>
          <cx:pt idx="19282">0</cx:pt>
          <cx:pt idx="19283">0</cx:pt>
          <cx:pt idx="19284">0</cx:pt>
          <cx:pt idx="19285">0</cx:pt>
          <cx:pt idx="19286">0</cx:pt>
          <cx:pt idx="19287">0</cx:pt>
          <cx:pt idx="19288">0</cx:pt>
          <cx:pt idx="19289">0</cx:pt>
          <cx:pt idx="19290">0</cx:pt>
          <cx:pt idx="19291">0</cx:pt>
          <cx:pt idx="19292">0</cx:pt>
          <cx:pt idx="19293">0</cx:pt>
          <cx:pt idx="19294">0</cx:pt>
          <cx:pt idx="19295">0</cx:pt>
          <cx:pt idx="19296">0</cx:pt>
          <cx:pt idx="19297">0</cx:pt>
          <cx:pt idx="19298">33.359999999999999</cx:pt>
          <cx:pt idx="19299">0</cx:pt>
          <cx:pt idx="19300">0</cx:pt>
          <cx:pt idx="19301">0</cx:pt>
          <cx:pt idx="19302">0</cx:pt>
          <cx:pt idx="19303">0</cx:pt>
          <cx:pt idx="19304">0</cx:pt>
          <cx:pt idx="19305">0</cx:pt>
          <cx:pt idx="19306">0</cx:pt>
          <cx:pt idx="19307">0</cx:pt>
          <cx:pt idx="19308">0</cx:pt>
          <cx:pt idx="19309">2980.2600000000002</cx:pt>
          <cx:pt idx="19310">0</cx:pt>
          <cx:pt idx="19311">0</cx:pt>
          <cx:pt idx="19312">0</cx:pt>
          <cx:pt idx="19313">0</cx:pt>
          <cx:pt idx="19314">0</cx:pt>
          <cx:pt idx="19315">0</cx:pt>
          <cx:pt idx="19316">0</cx:pt>
          <cx:pt idx="19317">0</cx:pt>
          <cx:pt idx="19318">0</cx:pt>
          <cx:pt idx="19319">0</cx:pt>
          <cx:pt idx="19320">0</cx:pt>
          <cx:pt idx="19321">0</cx:pt>
          <cx:pt idx="19322">0</cx:pt>
          <cx:pt idx="19323">846.11000000000001</cx:pt>
          <cx:pt idx="19324">0</cx:pt>
          <cx:pt idx="19325">1969.23</cx:pt>
          <cx:pt idx="19326">0</cx:pt>
          <cx:pt idx="19327">5017.8699999999999</cx:pt>
          <cx:pt idx="19328">0</cx:pt>
          <cx:pt idx="19329">0</cx:pt>
          <cx:pt idx="19330">0</cx:pt>
          <cx:pt idx="19331">121.27</cx:pt>
          <cx:pt idx="19332">0</cx:pt>
          <cx:pt idx="19333">0</cx:pt>
          <cx:pt idx="19334">0</cx:pt>
          <cx:pt idx="19335">1000</cx:pt>
          <cx:pt idx="19336">0</cx:pt>
          <cx:pt idx="19337">0</cx:pt>
          <cx:pt idx="19338">0</cx:pt>
          <cx:pt idx="19339">0</cx:pt>
          <cx:pt idx="19340">0</cx:pt>
          <cx:pt idx="19341">0</cx:pt>
          <cx:pt idx="19342">0</cx:pt>
          <cx:pt idx="19343">0</cx:pt>
          <cx:pt idx="19344">0</cx:pt>
          <cx:pt idx="19345">0</cx:pt>
          <cx:pt idx="19346">0</cx:pt>
          <cx:pt idx="19347">0</cx:pt>
          <cx:pt idx="19348">0</cx:pt>
          <cx:pt idx="19349">0</cx:pt>
          <cx:pt idx="19350">0</cx:pt>
          <cx:pt idx="19351">0</cx:pt>
          <cx:pt idx="19352">0</cx:pt>
          <cx:pt idx="19353">0</cx:pt>
          <cx:pt idx="19354">0</cx:pt>
          <cx:pt idx="19355">0</cx:pt>
          <cx:pt idx="19356">180</cx:pt>
          <cx:pt idx="19357">0</cx:pt>
          <cx:pt idx="19358">0</cx:pt>
          <cx:pt idx="19359">0</cx:pt>
          <cx:pt idx="19360">0</cx:pt>
          <cx:pt idx="19361">0</cx:pt>
          <cx:pt idx="19362">0</cx:pt>
          <cx:pt idx="19363">0</cx:pt>
          <cx:pt idx="19364">0</cx:pt>
          <cx:pt idx="19365">0</cx:pt>
          <cx:pt idx="19366">7449.5799999999999</cx:pt>
          <cx:pt idx="19367">979.78999999999996</cx:pt>
          <cx:pt idx="19368">0</cx:pt>
          <cx:pt idx="19369">0</cx:pt>
          <cx:pt idx="19370">0</cx:pt>
          <cx:pt idx="19371">0</cx:pt>
          <cx:pt idx="19372">0</cx:pt>
          <cx:pt idx="19373">0</cx:pt>
          <cx:pt idx="19374">9825</cx:pt>
          <cx:pt idx="19375">0</cx:pt>
          <cx:pt idx="19376">0</cx:pt>
          <cx:pt idx="19377">269.23000000000002</cx:pt>
          <cx:pt idx="19378">0</cx:pt>
          <cx:pt idx="19379">0</cx:pt>
          <cx:pt idx="19380">0</cx:pt>
          <cx:pt idx="19381">0</cx:pt>
          <cx:pt idx="19382">0</cx:pt>
          <cx:pt idx="19383">0</cx:pt>
          <cx:pt idx="19384">0</cx:pt>
          <cx:pt idx="19385">0</cx:pt>
          <cx:pt idx="19386">193.75</cx:pt>
          <cx:pt idx="19387">0</cx:pt>
          <cx:pt idx="19388">0</cx:pt>
          <cx:pt idx="19389">0</cx:pt>
          <cx:pt idx="19390">0</cx:pt>
          <cx:pt idx="19391">0</cx:pt>
          <cx:pt idx="19392">0</cx:pt>
          <cx:pt idx="19393">0</cx:pt>
          <cx:pt idx="19394">0</cx:pt>
          <cx:pt idx="19395">0</cx:pt>
          <cx:pt idx="19396">0</cx:pt>
          <cx:pt idx="19397">100</cx:pt>
          <cx:pt idx="19398">0</cx:pt>
          <cx:pt idx="19399">0</cx:pt>
          <cx:pt idx="19400">0</cx:pt>
          <cx:pt idx="19401">0</cx:pt>
          <cx:pt idx="19402">0</cx:pt>
          <cx:pt idx="19403">0</cx:pt>
          <cx:pt idx="19404">0</cx:pt>
          <cx:pt idx="19405">0</cx:pt>
          <cx:pt idx="19406">2614</cx:pt>
          <cx:pt idx="19407">0</cx:pt>
          <cx:pt idx="19408">0</cx:pt>
          <cx:pt idx="19409">280</cx:pt>
          <cx:pt idx="19410">0</cx:pt>
          <cx:pt idx="19411">0</cx:pt>
          <cx:pt idx="19412">0</cx:pt>
          <cx:pt idx="19413">0</cx:pt>
          <cx:pt idx="19414">0</cx:pt>
          <cx:pt idx="19415">0</cx:pt>
          <cx:pt idx="19416">0</cx:pt>
          <cx:pt idx="19417">790.58000000000004</cx:pt>
          <cx:pt idx="19418">0</cx:pt>
          <cx:pt idx="19419">775.96000000000004</cx:pt>
          <cx:pt idx="19420">0</cx:pt>
          <cx:pt idx="19421">0</cx:pt>
          <cx:pt idx="19422">0</cx:pt>
          <cx:pt idx="19423">0</cx:pt>
          <cx:pt idx="19424">0</cx:pt>
          <cx:pt idx="19425">69.599999999999994</cx:pt>
          <cx:pt idx="19426">0</cx:pt>
          <cx:pt idx="19427">3665.9000000000001</cx:pt>
          <cx:pt idx="19428">0</cx:pt>
          <cx:pt idx="19429">723.88999999999999</cx:pt>
          <cx:pt idx="19430">0</cx:pt>
          <cx:pt idx="19431">0</cx:pt>
          <cx:pt idx="19432">0</cx:pt>
          <cx:pt idx="19433">0</cx:pt>
          <cx:pt idx="19434">0</cx:pt>
          <cx:pt idx="19435">0</cx:pt>
          <cx:pt idx="19436">0</cx:pt>
          <cx:pt idx="19437">0</cx:pt>
          <cx:pt idx="19438">0</cx:pt>
          <cx:pt idx="19439">0</cx:pt>
          <cx:pt idx="19440">0</cx:pt>
          <cx:pt idx="19441">0</cx:pt>
          <cx:pt idx="19442">0</cx:pt>
          <cx:pt idx="19443">0</cx:pt>
          <cx:pt idx="19444">0</cx:pt>
          <cx:pt idx="19445">0</cx:pt>
          <cx:pt idx="19446">0</cx:pt>
          <cx:pt idx="19447">0</cx:pt>
          <cx:pt idx="19448">0</cx:pt>
          <cx:pt idx="19449">19.629999999999999</cx:pt>
          <cx:pt idx="19450">1295.8800000000001</cx:pt>
          <cx:pt idx="19451">0</cx:pt>
          <cx:pt idx="19452">0</cx:pt>
          <cx:pt idx="19453">0</cx:pt>
          <cx:pt idx="19454">0</cx:pt>
          <cx:pt idx="19455">0</cx:pt>
          <cx:pt idx="19456">0</cx:pt>
          <cx:pt idx="19457">0</cx:pt>
          <cx:pt idx="19458">0</cx:pt>
          <cx:pt idx="19459">0</cx:pt>
          <cx:pt idx="19460">0</cx:pt>
          <cx:pt idx="19461">0</cx:pt>
          <cx:pt idx="19462">0</cx:pt>
          <cx:pt idx="19463">0</cx:pt>
          <cx:pt idx="19464">0</cx:pt>
          <cx:pt idx="19465">0</cx:pt>
          <cx:pt idx="19466">26.420000000000002</cx:pt>
          <cx:pt idx="19467">0</cx:pt>
          <cx:pt idx="19468">0</cx:pt>
          <cx:pt idx="19469">0</cx:pt>
          <cx:pt idx="19470">0</cx:pt>
          <cx:pt idx="19471">0</cx:pt>
          <cx:pt idx="19472">0</cx:pt>
          <cx:pt idx="19473">116.25</cx:pt>
          <cx:pt idx="19474">0</cx:pt>
          <cx:pt idx="19475">0</cx:pt>
          <cx:pt idx="19476">0</cx:pt>
          <cx:pt idx="19477">0</cx:pt>
          <cx:pt idx="19478">0</cx:pt>
          <cx:pt idx="19479">7183.6700000000001</cx:pt>
          <cx:pt idx="19480">0</cx:pt>
          <cx:pt idx="19481">0</cx:pt>
          <cx:pt idx="19482">0</cx:pt>
          <cx:pt idx="19483">0</cx:pt>
          <cx:pt idx="19484">0</cx:pt>
          <cx:pt idx="19485">0</cx:pt>
          <cx:pt idx="19486">0</cx:pt>
          <cx:pt idx="19487">0</cx:pt>
          <cx:pt idx="19488">569.62</cx:pt>
          <cx:pt idx="19489">0</cx:pt>
          <cx:pt idx="19490">0</cx:pt>
          <cx:pt idx="19491">0</cx:pt>
          <cx:pt idx="19492">0</cx:pt>
          <cx:pt idx="19493">0</cx:pt>
          <cx:pt idx="19494">0</cx:pt>
          <cx:pt idx="19495">0</cx:pt>
          <cx:pt idx="19496">0</cx:pt>
          <cx:pt idx="19497">645.91999999999996</cx:pt>
          <cx:pt idx="19498">0</cx:pt>
          <cx:pt idx="19499">0</cx:pt>
          <cx:pt idx="19500">0</cx:pt>
          <cx:pt idx="19501">0</cx:pt>
          <cx:pt idx="19502">0</cx:pt>
          <cx:pt idx="19503">0</cx:pt>
          <cx:pt idx="19504">0</cx:pt>
          <cx:pt idx="19505">0</cx:pt>
          <cx:pt idx="19506">0</cx:pt>
          <cx:pt idx="19507">5600</cx:pt>
          <cx:pt idx="19508">0</cx:pt>
          <cx:pt idx="19509">0</cx:pt>
          <cx:pt idx="19510">0</cx:pt>
          <cx:pt idx="19511">0</cx:pt>
          <cx:pt idx="19512">0</cx:pt>
          <cx:pt idx="19513">0</cx:pt>
          <cx:pt idx="19514">0</cx:pt>
          <cx:pt idx="19515">0</cx:pt>
          <cx:pt idx="19516">0</cx:pt>
          <cx:pt idx="19517">0</cx:pt>
          <cx:pt idx="19518">0</cx:pt>
          <cx:pt idx="19519">0</cx:pt>
          <cx:pt idx="19520">0</cx:pt>
          <cx:pt idx="19521">0</cx:pt>
          <cx:pt idx="19522">0</cx:pt>
          <cx:pt idx="19523">3000</cx:pt>
          <cx:pt idx="19524">2924.0700000000002</cx:pt>
          <cx:pt idx="19525">0</cx:pt>
          <cx:pt idx="19526">0</cx:pt>
          <cx:pt idx="19527">0</cx:pt>
          <cx:pt idx="19528">0</cx:pt>
          <cx:pt idx="19529">0</cx:pt>
          <cx:pt idx="19530">0</cx:pt>
          <cx:pt idx="19531">0</cx:pt>
          <cx:pt idx="19532">0</cx:pt>
          <cx:pt idx="19533">0</cx:pt>
          <cx:pt idx="19534">2000</cx:pt>
          <cx:pt idx="19535">0</cx:pt>
          <cx:pt idx="19536">0</cx:pt>
          <cx:pt idx="19537">0</cx:pt>
          <cx:pt idx="19538">0</cx:pt>
          <cx:pt idx="19539">0</cx:pt>
          <cx:pt idx="19540">0</cx:pt>
          <cx:pt idx="19541">0</cx:pt>
          <cx:pt idx="19542">0</cx:pt>
          <cx:pt idx="19543">0</cx:pt>
          <cx:pt idx="19544">0</cx:pt>
          <cx:pt idx="19545">3753.3099999999999</cx:pt>
          <cx:pt idx="19546">0</cx:pt>
          <cx:pt idx="19547">0</cx:pt>
          <cx:pt idx="19548">0</cx:pt>
          <cx:pt idx="19549">0</cx:pt>
          <cx:pt idx="19550">0</cx:pt>
          <cx:pt idx="19551">0</cx:pt>
          <cx:pt idx="19552">0</cx:pt>
          <cx:pt idx="19553">0</cx:pt>
          <cx:pt idx="19554">0</cx:pt>
          <cx:pt idx="19555">0</cx:pt>
          <cx:pt idx="19556">0</cx:pt>
          <cx:pt idx="19557">0</cx:pt>
          <cx:pt idx="19558">0</cx:pt>
          <cx:pt idx="19559">0</cx:pt>
          <cx:pt idx="19560">0</cx:pt>
          <cx:pt idx="19561">0</cx:pt>
          <cx:pt idx="19562">0</cx:pt>
          <cx:pt idx="19563">0</cx:pt>
          <cx:pt idx="19564">0</cx:pt>
          <cx:pt idx="19565">0</cx:pt>
          <cx:pt idx="19566">0</cx:pt>
          <cx:pt idx="19567">0</cx:pt>
          <cx:pt idx="19568">0</cx:pt>
          <cx:pt idx="19569">0</cx:pt>
          <cx:pt idx="19570">0</cx:pt>
          <cx:pt idx="19571">0</cx:pt>
          <cx:pt idx="19572">0</cx:pt>
          <cx:pt idx="19573">0</cx:pt>
          <cx:pt idx="19574">0</cx:pt>
          <cx:pt idx="19575">0</cx:pt>
          <cx:pt idx="19576">0</cx:pt>
          <cx:pt idx="19577">0</cx:pt>
          <cx:pt idx="19578">0</cx:pt>
          <cx:pt idx="19579">0</cx:pt>
          <cx:pt idx="19580">0</cx:pt>
          <cx:pt idx="19581">30</cx:pt>
          <cx:pt idx="19582">0</cx:pt>
          <cx:pt idx="19583">0</cx:pt>
          <cx:pt idx="19584">0</cx:pt>
          <cx:pt idx="19585">0</cx:pt>
          <cx:pt idx="19586">0</cx:pt>
          <cx:pt idx="19587">0</cx:pt>
          <cx:pt idx="19588">0</cx:pt>
          <cx:pt idx="19589">0</cx:pt>
          <cx:pt idx="19590">0</cx:pt>
          <cx:pt idx="19591">0</cx:pt>
          <cx:pt idx="19592">0</cx:pt>
          <cx:pt idx="19593">0</cx:pt>
          <cx:pt idx="19594">0</cx:pt>
          <cx:pt idx="19595">0</cx:pt>
          <cx:pt idx="19596">0</cx:pt>
          <cx:pt idx="19597">0</cx:pt>
          <cx:pt idx="19598">0</cx:pt>
          <cx:pt idx="19599">0</cx:pt>
          <cx:pt idx="19600">6544.9300000000003</cx:pt>
          <cx:pt idx="19601">0</cx:pt>
          <cx:pt idx="19602">0</cx:pt>
          <cx:pt idx="19603">0</cx:pt>
          <cx:pt idx="19604">0</cx:pt>
          <cx:pt idx="19605">0</cx:pt>
          <cx:pt idx="19606">0</cx:pt>
          <cx:pt idx="19607">0</cx:pt>
          <cx:pt idx="19608">0</cx:pt>
          <cx:pt idx="19609">0</cx:pt>
          <cx:pt idx="19610">0</cx:pt>
          <cx:pt idx="19611">0</cx:pt>
          <cx:pt idx="19612">0</cx:pt>
          <cx:pt idx="19613">150</cx:pt>
          <cx:pt idx="19614">0</cx:pt>
          <cx:pt idx="19615">2947</cx:pt>
          <cx:pt idx="19616">0</cx:pt>
          <cx:pt idx="19617">0</cx:pt>
          <cx:pt idx="19618">0</cx:pt>
          <cx:pt idx="19619">0</cx:pt>
          <cx:pt idx="19620">0</cx:pt>
          <cx:pt idx="19621">0</cx:pt>
          <cx:pt idx="19622">0</cx:pt>
          <cx:pt idx="19623">0</cx:pt>
          <cx:pt idx="19624">551.25999999999999</cx:pt>
          <cx:pt idx="19625">35.390000000000001</cx:pt>
          <cx:pt idx="19626">0</cx:pt>
          <cx:pt idx="19627">0</cx:pt>
          <cx:pt idx="19628">593.08000000000004</cx:pt>
          <cx:pt idx="19629">0</cx:pt>
          <cx:pt idx="19630">0</cx:pt>
          <cx:pt idx="19631">0</cx:pt>
          <cx:pt idx="19632">0</cx:pt>
          <cx:pt idx="19633">0</cx:pt>
          <cx:pt idx="19634">0</cx:pt>
          <cx:pt idx="19635">0</cx:pt>
          <cx:pt idx="19636">0</cx:pt>
          <cx:pt idx="19637">993.65999999999997</cx:pt>
          <cx:pt idx="19638">0</cx:pt>
          <cx:pt idx="19639">0</cx:pt>
          <cx:pt idx="19640">0</cx:pt>
          <cx:pt idx="19641">0</cx:pt>
          <cx:pt idx="19642">0</cx:pt>
          <cx:pt idx="19643">0</cx:pt>
          <cx:pt idx="19644">0</cx:pt>
          <cx:pt idx="19645">0</cx:pt>
          <cx:pt idx="19646">0</cx:pt>
          <cx:pt idx="19647">0</cx:pt>
          <cx:pt idx="19648">0</cx:pt>
          <cx:pt idx="19649">0</cx:pt>
          <cx:pt idx="19650">1023.4</cx:pt>
          <cx:pt idx="19651">0</cx:pt>
          <cx:pt idx="19652">0</cx:pt>
          <cx:pt idx="19653">0</cx:pt>
          <cx:pt idx="19654">0</cx:pt>
          <cx:pt idx="19655">0</cx:pt>
          <cx:pt idx="19656">0</cx:pt>
          <cx:pt idx="19657">0</cx:pt>
          <cx:pt idx="19658">1961.74</cx:pt>
          <cx:pt idx="19659">0</cx:pt>
          <cx:pt idx="19660">0</cx:pt>
          <cx:pt idx="19661">1498.1800000000001</cx:pt>
          <cx:pt idx="19662">0</cx:pt>
          <cx:pt idx="19663">0</cx:pt>
          <cx:pt idx="19664">0</cx:pt>
          <cx:pt idx="19665">0</cx:pt>
          <cx:pt idx="19666">1084.21</cx:pt>
          <cx:pt idx="19667">0</cx:pt>
          <cx:pt idx="19668">0</cx:pt>
          <cx:pt idx="19669">0</cx:pt>
          <cx:pt idx="19670">0</cx:pt>
          <cx:pt idx="19671">0</cx:pt>
          <cx:pt idx="19672">0</cx:pt>
          <cx:pt idx="19673">0</cx:pt>
          <cx:pt idx="19674">0</cx:pt>
          <cx:pt idx="19675">0</cx:pt>
          <cx:pt idx="19676">0</cx:pt>
          <cx:pt idx="19677">0</cx:pt>
          <cx:pt idx="19678">0</cx:pt>
          <cx:pt idx="19679">0</cx:pt>
          <cx:pt idx="19680">0</cx:pt>
          <cx:pt idx="19681">0</cx:pt>
          <cx:pt idx="19682">0</cx:pt>
          <cx:pt idx="19683">0</cx:pt>
          <cx:pt idx="19684">0</cx:pt>
          <cx:pt idx="19685">0</cx:pt>
          <cx:pt idx="19686">0</cx:pt>
          <cx:pt idx="19687">319.12</cx:pt>
          <cx:pt idx="19688">0</cx:pt>
          <cx:pt idx="19689">0</cx:pt>
          <cx:pt idx="19690">0</cx:pt>
          <cx:pt idx="19691">0</cx:pt>
          <cx:pt idx="19692">0</cx:pt>
          <cx:pt idx="19693">0</cx:pt>
          <cx:pt idx="19694">0</cx:pt>
          <cx:pt idx="19695">0</cx:pt>
          <cx:pt idx="19696">0</cx:pt>
          <cx:pt idx="19697">0</cx:pt>
          <cx:pt idx="19698">0</cx:pt>
          <cx:pt idx="19699">0</cx:pt>
          <cx:pt idx="19700">0</cx:pt>
          <cx:pt idx="19701">0</cx:pt>
          <cx:pt idx="19702">0</cx:pt>
          <cx:pt idx="19703">50</cx:pt>
          <cx:pt idx="19704">0</cx:pt>
          <cx:pt idx="19705">0</cx:pt>
          <cx:pt idx="19706">0</cx:pt>
          <cx:pt idx="19707">0</cx:pt>
          <cx:pt idx="19708">230.03999999999999</cx:pt>
          <cx:pt idx="19709">0</cx:pt>
          <cx:pt idx="19710">0</cx:pt>
          <cx:pt idx="19711">1.1599999999999999</cx:pt>
          <cx:pt idx="19712">0</cx:pt>
          <cx:pt idx="19713">0</cx:pt>
          <cx:pt idx="19714">0</cx:pt>
          <cx:pt idx="19715">0</cx:pt>
          <cx:pt idx="19716">0</cx:pt>
          <cx:pt idx="19717">0</cx:pt>
          <cx:pt idx="19718">0</cx:pt>
          <cx:pt idx="19719">0</cx:pt>
          <cx:pt idx="19720">0</cx:pt>
          <cx:pt idx="19721">0</cx:pt>
          <cx:pt idx="19722">0</cx:pt>
          <cx:pt idx="19723">0</cx:pt>
          <cx:pt idx="19724">0</cx:pt>
          <cx:pt idx="19725">0</cx:pt>
          <cx:pt idx="19726">0</cx:pt>
          <cx:pt idx="19727">0</cx:pt>
          <cx:pt idx="19728">1006.04</cx:pt>
          <cx:pt idx="19729">0</cx:pt>
          <cx:pt idx="19730">0</cx:pt>
          <cx:pt idx="19731">0</cx:pt>
          <cx:pt idx="19732">0</cx:pt>
          <cx:pt idx="19733">0</cx:pt>
          <cx:pt idx="19734">0</cx:pt>
          <cx:pt idx="19735">0</cx:pt>
          <cx:pt idx="19736">0</cx:pt>
          <cx:pt idx="19737">0</cx:pt>
          <cx:pt idx="19738">0</cx:pt>
          <cx:pt idx="19739">0</cx:pt>
          <cx:pt idx="19740">0</cx:pt>
          <cx:pt idx="19741">0</cx:pt>
          <cx:pt idx="19742">0</cx:pt>
          <cx:pt idx="19743">0</cx:pt>
          <cx:pt idx="19744">0</cx:pt>
          <cx:pt idx="19745">0</cx:pt>
          <cx:pt idx="19746">0</cx:pt>
          <cx:pt idx="19747">0</cx:pt>
          <cx:pt idx="19748">0</cx:pt>
          <cx:pt idx="19749">0</cx:pt>
          <cx:pt idx="19750">0</cx:pt>
          <cx:pt idx="19751">0</cx:pt>
          <cx:pt idx="19752">1114.4100000000001</cx:pt>
          <cx:pt idx="19753">0</cx:pt>
          <cx:pt idx="19754">589</cx:pt>
          <cx:pt idx="19755">0</cx:pt>
          <cx:pt idx="19756">0</cx:pt>
          <cx:pt idx="19757">0</cx:pt>
          <cx:pt idx="19758">0</cx:pt>
          <cx:pt idx="19759">0</cx:pt>
          <cx:pt idx="19760">0</cx:pt>
          <cx:pt idx="19761">0</cx:pt>
          <cx:pt idx="19762">0</cx:pt>
          <cx:pt idx="19763">705.74000000000001</cx:pt>
          <cx:pt idx="19764">0</cx:pt>
          <cx:pt idx="19765">0</cx:pt>
          <cx:pt idx="19766">0</cx:pt>
          <cx:pt idx="19767">0</cx:pt>
          <cx:pt idx="19768">0</cx:pt>
          <cx:pt idx="19769">0</cx:pt>
          <cx:pt idx="19770">0</cx:pt>
          <cx:pt idx="19771">0</cx:pt>
          <cx:pt idx="19772">0</cx:pt>
          <cx:pt idx="19773">0</cx:pt>
          <cx:pt idx="19774">0</cx:pt>
          <cx:pt idx="19775">0</cx:pt>
          <cx:pt idx="19776">0</cx:pt>
          <cx:pt idx="19777">1372.5999999999999</cx:pt>
          <cx:pt idx="19778">3250</cx:pt>
          <cx:pt idx="19779">0</cx:pt>
          <cx:pt idx="19780">0</cx:pt>
          <cx:pt idx="19781">0</cx:pt>
          <cx:pt idx="19782">0</cx:pt>
          <cx:pt idx="19783">975.60000000000002</cx:pt>
          <cx:pt idx="19784">0</cx:pt>
          <cx:pt idx="19785">0</cx:pt>
          <cx:pt idx="19786">0</cx:pt>
          <cx:pt idx="19787">0</cx:pt>
          <cx:pt idx="19788">0</cx:pt>
          <cx:pt idx="19789">0</cx:pt>
          <cx:pt idx="19790">0</cx:pt>
          <cx:pt idx="19791">0</cx:pt>
          <cx:pt idx="19792">0</cx:pt>
          <cx:pt idx="19793">0</cx:pt>
          <cx:pt idx="19794">0</cx:pt>
          <cx:pt idx="19795">0</cx:pt>
          <cx:pt idx="19796">0</cx:pt>
          <cx:pt idx="19797">0</cx:pt>
          <cx:pt idx="19798">0</cx:pt>
          <cx:pt idx="19799">0</cx:pt>
          <cx:pt idx="19800">3765.0300000000002</cx:pt>
          <cx:pt idx="19801">1000</cx:pt>
          <cx:pt idx="19802">0</cx:pt>
          <cx:pt idx="19803">0</cx:pt>
          <cx:pt idx="19804">2065.0900000000001</cx:pt>
          <cx:pt idx="19805">0</cx:pt>
          <cx:pt idx="19806">0</cx:pt>
          <cx:pt idx="19807">0</cx:pt>
          <cx:pt idx="19808">0</cx:pt>
          <cx:pt idx="19809">0</cx:pt>
          <cx:pt idx="19810">0</cx:pt>
          <cx:pt idx="19811">0</cx:pt>
          <cx:pt idx="19812">0</cx:pt>
          <cx:pt idx="19813">0</cx:pt>
          <cx:pt idx="19814">0</cx:pt>
          <cx:pt idx="19815">0</cx:pt>
          <cx:pt idx="19816">0</cx:pt>
          <cx:pt idx="19817">0</cx:pt>
          <cx:pt idx="19818">0</cx:pt>
          <cx:pt idx="19819">0</cx:pt>
          <cx:pt idx="19820">0</cx:pt>
          <cx:pt idx="19821">0</cx:pt>
          <cx:pt idx="19822">0</cx:pt>
          <cx:pt idx="19823">0</cx:pt>
          <cx:pt idx="19824">0</cx:pt>
          <cx:pt idx="19825">0</cx:pt>
          <cx:pt idx="19826">0</cx:pt>
          <cx:pt idx="19827">0</cx:pt>
          <cx:pt idx="19828">0</cx:pt>
          <cx:pt idx="19829">0</cx:pt>
          <cx:pt idx="19830">0</cx:pt>
          <cx:pt idx="19831">0</cx:pt>
          <cx:pt idx="19832">0</cx:pt>
          <cx:pt idx="19833">4986.1599999999999</cx:pt>
          <cx:pt idx="19834">0</cx:pt>
          <cx:pt idx="19835">0</cx:pt>
          <cx:pt idx="19836">0</cx:pt>
          <cx:pt idx="19837">0</cx:pt>
          <cx:pt idx="19838">0</cx:pt>
          <cx:pt idx="19839">0</cx:pt>
          <cx:pt idx="19840">0</cx:pt>
          <cx:pt idx="19841">0</cx:pt>
          <cx:pt idx="19842">0</cx:pt>
          <cx:pt idx="19843">2847.8499999999999</cx:pt>
          <cx:pt idx="19844">0</cx:pt>
          <cx:pt idx="19845">0</cx:pt>
          <cx:pt idx="19846">0</cx:pt>
          <cx:pt idx="19847">0</cx:pt>
          <cx:pt idx="19848">0</cx:pt>
          <cx:pt idx="19849">0</cx:pt>
          <cx:pt idx="19850">0</cx:pt>
          <cx:pt idx="19851">0</cx:pt>
          <cx:pt idx="19852">0</cx:pt>
          <cx:pt idx="19853">0</cx:pt>
          <cx:pt idx="19854">0</cx:pt>
          <cx:pt idx="19855">0</cx:pt>
          <cx:pt idx="19856">0</cx:pt>
          <cx:pt idx="19857">0</cx:pt>
          <cx:pt idx="19858">734.50999999999999</cx:pt>
          <cx:pt idx="19859">100</cx:pt>
          <cx:pt idx="19860">1012.39</cx:pt>
          <cx:pt idx="19861">0</cx:pt>
          <cx:pt idx="19862">0</cx:pt>
          <cx:pt idx="19863">0</cx:pt>
          <cx:pt idx="19864">0</cx:pt>
          <cx:pt idx="19865">938.25999999999999</cx:pt>
          <cx:pt idx="19866">0</cx:pt>
          <cx:pt idx="19867">0</cx:pt>
          <cx:pt idx="19868">0</cx:pt>
          <cx:pt idx="19869">0</cx:pt>
          <cx:pt idx="19870">0</cx:pt>
          <cx:pt idx="19871">0</cx:pt>
          <cx:pt idx="19872">0</cx:pt>
          <cx:pt idx="19873">0</cx:pt>
          <cx:pt idx="19874">0</cx:pt>
          <cx:pt idx="19875">0</cx:pt>
          <cx:pt idx="19876">600</cx:pt>
          <cx:pt idx="19877">0</cx:pt>
          <cx:pt idx="19878">0</cx:pt>
          <cx:pt idx="19879">0</cx:pt>
          <cx:pt idx="19880">0</cx:pt>
          <cx:pt idx="19881">0</cx:pt>
          <cx:pt idx="19882">0</cx:pt>
          <cx:pt idx="19883">0</cx:pt>
          <cx:pt idx="19884">0</cx:pt>
          <cx:pt idx="19885">0</cx:pt>
          <cx:pt idx="19886">0</cx:pt>
          <cx:pt idx="19887">0</cx:pt>
          <cx:pt idx="19888">0</cx:pt>
          <cx:pt idx="19889">495.81</cx:pt>
          <cx:pt idx="19890">954.90999999999997</cx:pt>
          <cx:pt idx="19891">0</cx:pt>
          <cx:pt idx="19892">999.03999999999996</cx:pt>
          <cx:pt idx="19893">0</cx:pt>
          <cx:pt idx="19894">0</cx:pt>
          <cx:pt idx="19895">0</cx:pt>
          <cx:pt idx="19896">0</cx:pt>
          <cx:pt idx="19897">0</cx:pt>
          <cx:pt idx="19898">0</cx:pt>
          <cx:pt idx="19899">0</cx:pt>
          <cx:pt idx="19900">0</cx:pt>
          <cx:pt idx="19901">1000</cx:pt>
          <cx:pt idx="19902">0</cx:pt>
          <cx:pt idx="19903">0</cx:pt>
          <cx:pt idx="19904">0</cx:pt>
          <cx:pt idx="19905">0</cx:pt>
          <cx:pt idx="19906">0</cx:pt>
          <cx:pt idx="19907">375</cx:pt>
          <cx:pt idx="19908">0</cx:pt>
          <cx:pt idx="19909">0</cx:pt>
          <cx:pt idx="19910">0</cx:pt>
          <cx:pt idx="19911">0</cx:pt>
          <cx:pt idx="19912">0</cx:pt>
          <cx:pt idx="19913">0</cx:pt>
          <cx:pt idx="19914">0</cx:pt>
          <cx:pt idx="19915">0</cx:pt>
          <cx:pt idx="19916">978.44000000000005</cx:pt>
          <cx:pt idx="19917">0</cx:pt>
          <cx:pt idx="19918">0</cx:pt>
          <cx:pt idx="19919">0</cx:pt>
          <cx:pt idx="19920">0</cx:pt>
          <cx:pt idx="19921">0</cx:pt>
          <cx:pt idx="19922">300</cx:pt>
          <cx:pt idx="19923">0</cx:pt>
          <cx:pt idx="19924">265</cx:pt>
          <cx:pt idx="19925">0</cx:pt>
          <cx:pt idx="19926">0</cx:pt>
          <cx:pt idx="19927">0</cx:pt>
          <cx:pt idx="19928">0</cx:pt>
          <cx:pt idx="19929">384.38</cx:pt>
          <cx:pt idx="19930">0</cx:pt>
          <cx:pt idx="19931">0</cx:pt>
          <cx:pt idx="19932">0</cx:pt>
          <cx:pt idx="19933">0</cx:pt>
          <cx:pt idx="19934">0</cx:pt>
          <cx:pt idx="19935">0</cx:pt>
          <cx:pt idx="19936">963.25999999999999</cx:pt>
          <cx:pt idx="19937">0</cx:pt>
          <cx:pt idx="19938">0</cx:pt>
          <cx:pt idx="19939">0</cx:pt>
          <cx:pt idx="19940">0</cx:pt>
          <cx:pt idx="19941">0</cx:pt>
          <cx:pt idx="19942">0</cx:pt>
          <cx:pt idx="19943">0</cx:pt>
          <cx:pt idx="19944">0</cx:pt>
          <cx:pt idx="19945">0</cx:pt>
          <cx:pt idx="19946">0</cx:pt>
          <cx:pt idx="19947">0</cx:pt>
          <cx:pt idx="19948">0</cx:pt>
          <cx:pt idx="19949">0</cx:pt>
          <cx:pt idx="19950">0</cx:pt>
          <cx:pt idx="19951">3008.6999999999998</cx:pt>
          <cx:pt idx="19952">0</cx:pt>
          <cx:pt idx="19953">190.59999999999999</cx:pt>
          <cx:pt idx="19954">0</cx:pt>
          <cx:pt idx="19955">0</cx:pt>
          <cx:pt idx="19956">0</cx:pt>
          <cx:pt idx="19957">0</cx:pt>
          <cx:pt idx="19958">0</cx:pt>
          <cx:pt idx="19959">0</cx:pt>
          <cx:pt idx="19960">0</cx:pt>
          <cx:pt idx="19961">0</cx:pt>
          <cx:pt idx="19962">4128.4300000000003</cx:pt>
          <cx:pt idx="19963">0</cx:pt>
          <cx:pt idx="19964">0</cx:pt>
          <cx:pt idx="19965">0</cx:pt>
          <cx:pt idx="19966">0</cx:pt>
          <cx:pt idx="19967">0</cx:pt>
          <cx:pt idx="19968">0</cx:pt>
          <cx:pt idx="19969">0</cx:pt>
          <cx:pt idx="19970">0</cx:pt>
          <cx:pt idx="19971">0</cx:pt>
          <cx:pt idx="19972">0</cx:pt>
          <cx:pt idx="19973">3268.4299999999998</cx:pt>
          <cx:pt idx="19974">0</cx:pt>
          <cx:pt idx="19975">0</cx:pt>
          <cx:pt idx="19976">0</cx:pt>
          <cx:pt idx="19977">0</cx:pt>
          <cx:pt idx="19978">1240</cx:pt>
          <cx:pt idx="19979">0</cx:pt>
          <cx:pt idx="19980">0</cx:pt>
          <cx:pt idx="19981">0</cx:pt>
          <cx:pt idx="19982">342.94</cx:pt>
          <cx:pt idx="19983">0</cx:pt>
          <cx:pt idx="19984">0</cx:pt>
          <cx:pt idx="19985">989.15999999999997</cx:pt>
          <cx:pt idx="19986">0</cx:pt>
          <cx:pt idx="19987">0</cx:pt>
          <cx:pt idx="19988">0</cx:pt>
          <cx:pt idx="19989">0</cx:pt>
          <cx:pt idx="19990">0</cx:pt>
          <cx:pt idx="19991">0</cx:pt>
          <cx:pt idx="19992">0</cx:pt>
          <cx:pt idx="19993">0</cx:pt>
          <cx:pt idx="19994">4805.1599999999999</cx:pt>
          <cx:pt idx="19995">0</cx:pt>
          <cx:pt idx="19996">0</cx:pt>
          <cx:pt idx="19997">0</cx:pt>
          <cx:pt idx="19998">0</cx:pt>
          <cx:pt idx="19999">0</cx:pt>
          <cx:pt idx="20000">0</cx:pt>
          <cx:pt idx="20001">0</cx:pt>
          <cx:pt idx="20002">0</cx:pt>
          <cx:pt idx="20003">0</cx:pt>
          <cx:pt idx="20004">0</cx:pt>
          <cx:pt idx="20005">5621.9899999999998</cx:pt>
          <cx:pt idx="20006">0</cx:pt>
          <cx:pt idx="20007">0</cx:pt>
          <cx:pt idx="20008">0</cx:pt>
          <cx:pt idx="20009">0</cx:pt>
          <cx:pt idx="20010">372.44</cx:pt>
          <cx:pt idx="20011">0</cx:pt>
          <cx:pt idx="20012">0</cx:pt>
          <cx:pt idx="20013">0</cx:pt>
          <cx:pt idx="20014">0</cx:pt>
          <cx:pt idx="20015">0</cx:pt>
          <cx:pt idx="20016">6200</cx:pt>
          <cx:pt idx="20017">0</cx:pt>
          <cx:pt idx="20018">0</cx:pt>
          <cx:pt idx="20019">0</cx:pt>
          <cx:pt idx="20020">0</cx:pt>
          <cx:pt idx="20021">0</cx:pt>
          <cx:pt idx="20022">0</cx:pt>
          <cx:pt idx="20023">0</cx:pt>
          <cx:pt idx="20024">0</cx:pt>
          <cx:pt idx="20025">0</cx:pt>
          <cx:pt idx="20026">0</cx:pt>
          <cx:pt idx="20027">0</cx:pt>
          <cx:pt idx="20028">0</cx:pt>
          <cx:pt idx="20029">0</cx:pt>
          <cx:pt idx="20030">0</cx:pt>
          <cx:pt idx="20031">0</cx:pt>
          <cx:pt idx="20032">0</cx:pt>
          <cx:pt idx="20033">0</cx:pt>
          <cx:pt idx="20034">0</cx:pt>
          <cx:pt idx="20035">765.60000000000002</cx:pt>
          <cx:pt idx="20036">0</cx:pt>
          <cx:pt idx="20037">0</cx:pt>
          <cx:pt idx="20038">0</cx:pt>
          <cx:pt idx="20039">0</cx:pt>
          <cx:pt idx="20040">0</cx:pt>
          <cx:pt idx="20041">0</cx:pt>
          <cx:pt idx="20042">0</cx:pt>
          <cx:pt idx="20043">1414.8399999999999</cx:pt>
          <cx:pt idx="20044">0</cx:pt>
          <cx:pt idx="20045">0</cx:pt>
          <cx:pt idx="20046">0</cx:pt>
          <cx:pt idx="20047">0</cx:pt>
          <cx:pt idx="20048">0</cx:pt>
          <cx:pt idx="20049">0</cx:pt>
          <cx:pt idx="20050">300</cx:pt>
          <cx:pt idx="20051">0</cx:pt>
          <cx:pt idx="20052">0</cx:pt>
          <cx:pt idx="20053">0</cx:pt>
          <cx:pt idx="20054">0</cx:pt>
          <cx:pt idx="20055">0</cx:pt>
          <cx:pt idx="20056">0</cx:pt>
          <cx:pt idx="20057">0</cx:pt>
          <cx:pt idx="20058">0</cx:pt>
          <cx:pt idx="20059">0</cx:pt>
          <cx:pt idx="20060">0</cx:pt>
          <cx:pt idx="20061">3000</cx:pt>
          <cx:pt idx="20062">0</cx:pt>
          <cx:pt idx="20063">0</cx:pt>
          <cx:pt idx="20064">3694.77</cx:pt>
          <cx:pt idx="20065">0</cx:pt>
          <cx:pt idx="20066">0</cx:pt>
          <cx:pt idx="20067">0</cx:pt>
          <cx:pt idx="20068">0</cx:pt>
          <cx:pt idx="20069">0</cx:pt>
          <cx:pt idx="20070">0</cx:pt>
          <cx:pt idx="20071">0</cx:pt>
          <cx:pt idx="20072">0</cx:pt>
          <cx:pt idx="20073">0</cx:pt>
          <cx:pt idx="20074">0</cx:pt>
          <cx:pt idx="20075">0</cx:pt>
          <cx:pt idx="20076">0</cx:pt>
          <cx:pt idx="20077">0</cx:pt>
          <cx:pt idx="20078">0</cx:pt>
          <cx:pt idx="20079">0</cx:pt>
          <cx:pt idx="20080">171.75</cx:pt>
          <cx:pt idx="20081">0</cx:pt>
          <cx:pt idx="20082">0</cx:pt>
          <cx:pt idx="20083">0</cx:pt>
          <cx:pt idx="20084">0</cx:pt>
          <cx:pt idx="20085">0</cx:pt>
          <cx:pt idx="20086">0</cx:pt>
          <cx:pt idx="20087">0</cx:pt>
          <cx:pt idx="20088">0</cx:pt>
          <cx:pt idx="20089">0</cx:pt>
          <cx:pt idx="20090">0</cx:pt>
          <cx:pt idx="20091">0</cx:pt>
          <cx:pt idx="20092">1974.21</cx:pt>
          <cx:pt idx="20093">0</cx:pt>
          <cx:pt idx="20094">0</cx:pt>
          <cx:pt idx="20095">0</cx:pt>
          <cx:pt idx="20096">0</cx:pt>
          <cx:pt idx="20097">0</cx:pt>
          <cx:pt idx="20098">0</cx:pt>
          <cx:pt idx="20099">0</cx:pt>
          <cx:pt idx="20100">0</cx:pt>
          <cx:pt idx="20101">0</cx:pt>
          <cx:pt idx="20102">0</cx:pt>
          <cx:pt idx="20103">0</cx:pt>
          <cx:pt idx="20104">0</cx:pt>
          <cx:pt idx="20105">0</cx:pt>
          <cx:pt idx="20106">0</cx:pt>
          <cx:pt idx="20107">0</cx:pt>
          <cx:pt idx="20108">0</cx:pt>
          <cx:pt idx="20109">0</cx:pt>
          <cx:pt idx="20110">0</cx:pt>
          <cx:pt idx="20111">0</cx:pt>
          <cx:pt idx="20112">0</cx:pt>
          <cx:pt idx="20113">0</cx:pt>
          <cx:pt idx="20114">2550</cx:pt>
          <cx:pt idx="20115">1473.9000000000001</cx:pt>
          <cx:pt idx="20116">0</cx:pt>
          <cx:pt idx="20117">0</cx:pt>
          <cx:pt idx="20118">0</cx:pt>
          <cx:pt idx="20119">1243.79</cx:pt>
          <cx:pt idx="20120">0</cx:pt>
          <cx:pt idx="20121">0</cx:pt>
          <cx:pt idx="20122">0</cx:pt>
          <cx:pt idx="20123">0</cx:pt>
          <cx:pt idx="20124">0</cx:pt>
          <cx:pt idx="20125">3991.1599999999999</cx:pt>
          <cx:pt idx="20126">18.75</cx:pt>
          <cx:pt idx="20127">0</cx:pt>
          <cx:pt idx="20128">0</cx:pt>
          <cx:pt idx="20129">0</cx:pt>
          <cx:pt idx="20130">0</cx:pt>
          <cx:pt idx="20131">0</cx:pt>
          <cx:pt idx="20132">0</cx:pt>
          <cx:pt idx="20133">0</cx:pt>
          <cx:pt idx="20134">0</cx:pt>
          <cx:pt idx="20135">77.5</cx:pt>
          <cx:pt idx="20136">0</cx:pt>
          <cx:pt idx="20137">0</cx:pt>
          <cx:pt idx="20138">0</cx:pt>
          <cx:pt idx="20139">0</cx:pt>
          <cx:pt idx="20140">0</cx:pt>
          <cx:pt idx="20141">0</cx:pt>
          <cx:pt idx="20142">696.98000000000002</cx:pt>
          <cx:pt idx="20143">0</cx:pt>
          <cx:pt idx="20144">0</cx:pt>
          <cx:pt idx="20145">164.91999999999999</cx:pt>
          <cx:pt idx="20146">0</cx:pt>
          <cx:pt idx="20147">0</cx:pt>
          <cx:pt idx="20148">2900</cx:pt>
          <cx:pt idx="20149">0</cx:pt>
          <cx:pt idx="20150">0</cx:pt>
          <cx:pt idx="20151">2204.4699999999998</cx:pt>
          <cx:pt idx="20152">0</cx:pt>
          <cx:pt idx="20153">0</cx:pt>
          <cx:pt idx="20154">0</cx:pt>
          <cx:pt idx="20155">0</cx:pt>
          <cx:pt idx="20156">0</cx:pt>
          <cx:pt idx="20157">0</cx:pt>
          <cx:pt idx="20158">983.93000000000006</cx:pt>
          <cx:pt idx="20159">0</cx:pt>
          <cx:pt idx="20160">0</cx:pt>
          <cx:pt idx="20161">0</cx:pt>
          <cx:pt idx="20162">0</cx:pt>
          <cx:pt idx="20163">0</cx:pt>
          <cx:pt idx="20164">0</cx:pt>
          <cx:pt idx="20165">0</cx:pt>
          <cx:pt idx="20166">0</cx:pt>
          <cx:pt idx="20167">0</cx:pt>
          <cx:pt idx="20168">0</cx:pt>
          <cx:pt idx="20169">535.11000000000001</cx:pt>
          <cx:pt idx="20170">0</cx:pt>
          <cx:pt idx="20171">0</cx:pt>
          <cx:pt idx="20172">0</cx:pt>
          <cx:pt idx="20173">0</cx:pt>
          <cx:pt idx="20174">0</cx:pt>
          <cx:pt idx="20175">0</cx:pt>
          <cx:pt idx="20176">0</cx:pt>
          <cx:pt idx="20177">0</cx:pt>
          <cx:pt idx="20178">0</cx:pt>
          <cx:pt idx="20179">426.25</cx:pt>
          <cx:pt idx="20180">0</cx:pt>
          <cx:pt idx="20181">0</cx:pt>
          <cx:pt idx="20182">0</cx:pt>
          <cx:pt idx="20183">0</cx:pt>
          <cx:pt idx="20184">0</cx:pt>
          <cx:pt idx="20185">0</cx:pt>
          <cx:pt idx="20186">0</cx:pt>
          <cx:pt idx="20187">0</cx:pt>
          <cx:pt idx="20188">0</cx:pt>
          <cx:pt idx="20189">0</cx:pt>
          <cx:pt idx="20190">0</cx:pt>
          <cx:pt idx="20191">0</cx:pt>
          <cx:pt idx="20192">0</cx:pt>
          <cx:pt idx="20193">0</cx:pt>
          <cx:pt idx="20194">1650</cx:pt>
          <cx:pt idx="20195">0</cx:pt>
          <cx:pt idx="20196">0</cx:pt>
          <cx:pt idx="20197">0</cx:pt>
          <cx:pt idx="20198">0</cx:pt>
          <cx:pt idx="20199">0</cx:pt>
          <cx:pt idx="20200">0</cx:pt>
          <cx:pt idx="20201">0</cx:pt>
          <cx:pt idx="20202">0</cx:pt>
          <cx:pt idx="20203">0</cx:pt>
          <cx:pt idx="20204">0</cx:pt>
          <cx:pt idx="20205">0</cx:pt>
          <cx:pt idx="20206">1954.98</cx:pt>
          <cx:pt idx="20207">0</cx:pt>
          <cx:pt idx="20208">0</cx:pt>
          <cx:pt idx="20209">0</cx:pt>
          <cx:pt idx="20210">0</cx:pt>
          <cx:pt idx="20211">0</cx:pt>
          <cx:pt idx="20212">0</cx:pt>
          <cx:pt idx="20213">0</cx:pt>
          <cx:pt idx="20214">0</cx:pt>
          <cx:pt idx="20215">300</cx:pt>
          <cx:pt idx="20216">0</cx:pt>
          <cx:pt idx="20217">0</cx:pt>
          <cx:pt idx="20218">0</cx:pt>
          <cx:pt idx="20219">0</cx:pt>
          <cx:pt idx="20220">0</cx:pt>
          <cx:pt idx="20221">0</cx:pt>
          <cx:pt idx="20222">0</cx:pt>
          <cx:pt idx="20223">0</cx:pt>
          <cx:pt idx="20224">0</cx:pt>
          <cx:pt idx="20225">0</cx:pt>
          <cx:pt idx="20226">0</cx:pt>
          <cx:pt idx="20227">0</cx:pt>
          <cx:pt idx="20228">0</cx:pt>
          <cx:pt idx="20229">0</cx:pt>
          <cx:pt idx="20230">0</cx:pt>
          <cx:pt idx="20231">0</cx:pt>
          <cx:pt idx="20232">0</cx:pt>
          <cx:pt idx="20233">0</cx:pt>
          <cx:pt idx="20234">0</cx:pt>
          <cx:pt idx="20235">0</cx:pt>
          <cx:pt idx="20236">0</cx:pt>
          <cx:pt idx="20237">0</cx:pt>
          <cx:pt idx="20238">0</cx:pt>
          <cx:pt idx="20239">0</cx:pt>
          <cx:pt idx="20240">0</cx:pt>
          <cx:pt idx="20241">0</cx:pt>
          <cx:pt idx="20242">0</cx:pt>
          <cx:pt idx="20243">0</cx:pt>
          <cx:pt idx="20244">0</cx:pt>
          <cx:pt idx="20245">0</cx:pt>
          <cx:pt idx="20246">0</cx:pt>
          <cx:pt idx="20247">0</cx:pt>
          <cx:pt idx="20248">0</cx:pt>
          <cx:pt idx="20249">0</cx:pt>
          <cx:pt idx="20250">0</cx:pt>
          <cx:pt idx="20251">0</cx:pt>
          <cx:pt idx="20252">0</cx:pt>
          <cx:pt idx="20253">0</cx:pt>
          <cx:pt idx="20254">0</cx:pt>
          <cx:pt idx="20255">0</cx:pt>
          <cx:pt idx="20256">0</cx:pt>
          <cx:pt idx="20257">0</cx:pt>
          <cx:pt idx="20258">429.35000000000002</cx:pt>
          <cx:pt idx="20259">0</cx:pt>
          <cx:pt idx="20260">0</cx:pt>
          <cx:pt idx="20261">0</cx:pt>
          <cx:pt idx="20262">0</cx:pt>
          <cx:pt idx="20263">0</cx:pt>
          <cx:pt idx="20264">0</cx:pt>
          <cx:pt idx="20265">0</cx:pt>
          <cx:pt idx="20266">0</cx:pt>
          <cx:pt idx="20267">0</cx:pt>
          <cx:pt idx="20268">0</cx:pt>
          <cx:pt idx="20269">0</cx:pt>
          <cx:pt idx="20270">0</cx:pt>
          <cx:pt idx="20271">0</cx:pt>
          <cx:pt idx="20272">0</cx:pt>
          <cx:pt idx="20273">0</cx:pt>
          <cx:pt idx="20274">0</cx:pt>
          <cx:pt idx="20275">0</cx:pt>
          <cx:pt idx="20276">0</cx:pt>
          <cx:pt idx="20277">0</cx:pt>
          <cx:pt idx="20278">0</cx:pt>
          <cx:pt idx="20279">0</cx:pt>
          <cx:pt idx="20280">0</cx:pt>
          <cx:pt idx="20281">0</cx:pt>
          <cx:pt idx="20282">0</cx:pt>
          <cx:pt idx="20283">0</cx:pt>
          <cx:pt idx="20284">0</cx:pt>
          <cx:pt idx="20285">0</cx:pt>
          <cx:pt idx="20286">0</cx:pt>
          <cx:pt idx="20287">0</cx:pt>
          <cx:pt idx="20288">0</cx:pt>
          <cx:pt idx="20289">0</cx:pt>
          <cx:pt idx="20290">0</cx:pt>
          <cx:pt idx="20291">1194.8599999999999</cx:pt>
          <cx:pt idx="20292">0</cx:pt>
          <cx:pt idx="20293">0</cx:pt>
          <cx:pt idx="20294">1000</cx:pt>
          <cx:pt idx="20295">0</cx:pt>
          <cx:pt idx="20296">0</cx:pt>
          <cx:pt idx="20297">0</cx:pt>
          <cx:pt idx="20298">495.24000000000001</cx:pt>
          <cx:pt idx="20299">0</cx:pt>
          <cx:pt idx="20300">0</cx:pt>
          <cx:pt idx="20301">0</cx:pt>
          <cx:pt idx="20302">0</cx:pt>
          <cx:pt idx="20303">0</cx:pt>
          <cx:pt idx="20304">0</cx:pt>
          <cx:pt idx="20305">0</cx:pt>
          <cx:pt idx="20306">0</cx:pt>
          <cx:pt idx="20307">995.78999999999996</cx:pt>
          <cx:pt idx="20308">0</cx:pt>
          <cx:pt idx="20309">0</cx:pt>
          <cx:pt idx="20310">0</cx:pt>
          <cx:pt idx="20311">0</cx:pt>
          <cx:pt idx="20312">0</cx:pt>
          <cx:pt idx="20313">0</cx:pt>
          <cx:pt idx="20314">0</cx:pt>
          <cx:pt idx="20315">3800</cx:pt>
          <cx:pt idx="20316">0</cx:pt>
          <cx:pt idx="20317">0</cx:pt>
          <cx:pt idx="20318">0</cx:pt>
          <cx:pt idx="20319">0</cx:pt>
          <cx:pt idx="20320">0</cx:pt>
          <cx:pt idx="20321">454.86000000000001</cx:pt>
          <cx:pt idx="20322">0</cx:pt>
          <cx:pt idx="20323">0</cx:pt>
          <cx:pt idx="20324">0</cx:pt>
          <cx:pt idx="20325">0</cx:pt>
          <cx:pt idx="20326">1051.3199999999999</cx:pt>
          <cx:pt idx="20327">0</cx:pt>
          <cx:pt idx="20328">0</cx:pt>
          <cx:pt idx="20329">300</cx:pt>
          <cx:pt idx="20330">0</cx:pt>
          <cx:pt idx="20331">0</cx:pt>
          <cx:pt idx="20332">0</cx:pt>
          <cx:pt idx="20333">0</cx:pt>
          <cx:pt idx="20334">0</cx:pt>
          <cx:pt idx="20335">0</cx:pt>
          <cx:pt idx="20336">0</cx:pt>
          <cx:pt idx="20337">0</cx:pt>
          <cx:pt idx="20338">0</cx:pt>
          <cx:pt idx="20339">0</cx:pt>
          <cx:pt idx="20340">0</cx:pt>
          <cx:pt idx="20341">0</cx:pt>
          <cx:pt idx="20342">0</cx:pt>
          <cx:pt idx="20343">0</cx:pt>
          <cx:pt idx="20344">0</cx:pt>
          <cx:pt idx="20345">0</cx:pt>
          <cx:pt idx="20346">0</cx:pt>
          <cx:pt idx="20347">0</cx:pt>
          <cx:pt idx="20348">0</cx:pt>
          <cx:pt idx="20349">0</cx:pt>
          <cx:pt idx="20350">0</cx:pt>
          <cx:pt idx="20351">0</cx:pt>
          <cx:pt idx="20352">0</cx:pt>
          <cx:pt idx="20353">0</cx:pt>
          <cx:pt idx="20354">0</cx:pt>
          <cx:pt idx="20355">232.5</cx:pt>
          <cx:pt idx="20356">0</cx:pt>
          <cx:pt idx="20357">0</cx:pt>
          <cx:pt idx="20358">0</cx:pt>
          <cx:pt idx="20359">0</cx:pt>
          <cx:pt idx="20360">0</cx:pt>
          <cx:pt idx="20361">0</cx:pt>
          <cx:pt idx="20362">896.87</cx:pt>
          <cx:pt idx="20363">0</cx:pt>
          <cx:pt idx="20364">0</cx:pt>
          <cx:pt idx="20365">0</cx:pt>
          <cx:pt idx="20366">0</cx:pt>
          <cx:pt idx="20367">0</cx:pt>
          <cx:pt idx="20368">0</cx:pt>
          <cx:pt idx="20369">0</cx:pt>
          <cx:pt idx="20370">0</cx:pt>
          <cx:pt idx="20371">0</cx:pt>
          <cx:pt idx="20372">0</cx:pt>
          <cx:pt idx="20373">0</cx:pt>
          <cx:pt idx="20374">490.38999999999999</cx:pt>
          <cx:pt idx="20375">0</cx:pt>
          <cx:pt idx="20376">0</cx:pt>
          <cx:pt idx="20377">0</cx:pt>
          <cx:pt idx="20378">0</cx:pt>
          <cx:pt idx="20379">0</cx:pt>
          <cx:pt idx="20380">0</cx:pt>
          <cx:pt idx="20381">496.61000000000001</cx:pt>
          <cx:pt idx="20382">0</cx:pt>
          <cx:pt idx="20383">0</cx:pt>
          <cx:pt idx="20384">0</cx:pt>
          <cx:pt idx="20385">0</cx:pt>
          <cx:pt idx="20386">0</cx:pt>
          <cx:pt idx="20387">0</cx:pt>
          <cx:pt idx="20388">0</cx:pt>
          <cx:pt idx="20389">0</cx:pt>
          <cx:pt idx="20390">0</cx:pt>
          <cx:pt idx="20391">0</cx:pt>
          <cx:pt idx="20392">0</cx:pt>
          <cx:pt idx="20393">0</cx:pt>
          <cx:pt idx="20394">0</cx:pt>
          <cx:pt idx="20395">0</cx:pt>
          <cx:pt idx="20396">0</cx:pt>
          <cx:pt idx="20397">0</cx:pt>
          <cx:pt idx="20398">0</cx:pt>
          <cx:pt idx="20399">0</cx:pt>
          <cx:pt idx="20400">0</cx:pt>
          <cx:pt idx="20401">0</cx:pt>
          <cx:pt idx="20402">0</cx:pt>
          <cx:pt idx="20403">0</cx:pt>
          <cx:pt idx="20404">0</cx:pt>
          <cx:pt idx="20405">0</cx:pt>
          <cx:pt idx="20406">0</cx:pt>
          <cx:pt idx="20407">0</cx:pt>
          <cx:pt idx="20408">0</cx:pt>
          <cx:pt idx="20409">0</cx:pt>
          <cx:pt idx="20410">0</cx:pt>
          <cx:pt idx="20411">977.24000000000001</cx:pt>
          <cx:pt idx="20412">0</cx:pt>
          <cx:pt idx="20413">0</cx:pt>
          <cx:pt idx="20414">0</cx:pt>
          <cx:pt idx="20415">0</cx:pt>
          <cx:pt idx="20416">582.08000000000004</cx:pt>
          <cx:pt idx="20417">0</cx:pt>
          <cx:pt idx="20418">0</cx:pt>
          <cx:pt idx="20419">0</cx:pt>
          <cx:pt idx="20420">0</cx:pt>
          <cx:pt idx="20421">0</cx:pt>
          <cx:pt idx="20422">0</cx:pt>
          <cx:pt idx="20423">0</cx:pt>
          <cx:pt idx="20424">0</cx:pt>
          <cx:pt idx="20425">0</cx:pt>
          <cx:pt idx="20426">0</cx:pt>
          <cx:pt idx="20427">0</cx:pt>
          <cx:pt idx="20428">0</cx:pt>
          <cx:pt idx="20429">0</cx:pt>
          <cx:pt idx="20430">0</cx:pt>
          <cx:pt idx="20431">0</cx:pt>
          <cx:pt idx="20432">0</cx:pt>
          <cx:pt idx="20433">0</cx:pt>
          <cx:pt idx="20434">0</cx:pt>
          <cx:pt idx="20435">0</cx:pt>
          <cx:pt idx="20436">0</cx:pt>
          <cx:pt idx="20437">0</cx:pt>
          <cx:pt idx="20438">0</cx:pt>
          <cx:pt idx="20439">0</cx:pt>
          <cx:pt idx="20440">0</cx:pt>
          <cx:pt idx="20441">0</cx:pt>
          <cx:pt idx="20442">0</cx:pt>
          <cx:pt idx="20443">0</cx:pt>
          <cx:pt idx="20444">0</cx:pt>
          <cx:pt idx="20445">0</cx:pt>
          <cx:pt idx="20446">0</cx:pt>
          <cx:pt idx="20447">0</cx:pt>
          <cx:pt idx="20448">0</cx:pt>
          <cx:pt idx="20449">0</cx:pt>
          <cx:pt idx="20450">995.73000000000002</cx:pt>
          <cx:pt idx="20451">281.25</cx:pt>
          <cx:pt idx="20452">0</cx:pt>
          <cx:pt idx="20453">0</cx:pt>
          <cx:pt idx="20454">0</cx:pt>
          <cx:pt idx="20455">0</cx:pt>
          <cx:pt idx="20456">0</cx:pt>
          <cx:pt idx="20457">0</cx:pt>
          <cx:pt idx="20458">5000</cx:pt>
          <cx:pt idx="20459">0</cx:pt>
          <cx:pt idx="20460">0</cx:pt>
          <cx:pt idx="20461">0</cx:pt>
          <cx:pt idx="20462">0</cx:pt>
          <cx:pt idx="20463">0</cx:pt>
          <cx:pt idx="20464">1027.3800000000001</cx:pt>
          <cx:pt idx="20465">0</cx:pt>
          <cx:pt idx="20466">0</cx:pt>
          <cx:pt idx="20467">0</cx:pt>
          <cx:pt idx="20468">0</cx:pt>
          <cx:pt idx="20469">0</cx:pt>
          <cx:pt idx="20470">0</cx:pt>
          <cx:pt idx="20471">0</cx:pt>
          <cx:pt idx="20472">0</cx:pt>
          <cx:pt idx="20473">0</cx:pt>
          <cx:pt idx="20474">0</cx:pt>
          <cx:pt idx="20475">0</cx:pt>
          <cx:pt idx="20476">0</cx:pt>
          <cx:pt idx="20477">0</cx:pt>
          <cx:pt idx="20478">0</cx:pt>
          <cx:pt idx="20479">0</cx:pt>
          <cx:pt idx="20480">0</cx:pt>
          <cx:pt idx="20481">0</cx:pt>
          <cx:pt idx="20482">3045.73</cx:pt>
          <cx:pt idx="20483">0</cx:pt>
          <cx:pt idx="20484">0</cx:pt>
          <cx:pt idx="20485">0</cx:pt>
          <cx:pt idx="20486">0</cx:pt>
          <cx:pt idx="20487">0</cx:pt>
          <cx:pt idx="20488">0</cx:pt>
          <cx:pt idx="20489">0</cx:pt>
          <cx:pt idx="20490">0</cx:pt>
          <cx:pt idx="20491">0</cx:pt>
          <cx:pt idx="20492">6700</cx:pt>
          <cx:pt idx="20493">0</cx:pt>
          <cx:pt idx="20494">0</cx:pt>
          <cx:pt idx="20495">0</cx:pt>
          <cx:pt idx="20496">0</cx:pt>
          <cx:pt idx="20497">0</cx:pt>
          <cx:pt idx="20498">0</cx:pt>
          <cx:pt idx="20499">0</cx:pt>
          <cx:pt idx="20500">0</cx:pt>
          <cx:pt idx="20501">0</cx:pt>
          <cx:pt idx="20502">0</cx:pt>
          <cx:pt idx="20503">0</cx:pt>
          <cx:pt idx="20504">177.24000000000001</cx:pt>
          <cx:pt idx="20505">0</cx:pt>
          <cx:pt idx="20506">0</cx:pt>
          <cx:pt idx="20507">0</cx:pt>
          <cx:pt idx="20508">0</cx:pt>
          <cx:pt idx="20509">0</cx:pt>
          <cx:pt idx="20510">0</cx:pt>
          <cx:pt idx="20511">0</cx:pt>
          <cx:pt idx="20512">0</cx:pt>
          <cx:pt idx="20513">0</cx:pt>
          <cx:pt idx="20514">0</cx:pt>
          <cx:pt idx="20515">792.91999999999996</cx:pt>
          <cx:pt idx="20516">0</cx:pt>
          <cx:pt idx="20517">0</cx:pt>
          <cx:pt idx="20518">0</cx:pt>
          <cx:pt idx="20519">0</cx:pt>
          <cx:pt idx="20520">0</cx:pt>
          <cx:pt idx="20521">0</cx:pt>
          <cx:pt idx="20522">0</cx:pt>
          <cx:pt idx="20523">0</cx:pt>
          <cx:pt idx="20524">1703.5999999999999</cx:pt>
          <cx:pt idx="20525">0</cx:pt>
          <cx:pt idx="20526">0</cx:pt>
          <cx:pt idx="20527">0</cx:pt>
          <cx:pt idx="20528">0</cx:pt>
          <cx:pt idx="20529">0</cx:pt>
          <cx:pt idx="20530">0</cx:pt>
          <cx:pt idx="20531">0</cx:pt>
          <cx:pt idx="20532">0</cx:pt>
          <cx:pt idx="20533">0</cx:pt>
          <cx:pt idx="20534">0</cx:pt>
          <cx:pt idx="20535">0</cx:pt>
          <cx:pt idx="20536">0</cx:pt>
          <cx:pt idx="20537">0</cx:pt>
          <cx:pt idx="20538">0</cx:pt>
          <cx:pt idx="20539">0</cx:pt>
          <cx:pt idx="20540">0</cx:pt>
          <cx:pt idx="20541">0</cx:pt>
          <cx:pt idx="20542">0</cx:pt>
          <cx:pt idx="20543">0</cx:pt>
          <cx:pt idx="20544">0</cx:pt>
          <cx:pt idx="20545">999.75999999999999</cx:pt>
          <cx:pt idx="20546">0</cx:pt>
          <cx:pt idx="20547">0</cx:pt>
          <cx:pt idx="20548">1024.1800000000001</cx:pt>
          <cx:pt idx="20549">0</cx:pt>
          <cx:pt idx="20550">0</cx:pt>
          <cx:pt idx="20551">0</cx:pt>
          <cx:pt idx="20552">0</cx:pt>
          <cx:pt idx="20553">0</cx:pt>
          <cx:pt idx="20554">0</cx:pt>
          <cx:pt idx="20555">0</cx:pt>
          <cx:pt idx="20556">0</cx:pt>
          <cx:pt idx="20557">0</cx:pt>
          <cx:pt idx="20558">0</cx:pt>
          <cx:pt idx="20559">0</cx:pt>
          <cx:pt idx="20560">0</cx:pt>
          <cx:pt idx="20561">0</cx:pt>
          <cx:pt idx="20562">0</cx:pt>
          <cx:pt idx="20563">0</cx:pt>
          <cx:pt idx="20564">0</cx:pt>
          <cx:pt idx="20565">0</cx:pt>
          <cx:pt idx="20566">0</cx:pt>
          <cx:pt idx="20567">0</cx:pt>
          <cx:pt idx="20568">0</cx:pt>
          <cx:pt idx="20569">0</cx:pt>
          <cx:pt idx="20570">0</cx:pt>
          <cx:pt idx="20571">0</cx:pt>
          <cx:pt idx="20572">0</cx:pt>
          <cx:pt idx="20573">0</cx:pt>
          <cx:pt idx="20574">0</cx:pt>
          <cx:pt idx="20575">0</cx:pt>
          <cx:pt idx="20576">0</cx:pt>
          <cx:pt idx="20577">0</cx:pt>
          <cx:pt idx="20578">0</cx:pt>
          <cx:pt idx="20579">0</cx:pt>
          <cx:pt idx="20580">0</cx:pt>
          <cx:pt idx="20581">0</cx:pt>
          <cx:pt idx="20582">0</cx:pt>
          <cx:pt idx="20583">0</cx:pt>
          <cx:pt idx="20584">0</cx:pt>
          <cx:pt idx="20585">0</cx:pt>
          <cx:pt idx="20586">0</cx:pt>
          <cx:pt idx="20587">0</cx:pt>
          <cx:pt idx="20588">0</cx:pt>
          <cx:pt idx="20589">0</cx:pt>
          <cx:pt idx="20590">0</cx:pt>
          <cx:pt idx="20591">747.53999999999996</cx:pt>
          <cx:pt idx="20592">0</cx:pt>
          <cx:pt idx="20593">0</cx:pt>
          <cx:pt idx="20594">0</cx:pt>
          <cx:pt idx="20595">0</cx:pt>
          <cx:pt idx="20596">0</cx:pt>
          <cx:pt idx="20597">0</cx:pt>
          <cx:pt idx="20598">0</cx:pt>
          <cx:pt idx="20599">0</cx:pt>
          <cx:pt idx="20600">0</cx:pt>
          <cx:pt idx="20601">0</cx:pt>
          <cx:pt idx="20602">0</cx:pt>
          <cx:pt idx="20603">0</cx:pt>
          <cx:pt idx="20604">0</cx:pt>
          <cx:pt idx="20605">0</cx:pt>
          <cx:pt idx="20606">0</cx:pt>
          <cx:pt idx="20607">0</cx:pt>
          <cx:pt idx="20608">0</cx:pt>
          <cx:pt idx="20609">0</cx:pt>
          <cx:pt idx="20610">0</cx:pt>
          <cx:pt idx="20611">0</cx:pt>
          <cx:pt idx="20612">0</cx:pt>
          <cx:pt idx="20613">0</cx:pt>
          <cx:pt idx="20614">0</cx:pt>
          <cx:pt idx="20615">0</cx:pt>
          <cx:pt idx="20616">0</cx:pt>
          <cx:pt idx="20617">0</cx:pt>
          <cx:pt idx="20618">0</cx:pt>
          <cx:pt idx="20619">222.56</cx:pt>
          <cx:pt idx="20620">0</cx:pt>
          <cx:pt idx="20621">0</cx:pt>
          <cx:pt idx="20622">0</cx:pt>
          <cx:pt idx="20623">0</cx:pt>
          <cx:pt idx="20624">0</cx:pt>
          <cx:pt idx="20625">414.07999999999998</cx:pt>
          <cx:pt idx="20626">0</cx:pt>
          <cx:pt idx="20627">0</cx:pt>
          <cx:pt idx="20628">55</cx:pt>
          <cx:pt idx="20629">0</cx:pt>
          <cx:pt idx="20630">0</cx:pt>
          <cx:pt idx="20631">0</cx:pt>
          <cx:pt idx="20632">50</cx:pt>
          <cx:pt idx="20633">0</cx:pt>
          <cx:pt idx="20634">0</cx:pt>
          <cx:pt idx="20635">0</cx:pt>
          <cx:pt idx="20636">0</cx:pt>
          <cx:pt idx="20637">0</cx:pt>
          <cx:pt idx="20638">0</cx:pt>
          <cx:pt idx="20639">0</cx:pt>
          <cx:pt idx="20640">0</cx:pt>
          <cx:pt idx="20641">0</cx:pt>
          <cx:pt idx="20642">0</cx:pt>
          <cx:pt idx="20643">0</cx:pt>
          <cx:pt idx="20644">0</cx:pt>
          <cx:pt idx="20645">0</cx:pt>
          <cx:pt idx="20646">123.62</cx:pt>
          <cx:pt idx="20647">0</cx:pt>
          <cx:pt idx="20648">0</cx:pt>
          <cx:pt idx="20649">1288.46</cx:pt>
          <cx:pt idx="20650">0</cx:pt>
          <cx:pt idx="20651">0</cx:pt>
          <cx:pt idx="20652">461.5</cx:pt>
          <cx:pt idx="20653">0</cx:pt>
          <cx:pt idx="20654">0</cx:pt>
          <cx:pt idx="20655">0</cx:pt>
          <cx:pt idx="20656">0</cx:pt>
          <cx:pt idx="20657">0</cx:pt>
          <cx:pt idx="20658">0</cx:pt>
          <cx:pt idx="20659">0</cx:pt>
          <cx:pt idx="20660">0</cx:pt>
          <cx:pt idx="20661">0</cx:pt>
          <cx:pt idx="20662">0</cx:pt>
          <cx:pt idx="20663">0</cx:pt>
          <cx:pt idx="20664">0</cx:pt>
          <cx:pt idx="20665">0</cx:pt>
          <cx:pt idx="20666">0</cx:pt>
          <cx:pt idx="20667">0</cx:pt>
          <cx:pt idx="20668">0</cx:pt>
          <cx:pt idx="20669">0</cx:pt>
          <cx:pt idx="20670">0</cx:pt>
          <cx:pt idx="20671">0</cx:pt>
          <cx:pt idx="20672">0</cx:pt>
          <cx:pt idx="20673">0</cx:pt>
          <cx:pt idx="20674">0</cx:pt>
          <cx:pt idx="20675">0</cx:pt>
          <cx:pt idx="20676">0</cx:pt>
          <cx:pt idx="20677">0</cx:pt>
          <cx:pt idx="20678">0</cx:pt>
          <cx:pt idx="20679">0</cx:pt>
          <cx:pt idx="20680">1650</cx:pt>
          <cx:pt idx="20681">0</cx:pt>
          <cx:pt idx="20682">0</cx:pt>
          <cx:pt idx="20683">0</cx:pt>
          <cx:pt idx="20684">0</cx:pt>
          <cx:pt idx="20685">1983.4400000000001</cx:pt>
          <cx:pt idx="20686">0</cx:pt>
          <cx:pt idx="20687">0</cx:pt>
          <cx:pt idx="20688">0</cx:pt>
          <cx:pt idx="20689">0</cx:pt>
          <cx:pt idx="20690">0</cx:pt>
          <cx:pt idx="20691">0</cx:pt>
          <cx:pt idx="20692">0</cx:pt>
          <cx:pt idx="20693">0</cx:pt>
          <cx:pt idx="20694">0</cx:pt>
          <cx:pt idx="20695">0</cx:pt>
          <cx:pt idx="20696">471</cx:pt>
          <cx:pt idx="20697">0</cx:pt>
          <cx:pt idx="20698">0</cx:pt>
          <cx:pt idx="20699">0</cx:pt>
          <cx:pt idx="20700">0</cx:pt>
          <cx:pt idx="20701">0</cx:pt>
          <cx:pt idx="20702">0</cx:pt>
          <cx:pt idx="20703">0</cx:pt>
          <cx:pt idx="20704">0</cx:pt>
          <cx:pt idx="20705">0</cx:pt>
          <cx:pt idx="20706">0</cx:pt>
          <cx:pt idx="20707">0</cx:pt>
          <cx:pt idx="20708">0</cx:pt>
          <cx:pt idx="20709">0</cx:pt>
          <cx:pt idx="20710">0</cx:pt>
          <cx:pt idx="20711">0</cx:pt>
          <cx:pt idx="20712">0</cx:pt>
          <cx:pt idx="20713">0</cx:pt>
          <cx:pt idx="20714">0</cx:pt>
          <cx:pt idx="20715">0</cx:pt>
          <cx:pt idx="20716">0</cx:pt>
          <cx:pt idx="20717">0</cx:pt>
          <cx:pt idx="20718">0</cx:pt>
          <cx:pt idx="20719">0</cx:pt>
          <cx:pt idx="20720">0</cx:pt>
          <cx:pt idx="20721">0</cx:pt>
          <cx:pt idx="20722">0</cx:pt>
          <cx:pt idx="20723">0</cx:pt>
          <cx:pt idx="20724">0</cx:pt>
          <cx:pt idx="20725">0</cx:pt>
          <cx:pt idx="20726">735</cx:pt>
          <cx:pt idx="20727">0</cx:pt>
          <cx:pt idx="20728">0</cx:pt>
          <cx:pt idx="20729">0</cx:pt>
          <cx:pt idx="20730">0</cx:pt>
          <cx:pt idx="20731">0</cx:pt>
          <cx:pt idx="20732">0</cx:pt>
          <cx:pt idx="20733">252.33000000000001</cx:pt>
          <cx:pt idx="20734">0</cx:pt>
          <cx:pt idx="20735">0</cx:pt>
          <cx:pt idx="20736">0</cx:pt>
          <cx:pt idx="20737">0</cx:pt>
          <cx:pt idx="20738">0</cx:pt>
          <cx:pt idx="20739">0</cx:pt>
          <cx:pt idx="20740">0</cx:pt>
          <cx:pt idx="20741">0</cx:pt>
          <cx:pt idx="20742">0</cx:pt>
          <cx:pt idx="20743">0</cx:pt>
          <cx:pt idx="20744">0</cx:pt>
          <cx:pt idx="20745">45.280000000000001</cx:pt>
          <cx:pt idx="20746">0</cx:pt>
          <cx:pt idx="20747">0</cx:pt>
          <cx:pt idx="20748">0</cx:pt>
          <cx:pt idx="20749">0</cx:pt>
          <cx:pt idx="20750">0</cx:pt>
          <cx:pt idx="20751">0</cx:pt>
          <cx:pt idx="20752">0</cx:pt>
          <cx:pt idx="20753">0</cx:pt>
          <cx:pt idx="20754">0</cx:pt>
          <cx:pt idx="20755">0</cx:pt>
          <cx:pt idx="20756">0</cx:pt>
          <cx:pt idx="20757">0</cx:pt>
          <cx:pt idx="20758">0</cx:pt>
          <cx:pt idx="20759">0</cx:pt>
          <cx:pt idx="20760">0</cx:pt>
          <cx:pt idx="20761">0</cx:pt>
          <cx:pt idx="20762">0</cx:pt>
          <cx:pt idx="20763">0</cx:pt>
          <cx:pt idx="20764">496.06</cx:pt>
          <cx:pt idx="20765">0</cx:pt>
          <cx:pt idx="20766">0</cx:pt>
          <cx:pt idx="20767">0</cx:pt>
          <cx:pt idx="20768">0</cx:pt>
          <cx:pt idx="20769">0</cx:pt>
          <cx:pt idx="20770">0</cx:pt>
          <cx:pt idx="20771">0</cx:pt>
          <cx:pt idx="20772">0</cx:pt>
          <cx:pt idx="20773">0</cx:pt>
          <cx:pt idx="20774">0</cx:pt>
          <cx:pt idx="20775">0</cx:pt>
          <cx:pt idx="20776">0</cx:pt>
          <cx:pt idx="20777">0</cx:pt>
          <cx:pt idx="20778">480.13999999999999</cx:pt>
          <cx:pt idx="20779">0</cx:pt>
          <cx:pt idx="20780">400</cx:pt>
          <cx:pt idx="20781">0</cx:pt>
          <cx:pt idx="20782">0</cx:pt>
          <cx:pt idx="20783">87.349999999999994</cx:pt>
          <cx:pt idx="20784">0</cx:pt>
          <cx:pt idx="20785">0</cx:pt>
          <cx:pt idx="20786">0</cx:pt>
          <cx:pt idx="20787">0</cx:pt>
          <cx:pt idx="20788">0</cx:pt>
          <cx:pt idx="20789">0</cx:pt>
          <cx:pt idx="20790">267.06999999999999</cx:pt>
          <cx:pt idx="20791">0</cx:pt>
          <cx:pt idx="20792">0</cx:pt>
          <cx:pt idx="20793">0</cx:pt>
          <cx:pt idx="20794">0</cx:pt>
          <cx:pt idx="20795">0</cx:pt>
          <cx:pt idx="20796">0</cx:pt>
          <cx:pt idx="20797">0.80000000000000004</cx:pt>
          <cx:pt idx="20798">0</cx:pt>
          <cx:pt idx="20799">0</cx:pt>
          <cx:pt idx="20800">0</cx:pt>
          <cx:pt idx="20801">395.57999999999998</cx:pt>
          <cx:pt idx="20802">0</cx:pt>
          <cx:pt idx="20803">0</cx:pt>
          <cx:pt idx="20804">0</cx:pt>
          <cx:pt idx="20805">0</cx:pt>
          <cx:pt idx="20806">0</cx:pt>
          <cx:pt idx="20807">0</cx:pt>
          <cx:pt idx="20808">0</cx:pt>
          <cx:pt idx="20809">0</cx:pt>
          <cx:pt idx="20810">0</cx:pt>
          <cx:pt idx="20811">0</cx:pt>
          <cx:pt idx="20812">0</cx:pt>
          <cx:pt idx="20813">0</cx:pt>
          <cx:pt idx="20814">0</cx:pt>
          <cx:pt idx="20815">0</cx:pt>
          <cx:pt idx="20816">0</cx:pt>
          <cx:pt idx="20817">0</cx:pt>
          <cx:pt idx="20818">0</cx:pt>
          <cx:pt idx="20819">0</cx:pt>
          <cx:pt idx="20820">0</cx:pt>
          <cx:pt idx="20821">0</cx:pt>
          <cx:pt idx="20822">0</cx:pt>
          <cx:pt idx="20823">0</cx:pt>
          <cx:pt idx="20824">0</cx:pt>
          <cx:pt idx="20825">0</cx:pt>
          <cx:pt idx="20826">0</cx:pt>
          <cx:pt idx="20827">0</cx:pt>
          <cx:pt idx="20828">0</cx:pt>
          <cx:pt idx="20829">0</cx:pt>
          <cx:pt idx="20830">1133.95</cx:pt>
          <cx:pt idx="20831">0</cx:pt>
          <cx:pt idx="20832">0</cx:pt>
          <cx:pt idx="20833">0</cx:pt>
          <cx:pt idx="20834">0</cx:pt>
          <cx:pt idx="20835">0</cx:pt>
          <cx:pt idx="20836">0</cx:pt>
          <cx:pt idx="20837">0</cx:pt>
          <cx:pt idx="20838">0</cx:pt>
          <cx:pt idx="20839">200</cx:pt>
          <cx:pt idx="20840">0</cx:pt>
          <cx:pt idx="20841">0</cx:pt>
          <cx:pt idx="20842">0</cx:pt>
          <cx:pt idx="20843">0</cx:pt>
          <cx:pt idx="20844">0</cx:pt>
          <cx:pt idx="20845">0</cx:pt>
          <cx:pt idx="20846">0</cx:pt>
          <cx:pt idx="20847">0</cx:pt>
          <cx:pt idx="20848">0</cx:pt>
          <cx:pt idx="20849">0</cx:pt>
          <cx:pt idx="20850">0</cx:pt>
          <cx:pt idx="20851">0</cx:pt>
          <cx:pt idx="20852">0</cx:pt>
          <cx:pt idx="20853">0</cx:pt>
          <cx:pt idx="20854">0</cx:pt>
          <cx:pt idx="20855">31.079999999999998</cx:pt>
          <cx:pt idx="20856">0</cx:pt>
          <cx:pt idx="20857">0</cx:pt>
          <cx:pt idx="20858">0</cx:pt>
          <cx:pt idx="20859">0</cx:pt>
          <cx:pt idx="20860">0</cx:pt>
          <cx:pt idx="20861">0</cx:pt>
          <cx:pt idx="20862">0</cx:pt>
          <cx:pt idx="20863">0</cx:pt>
          <cx:pt idx="20864">0</cx:pt>
          <cx:pt idx="20865">0</cx:pt>
          <cx:pt idx="20866">0</cx:pt>
          <cx:pt idx="20867">0</cx:pt>
          <cx:pt idx="20868">0</cx:pt>
          <cx:pt idx="20869">0</cx:pt>
          <cx:pt idx="20870">1000</cx:pt>
          <cx:pt idx="20871">0</cx:pt>
          <cx:pt idx="20872">0</cx:pt>
          <cx:pt idx="20873">0</cx:pt>
          <cx:pt idx="20874">500</cx:pt>
          <cx:pt idx="20875">0</cx:pt>
          <cx:pt idx="20876">999.5</cx:pt>
          <cx:pt idx="20877">0</cx:pt>
          <cx:pt idx="20878">0</cx:pt>
          <cx:pt idx="20879">0</cx:pt>
          <cx:pt idx="20880">0</cx:pt>
          <cx:pt idx="20881">300</cx:pt>
          <cx:pt idx="20882">0</cx:pt>
          <cx:pt idx="20883">0</cx:pt>
          <cx:pt idx="20884">0</cx:pt>
          <cx:pt idx="20885">0</cx:pt>
          <cx:pt idx="20886">0</cx:pt>
          <cx:pt idx="20887">0</cx:pt>
          <cx:pt idx="20888">0</cx:pt>
          <cx:pt idx="20889">0</cx:pt>
          <cx:pt idx="20890">0</cx:pt>
          <cx:pt idx="20891">0</cx:pt>
          <cx:pt idx="20892">0</cx:pt>
          <cx:pt idx="20893">0</cx:pt>
          <cx:pt idx="20894">0</cx:pt>
          <cx:pt idx="20895">0</cx:pt>
          <cx:pt idx="20896">0</cx:pt>
          <cx:pt idx="20897">0</cx:pt>
          <cx:pt idx="20898">0</cx:pt>
          <cx:pt idx="20899">0</cx:pt>
          <cx:pt idx="20900">0</cx:pt>
          <cx:pt idx="20901">997.6099999999999</cx:pt>
          <cx:pt idx="20902">0</cx:pt>
          <cx:pt idx="20903">0</cx:pt>
          <cx:pt idx="20904">0</cx:pt>
          <cx:pt idx="20905">0</cx:pt>
          <cx:pt idx="20906">0</cx:pt>
          <cx:pt idx="20907">0</cx:pt>
          <cx:pt idx="20908">0</cx:pt>
          <cx:pt idx="20909">0</cx:pt>
          <cx:pt idx="20910">0</cx:pt>
          <cx:pt idx="20911">0</cx:pt>
          <cx:pt idx="20912">0</cx:pt>
          <cx:pt idx="20913">0</cx:pt>
          <cx:pt idx="20914">0</cx:pt>
          <cx:pt idx="20915">0</cx:pt>
          <cx:pt idx="20916">0</cx:pt>
          <cx:pt idx="20917">0</cx:pt>
          <cx:pt idx="20918">0</cx:pt>
          <cx:pt idx="20919">0</cx:pt>
          <cx:pt idx="20920">0</cx:pt>
          <cx:pt idx="20921">0</cx:pt>
          <cx:pt idx="20922">200</cx:pt>
          <cx:pt idx="20923">0</cx:pt>
          <cx:pt idx="20924">0</cx:pt>
          <cx:pt idx="20925">1711.78</cx:pt>
          <cx:pt idx="20926">0</cx:pt>
          <cx:pt idx="20927">0</cx:pt>
          <cx:pt idx="20928">0</cx:pt>
          <cx:pt idx="20929">0</cx:pt>
          <cx:pt idx="20930">0</cx:pt>
          <cx:pt idx="20931">0</cx:pt>
          <cx:pt idx="20932">0</cx:pt>
          <cx:pt idx="20933">0</cx:pt>
          <cx:pt idx="20934">600</cx:pt>
          <cx:pt idx="20935">0</cx:pt>
          <cx:pt idx="20936">0</cx:pt>
          <cx:pt idx="20937">0</cx:pt>
          <cx:pt idx="20938">0</cx:pt>
          <cx:pt idx="20939">0</cx:pt>
          <cx:pt idx="20940">0</cx:pt>
          <cx:pt idx="20941">0</cx:pt>
          <cx:pt idx="20942">0</cx:pt>
          <cx:pt idx="20943">0</cx:pt>
          <cx:pt idx="20944">0</cx:pt>
          <cx:pt idx="20945">0</cx:pt>
          <cx:pt idx="20946">0</cx:pt>
          <cx:pt idx="20947">0</cx:pt>
          <cx:pt idx="20948">0</cx:pt>
          <cx:pt idx="20949">583.21000000000004</cx:pt>
          <cx:pt idx="20950">0</cx:pt>
          <cx:pt idx="20951">0</cx:pt>
          <cx:pt idx="20952">0</cx:pt>
          <cx:pt idx="20953">18.25</cx:pt>
          <cx:pt idx="20954">437.5</cx:pt>
          <cx:pt idx="20955">0</cx:pt>
          <cx:pt idx="20956">0</cx:pt>
          <cx:pt idx="20957">175.06999999999999</cx:pt>
          <cx:pt idx="20958">0</cx:pt>
          <cx:pt idx="20959">0</cx:pt>
          <cx:pt idx="20960">0</cx:pt>
          <cx:pt idx="20961">0</cx:pt>
          <cx:pt idx="20962">0</cx:pt>
          <cx:pt idx="20963">0</cx:pt>
          <cx:pt idx="20964">0</cx:pt>
          <cx:pt idx="20965">0</cx:pt>
          <cx:pt idx="20966">0</cx:pt>
          <cx:pt idx="20967">0</cx:pt>
          <cx:pt idx="20968">0</cx:pt>
          <cx:pt idx="20969">0</cx:pt>
          <cx:pt idx="20970">0</cx:pt>
          <cx:pt idx="20971">0</cx:pt>
          <cx:pt idx="20972">0</cx:pt>
          <cx:pt idx="20973">0</cx:pt>
          <cx:pt idx="20974">0</cx:pt>
          <cx:pt idx="20975">0</cx:pt>
          <cx:pt idx="20976">0</cx:pt>
          <cx:pt idx="20977">0</cx:pt>
          <cx:pt idx="20978">0</cx:pt>
          <cx:pt idx="20979">0</cx:pt>
          <cx:pt idx="20980">0</cx:pt>
          <cx:pt idx="20981">0</cx:pt>
          <cx:pt idx="20982">0</cx:pt>
          <cx:pt idx="20983">0</cx:pt>
          <cx:pt idx="20984">392.99000000000001</cx:pt>
          <cx:pt idx="20985">467.73000000000002</cx:pt>
          <cx:pt idx="20986">0</cx:pt>
          <cx:pt idx="20987">0</cx:pt>
          <cx:pt idx="20988">0</cx:pt>
          <cx:pt idx="20989">3080</cx:pt>
          <cx:pt idx="20990">0</cx:pt>
          <cx:pt idx="20991">0</cx:pt>
          <cx:pt idx="20992">0</cx:pt>
          <cx:pt idx="20993">0</cx:pt>
          <cx:pt idx="20994">0</cx:pt>
          <cx:pt idx="20995">0</cx:pt>
          <cx:pt idx="20996">1570.0799999999999</cx:pt>
          <cx:pt idx="20997">1487.29</cx:pt>
          <cx:pt idx="20998">0</cx:pt>
          <cx:pt idx="20999">0</cx:pt>
          <cx:pt idx="21000">0</cx:pt>
          <cx:pt idx="21001">0</cx:pt>
          <cx:pt idx="21002">0</cx:pt>
          <cx:pt idx="21003">0</cx:pt>
          <cx:pt idx="21004">0</cx:pt>
          <cx:pt idx="21005">0</cx:pt>
          <cx:pt idx="21006">0</cx:pt>
          <cx:pt idx="21007">0</cx:pt>
          <cx:pt idx="21008">0</cx:pt>
          <cx:pt idx="21009">0</cx:pt>
          <cx:pt idx="21010">0</cx:pt>
          <cx:pt idx="21011">0</cx:pt>
          <cx:pt idx="21012">0</cx:pt>
          <cx:pt idx="21013">0</cx:pt>
          <cx:pt idx="21014">0</cx:pt>
          <cx:pt idx="21015">0</cx:pt>
          <cx:pt idx="21016">0</cx:pt>
          <cx:pt idx="21017">9140.6200000000008</cx:pt>
          <cx:pt idx="21018">0</cx:pt>
          <cx:pt idx="21019">0</cx:pt>
          <cx:pt idx="21020">0</cx:pt>
          <cx:pt idx="21021">0</cx:pt>
          <cx:pt idx="21022">0</cx:pt>
          <cx:pt idx="21023">0</cx:pt>
          <cx:pt idx="21024">0</cx:pt>
          <cx:pt idx="21025">0</cx:pt>
          <cx:pt idx="21026">950</cx:pt>
          <cx:pt idx="21027">0</cx:pt>
          <cx:pt idx="21028">0</cx:pt>
          <cx:pt idx="21029">0</cx:pt>
          <cx:pt idx="21030">0</cx:pt>
          <cx:pt idx="21031">0</cx:pt>
          <cx:pt idx="21032">0</cx:pt>
          <cx:pt idx="21033">0</cx:pt>
          <cx:pt idx="21034">0</cx:pt>
          <cx:pt idx="21035">0</cx:pt>
          <cx:pt idx="21036">0</cx:pt>
          <cx:pt idx="21037">0</cx:pt>
          <cx:pt idx="21038">0</cx:pt>
          <cx:pt idx="21039">0</cx:pt>
          <cx:pt idx="21040">0</cx:pt>
          <cx:pt idx="21041">0</cx:pt>
          <cx:pt idx="21042">0</cx:pt>
          <cx:pt idx="21043">0</cx:pt>
          <cx:pt idx="21044">0</cx:pt>
          <cx:pt idx="21045">418.24000000000001</cx:pt>
          <cx:pt idx="21046">0</cx:pt>
          <cx:pt idx="21047">0</cx:pt>
          <cx:pt idx="21048">2000</cx:pt>
          <cx:pt idx="21049">0</cx:pt>
          <cx:pt idx="21050">200</cx:pt>
          <cx:pt idx="21051">947.42999999999995</cx:pt>
          <cx:pt idx="21052">0</cx:pt>
          <cx:pt idx="21053">0</cx:pt>
          <cx:pt idx="21054">0</cx:pt>
          <cx:pt idx="21055">0</cx:pt>
          <cx:pt idx="21056">0</cx:pt>
          <cx:pt idx="21057">0</cx:pt>
          <cx:pt idx="21058">0</cx:pt>
          <cx:pt idx="21059">0</cx:pt>
          <cx:pt idx="21060">0</cx:pt>
          <cx:pt idx="21061">0</cx:pt>
          <cx:pt idx="21062">0</cx:pt>
          <cx:pt idx="21063">0</cx:pt>
          <cx:pt idx="21064">0</cx:pt>
          <cx:pt idx="21065">0</cx:pt>
          <cx:pt idx="21066">287.76999999999998</cx:pt>
          <cx:pt idx="21067">0</cx:pt>
          <cx:pt idx="21068">0</cx:pt>
          <cx:pt idx="21069">0</cx:pt>
          <cx:pt idx="21070">0</cx:pt>
          <cx:pt idx="21071">0</cx:pt>
          <cx:pt idx="21072">0</cx:pt>
          <cx:pt idx="21073">0</cx:pt>
          <cx:pt idx="21074">0</cx:pt>
          <cx:pt idx="21075">0</cx:pt>
          <cx:pt idx="21076">0</cx:pt>
          <cx:pt idx="21077">0</cx:pt>
          <cx:pt idx="21078">0</cx:pt>
          <cx:pt idx="21079">0</cx:pt>
          <cx:pt idx="21080">0</cx:pt>
          <cx:pt idx="21081">0</cx:pt>
          <cx:pt idx="21082">0</cx:pt>
          <cx:pt idx="21083">0</cx:pt>
          <cx:pt idx="21084">0</cx:pt>
          <cx:pt idx="21085">0</cx:pt>
          <cx:pt idx="21086">0</cx:pt>
          <cx:pt idx="21087">0</cx:pt>
          <cx:pt idx="21088">0</cx:pt>
          <cx:pt idx="21089">0</cx:pt>
          <cx:pt idx="21090">0</cx:pt>
          <cx:pt idx="21091">0</cx:pt>
          <cx:pt idx="21092">0</cx:pt>
          <cx:pt idx="21093">65</cx:pt>
          <cx:pt idx="21094">0</cx:pt>
          <cx:pt idx="21095">1508.8599999999999</cx:pt>
          <cx:pt idx="21096">0</cx:pt>
          <cx:pt idx="21097">0</cx:pt>
          <cx:pt idx="21098">0</cx:pt>
          <cx:pt idx="21099">802.75</cx:pt>
          <cx:pt idx="21100">0</cx:pt>
          <cx:pt idx="21101">0</cx:pt>
          <cx:pt idx="21102">0</cx:pt>
          <cx:pt idx="21103">203.05000000000001</cx:pt>
          <cx:pt idx="21104">0</cx:pt>
          <cx:pt idx="21105">0</cx:pt>
          <cx:pt idx="21106">0</cx:pt>
          <cx:pt idx="21107">0</cx:pt>
          <cx:pt idx="21108">0</cx:pt>
          <cx:pt idx="21109">0</cx:pt>
          <cx:pt idx="21110">0</cx:pt>
          <cx:pt idx="21111">0</cx:pt>
          <cx:pt idx="21112">0</cx:pt>
          <cx:pt idx="21113">0</cx:pt>
          <cx:pt idx="21114">0</cx:pt>
          <cx:pt idx="21115">0</cx:pt>
          <cx:pt idx="21116">0</cx:pt>
          <cx:pt idx="21117">0</cx:pt>
          <cx:pt idx="21118">0</cx:pt>
          <cx:pt idx="21119">100</cx:pt>
          <cx:pt idx="21120">0</cx:pt>
          <cx:pt idx="21121">3250.0799999999999</cx:pt>
          <cx:pt idx="21122">0</cx:pt>
          <cx:pt idx="21123">0</cx:pt>
          <cx:pt idx="21124">0</cx:pt>
          <cx:pt idx="21125">0</cx:pt>
          <cx:pt idx="21126">0</cx:pt>
          <cx:pt idx="21127">0</cx:pt>
          <cx:pt idx="21128">0</cx:pt>
          <cx:pt idx="21129">0</cx:pt>
          <cx:pt idx="21130">0</cx:pt>
          <cx:pt idx="21131">0</cx:pt>
          <cx:pt idx="21132">0</cx:pt>
          <cx:pt idx="21133">0</cx:pt>
          <cx:pt idx="21134">0</cx:pt>
          <cx:pt idx="21135">0</cx:pt>
          <cx:pt idx="21136">0</cx:pt>
          <cx:pt idx="21137">0</cx:pt>
          <cx:pt idx="21138">0</cx:pt>
          <cx:pt idx="21139">0</cx:pt>
          <cx:pt idx="21140">0</cx:pt>
          <cx:pt idx="21141">0</cx:pt>
          <cx:pt idx="21142">0</cx:pt>
          <cx:pt idx="21143">0</cx:pt>
          <cx:pt idx="21144">0</cx:pt>
          <cx:pt idx="21145">0</cx:pt>
          <cx:pt idx="21146">1449.6900000000001</cx:pt>
          <cx:pt idx="21147">0</cx:pt>
          <cx:pt idx="21148">0</cx:pt>
          <cx:pt idx="21149">0</cx:pt>
          <cx:pt idx="21150">0</cx:pt>
          <cx:pt idx="21151">0</cx:pt>
          <cx:pt idx="21152">0</cx:pt>
          <cx:pt idx="21153">50</cx:pt>
          <cx:pt idx="21154">0</cx:pt>
          <cx:pt idx="21155">0</cx:pt>
          <cx:pt idx="21156">0</cx:pt>
          <cx:pt idx="21157">286.26999999999998</cx:pt>
          <cx:pt idx="21158">0</cx:pt>
          <cx:pt idx="21159">200</cx:pt>
          <cx:pt idx="21160">0</cx:pt>
          <cx:pt idx="21161">0</cx:pt>
          <cx:pt idx="21162">0</cx:pt>
          <cx:pt idx="21163">0</cx:pt>
          <cx:pt idx="21164">0</cx:pt>
          <cx:pt idx="21165">0</cx:pt>
          <cx:pt idx="21166">0</cx:pt>
          <cx:pt idx="21167">0</cx:pt>
          <cx:pt idx="21168">0</cx:pt>
          <cx:pt idx="21169">0</cx:pt>
          <cx:pt idx="21170">0</cx:pt>
          <cx:pt idx="21171">0</cx:pt>
          <cx:pt idx="21172">77.540000000000006</cx:pt>
          <cx:pt idx="21173">0</cx:pt>
          <cx:pt idx="21174">0</cx:pt>
          <cx:pt idx="21175">0</cx:pt>
          <cx:pt idx="21176">0</cx:pt>
          <cx:pt idx="21177">0</cx:pt>
          <cx:pt idx="21178">0</cx:pt>
          <cx:pt idx="21179">0</cx:pt>
          <cx:pt idx="21180">0</cx:pt>
          <cx:pt idx="21181">0</cx:pt>
          <cx:pt idx="21182">0</cx:pt>
          <cx:pt idx="21183">0</cx:pt>
          <cx:pt idx="21184">0</cx:pt>
          <cx:pt idx="21185">0</cx:pt>
          <cx:pt idx="21186">0</cx:pt>
          <cx:pt idx="21187">0</cx:pt>
          <cx:pt idx="21188">0</cx:pt>
          <cx:pt idx="21189">0</cx:pt>
          <cx:pt idx="21190">500.79000000000002</cx:pt>
          <cx:pt idx="21191">80</cx:pt>
          <cx:pt idx="21192">0</cx:pt>
          <cx:pt idx="21193">0</cx:pt>
          <cx:pt idx="21194">0</cx:pt>
          <cx:pt idx="21195">0</cx:pt>
          <cx:pt idx="21196">0</cx:pt>
          <cx:pt idx="21197">0</cx:pt>
          <cx:pt idx="21198">0</cx:pt>
          <cx:pt idx="21199">0</cx:pt>
          <cx:pt idx="21200">0</cx:pt>
          <cx:pt idx="21201">2999.04</cx:pt>
          <cx:pt idx="21202">0</cx:pt>
          <cx:pt idx="21203">0</cx:pt>
          <cx:pt idx="21204">0</cx:pt>
          <cx:pt idx="21205">0</cx:pt>
          <cx:pt idx="21206">0</cx:pt>
          <cx:pt idx="21207">4057.2800000000002</cx:pt>
          <cx:pt idx="21208">0</cx:pt>
          <cx:pt idx="21209">0</cx:pt>
          <cx:pt idx="21210">1011.83</cx:pt>
          <cx:pt idx="21211">0</cx:pt>
          <cx:pt idx="21212">0</cx:pt>
          <cx:pt idx="21213">0</cx:pt>
          <cx:pt idx="21214">0</cx:pt>
          <cx:pt idx="21215">0</cx:pt>
          <cx:pt idx="21216">0</cx:pt>
          <cx:pt idx="21217">0</cx:pt>
          <cx:pt idx="21218">0</cx:pt>
          <cx:pt idx="21219">0</cx:pt>
          <cx:pt idx="21220">0</cx:pt>
          <cx:pt idx="21221">0</cx:pt>
          <cx:pt idx="21222">0</cx:pt>
          <cx:pt idx="21223">0</cx:pt>
          <cx:pt idx="21224">0</cx:pt>
          <cx:pt idx="21225">0</cx:pt>
          <cx:pt idx="21226">0</cx:pt>
          <cx:pt idx="21227">0</cx:pt>
          <cx:pt idx="21228">0</cx:pt>
          <cx:pt idx="21229">0</cx:pt>
          <cx:pt idx="21230">0</cx:pt>
          <cx:pt idx="21231">0</cx:pt>
          <cx:pt idx="21232">0</cx:pt>
          <cx:pt idx="21233">0</cx:pt>
          <cx:pt idx="21234">0</cx:pt>
          <cx:pt idx="21235">193.75</cx:pt>
          <cx:pt idx="21236">0</cx:pt>
          <cx:pt idx="21237">0</cx:pt>
          <cx:pt idx="21238">9566.9200000000001</cx:pt>
          <cx:pt idx="21239">0</cx:pt>
          <cx:pt idx="21240">0</cx:pt>
          <cx:pt idx="21241">0</cx:pt>
          <cx:pt idx="21242">494.07999999999998</cx:pt>
          <cx:pt idx="21243">0</cx:pt>
          <cx:pt idx="21244">0</cx:pt>
          <cx:pt idx="21245">0</cx:pt>
          <cx:pt idx="21246">0</cx:pt>
          <cx:pt idx="21247">0</cx:pt>
          <cx:pt idx="21248">0</cx:pt>
          <cx:pt idx="21249">0</cx:pt>
          <cx:pt idx="21250">0</cx:pt>
          <cx:pt idx="21251">0</cx:pt>
          <cx:pt idx="21252">0</cx:pt>
          <cx:pt idx="21253">0</cx:pt>
          <cx:pt idx="21254">0</cx:pt>
          <cx:pt idx="21255">0</cx:pt>
          <cx:pt idx="21256">0</cx:pt>
          <cx:pt idx="21257">0</cx:pt>
          <cx:pt idx="21258">0</cx:pt>
          <cx:pt idx="21259">550</cx:pt>
          <cx:pt idx="21260">0</cx:pt>
          <cx:pt idx="21261">0</cx:pt>
          <cx:pt idx="21262">0</cx:pt>
          <cx:pt idx="21263">0</cx:pt>
          <cx:pt idx="21264">0</cx:pt>
          <cx:pt idx="21265">1414.6400000000001</cx:pt>
          <cx:pt idx="21266">0</cx:pt>
          <cx:pt idx="21267">0</cx:pt>
          <cx:pt idx="21268">0</cx:pt>
          <cx:pt idx="21269">0</cx:pt>
          <cx:pt idx="21270">0</cx:pt>
          <cx:pt idx="21271">0</cx:pt>
          <cx:pt idx="21272">1999.8299999999999</cx:pt>
          <cx:pt idx="21273">0</cx:pt>
          <cx:pt idx="21274">0</cx:pt>
          <cx:pt idx="21275">0</cx:pt>
          <cx:pt idx="21276">0</cx:pt>
          <cx:pt idx="21277">0</cx:pt>
          <cx:pt idx="21278">0</cx:pt>
          <cx:pt idx="21279">0</cx:pt>
          <cx:pt idx="21280">0</cx:pt>
          <cx:pt idx="21281">0</cx:pt>
          <cx:pt idx="21282">0</cx:pt>
          <cx:pt idx="21283">0</cx:pt>
          <cx:pt idx="21284">0</cx:pt>
          <cx:pt idx="21285">0</cx:pt>
          <cx:pt idx="21286">0</cx:pt>
          <cx:pt idx="21287">0</cx:pt>
          <cx:pt idx="21288">0</cx:pt>
          <cx:pt idx="21289">0</cx:pt>
          <cx:pt idx="21290">0</cx:pt>
          <cx:pt idx="21291">0</cx:pt>
          <cx:pt idx="21292">0</cx:pt>
          <cx:pt idx="21293">0</cx:pt>
          <cx:pt idx="21294">0</cx:pt>
          <cx:pt idx="21295">0</cx:pt>
          <cx:pt idx="21296">927.13999999999999</cx:pt>
          <cx:pt idx="21297">0</cx:pt>
          <cx:pt idx="21298">0</cx:pt>
          <cx:pt idx="21299">0</cx:pt>
          <cx:pt idx="21300">0</cx:pt>
          <cx:pt idx="21301">0</cx:pt>
          <cx:pt idx="21302">0</cx:pt>
          <cx:pt idx="21303">4288.8000000000002</cx:pt>
          <cx:pt idx="21304">0</cx:pt>
          <cx:pt idx="21305">0</cx:pt>
          <cx:pt idx="21306">0</cx:pt>
          <cx:pt idx="21307">0</cx:pt>
          <cx:pt idx="21308">0</cx:pt>
          <cx:pt idx="21309">0</cx:pt>
          <cx:pt idx="21310">0</cx:pt>
          <cx:pt idx="21311">0</cx:pt>
          <cx:pt idx="21312">0</cx:pt>
          <cx:pt idx="21313">637.09000000000003</cx:pt>
          <cx:pt idx="21314">0</cx:pt>
          <cx:pt idx="21315">0</cx:pt>
          <cx:pt idx="21316">0</cx:pt>
          <cx:pt idx="21317">0</cx:pt>
          <cx:pt idx="21318">0</cx:pt>
          <cx:pt idx="21319">0</cx:pt>
          <cx:pt idx="21320">0</cx:pt>
          <cx:pt idx="21321">0</cx:pt>
          <cx:pt idx="21322">416.60000000000002</cx:pt>
          <cx:pt idx="21323">0</cx:pt>
          <cx:pt idx="21324">0</cx:pt>
          <cx:pt idx="21325">0</cx:pt>
          <cx:pt idx="21326">0</cx:pt>
          <cx:pt idx="21327">0</cx:pt>
          <cx:pt idx="21328">0</cx:pt>
          <cx:pt idx="21329">0</cx:pt>
          <cx:pt idx="21330">0</cx:pt>
          <cx:pt idx="21331">0</cx:pt>
          <cx:pt idx="21332">0</cx:pt>
          <cx:pt idx="21333">999.17999999999995</cx:pt>
          <cx:pt idx="21334">0</cx:pt>
          <cx:pt idx="21335">0</cx:pt>
          <cx:pt idx="21336">0</cx:pt>
          <cx:pt idx="21337">0</cx:pt>
          <cx:pt idx="21338">0</cx:pt>
          <cx:pt idx="21339">2090.0300000000002</cx:pt>
          <cx:pt idx="21340">0</cx:pt>
          <cx:pt idx="21341">0</cx:pt>
          <cx:pt idx="21342">0</cx:pt>
          <cx:pt idx="21343">974.10000000000002</cx:pt>
          <cx:pt idx="21344">0</cx:pt>
          <cx:pt idx="21345">0</cx:pt>
          <cx:pt idx="21346">0</cx:pt>
          <cx:pt idx="21347">0</cx:pt>
          <cx:pt idx="21348">0</cx:pt>
          <cx:pt idx="21349">0</cx:pt>
          <cx:pt idx="21350">0</cx:pt>
          <cx:pt idx="21351">0</cx:pt>
          <cx:pt idx="21352">527.94000000000005</cx:pt>
          <cx:pt idx="21353">0</cx:pt>
          <cx:pt idx="21354">0</cx:pt>
          <cx:pt idx="21355">0</cx:pt>
          <cx:pt idx="21356">0</cx:pt>
          <cx:pt idx="21357">3495.71</cx:pt>
          <cx:pt idx="21358">0</cx:pt>
          <cx:pt idx="21359">1906.76</cx:pt>
          <cx:pt idx="21360">0</cx:pt>
          <cx:pt idx="21361">0</cx:pt>
          <cx:pt idx="21362">0</cx:pt>
          <cx:pt idx="21363">0</cx:pt>
          <cx:pt idx="21364">0</cx:pt>
          <cx:pt idx="21365">0</cx:pt>
          <cx:pt idx="21366">25</cx:pt>
          <cx:pt idx="21367">0</cx:pt>
          <cx:pt idx="21368">25</cx:pt>
          <cx:pt idx="21369">0</cx:pt>
          <cx:pt idx="21370">0</cx:pt>
          <cx:pt idx="21371">0</cx:pt>
          <cx:pt idx="21372">0</cx:pt>
          <cx:pt idx="21373">0</cx:pt>
          <cx:pt idx="21374">0</cx:pt>
          <cx:pt idx="21375">0</cx:pt>
          <cx:pt idx="21376">0</cx:pt>
          <cx:pt idx="21377">0</cx:pt>
          <cx:pt idx="21378">0</cx:pt>
          <cx:pt idx="21379">0</cx:pt>
          <cx:pt idx="21380">455</cx:pt>
          <cx:pt idx="21381">0</cx:pt>
          <cx:pt idx="21382">0</cx:pt>
          <cx:pt idx="21383">0</cx:pt>
          <cx:pt idx="21384">0</cx:pt>
          <cx:pt idx="21385">0</cx:pt>
          <cx:pt idx="21386">0</cx:pt>
          <cx:pt idx="21387">0</cx:pt>
          <cx:pt idx="21388">0</cx:pt>
          <cx:pt idx="21389">0</cx:pt>
          <cx:pt idx="21390">179.66</cx:pt>
          <cx:pt idx="21391">0</cx:pt>
          <cx:pt idx="21392">150</cx:pt>
          <cx:pt idx="21393">0</cx:pt>
          <cx:pt idx="21394">0</cx:pt>
          <cx:pt idx="21395">0</cx:pt>
          <cx:pt idx="21396">0</cx:pt>
          <cx:pt idx="21397">0</cx:pt>
          <cx:pt idx="21398">0</cx:pt>
          <cx:pt idx="21399">0</cx:pt>
          <cx:pt idx="21400">0</cx:pt>
          <cx:pt idx="21401">0</cx:pt>
          <cx:pt idx="21402">0</cx:pt>
          <cx:pt idx="21403">0</cx:pt>
          <cx:pt idx="21404">0</cx:pt>
          <cx:pt idx="21405">0</cx:pt>
          <cx:pt idx="21406">999.49000000000001</cx:pt>
          <cx:pt idx="21407">0</cx:pt>
          <cx:pt idx="21408">0</cx:pt>
          <cx:pt idx="21409">11.25</cx:pt>
          <cx:pt idx="21410">0</cx:pt>
          <cx:pt idx="21411">0</cx:pt>
          <cx:pt idx="21412">0</cx:pt>
          <cx:pt idx="21413">0</cx:pt>
          <cx:pt idx="21414">0</cx:pt>
          <cx:pt idx="21415">0</cx:pt>
          <cx:pt idx="21416">0</cx:pt>
          <cx:pt idx="21417">0</cx:pt>
          <cx:pt idx="21418">0</cx:pt>
          <cx:pt idx="21419">0</cx:pt>
          <cx:pt idx="21420">0</cx:pt>
          <cx:pt idx="21421">0</cx:pt>
          <cx:pt idx="21422">0</cx:pt>
          <cx:pt idx="21423">0</cx:pt>
          <cx:pt idx="21424">1496.04</cx:pt>
          <cx:pt idx="21425">0</cx:pt>
          <cx:pt idx="21426">0</cx:pt>
          <cx:pt idx="21427">0</cx:pt>
          <cx:pt idx="21428">0</cx:pt>
          <cx:pt idx="21429">0</cx:pt>
          <cx:pt idx="21430">0</cx:pt>
          <cx:pt idx="21431">769.75</cx:pt>
          <cx:pt idx="21432">0</cx:pt>
          <cx:pt idx="21433">0</cx:pt>
          <cx:pt idx="21434">0</cx:pt>
          <cx:pt idx="21435">787.13999999999999</cx:pt>
          <cx:pt idx="21436">0</cx:pt>
          <cx:pt idx="21437">0</cx:pt>
          <cx:pt idx="21438">0</cx:pt>
          <cx:pt idx="21439">0</cx:pt>
          <cx:pt idx="21440">0</cx:pt>
          <cx:pt idx="21441">0</cx:pt>
          <cx:pt idx="21442">0</cx:pt>
          <cx:pt idx="21443">0</cx:pt>
          <cx:pt idx="21444">0</cx:pt>
          <cx:pt idx="21445">0</cx:pt>
          <cx:pt idx="21446">0</cx:pt>
          <cx:pt idx="21447">0</cx:pt>
          <cx:pt idx="21448">1000</cx:pt>
          <cx:pt idx="21449">0</cx:pt>
          <cx:pt idx="21450">0</cx:pt>
          <cx:pt idx="21451">0</cx:pt>
          <cx:pt idx="21452">0</cx:pt>
          <cx:pt idx="21453">0</cx:pt>
          <cx:pt idx="21454">0</cx:pt>
          <cx:pt idx="21455">0</cx:pt>
          <cx:pt idx="21456">0</cx:pt>
          <cx:pt idx="21457">0</cx:pt>
          <cx:pt idx="21458">0</cx:pt>
          <cx:pt idx="21459">0</cx:pt>
          <cx:pt idx="21460">0</cx:pt>
          <cx:pt idx="21461">0</cx:pt>
          <cx:pt idx="21462">0</cx:pt>
          <cx:pt idx="21463">0</cx:pt>
          <cx:pt idx="21464">0</cx:pt>
          <cx:pt idx="21465">0</cx:pt>
          <cx:pt idx="21466">0</cx:pt>
          <cx:pt idx="21467">0</cx:pt>
          <cx:pt idx="21468">0</cx:pt>
          <cx:pt idx="21469">0</cx:pt>
          <cx:pt idx="21470">0</cx:pt>
          <cx:pt idx="21471">0</cx:pt>
          <cx:pt idx="21472">0</cx:pt>
          <cx:pt idx="21473">0</cx:pt>
          <cx:pt idx="21474">0</cx:pt>
          <cx:pt idx="21475">698.12</cx:pt>
          <cx:pt idx="21476">0</cx:pt>
          <cx:pt idx="21477">0</cx:pt>
          <cx:pt idx="21478">0</cx:pt>
          <cx:pt idx="21479">0</cx:pt>
          <cx:pt idx="21480">0</cx:pt>
          <cx:pt idx="21481">0</cx:pt>
          <cx:pt idx="21482">0</cx:pt>
          <cx:pt idx="21483">0</cx:pt>
          <cx:pt idx="21484">0</cx:pt>
          <cx:pt idx="21485">0</cx:pt>
          <cx:pt idx="21486">0</cx:pt>
          <cx:pt idx="21487">0</cx:pt>
          <cx:pt idx="21488">0</cx:pt>
          <cx:pt idx="21489">0</cx:pt>
          <cx:pt idx="21490">0</cx:pt>
          <cx:pt idx="21491">0</cx:pt>
          <cx:pt idx="21492">0</cx:pt>
          <cx:pt idx="21493">0</cx:pt>
          <cx:pt idx="21494">0</cx:pt>
          <cx:pt idx="21495">0</cx:pt>
          <cx:pt idx="21496">0</cx:pt>
          <cx:pt idx="21497">0</cx:pt>
          <cx:pt idx="21498">0</cx:pt>
          <cx:pt idx="21499">0</cx:pt>
          <cx:pt idx="21500">0</cx:pt>
          <cx:pt idx="21501">0</cx:pt>
          <cx:pt idx="21502">0</cx:pt>
          <cx:pt idx="21503">0</cx:pt>
          <cx:pt idx="21504">0</cx:pt>
          <cx:pt idx="21505">0</cx:pt>
          <cx:pt idx="21506">327.55000000000001</cx:pt>
          <cx:pt idx="21507">0</cx:pt>
          <cx:pt idx="21508">0</cx:pt>
          <cx:pt idx="21509">250</cx:pt>
          <cx:pt idx="21510">0</cx:pt>
          <cx:pt idx="21511">0</cx:pt>
          <cx:pt idx="21512">0</cx:pt>
          <cx:pt idx="21513">0</cx:pt>
          <cx:pt idx="21514">0</cx:pt>
          <cx:pt idx="21515">0</cx:pt>
          <cx:pt idx="21516">0</cx:pt>
          <cx:pt idx="21517">0</cx:pt>
          <cx:pt idx="21518">0</cx:pt>
          <cx:pt idx="21519">0</cx:pt>
          <cx:pt idx="21520">0</cx:pt>
          <cx:pt idx="21521">0</cx:pt>
          <cx:pt idx="21522">0</cx:pt>
          <cx:pt idx="21523">0</cx:pt>
          <cx:pt idx="21524">500</cx:pt>
          <cx:pt idx="21525">0</cx:pt>
          <cx:pt idx="21526">0</cx:pt>
          <cx:pt idx="21527">0</cx:pt>
          <cx:pt idx="21528">0</cx:pt>
          <cx:pt idx="21529">0</cx:pt>
          <cx:pt idx="21530">0</cx:pt>
          <cx:pt idx="21531">0</cx:pt>
          <cx:pt idx="21532">0</cx:pt>
          <cx:pt idx="21533">0</cx:pt>
          <cx:pt idx="21534">0</cx:pt>
          <cx:pt idx="21535">0</cx:pt>
          <cx:pt idx="21536">0</cx:pt>
          <cx:pt idx="21537">0</cx:pt>
          <cx:pt idx="21538">0</cx:pt>
          <cx:pt idx="21539">0</cx:pt>
          <cx:pt idx="21540">0</cx:pt>
          <cx:pt idx="21541">0</cx:pt>
          <cx:pt idx="21542">779.92999999999995</cx:pt>
          <cx:pt idx="21543">0</cx:pt>
          <cx:pt idx="21544">7227.7799999999997</cx:pt>
          <cx:pt idx="21545">0</cx:pt>
          <cx:pt idx="21546">0</cx:pt>
          <cx:pt idx="21547">0</cx:pt>
          <cx:pt idx="21548">0</cx:pt>
          <cx:pt idx="21549">0</cx:pt>
          <cx:pt idx="21550">0</cx:pt>
          <cx:pt idx="21551">0</cx:pt>
          <cx:pt idx="21552">0</cx:pt>
          <cx:pt idx="21553">0</cx:pt>
          <cx:pt idx="21554">0</cx:pt>
          <cx:pt idx="21555">0</cx:pt>
          <cx:pt idx="21556">0</cx:pt>
          <cx:pt idx="21557">0</cx:pt>
          <cx:pt idx="21558">0</cx:pt>
          <cx:pt idx="21559">0</cx:pt>
          <cx:pt idx="21560">0</cx:pt>
          <cx:pt idx="21561">0</cx:pt>
          <cx:pt idx="21562">438.26999999999998</cx:pt>
          <cx:pt idx="21563">0</cx:pt>
          <cx:pt idx="21564">0</cx:pt>
          <cx:pt idx="21565">0</cx:pt>
          <cx:pt idx="21566">0</cx:pt>
          <cx:pt idx="21567">0</cx:pt>
          <cx:pt idx="21568">0</cx:pt>
          <cx:pt idx="21569">0</cx:pt>
          <cx:pt idx="21570">0</cx:pt>
          <cx:pt idx="21571">0</cx:pt>
          <cx:pt idx="21572">0</cx:pt>
          <cx:pt idx="21573">0</cx:pt>
          <cx:pt idx="21574">0</cx:pt>
          <cx:pt idx="21575">0</cx:pt>
          <cx:pt idx="21576">0</cx:pt>
          <cx:pt idx="21577">0</cx:pt>
          <cx:pt idx="21578">0</cx:pt>
          <cx:pt idx="21579">0</cx:pt>
          <cx:pt idx="21580">0</cx:pt>
          <cx:pt idx="21581">0</cx:pt>
          <cx:pt idx="21582">0</cx:pt>
          <cx:pt idx="21583">0</cx:pt>
          <cx:pt idx="21584">0</cx:pt>
          <cx:pt idx="21585">0</cx:pt>
          <cx:pt idx="21586">0</cx:pt>
          <cx:pt idx="21587">0</cx:pt>
          <cx:pt idx="21588">0</cx:pt>
          <cx:pt idx="21589">0</cx:pt>
          <cx:pt idx="21590">0</cx:pt>
          <cx:pt idx="21591">0</cx:pt>
          <cx:pt idx="21592">0</cx:pt>
          <cx:pt idx="21593">0</cx:pt>
          <cx:pt idx="21594">0</cx:pt>
          <cx:pt idx="21595">0</cx:pt>
          <cx:pt idx="21596">0</cx:pt>
          <cx:pt idx="21597">0</cx:pt>
          <cx:pt idx="21598">0</cx:pt>
          <cx:pt idx="21599">0</cx:pt>
          <cx:pt idx="21600">0</cx:pt>
          <cx:pt idx="21601">0</cx:pt>
          <cx:pt idx="21602">0</cx:pt>
          <cx:pt idx="21603">0</cx:pt>
          <cx:pt idx="21604">0</cx:pt>
          <cx:pt idx="21605">0</cx:pt>
          <cx:pt idx="21606">0</cx:pt>
          <cx:pt idx="21607">0</cx:pt>
          <cx:pt idx="21608">0</cx:pt>
          <cx:pt idx="21609">0</cx:pt>
          <cx:pt idx="21610">0</cx:pt>
          <cx:pt idx="21611">0</cx:pt>
          <cx:pt idx="21612">0</cx:pt>
          <cx:pt idx="21613">0</cx:pt>
          <cx:pt idx="21614">0</cx:pt>
          <cx:pt idx="21615">0</cx:pt>
          <cx:pt idx="21616">0</cx:pt>
          <cx:pt idx="21617">0</cx:pt>
          <cx:pt idx="21618">0</cx:pt>
          <cx:pt idx="21619">0</cx:pt>
          <cx:pt idx="21620">0</cx:pt>
          <cx:pt idx="21621">0</cx:pt>
          <cx:pt idx="21622">0</cx:pt>
          <cx:pt idx="21623">0</cx:pt>
          <cx:pt idx="21624">0</cx:pt>
          <cx:pt idx="21625">0</cx:pt>
          <cx:pt idx="21626">0</cx:pt>
          <cx:pt idx="21627">0</cx:pt>
          <cx:pt idx="21628">0</cx:pt>
          <cx:pt idx="21629">0</cx:pt>
          <cx:pt idx="21630">0</cx:pt>
          <cx:pt idx="21631">0</cx:pt>
          <cx:pt idx="21632">0</cx:pt>
          <cx:pt idx="21633">0</cx:pt>
          <cx:pt idx="21634">0</cx:pt>
          <cx:pt idx="21635">0</cx:pt>
          <cx:pt idx="21636">0</cx:pt>
          <cx:pt idx="21637">0</cx:pt>
          <cx:pt idx="21638">0</cx:pt>
          <cx:pt idx="21639">0</cx:pt>
          <cx:pt idx="21640">0</cx:pt>
          <cx:pt idx="21641">0</cx:pt>
          <cx:pt idx="21642">0</cx:pt>
          <cx:pt idx="21643">0</cx:pt>
          <cx:pt idx="21644">0</cx:pt>
          <cx:pt idx="21645">0</cx:pt>
          <cx:pt idx="21646">0</cx:pt>
          <cx:pt idx="21647">0</cx:pt>
          <cx:pt idx="21648">0</cx:pt>
          <cx:pt idx="21649">0</cx:pt>
          <cx:pt idx="21650">0</cx:pt>
          <cx:pt idx="21651">0</cx:pt>
          <cx:pt idx="21652">0</cx:pt>
          <cx:pt idx="21653">0</cx:pt>
          <cx:pt idx="21654">0</cx:pt>
          <cx:pt idx="21655">0</cx:pt>
          <cx:pt idx="21656">0</cx:pt>
          <cx:pt idx="21657">0</cx:pt>
          <cx:pt idx="21658">0</cx:pt>
          <cx:pt idx="21659">0</cx:pt>
          <cx:pt idx="21660">0</cx:pt>
          <cx:pt idx="21661">0</cx:pt>
          <cx:pt idx="21662">0</cx:pt>
          <cx:pt idx="21663">0</cx:pt>
          <cx:pt idx="21664">0</cx:pt>
          <cx:pt idx="21665">0</cx:pt>
          <cx:pt idx="21666">0</cx:pt>
          <cx:pt idx="21667">0</cx:pt>
          <cx:pt idx="21668">0</cx:pt>
          <cx:pt idx="21669">0</cx:pt>
          <cx:pt idx="21670">0</cx:pt>
          <cx:pt idx="21671">0</cx:pt>
          <cx:pt idx="21672">0</cx:pt>
          <cx:pt idx="21673">0</cx:pt>
          <cx:pt idx="21674">0</cx:pt>
          <cx:pt idx="21675">0</cx:pt>
          <cx:pt idx="21676">0</cx:pt>
          <cx:pt idx="21677">0</cx:pt>
          <cx:pt idx="21678">0</cx:pt>
          <cx:pt idx="21679">0</cx:pt>
          <cx:pt idx="21680">0</cx:pt>
          <cx:pt idx="21681">0</cx:pt>
          <cx:pt idx="21682">0</cx:pt>
          <cx:pt idx="21683">0</cx:pt>
          <cx:pt idx="21684">0</cx:pt>
          <cx:pt idx="21685">0</cx:pt>
          <cx:pt idx="21686">0</cx:pt>
          <cx:pt idx="21687">0</cx:pt>
          <cx:pt idx="21688">0</cx:pt>
          <cx:pt idx="21689">2986.5</cx:pt>
          <cx:pt idx="21690">0</cx:pt>
          <cx:pt idx="21691">0</cx:pt>
          <cx:pt idx="21692">0</cx:pt>
          <cx:pt idx="21693">0</cx:pt>
          <cx:pt idx="21694">0</cx:pt>
          <cx:pt idx="21695">0</cx:pt>
          <cx:pt idx="21696">0</cx:pt>
          <cx:pt idx="21697">0</cx:pt>
          <cx:pt idx="21698">0</cx:pt>
          <cx:pt idx="21699">0</cx:pt>
          <cx:pt idx="21700">0</cx:pt>
          <cx:pt idx="21701">0</cx:pt>
          <cx:pt idx="21702">0</cx:pt>
          <cx:pt idx="21703">0</cx:pt>
          <cx:pt idx="21704">0</cx:pt>
          <cx:pt idx="21705">0</cx:pt>
          <cx:pt idx="21706">0</cx:pt>
          <cx:pt idx="21707">0</cx:pt>
          <cx:pt idx="21708">0</cx:pt>
          <cx:pt idx="21709">0</cx:pt>
          <cx:pt idx="21710">0</cx:pt>
          <cx:pt idx="21711">0</cx:pt>
          <cx:pt idx="21712">0</cx:pt>
          <cx:pt idx="21713">0</cx:pt>
          <cx:pt idx="21714">0</cx:pt>
          <cx:pt idx="21715">0</cx:pt>
          <cx:pt idx="21716">0</cx:pt>
          <cx:pt idx="21717">0</cx:pt>
          <cx:pt idx="21718">0</cx:pt>
          <cx:pt idx="21719">0</cx:pt>
          <cx:pt idx="21720">0</cx:pt>
          <cx:pt idx="21721">2000</cx:pt>
          <cx:pt idx="21722">0</cx:pt>
          <cx:pt idx="21723">0</cx:pt>
          <cx:pt idx="21724">0</cx:pt>
          <cx:pt idx="21725">0</cx:pt>
          <cx:pt idx="21726">0</cx:pt>
          <cx:pt idx="21727">0</cx:pt>
          <cx:pt idx="21728">0</cx:pt>
          <cx:pt idx="21729">0</cx:pt>
          <cx:pt idx="21730">0</cx:pt>
          <cx:pt idx="21731">0</cx:pt>
          <cx:pt idx="21732">0</cx:pt>
          <cx:pt idx="21733">0</cx:pt>
          <cx:pt idx="21734">0</cx:pt>
          <cx:pt idx="21735">0</cx:pt>
          <cx:pt idx="21736">0</cx:pt>
          <cx:pt idx="21737">0</cx:pt>
          <cx:pt idx="21738">0</cx:pt>
          <cx:pt idx="21739">0</cx:pt>
          <cx:pt idx="21740">0</cx:pt>
          <cx:pt idx="21741">0</cx:pt>
          <cx:pt idx="21742">0</cx:pt>
          <cx:pt idx="21743">0</cx:pt>
          <cx:pt idx="21744">0</cx:pt>
          <cx:pt idx="21745">0</cx:pt>
          <cx:pt idx="21746">0</cx:pt>
          <cx:pt idx="21747">0</cx:pt>
          <cx:pt idx="21748">12600</cx:pt>
          <cx:pt idx="21749">0</cx:pt>
          <cx:pt idx="21750">0</cx:pt>
          <cx:pt idx="21751">0</cx:pt>
          <cx:pt idx="21752">0</cx:pt>
          <cx:pt idx="21753">0</cx:pt>
          <cx:pt idx="21754">0</cx:pt>
          <cx:pt idx="21755">0</cx:pt>
          <cx:pt idx="21756">0</cx:pt>
          <cx:pt idx="21757">0</cx:pt>
          <cx:pt idx="21758">0</cx:pt>
          <cx:pt idx="21759">0</cx:pt>
          <cx:pt idx="21760">7891.4399999999996</cx:pt>
          <cx:pt idx="21761">0</cx:pt>
          <cx:pt idx="21762">0</cx:pt>
          <cx:pt idx="21763">0</cx:pt>
          <cx:pt idx="21764">0</cx:pt>
          <cx:pt idx="21765">0</cx:pt>
          <cx:pt idx="21766">0</cx:pt>
          <cx:pt idx="21767">0</cx:pt>
          <cx:pt idx="21768">0</cx:pt>
          <cx:pt idx="21769">0</cx:pt>
          <cx:pt idx="21770">0</cx:pt>
          <cx:pt idx="21771">0</cx:pt>
          <cx:pt idx="21772">0</cx:pt>
          <cx:pt idx="21773">0</cx:pt>
          <cx:pt idx="21774">0</cx:pt>
          <cx:pt idx="21775">0</cx:pt>
          <cx:pt idx="21776">0</cx:pt>
          <cx:pt idx="21777">0</cx:pt>
          <cx:pt idx="21778">0</cx:pt>
          <cx:pt idx="21779">0</cx:pt>
          <cx:pt idx="21780">0</cx:pt>
          <cx:pt idx="21781">0</cx:pt>
          <cx:pt idx="21782">0</cx:pt>
          <cx:pt idx="21783">0</cx:pt>
          <cx:pt idx="21784">0</cx:pt>
          <cx:pt idx="21785">0</cx:pt>
          <cx:pt idx="21786">0</cx:pt>
          <cx:pt idx="21787">0</cx:pt>
          <cx:pt idx="21788">0</cx:pt>
          <cx:pt idx="21789">0</cx:pt>
          <cx:pt idx="21790">0</cx:pt>
          <cx:pt idx="21791">0</cx:pt>
          <cx:pt idx="21792">0</cx:pt>
          <cx:pt idx="21793">0</cx:pt>
          <cx:pt idx="21794">0</cx:pt>
          <cx:pt idx="21795">0</cx:pt>
          <cx:pt idx="21796">0</cx:pt>
          <cx:pt idx="21797">0</cx:pt>
          <cx:pt idx="21798">0</cx:pt>
          <cx:pt idx="21799">0</cx:pt>
          <cx:pt idx="21800">0</cx:pt>
          <cx:pt idx="21801">0</cx:pt>
          <cx:pt idx="21802">1075.5599999999999</cx:pt>
          <cx:pt idx="21803">0</cx:pt>
          <cx:pt idx="21804">0</cx:pt>
          <cx:pt idx="21805">3284.1199999999999</cx:pt>
          <cx:pt idx="21806">0</cx:pt>
          <cx:pt idx="21807">0</cx:pt>
          <cx:pt idx="21808">0</cx:pt>
          <cx:pt idx="21809">0</cx:pt>
          <cx:pt idx="21810">0</cx:pt>
          <cx:pt idx="21811">0</cx:pt>
          <cx:pt idx="21812">0</cx:pt>
          <cx:pt idx="21813">0</cx:pt>
          <cx:pt idx="21814">0</cx:pt>
          <cx:pt idx="21815">0</cx:pt>
          <cx:pt idx="21816">0</cx:pt>
          <cx:pt idx="21817">0</cx:pt>
          <cx:pt idx="21818">0</cx:pt>
          <cx:pt idx="21819">0</cx:pt>
          <cx:pt idx="21820">0</cx:pt>
          <cx:pt idx="21821">0</cx:pt>
          <cx:pt idx="21822">0</cx:pt>
          <cx:pt idx="21823">0</cx:pt>
          <cx:pt idx="21824">0</cx:pt>
          <cx:pt idx="21825">0</cx:pt>
          <cx:pt idx="21826">0</cx:pt>
          <cx:pt idx="21827">0</cx:pt>
          <cx:pt idx="21828">0</cx:pt>
          <cx:pt idx="21829">0</cx:pt>
          <cx:pt idx="21830">0</cx:pt>
          <cx:pt idx="21831">0</cx:pt>
          <cx:pt idx="21832">0</cx:pt>
          <cx:pt idx="21833">0</cx:pt>
          <cx:pt idx="21834">0</cx:pt>
          <cx:pt idx="21835">0</cx:pt>
          <cx:pt idx="21836">0</cx:pt>
          <cx:pt idx="21837">0</cx:pt>
          <cx:pt idx="21838">0</cx:pt>
          <cx:pt idx="21839">0</cx:pt>
          <cx:pt idx="21840">0</cx:pt>
          <cx:pt idx="21841">800</cx:pt>
          <cx:pt idx="21842">0</cx:pt>
          <cx:pt idx="21843">0</cx:pt>
          <cx:pt idx="21844">0</cx:pt>
          <cx:pt idx="21845">0</cx:pt>
          <cx:pt idx="21846">0</cx:pt>
          <cx:pt idx="21847">0</cx:pt>
          <cx:pt idx="21848">0</cx:pt>
          <cx:pt idx="21849">0</cx:pt>
          <cx:pt idx="21850">0</cx:pt>
          <cx:pt idx="21851">0</cx:pt>
          <cx:pt idx="21852">0</cx:pt>
          <cx:pt idx="21853">0</cx:pt>
          <cx:pt idx="21854">0</cx:pt>
          <cx:pt idx="21855">0</cx:pt>
          <cx:pt idx="21856">0</cx:pt>
          <cx:pt idx="21857">0</cx:pt>
          <cx:pt idx="21858">775</cx:pt>
          <cx:pt idx="21859">0</cx:pt>
          <cx:pt idx="21860">0</cx:pt>
          <cx:pt idx="21861">0</cx:pt>
          <cx:pt idx="21862">0</cx:pt>
          <cx:pt idx="21863">0</cx:pt>
          <cx:pt idx="21864">0</cx:pt>
          <cx:pt idx="21865">0</cx:pt>
          <cx:pt idx="21866">0</cx:pt>
          <cx:pt idx="21867">0</cx:pt>
          <cx:pt idx="21868">0</cx:pt>
          <cx:pt idx="21869">0</cx:pt>
          <cx:pt idx="21870">0</cx:pt>
          <cx:pt idx="21871">0</cx:pt>
          <cx:pt idx="21872">0</cx:pt>
          <cx:pt idx="21873">0</cx:pt>
          <cx:pt idx="21874">0</cx:pt>
          <cx:pt idx="21875">50</cx:pt>
          <cx:pt idx="21876">0</cx:pt>
          <cx:pt idx="21877">0</cx:pt>
          <cx:pt idx="21878">0</cx:pt>
          <cx:pt idx="21879">0</cx:pt>
          <cx:pt idx="21880">0</cx:pt>
          <cx:pt idx="21881">0</cx:pt>
          <cx:pt idx="21882">0</cx:pt>
          <cx:pt idx="21883">0</cx:pt>
          <cx:pt idx="21884">0</cx:pt>
          <cx:pt idx="21885">0</cx:pt>
          <cx:pt idx="21886">0</cx:pt>
          <cx:pt idx="21887">0</cx:pt>
          <cx:pt idx="21888">0</cx:pt>
          <cx:pt idx="21889">0</cx:pt>
          <cx:pt idx="21890">0</cx:pt>
          <cx:pt idx="21891">0</cx:pt>
          <cx:pt idx="21892">0</cx:pt>
          <cx:pt idx="21893">0</cx:pt>
          <cx:pt idx="21894">105.5</cx:pt>
          <cx:pt idx="21895">0</cx:pt>
          <cx:pt idx="21896">0</cx:pt>
          <cx:pt idx="21897">0</cx:pt>
          <cx:pt idx="21898">0</cx:pt>
          <cx:pt idx="21899">0</cx:pt>
          <cx:pt idx="21900">0</cx:pt>
          <cx:pt idx="21901">0</cx:pt>
          <cx:pt idx="21902">0</cx:pt>
          <cx:pt idx="21903">2141.0100000000002</cx:pt>
          <cx:pt idx="21904">0</cx:pt>
          <cx:pt idx="21905">0</cx:pt>
          <cx:pt idx="21906">0</cx:pt>
          <cx:pt idx="21907">0</cx:pt>
          <cx:pt idx="21908">0</cx:pt>
          <cx:pt idx="21909">0</cx:pt>
          <cx:pt idx="21910">0</cx:pt>
          <cx:pt idx="21911">0</cx:pt>
          <cx:pt idx="21912">0</cx:pt>
          <cx:pt idx="21913">0</cx:pt>
          <cx:pt idx="21914">0</cx:pt>
          <cx:pt idx="21915">0</cx:pt>
          <cx:pt idx="21916">0</cx:pt>
          <cx:pt idx="21917">0</cx:pt>
          <cx:pt idx="21918">0</cx:pt>
          <cx:pt idx="21919">0</cx:pt>
          <cx:pt idx="21920">0</cx:pt>
          <cx:pt idx="21921">0</cx:pt>
          <cx:pt idx="21922">0</cx:pt>
          <cx:pt idx="21923">0</cx:pt>
          <cx:pt idx="21924">0</cx:pt>
          <cx:pt idx="21925">0</cx:pt>
          <cx:pt idx="21926">0</cx:pt>
          <cx:pt idx="21927">0</cx:pt>
          <cx:pt idx="21928">0</cx:pt>
          <cx:pt idx="21929">0</cx:pt>
          <cx:pt idx="21930">0</cx:pt>
          <cx:pt idx="21931">0</cx:pt>
          <cx:pt idx="21932">0</cx:pt>
          <cx:pt idx="21933">0</cx:pt>
          <cx:pt idx="21934">500</cx:pt>
          <cx:pt idx="21935">0</cx:pt>
          <cx:pt idx="21936">0</cx:pt>
          <cx:pt idx="21937">0</cx:pt>
          <cx:pt idx="21938">1002.14</cx:pt>
          <cx:pt idx="21939">24200</cx:pt>
          <cx:pt idx="21940">19455</cx:pt>
          <cx:pt idx="21941">0</cx:pt>
          <cx:pt idx="21942">0</cx:pt>
          <cx:pt idx="21943">2890.21</cx:pt>
          <cx:pt idx="21944">0</cx:pt>
          <cx:pt idx="21945">0</cx:pt>
          <cx:pt idx="21946">0</cx:pt>
          <cx:pt idx="21947">0</cx:pt>
          <cx:pt idx="21948">0</cx:pt>
          <cx:pt idx="21949">0</cx:pt>
          <cx:pt idx="21950">0</cx:pt>
          <cx:pt idx="21951">0</cx:pt>
          <cx:pt idx="21952">0</cx:pt>
          <cx:pt idx="21953">0</cx:pt>
          <cx:pt idx="21954">0</cx:pt>
          <cx:pt idx="21955">0</cx:pt>
          <cx:pt idx="21956">0</cx:pt>
          <cx:pt idx="21957">0</cx:pt>
          <cx:pt idx="21958">6833.6700000000001</cx:pt>
          <cx:pt idx="21959">0</cx:pt>
          <cx:pt idx="21960">0</cx:pt>
          <cx:pt idx="21961">0</cx:pt>
          <cx:pt idx="21962">0</cx:pt>
          <cx:pt idx="21963">1212.6199999999999</cx:pt>
          <cx:pt idx="21964">0</cx:pt>
          <cx:pt idx="21965">0</cx:pt>
          <cx:pt idx="21966">0</cx:pt>
          <cx:pt idx="21967">0</cx:pt>
          <cx:pt idx="21968">0</cx:pt>
          <cx:pt idx="21969">0</cx:pt>
          <cx:pt idx="21970">0</cx:pt>
          <cx:pt idx="21971">0</cx:pt>
          <cx:pt idx="21972">0</cx:pt>
          <cx:pt idx="21973">530.95000000000005</cx:pt>
          <cx:pt idx="21974">0</cx:pt>
          <cx:pt idx="21975">0</cx:pt>
          <cx:pt idx="21976">0</cx:pt>
          <cx:pt idx="21977">0</cx:pt>
          <cx:pt idx="21978">0</cx:pt>
          <cx:pt idx="21979">0</cx:pt>
          <cx:pt idx="21980">0</cx:pt>
          <cx:pt idx="21981">0</cx:pt>
          <cx:pt idx="21982">0</cx:pt>
          <cx:pt idx="21983">0</cx:pt>
          <cx:pt idx="21984">0</cx:pt>
          <cx:pt idx="21985">0</cx:pt>
          <cx:pt idx="21986">0</cx:pt>
          <cx:pt idx="21987">0</cx:pt>
          <cx:pt idx="21988">0</cx:pt>
          <cx:pt idx="21989">0</cx:pt>
          <cx:pt idx="21990">0</cx:pt>
          <cx:pt idx="21991">0</cx:pt>
          <cx:pt idx="21992">0</cx:pt>
          <cx:pt idx="21993">0</cx:pt>
          <cx:pt idx="21994">0</cx:pt>
          <cx:pt idx="21995">0</cx:pt>
          <cx:pt idx="21996">0</cx:pt>
          <cx:pt idx="21997">0</cx:pt>
          <cx:pt idx="21998">0</cx:pt>
          <cx:pt idx="21999">3140.77</cx:pt>
          <cx:pt idx="22000">0</cx:pt>
          <cx:pt idx="22001">0</cx:pt>
          <cx:pt idx="22002">0</cx:pt>
          <cx:pt idx="22003">25</cx:pt>
          <cx:pt idx="22004">0</cx:pt>
          <cx:pt idx="22005">0</cx:pt>
          <cx:pt idx="22006">0</cx:pt>
          <cx:pt idx="22007">0</cx:pt>
          <cx:pt idx="22008">0</cx:pt>
          <cx:pt idx="22009">0</cx:pt>
          <cx:pt idx="22010">0</cx:pt>
          <cx:pt idx="22011">0</cx:pt>
          <cx:pt idx="22012">0</cx:pt>
          <cx:pt idx="22013">0</cx:pt>
          <cx:pt idx="22014">577.22000000000003</cx:pt>
          <cx:pt idx="22015">0</cx:pt>
          <cx:pt idx="22016">0</cx:pt>
          <cx:pt idx="22017">0</cx:pt>
          <cx:pt idx="22018">0</cx:pt>
          <cx:pt idx="22019">11187.17</cx:pt>
          <cx:pt idx="22020">0</cx:pt>
          <cx:pt idx="22021">0</cx:pt>
          <cx:pt idx="22022">0</cx:pt>
          <cx:pt idx="22023">0</cx:pt>
          <cx:pt idx="22024">0</cx:pt>
          <cx:pt idx="22025">0</cx:pt>
          <cx:pt idx="22026">0</cx:pt>
          <cx:pt idx="22027">0</cx:pt>
          <cx:pt idx="22028">0</cx:pt>
          <cx:pt idx="22029">0</cx:pt>
          <cx:pt idx="22030">0</cx:pt>
          <cx:pt idx="22031">0</cx:pt>
          <cx:pt idx="22032">0</cx:pt>
          <cx:pt idx="22033">0</cx:pt>
          <cx:pt idx="22034">0</cx:pt>
          <cx:pt idx="22035">0</cx:pt>
          <cx:pt idx="22036">4317.4300000000003</cx:pt>
          <cx:pt idx="22037">0</cx:pt>
          <cx:pt idx="22038">0</cx:pt>
          <cx:pt idx="22039">0</cx:pt>
          <cx:pt idx="22040">0</cx:pt>
          <cx:pt idx="22041">0</cx:pt>
          <cx:pt idx="22042">0</cx:pt>
          <cx:pt idx="22043">0</cx:pt>
          <cx:pt idx="22044">0</cx:pt>
          <cx:pt idx="22045">0</cx:pt>
          <cx:pt idx="22046">0</cx:pt>
          <cx:pt idx="22047">0</cx:pt>
          <cx:pt idx="22048">0</cx:pt>
          <cx:pt idx="22049">0</cx:pt>
          <cx:pt idx="22050">0</cx:pt>
          <cx:pt idx="22051">0</cx:pt>
          <cx:pt idx="22052">0</cx:pt>
          <cx:pt idx="22053">0</cx:pt>
          <cx:pt idx="22054">0</cx:pt>
          <cx:pt idx="22055">0</cx:pt>
          <cx:pt idx="22056">0</cx:pt>
          <cx:pt idx="22057">0</cx:pt>
          <cx:pt idx="22058">0</cx:pt>
          <cx:pt idx="22059">0</cx:pt>
          <cx:pt idx="22060">0</cx:pt>
          <cx:pt idx="22061">0</cx:pt>
          <cx:pt idx="22062">0</cx:pt>
          <cx:pt idx="22063">0</cx:pt>
          <cx:pt idx="22064">0</cx:pt>
          <cx:pt idx="22065">0</cx:pt>
          <cx:pt idx="22066">0</cx:pt>
          <cx:pt idx="22067">0</cx:pt>
          <cx:pt idx="22068">0</cx:pt>
          <cx:pt idx="22069">0</cx:pt>
          <cx:pt idx="22070">0</cx:pt>
          <cx:pt idx="22071">0</cx:pt>
          <cx:pt idx="22072">0</cx:pt>
          <cx:pt idx="22073">0</cx:pt>
          <cx:pt idx="22074">0</cx:pt>
          <cx:pt idx="22075">0</cx:pt>
          <cx:pt idx="22076">0</cx:pt>
          <cx:pt idx="22077">0</cx:pt>
          <cx:pt idx="22078">0</cx:pt>
          <cx:pt idx="22079">0</cx:pt>
          <cx:pt idx="22080">0</cx:pt>
          <cx:pt idx="22081">0</cx:pt>
          <cx:pt idx="22082">0</cx:pt>
          <cx:pt idx="22083">140</cx:pt>
          <cx:pt idx="22084">9788.9899999999998</cx:pt>
          <cx:pt idx="22085">0</cx:pt>
          <cx:pt idx="22086">966.52999999999997</cx:pt>
          <cx:pt idx="22087">0</cx:pt>
          <cx:pt idx="22088">580.71000000000004</cx:pt>
          <cx:pt idx="22089">0</cx:pt>
          <cx:pt idx="22090">419.56999999999999</cx:pt>
          <cx:pt idx="22091">0</cx:pt>
          <cx:pt idx="22092">0</cx:pt>
          <cx:pt idx="22093">0</cx:pt>
          <cx:pt idx="22094">0</cx:pt>
          <cx:pt idx="22095">0</cx:pt>
          <cx:pt idx="22096">0</cx:pt>
          <cx:pt idx="22097">0</cx:pt>
          <cx:pt idx="22098">0</cx:pt>
          <cx:pt idx="22099">2332.4000000000001</cx:pt>
          <cx:pt idx="22100">0</cx:pt>
          <cx:pt idx="22101">0</cx:pt>
          <cx:pt idx="22102">500</cx:pt>
          <cx:pt idx="22103">0</cx:pt>
          <cx:pt idx="22104">0</cx:pt>
          <cx:pt idx="22105">0</cx:pt>
          <cx:pt idx="22106">0</cx:pt>
          <cx:pt idx="22107">0</cx:pt>
          <cx:pt idx="22108">0</cx:pt>
          <cx:pt idx="22109">1000</cx:pt>
          <cx:pt idx="22110">0</cx:pt>
          <cx:pt idx="22111">1.13686837721616e-13</cx:pt>
          <cx:pt idx="22112">558.72000000000003</cx:pt>
          <cx:pt idx="22113">0</cx:pt>
          <cx:pt idx="22114">0</cx:pt>
          <cx:pt idx="22115">279.60000000000002</cx:pt>
          <cx:pt idx="22116">527.33000000000004</cx:pt>
          <cx:pt idx="22117">0</cx:pt>
          <cx:pt idx="22118">0</cx:pt>
          <cx:pt idx="22119">0</cx:pt>
          <cx:pt idx="22120">0</cx:pt>
          <cx:pt idx="22121">0</cx:pt>
          <cx:pt idx="22122">100</cx:pt>
          <cx:pt idx="22123">0</cx:pt>
          <cx:pt idx="22124">0</cx:pt>
          <cx:pt idx="22125">100</cx:pt>
          <cx:pt idx="22126">0</cx:pt>
          <cx:pt idx="22127">0</cx:pt>
          <cx:pt idx="22128">0</cx:pt>
          <cx:pt idx="22129">0</cx:pt>
          <cx:pt idx="22130">0</cx:pt>
          <cx:pt idx="22131">0</cx:pt>
          <cx:pt idx="22132">0</cx:pt>
          <cx:pt idx="22133">0</cx:pt>
          <cx:pt idx="22134">0</cx:pt>
          <cx:pt idx="22135">0</cx:pt>
          <cx:pt idx="22136">3320.3000000000002</cx:pt>
          <cx:pt idx="22137">0</cx:pt>
          <cx:pt idx="22138">0</cx:pt>
          <cx:pt idx="22139">505.49000000000001</cx:pt>
          <cx:pt idx="22140">0</cx:pt>
          <cx:pt idx="22141">0</cx:pt>
          <cx:pt idx="22142">0</cx:pt>
          <cx:pt idx="22143">0</cx:pt>
          <cx:pt idx="22144">0</cx:pt>
          <cx:pt idx="22145">0</cx:pt>
          <cx:pt idx="22146">0</cx:pt>
          <cx:pt idx="22147">0</cx:pt>
          <cx:pt idx="22148">0</cx:pt>
          <cx:pt idx="22149">0</cx:pt>
          <cx:pt idx="22150">0</cx:pt>
          <cx:pt idx="22151">0</cx:pt>
          <cx:pt idx="22152">0</cx:pt>
          <cx:pt idx="22153">0</cx:pt>
          <cx:pt idx="22154">0</cx:pt>
          <cx:pt idx="22155">0</cx:pt>
          <cx:pt idx="22156">111.44</cx:pt>
          <cx:pt idx="22157">0</cx:pt>
          <cx:pt idx="22158">0</cx:pt>
          <cx:pt idx="22159">0</cx:pt>
          <cx:pt idx="22160">0</cx:pt>
          <cx:pt idx="22161">0</cx:pt>
          <cx:pt idx="22162">6093.75</cx:pt>
          <cx:pt idx="22163">0</cx:pt>
          <cx:pt idx="22164">0</cx:pt>
          <cx:pt idx="22165">0</cx:pt>
          <cx:pt idx="22166">0</cx:pt>
          <cx:pt idx="22167">0</cx:pt>
        </cx:lvl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4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alibri"/>
          </a:endParaRPr>
        </a:p>
      </cx:txPr>
    </cx:title>
    <cx:plotArea>
      <cx:plotAreaRegion>
        <cx:series layoutId="clusteredColumn" uniqueId="{E70AA504-DC5D-49E7-8710-FFF02CBB3899}">
          <cx:tx>
            <cx:txData>
              <cx:f>'[New_trial(AutoRecovered).xlsx]Edit 2'!$E$1</cx:f>
              <cx:v>Recovery</cx:v>
            </cx:txData>
          </cx:tx>
          <cx:dataLabels>
            <cx:visibility seriesName="0" categoryName="0" value="1"/>
          </cx:dataLabels>
          <cx:dataId val="0"/>
          <cx:layoutPr>
            <cx:binning intervalClosed="r" underflow="0" overflow="2000">
              <cx:binSize val="500"/>
            </cx:binning>
          </cx:layoutPr>
        </cx:series>
      </cx:plotAreaRegion>
      <cx:axis id="0">
        <cx:catScaling gapWidth="0.0199999996"/>
        <cx:title>
          <cx:tx>
            <cx:txData>
              <cx:v>Recovery($)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4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/>
                </a:rPr>
                <a:t>Recovery($)</a:t>
              </a:r>
            </a:p>
          </cx:txPr>
        </cx:title>
        <cx:tickLabels/>
      </cx:axis>
      <cx:axis id="1">
        <cx:valScaling/>
        <cx:title>
          <cx:tx>
            <cx:txData>
              <cx:v>Number of Members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4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/>
                </a:rPr>
                <a:t>Number of Members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ACAF7-A4EF-4E7F-9E96-C95259E68A1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93CB7-1307-460C-A284-01409CBF03B7}">
      <dgm:prSet phldrT="[Text]" phldr="0"/>
      <dgm:spPr/>
      <dgm:t>
        <a:bodyPr/>
        <a:lstStyle/>
        <a:p>
          <a:pPr rtl="0"/>
          <a:r>
            <a:rPr lang="en-US">
              <a:latin typeface="Arial"/>
            </a:rPr>
            <a:t>Business understanding</a:t>
          </a:r>
          <a:endParaRPr lang="en-US"/>
        </a:p>
      </dgm:t>
    </dgm:pt>
    <dgm:pt modelId="{FDF0EA69-D4BA-4AA5-A1B8-355026E0B0AD}" type="parTrans" cxnId="{2939A4EA-8119-435F-9B2D-719222E50583}">
      <dgm:prSet/>
      <dgm:spPr/>
      <dgm:t>
        <a:bodyPr/>
        <a:lstStyle/>
        <a:p>
          <a:endParaRPr lang="en-US"/>
        </a:p>
      </dgm:t>
    </dgm:pt>
    <dgm:pt modelId="{A3573208-0481-425D-A789-5A2DF36575FE}" type="sibTrans" cxnId="{2939A4EA-8119-435F-9B2D-719222E50583}">
      <dgm:prSet/>
      <dgm:spPr/>
      <dgm:t>
        <a:bodyPr/>
        <a:lstStyle/>
        <a:p>
          <a:endParaRPr lang="en-US"/>
        </a:p>
      </dgm:t>
    </dgm:pt>
    <dgm:pt modelId="{34CDEF4B-FB09-41BB-8CF2-97960A24C417}">
      <dgm:prSet phldrT="[Text]" phldr="0"/>
      <dgm:spPr/>
      <dgm:t>
        <a:bodyPr/>
        <a:lstStyle/>
        <a:p>
          <a:pPr rtl="0"/>
          <a:r>
            <a:rPr lang="en-US">
              <a:latin typeface="Arial"/>
            </a:rPr>
            <a:t>Data understanding</a:t>
          </a:r>
          <a:endParaRPr lang="en-US"/>
        </a:p>
      </dgm:t>
    </dgm:pt>
    <dgm:pt modelId="{80FCF46F-CBD7-40DF-9E75-6548639BEE6E}" type="parTrans" cxnId="{59B07A87-2411-4E4F-8A9E-34976A800C11}">
      <dgm:prSet/>
      <dgm:spPr/>
      <dgm:t>
        <a:bodyPr/>
        <a:lstStyle/>
        <a:p>
          <a:endParaRPr lang="en-US"/>
        </a:p>
      </dgm:t>
    </dgm:pt>
    <dgm:pt modelId="{54B01333-2A4E-4518-BD96-FC4A3F78CC85}" type="sibTrans" cxnId="{59B07A87-2411-4E4F-8A9E-34976A800C11}">
      <dgm:prSet/>
      <dgm:spPr/>
      <dgm:t>
        <a:bodyPr/>
        <a:lstStyle/>
        <a:p>
          <a:endParaRPr lang="en-US"/>
        </a:p>
      </dgm:t>
    </dgm:pt>
    <dgm:pt modelId="{CF6C9FBA-FD95-42E5-B742-8120B869E520}">
      <dgm:prSet phldrT="[Text]" phldr="0"/>
      <dgm:spPr/>
      <dgm:t>
        <a:bodyPr/>
        <a:lstStyle/>
        <a:p>
          <a:pPr rtl="0"/>
          <a:r>
            <a:rPr lang="en-US">
              <a:latin typeface="Arial"/>
            </a:rPr>
            <a:t>Data preparation</a:t>
          </a:r>
          <a:endParaRPr lang="en-US"/>
        </a:p>
      </dgm:t>
    </dgm:pt>
    <dgm:pt modelId="{01FDF9A0-9271-4CFB-A37D-ED49B357B4EC}" type="parTrans" cxnId="{8744E928-90D3-469C-8399-D678550EF4DC}">
      <dgm:prSet/>
      <dgm:spPr/>
      <dgm:t>
        <a:bodyPr/>
        <a:lstStyle/>
        <a:p>
          <a:endParaRPr lang="en-US"/>
        </a:p>
      </dgm:t>
    </dgm:pt>
    <dgm:pt modelId="{F3B17153-4BF3-4EC3-B31F-EC57300A632C}" type="sibTrans" cxnId="{8744E928-90D3-469C-8399-D678550EF4DC}">
      <dgm:prSet/>
      <dgm:spPr/>
      <dgm:t>
        <a:bodyPr/>
        <a:lstStyle/>
        <a:p>
          <a:endParaRPr lang="en-US"/>
        </a:p>
      </dgm:t>
    </dgm:pt>
    <dgm:pt modelId="{08AD359B-0613-4879-9F96-49EAC7DC9FAE}">
      <dgm:prSet phldrT="[Text]" phldr="0"/>
      <dgm:spPr/>
      <dgm:t>
        <a:bodyPr/>
        <a:lstStyle/>
        <a:p>
          <a:r>
            <a:rPr lang="en-US">
              <a:latin typeface="Arial"/>
            </a:rPr>
            <a:t>Modelling</a:t>
          </a:r>
          <a:endParaRPr lang="en-US"/>
        </a:p>
      </dgm:t>
    </dgm:pt>
    <dgm:pt modelId="{D76ADD00-987C-44DF-8676-6B1B3FE5B901}" type="parTrans" cxnId="{046EB45C-09CE-4156-BE64-D39808D50D42}">
      <dgm:prSet/>
      <dgm:spPr/>
      <dgm:t>
        <a:bodyPr/>
        <a:lstStyle/>
        <a:p>
          <a:endParaRPr lang="en-US"/>
        </a:p>
      </dgm:t>
    </dgm:pt>
    <dgm:pt modelId="{2AED7DCF-3C22-4302-9CD2-E05E28FD5802}" type="sibTrans" cxnId="{046EB45C-09CE-4156-BE64-D39808D50D42}">
      <dgm:prSet/>
      <dgm:spPr/>
      <dgm:t>
        <a:bodyPr/>
        <a:lstStyle/>
        <a:p>
          <a:endParaRPr lang="en-US"/>
        </a:p>
      </dgm:t>
    </dgm:pt>
    <dgm:pt modelId="{2083CD12-6A23-4A8D-AEAE-5AB90C2E3945}">
      <dgm:prSet phldrT="[Text]" phldr="0"/>
      <dgm:spPr/>
      <dgm:t>
        <a:bodyPr/>
        <a:lstStyle/>
        <a:p>
          <a:r>
            <a:rPr lang="en-US">
              <a:latin typeface="Arial"/>
            </a:rPr>
            <a:t>Evaluation</a:t>
          </a:r>
          <a:endParaRPr lang="en-US"/>
        </a:p>
      </dgm:t>
    </dgm:pt>
    <dgm:pt modelId="{405C4E94-FC39-4292-91C0-6A13CC29B97B}" type="parTrans" cxnId="{092528CF-7C92-4AA8-AE60-9CDA28090B7D}">
      <dgm:prSet/>
      <dgm:spPr/>
      <dgm:t>
        <a:bodyPr/>
        <a:lstStyle/>
        <a:p>
          <a:endParaRPr lang="en-US"/>
        </a:p>
      </dgm:t>
    </dgm:pt>
    <dgm:pt modelId="{4570443A-CB79-4F2B-8D14-7639F394133E}" type="sibTrans" cxnId="{092528CF-7C92-4AA8-AE60-9CDA28090B7D}">
      <dgm:prSet/>
      <dgm:spPr/>
      <dgm:t>
        <a:bodyPr/>
        <a:lstStyle/>
        <a:p>
          <a:endParaRPr lang="en-US"/>
        </a:p>
      </dgm:t>
    </dgm:pt>
    <dgm:pt modelId="{946703CD-8092-45FB-B59F-DA9F1F43A35A}" type="pres">
      <dgm:prSet presAssocID="{A05ACAF7-A4EF-4E7F-9E96-C95259E68A14}" presName="cycle" presStyleCnt="0">
        <dgm:presLayoutVars>
          <dgm:dir/>
          <dgm:resizeHandles val="exact"/>
        </dgm:presLayoutVars>
      </dgm:prSet>
      <dgm:spPr/>
    </dgm:pt>
    <dgm:pt modelId="{1493FE14-E3AC-44AB-B657-DD8812D0325D}" type="pres">
      <dgm:prSet presAssocID="{2D493CB7-1307-460C-A284-01409CBF03B7}" presName="node" presStyleLbl="node1" presStyleIdx="0" presStyleCnt="5">
        <dgm:presLayoutVars>
          <dgm:bulletEnabled val="1"/>
        </dgm:presLayoutVars>
      </dgm:prSet>
      <dgm:spPr/>
    </dgm:pt>
    <dgm:pt modelId="{791059EF-40B2-413D-B1EA-BBC1FE895EF5}" type="pres">
      <dgm:prSet presAssocID="{2D493CB7-1307-460C-A284-01409CBF03B7}" presName="spNode" presStyleCnt="0"/>
      <dgm:spPr/>
    </dgm:pt>
    <dgm:pt modelId="{9AFB3B17-8EEA-4A4E-BAFE-38835315493C}" type="pres">
      <dgm:prSet presAssocID="{A3573208-0481-425D-A789-5A2DF36575FE}" presName="sibTrans" presStyleLbl="sibTrans1D1" presStyleIdx="0" presStyleCnt="5"/>
      <dgm:spPr/>
    </dgm:pt>
    <dgm:pt modelId="{DB115A5C-052A-48B7-8E3E-84175935087A}" type="pres">
      <dgm:prSet presAssocID="{34CDEF4B-FB09-41BB-8CF2-97960A24C417}" presName="node" presStyleLbl="node1" presStyleIdx="1" presStyleCnt="5">
        <dgm:presLayoutVars>
          <dgm:bulletEnabled val="1"/>
        </dgm:presLayoutVars>
      </dgm:prSet>
      <dgm:spPr/>
    </dgm:pt>
    <dgm:pt modelId="{A4C9CCD1-778F-4F5B-9D4E-E829B7727829}" type="pres">
      <dgm:prSet presAssocID="{34CDEF4B-FB09-41BB-8CF2-97960A24C417}" presName="spNode" presStyleCnt="0"/>
      <dgm:spPr/>
    </dgm:pt>
    <dgm:pt modelId="{20250BC7-9692-4D93-8819-FFAC69FCFF4A}" type="pres">
      <dgm:prSet presAssocID="{54B01333-2A4E-4518-BD96-FC4A3F78CC85}" presName="sibTrans" presStyleLbl="sibTrans1D1" presStyleIdx="1" presStyleCnt="5"/>
      <dgm:spPr/>
    </dgm:pt>
    <dgm:pt modelId="{239F8EC9-BE0D-4BC7-9E93-3F074F8FBC90}" type="pres">
      <dgm:prSet presAssocID="{CF6C9FBA-FD95-42E5-B742-8120B869E520}" presName="node" presStyleLbl="node1" presStyleIdx="2" presStyleCnt="5">
        <dgm:presLayoutVars>
          <dgm:bulletEnabled val="1"/>
        </dgm:presLayoutVars>
      </dgm:prSet>
      <dgm:spPr/>
    </dgm:pt>
    <dgm:pt modelId="{BECE0BE3-C090-4FD8-A91F-59F2C85DF178}" type="pres">
      <dgm:prSet presAssocID="{CF6C9FBA-FD95-42E5-B742-8120B869E520}" presName="spNode" presStyleCnt="0"/>
      <dgm:spPr/>
    </dgm:pt>
    <dgm:pt modelId="{D9CA5D38-337F-43F4-A320-821BA7F09AE8}" type="pres">
      <dgm:prSet presAssocID="{F3B17153-4BF3-4EC3-B31F-EC57300A632C}" presName="sibTrans" presStyleLbl="sibTrans1D1" presStyleIdx="2" presStyleCnt="5"/>
      <dgm:spPr/>
    </dgm:pt>
    <dgm:pt modelId="{47E15599-F899-4184-8FF8-2ED1FD01A498}" type="pres">
      <dgm:prSet presAssocID="{08AD359B-0613-4879-9F96-49EAC7DC9FAE}" presName="node" presStyleLbl="node1" presStyleIdx="3" presStyleCnt="5">
        <dgm:presLayoutVars>
          <dgm:bulletEnabled val="1"/>
        </dgm:presLayoutVars>
      </dgm:prSet>
      <dgm:spPr/>
    </dgm:pt>
    <dgm:pt modelId="{09ABC6F2-5D73-437C-9EDE-1135E064CFFE}" type="pres">
      <dgm:prSet presAssocID="{08AD359B-0613-4879-9F96-49EAC7DC9FAE}" presName="spNode" presStyleCnt="0"/>
      <dgm:spPr/>
    </dgm:pt>
    <dgm:pt modelId="{F478CA3D-D7F4-483B-81FE-400D4AC57BB2}" type="pres">
      <dgm:prSet presAssocID="{2AED7DCF-3C22-4302-9CD2-E05E28FD5802}" presName="sibTrans" presStyleLbl="sibTrans1D1" presStyleIdx="3" presStyleCnt="5"/>
      <dgm:spPr/>
    </dgm:pt>
    <dgm:pt modelId="{837B2F14-2AA9-4651-B1A7-881943CAB172}" type="pres">
      <dgm:prSet presAssocID="{2083CD12-6A23-4A8D-AEAE-5AB90C2E3945}" presName="node" presStyleLbl="node1" presStyleIdx="4" presStyleCnt="5">
        <dgm:presLayoutVars>
          <dgm:bulletEnabled val="1"/>
        </dgm:presLayoutVars>
      </dgm:prSet>
      <dgm:spPr/>
    </dgm:pt>
    <dgm:pt modelId="{DDBA2F95-4F88-4EEA-855A-BD2128934734}" type="pres">
      <dgm:prSet presAssocID="{2083CD12-6A23-4A8D-AEAE-5AB90C2E3945}" presName="spNode" presStyleCnt="0"/>
      <dgm:spPr/>
    </dgm:pt>
    <dgm:pt modelId="{1DAFFFCD-CE79-4FED-AA07-F413B88DA2A5}" type="pres">
      <dgm:prSet presAssocID="{4570443A-CB79-4F2B-8D14-7639F394133E}" presName="sibTrans" presStyleLbl="sibTrans1D1" presStyleIdx="4" presStyleCnt="5"/>
      <dgm:spPr/>
    </dgm:pt>
  </dgm:ptLst>
  <dgm:cxnLst>
    <dgm:cxn modelId="{5050B100-79F7-471C-B3BB-236CE4A66146}" type="presOf" srcId="{2AED7DCF-3C22-4302-9CD2-E05E28FD5802}" destId="{F478CA3D-D7F4-483B-81FE-400D4AC57BB2}" srcOrd="0" destOrd="0" presId="urn:microsoft.com/office/officeart/2005/8/layout/cycle5"/>
    <dgm:cxn modelId="{EAFCE50E-680A-48A5-946A-43550F264EA5}" type="presOf" srcId="{08AD359B-0613-4879-9F96-49EAC7DC9FAE}" destId="{47E15599-F899-4184-8FF8-2ED1FD01A498}" srcOrd="0" destOrd="0" presId="urn:microsoft.com/office/officeart/2005/8/layout/cycle5"/>
    <dgm:cxn modelId="{EEBEEA10-4137-4018-B6EC-800838EFC432}" type="presOf" srcId="{4570443A-CB79-4F2B-8D14-7639F394133E}" destId="{1DAFFFCD-CE79-4FED-AA07-F413B88DA2A5}" srcOrd="0" destOrd="0" presId="urn:microsoft.com/office/officeart/2005/8/layout/cycle5"/>
    <dgm:cxn modelId="{4485B114-4D40-4488-BB2B-3FF8A76ADC28}" type="presOf" srcId="{A3573208-0481-425D-A789-5A2DF36575FE}" destId="{9AFB3B17-8EEA-4A4E-BAFE-38835315493C}" srcOrd="0" destOrd="0" presId="urn:microsoft.com/office/officeart/2005/8/layout/cycle5"/>
    <dgm:cxn modelId="{6D43E020-C563-44B2-B295-B16C828480C3}" type="presOf" srcId="{CF6C9FBA-FD95-42E5-B742-8120B869E520}" destId="{239F8EC9-BE0D-4BC7-9E93-3F074F8FBC90}" srcOrd="0" destOrd="0" presId="urn:microsoft.com/office/officeart/2005/8/layout/cycle5"/>
    <dgm:cxn modelId="{8744E928-90D3-469C-8399-D678550EF4DC}" srcId="{A05ACAF7-A4EF-4E7F-9E96-C95259E68A14}" destId="{CF6C9FBA-FD95-42E5-B742-8120B869E520}" srcOrd="2" destOrd="0" parTransId="{01FDF9A0-9271-4CFB-A37D-ED49B357B4EC}" sibTransId="{F3B17153-4BF3-4EC3-B31F-EC57300A632C}"/>
    <dgm:cxn modelId="{046EB45C-09CE-4156-BE64-D39808D50D42}" srcId="{A05ACAF7-A4EF-4E7F-9E96-C95259E68A14}" destId="{08AD359B-0613-4879-9F96-49EAC7DC9FAE}" srcOrd="3" destOrd="0" parTransId="{D76ADD00-987C-44DF-8676-6B1B3FE5B901}" sibTransId="{2AED7DCF-3C22-4302-9CD2-E05E28FD5802}"/>
    <dgm:cxn modelId="{3CA4F463-2005-4CD6-A210-3FE5725C697B}" type="presOf" srcId="{34CDEF4B-FB09-41BB-8CF2-97960A24C417}" destId="{DB115A5C-052A-48B7-8E3E-84175935087A}" srcOrd="0" destOrd="0" presId="urn:microsoft.com/office/officeart/2005/8/layout/cycle5"/>
    <dgm:cxn modelId="{D2BF3655-34D2-4D05-8845-2AA887F43E4F}" type="presOf" srcId="{54B01333-2A4E-4518-BD96-FC4A3F78CC85}" destId="{20250BC7-9692-4D93-8819-FFAC69FCFF4A}" srcOrd="0" destOrd="0" presId="urn:microsoft.com/office/officeart/2005/8/layout/cycle5"/>
    <dgm:cxn modelId="{A92B7E80-8144-4100-BC14-324A84F2C656}" type="presOf" srcId="{2083CD12-6A23-4A8D-AEAE-5AB90C2E3945}" destId="{837B2F14-2AA9-4651-B1A7-881943CAB172}" srcOrd="0" destOrd="0" presId="urn:microsoft.com/office/officeart/2005/8/layout/cycle5"/>
    <dgm:cxn modelId="{C94B1484-55BD-4179-86CF-DD48C3F8ADCB}" type="presOf" srcId="{A05ACAF7-A4EF-4E7F-9E96-C95259E68A14}" destId="{946703CD-8092-45FB-B59F-DA9F1F43A35A}" srcOrd="0" destOrd="0" presId="urn:microsoft.com/office/officeart/2005/8/layout/cycle5"/>
    <dgm:cxn modelId="{59B07A87-2411-4E4F-8A9E-34976A800C11}" srcId="{A05ACAF7-A4EF-4E7F-9E96-C95259E68A14}" destId="{34CDEF4B-FB09-41BB-8CF2-97960A24C417}" srcOrd="1" destOrd="0" parTransId="{80FCF46F-CBD7-40DF-9E75-6548639BEE6E}" sibTransId="{54B01333-2A4E-4518-BD96-FC4A3F78CC85}"/>
    <dgm:cxn modelId="{7E55B7BB-A1B2-4C12-8B49-296C9653D629}" type="presOf" srcId="{F3B17153-4BF3-4EC3-B31F-EC57300A632C}" destId="{D9CA5D38-337F-43F4-A320-821BA7F09AE8}" srcOrd="0" destOrd="0" presId="urn:microsoft.com/office/officeart/2005/8/layout/cycle5"/>
    <dgm:cxn modelId="{092528CF-7C92-4AA8-AE60-9CDA28090B7D}" srcId="{A05ACAF7-A4EF-4E7F-9E96-C95259E68A14}" destId="{2083CD12-6A23-4A8D-AEAE-5AB90C2E3945}" srcOrd="4" destOrd="0" parTransId="{405C4E94-FC39-4292-91C0-6A13CC29B97B}" sibTransId="{4570443A-CB79-4F2B-8D14-7639F394133E}"/>
    <dgm:cxn modelId="{9BC351EA-4E0D-4502-A9FA-08821D91BB6C}" type="presOf" srcId="{2D493CB7-1307-460C-A284-01409CBF03B7}" destId="{1493FE14-E3AC-44AB-B657-DD8812D0325D}" srcOrd="0" destOrd="0" presId="urn:microsoft.com/office/officeart/2005/8/layout/cycle5"/>
    <dgm:cxn modelId="{2939A4EA-8119-435F-9B2D-719222E50583}" srcId="{A05ACAF7-A4EF-4E7F-9E96-C95259E68A14}" destId="{2D493CB7-1307-460C-A284-01409CBF03B7}" srcOrd="0" destOrd="0" parTransId="{FDF0EA69-D4BA-4AA5-A1B8-355026E0B0AD}" sibTransId="{A3573208-0481-425D-A789-5A2DF36575FE}"/>
    <dgm:cxn modelId="{F31242B6-50C7-4710-B8AE-7FFD05778748}" type="presParOf" srcId="{946703CD-8092-45FB-B59F-DA9F1F43A35A}" destId="{1493FE14-E3AC-44AB-B657-DD8812D0325D}" srcOrd="0" destOrd="0" presId="urn:microsoft.com/office/officeart/2005/8/layout/cycle5"/>
    <dgm:cxn modelId="{E77FEF7B-1C86-479A-83A2-32252B858EA4}" type="presParOf" srcId="{946703CD-8092-45FB-B59F-DA9F1F43A35A}" destId="{791059EF-40B2-413D-B1EA-BBC1FE895EF5}" srcOrd="1" destOrd="0" presId="urn:microsoft.com/office/officeart/2005/8/layout/cycle5"/>
    <dgm:cxn modelId="{1A2683C4-D6B6-44F6-B0BF-2D2B8119B9C9}" type="presParOf" srcId="{946703CD-8092-45FB-B59F-DA9F1F43A35A}" destId="{9AFB3B17-8EEA-4A4E-BAFE-38835315493C}" srcOrd="2" destOrd="0" presId="urn:microsoft.com/office/officeart/2005/8/layout/cycle5"/>
    <dgm:cxn modelId="{1A513405-9EDE-4A7F-A017-E88D4B738108}" type="presParOf" srcId="{946703CD-8092-45FB-B59F-DA9F1F43A35A}" destId="{DB115A5C-052A-48B7-8E3E-84175935087A}" srcOrd="3" destOrd="0" presId="urn:microsoft.com/office/officeart/2005/8/layout/cycle5"/>
    <dgm:cxn modelId="{266C3752-4769-4CDF-BBD9-419F86726981}" type="presParOf" srcId="{946703CD-8092-45FB-B59F-DA9F1F43A35A}" destId="{A4C9CCD1-778F-4F5B-9D4E-E829B7727829}" srcOrd="4" destOrd="0" presId="urn:microsoft.com/office/officeart/2005/8/layout/cycle5"/>
    <dgm:cxn modelId="{A44329F3-CD54-409C-B7D4-22FE6AD98C9E}" type="presParOf" srcId="{946703CD-8092-45FB-B59F-DA9F1F43A35A}" destId="{20250BC7-9692-4D93-8819-FFAC69FCFF4A}" srcOrd="5" destOrd="0" presId="urn:microsoft.com/office/officeart/2005/8/layout/cycle5"/>
    <dgm:cxn modelId="{0E4E02A0-AE34-4C64-93B4-78365752CFFD}" type="presParOf" srcId="{946703CD-8092-45FB-B59F-DA9F1F43A35A}" destId="{239F8EC9-BE0D-4BC7-9E93-3F074F8FBC90}" srcOrd="6" destOrd="0" presId="urn:microsoft.com/office/officeart/2005/8/layout/cycle5"/>
    <dgm:cxn modelId="{7654ABF3-A595-44E3-90A4-2474B0020D7F}" type="presParOf" srcId="{946703CD-8092-45FB-B59F-DA9F1F43A35A}" destId="{BECE0BE3-C090-4FD8-A91F-59F2C85DF178}" srcOrd="7" destOrd="0" presId="urn:microsoft.com/office/officeart/2005/8/layout/cycle5"/>
    <dgm:cxn modelId="{0614E96F-D9FC-4873-B9BD-AB75D1BDFC44}" type="presParOf" srcId="{946703CD-8092-45FB-B59F-DA9F1F43A35A}" destId="{D9CA5D38-337F-43F4-A320-821BA7F09AE8}" srcOrd="8" destOrd="0" presId="urn:microsoft.com/office/officeart/2005/8/layout/cycle5"/>
    <dgm:cxn modelId="{C4616BC7-7C9D-49DE-A865-EE84CD47BE8B}" type="presParOf" srcId="{946703CD-8092-45FB-B59F-DA9F1F43A35A}" destId="{47E15599-F899-4184-8FF8-2ED1FD01A498}" srcOrd="9" destOrd="0" presId="urn:microsoft.com/office/officeart/2005/8/layout/cycle5"/>
    <dgm:cxn modelId="{09C295E6-593F-4506-8E6E-6741C044C867}" type="presParOf" srcId="{946703CD-8092-45FB-B59F-DA9F1F43A35A}" destId="{09ABC6F2-5D73-437C-9EDE-1135E064CFFE}" srcOrd="10" destOrd="0" presId="urn:microsoft.com/office/officeart/2005/8/layout/cycle5"/>
    <dgm:cxn modelId="{F81CDC5C-34D9-4CAE-80F3-38BDAB96F384}" type="presParOf" srcId="{946703CD-8092-45FB-B59F-DA9F1F43A35A}" destId="{F478CA3D-D7F4-483B-81FE-400D4AC57BB2}" srcOrd="11" destOrd="0" presId="urn:microsoft.com/office/officeart/2005/8/layout/cycle5"/>
    <dgm:cxn modelId="{219CEB92-5EE2-44D5-A857-4624F280AC47}" type="presParOf" srcId="{946703CD-8092-45FB-B59F-DA9F1F43A35A}" destId="{837B2F14-2AA9-4651-B1A7-881943CAB172}" srcOrd="12" destOrd="0" presId="urn:microsoft.com/office/officeart/2005/8/layout/cycle5"/>
    <dgm:cxn modelId="{3189E60E-7523-42D9-9666-A8F5CA79407D}" type="presParOf" srcId="{946703CD-8092-45FB-B59F-DA9F1F43A35A}" destId="{DDBA2F95-4F88-4EEA-855A-BD2128934734}" srcOrd="13" destOrd="0" presId="urn:microsoft.com/office/officeart/2005/8/layout/cycle5"/>
    <dgm:cxn modelId="{39F92D28-1036-49C5-8204-0EB90020EC33}" type="presParOf" srcId="{946703CD-8092-45FB-B59F-DA9F1F43A35A}" destId="{1DAFFFCD-CE79-4FED-AA07-F413B88DA2A5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3FE14-E3AC-44AB-B657-DD8812D0325D}">
      <dsp:nvSpPr>
        <dsp:cNvPr id="0" name=""/>
        <dsp:cNvSpPr/>
      </dsp:nvSpPr>
      <dsp:spPr>
        <a:xfrm>
          <a:off x="2446561" y="2255"/>
          <a:ext cx="1366162" cy="888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/>
            </a:rPr>
            <a:t>Business understanding</a:t>
          </a:r>
          <a:endParaRPr lang="en-US" sz="1400" kern="1200"/>
        </a:p>
      </dsp:txBody>
      <dsp:txXfrm>
        <a:off x="2489910" y="45604"/>
        <a:ext cx="1279464" cy="801307"/>
      </dsp:txXfrm>
    </dsp:sp>
    <dsp:sp modelId="{9AFB3B17-8EEA-4A4E-BAFE-38835315493C}">
      <dsp:nvSpPr>
        <dsp:cNvPr id="0" name=""/>
        <dsp:cNvSpPr/>
      </dsp:nvSpPr>
      <dsp:spPr>
        <a:xfrm>
          <a:off x="1355337" y="446258"/>
          <a:ext cx="3548610" cy="3548610"/>
        </a:xfrm>
        <a:custGeom>
          <a:avLst/>
          <a:gdLst/>
          <a:ahLst/>
          <a:cxnLst/>
          <a:rect l="0" t="0" r="0" b="0"/>
          <a:pathLst>
            <a:path>
              <a:moveTo>
                <a:pt x="2640446" y="225770"/>
              </a:moveTo>
              <a:arcTo wR="1774305" hR="1774305" stAng="17953175" swAng="121195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15A5C-052A-48B7-8E3E-84175935087A}">
      <dsp:nvSpPr>
        <dsp:cNvPr id="0" name=""/>
        <dsp:cNvSpPr/>
      </dsp:nvSpPr>
      <dsp:spPr>
        <a:xfrm>
          <a:off x="4134025" y="1228270"/>
          <a:ext cx="1366162" cy="888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/>
            </a:rPr>
            <a:t>Data understanding</a:t>
          </a:r>
          <a:endParaRPr lang="en-US" sz="1400" kern="1200"/>
        </a:p>
      </dsp:txBody>
      <dsp:txXfrm>
        <a:off x="4177374" y="1271619"/>
        <a:ext cx="1279464" cy="801307"/>
      </dsp:txXfrm>
    </dsp:sp>
    <dsp:sp modelId="{20250BC7-9692-4D93-8819-FFAC69FCFF4A}">
      <dsp:nvSpPr>
        <dsp:cNvPr id="0" name=""/>
        <dsp:cNvSpPr/>
      </dsp:nvSpPr>
      <dsp:spPr>
        <a:xfrm>
          <a:off x="1355337" y="446258"/>
          <a:ext cx="3548610" cy="3548610"/>
        </a:xfrm>
        <a:custGeom>
          <a:avLst/>
          <a:gdLst/>
          <a:ahLst/>
          <a:cxnLst/>
          <a:rect l="0" t="0" r="0" b="0"/>
          <a:pathLst>
            <a:path>
              <a:moveTo>
                <a:pt x="3544359" y="1897058"/>
              </a:moveTo>
              <a:arcTo wR="1774305" hR="1774305" stAng="21838026" swAng="136004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F8EC9-BE0D-4BC7-9E93-3F074F8FBC90}">
      <dsp:nvSpPr>
        <dsp:cNvPr id="0" name=""/>
        <dsp:cNvSpPr/>
      </dsp:nvSpPr>
      <dsp:spPr>
        <a:xfrm>
          <a:off x="3489471" y="3212004"/>
          <a:ext cx="1366162" cy="888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/>
            </a:rPr>
            <a:t>Data preparation</a:t>
          </a:r>
          <a:endParaRPr lang="en-US" sz="1400" kern="1200"/>
        </a:p>
      </dsp:txBody>
      <dsp:txXfrm>
        <a:off x="3532820" y="3255353"/>
        <a:ext cx="1279464" cy="801307"/>
      </dsp:txXfrm>
    </dsp:sp>
    <dsp:sp modelId="{D9CA5D38-337F-43F4-A320-821BA7F09AE8}">
      <dsp:nvSpPr>
        <dsp:cNvPr id="0" name=""/>
        <dsp:cNvSpPr/>
      </dsp:nvSpPr>
      <dsp:spPr>
        <a:xfrm>
          <a:off x="1355337" y="446258"/>
          <a:ext cx="3548610" cy="3548610"/>
        </a:xfrm>
        <a:custGeom>
          <a:avLst/>
          <a:gdLst/>
          <a:ahLst/>
          <a:cxnLst/>
          <a:rect l="0" t="0" r="0" b="0"/>
          <a:pathLst>
            <a:path>
              <a:moveTo>
                <a:pt x="1992165" y="3535184"/>
              </a:moveTo>
              <a:arcTo wR="1774305" hR="1774305" stAng="4976825" swAng="84635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15599-F899-4184-8FF8-2ED1FD01A498}">
      <dsp:nvSpPr>
        <dsp:cNvPr id="0" name=""/>
        <dsp:cNvSpPr/>
      </dsp:nvSpPr>
      <dsp:spPr>
        <a:xfrm>
          <a:off x="1403650" y="3212004"/>
          <a:ext cx="1366162" cy="888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/>
            </a:rPr>
            <a:t>Modelling</a:t>
          </a:r>
          <a:endParaRPr lang="en-US" sz="1400" kern="1200"/>
        </a:p>
      </dsp:txBody>
      <dsp:txXfrm>
        <a:off x="1446999" y="3255353"/>
        <a:ext cx="1279464" cy="801307"/>
      </dsp:txXfrm>
    </dsp:sp>
    <dsp:sp modelId="{F478CA3D-D7F4-483B-81FE-400D4AC57BB2}">
      <dsp:nvSpPr>
        <dsp:cNvPr id="0" name=""/>
        <dsp:cNvSpPr/>
      </dsp:nvSpPr>
      <dsp:spPr>
        <a:xfrm>
          <a:off x="1355337" y="446258"/>
          <a:ext cx="3548610" cy="3548610"/>
        </a:xfrm>
        <a:custGeom>
          <a:avLst/>
          <a:gdLst/>
          <a:ahLst/>
          <a:cxnLst/>
          <a:rect l="0" t="0" r="0" b="0"/>
          <a:pathLst>
            <a:path>
              <a:moveTo>
                <a:pt x="188281" y="2569722"/>
              </a:moveTo>
              <a:arcTo wR="1774305" hR="1774305" stAng="9201928" swAng="136004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B2F14-2AA9-4651-B1A7-881943CAB172}">
      <dsp:nvSpPr>
        <dsp:cNvPr id="0" name=""/>
        <dsp:cNvSpPr/>
      </dsp:nvSpPr>
      <dsp:spPr>
        <a:xfrm>
          <a:off x="759096" y="1228270"/>
          <a:ext cx="1366162" cy="888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/>
            </a:rPr>
            <a:t>Evaluation</a:t>
          </a:r>
          <a:endParaRPr lang="en-US" sz="1400" kern="1200"/>
        </a:p>
      </dsp:txBody>
      <dsp:txXfrm>
        <a:off x="802445" y="1271619"/>
        <a:ext cx="1279464" cy="801307"/>
      </dsp:txXfrm>
    </dsp:sp>
    <dsp:sp modelId="{1DAFFFCD-CE79-4FED-AA07-F413B88DA2A5}">
      <dsp:nvSpPr>
        <dsp:cNvPr id="0" name=""/>
        <dsp:cNvSpPr/>
      </dsp:nvSpPr>
      <dsp:spPr>
        <a:xfrm>
          <a:off x="1355337" y="446258"/>
          <a:ext cx="3548610" cy="3548610"/>
        </a:xfrm>
        <a:custGeom>
          <a:avLst/>
          <a:gdLst/>
          <a:ahLst/>
          <a:cxnLst/>
          <a:rect l="0" t="0" r="0" b="0"/>
          <a:pathLst>
            <a:path>
              <a:moveTo>
                <a:pt x="426747" y="620074"/>
              </a:moveTo>
              <a:arcTo wR="1774305" hR="1774305" stAng="13234873" swAng="121195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56C7CC-3F80-DD28-F65E-C668D832A1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138A1-A317-B722-0C8F-15F6782A2D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70690-ACB6-47B3-BB3E-6D42FC419C5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77E28-EC37-99DA-C399-55E5F874E7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32313-20F0-9F77-9398-1FE4F4E5A0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3F288-2C05-43C8-9A36-4850D43C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631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9c6ed64b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9c6ed64b8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5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922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92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0"/>
          <p:cNvPicPr preferRelativeResize="0"/>
          <p:nvPr/>
        </p:nvPicPr>
        <p:blipFill rotWithShape="1">
          <a:blip r:embed="rId2">
            <a:alphaModFix/>
          </a:blip>
          <a:srcRect l="3545" t="-20" r="7547" b="-20"/>
          <a:stretch/>
        </p:blipFill>
        <p:spPr>
          <a:xfrm>
            <a:off x="-14824" y="-1"/>
            <a:ext cx="1218895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0"/>
          <p:cNvSpPr/>
          <p:nvPr/>
        </p:nvSpPr>
        <p:spPr>
          <a:xfrm rot="-5400000" flipH="1">
            <a:off x="8293697" y="-40114"/>
            <a:ext cx="3877082" cy="3919525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0"/>
          <p:cNvSpPr/>
          <p:nvPr/>
        </p:nvSpPr>
        <p:spPr>
          <a:xfrm rot="-5400000">
            <a:off x="5334000" y="0"/>
            <a:ext cx="6858000" cy="6858000"/>
          </a:xfrm>
          <a:prstGeom prst="rtTriangle">
            <a:avLst/>
          </a:prstGeom>
          <a:solidFill>
            <a:srgbClr val="005148">
              <a:alpha val="835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7144" y="5788680"/>
            <a:ext cx="2115104" cy="78362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0"/>
          <p:cNvSpPr txBox="1">
            <a:spLocks noGrp="1"/>
          </p:cNvSpPr>
          <p:nvPr>
            <p:ph type="ctrTitle"/>
          </p:nvPr>
        </p:nvSpPr>
        <p:spPr>
          <a:xfrm>
            <a:off x="7927317" y="3845282"/>
            <a:ext cx="3997667" cy="104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ubTitle" idx="1"/>
          </p:nvPr>
        </p:nvSpPr>
        <p:spPr>
          <a:xfrm>
            <a:off x="7420999" y="5051844"/>
            <a:ext cx="4503986" cy="365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6" name="Google Shape;2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790144" y="4900905"/>
            <a:ext cx="1134840" cy="5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 t="5229" b="1186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 rot="-5400000" flipH="1">
            <a:off x="8293697" y="-40114"/>
            <a:ext cx="3877082" cy="3919525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/>
          <p:nvPr/>
        </p:nvSpPr>
        <p:spPr>
          <a:xfrm rot="-5400000">
            <a:off x="5334000" y="0"/>
            <a:ext cx="6858000" cy="6858000"/>
          </a:xfrm>
          <a:prstGeom prst="rtTriangle">
            <a:avLst/>
          </a:prstGeom>
          <a:solidFill>
            <a:srgbClr val="005148">
              <a:alpha val="835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7144" y="5788680"/>
            <a:ext cx="2115104" cy="78362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>
            <a:spLocks noGrp="1"/>
          </p:cNvSpPr>
          <p:nvPr>
            <p:ph type="ctrTitle"/>
          </p:nvPr>
        </p:nvSpPr>
        <p:spPr>
          <a:xfrm>
            <a:off x="7927317" y="3845282"/>
            <a:ext cx="3997667" cy="104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>
            <a:off x="7420999" y="5051844"/>
            <a:ext cx="4503986" cy="365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790144" y="4900905"/>
            <a:ext cx="1134840" cy="5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 rotWithShape="1">
          <a:blip r:embed="rId2">
            <a:alphaModFix/>
          </a:blip>
          <a:srcRect l="8567" t="18927" b="395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 rot="-5400000" flipH="1">
            <a:off x="8293697" y="-40114"/>
            <a:ext cx="3877082" cy="3919525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/>
          <p:nvPr/>
        </p:nvSpPr>
        <p:spPr>
          <a:xfrm rot="-5400000">
            <a:off x="5334000" y="0"/>
            <a:ext cx="6858000" cy="6858000"/>
          </a:xfrm>
          <a:prstGeom prst="rtTriangle">
            <a:avLst/>
          </a:prstGeom>
          <a:solidFill>
            <a:srgbClr val="005148">
              <a:alpha val="835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7144" y="5788680"/>
            <a:ext cx="2115104" cy="78362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7927317" y="3845282"/>
            <a:ext cx="3997667" cy="104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7420999" y="5051844"/>
            <a:ext cx="4503986" cy="365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790144" y="4900905"/>
            <a:ext cx="1134840" cy="5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t="11405" b="4066"/>
          <a:stretch/>
        </p:blipFill>
        <p:spPr>
          <a:xfrm flipH="1">
            <a:off x="-2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 rot="-5400000" flipH="1">
            <a:off x="8293697" y="-40114"/>
            <a:ext cx="3877082" cy="3919525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/>
          <p:nvPr/>
        </p:nvSpPr>
        <p:spPr>
          <a:xfrm rot="-5400000">
            <a:off x="5334000" y="0"/>
            <a:ext cx="6858000" cy="6858000"/>
          </a:xfrm>
          <a:prstGeom prst="rtTriangle">
            <a:avLst/>
          </a:prstGeom>
          <a:solidFill>
            <a:srgbClr val="005148">
              <a:alpha val="835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7144" y="5788680"/>
            <a:ext cx="2115104" cy="78362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>
            <a:spLocks noGrp="1"/>
          </p:cNvSpPr>
          <p:nvPr>
            <p:ph type="ctrTitle"/>
          </p:nvPr>
        </p:nvSpPr>
        <p:spPr>
          <a:xfrm>
            <a:off x="7927317" y="3845282"/>
            <a:ext cx="3997667" cy="104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1"/>
          </p:nvPr>
        </p:nvSpPr>
        <p:spPr>
          <a:xfrm>
            <a:off x="7420999" y="5051844"/>
            <a:ext cx="4503986" cy="365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790144" y="4900905"/>
            <a:ext cx="1134840" cy="5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 l="16950" t="14770" r="-39" b="14770"/>
          <a:stretch/>
        </p:blipFill>
        <p:spPr>
          <a:xfrm>
            <a:off x="0" y="-18893"/>
            <a:ext cx="12192000" cy="689578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/>
          <p:nvPr/>
        </p:nvSpPr>
        <p:spPr>
          <a:xfrm rot="-5400000" flipH="1">
            <a:off x="8293697" y="-40114"/>
            <a:ext cx="3877082" cy="3919525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/>
          <p:nvPr/>
        </p:nvSpPr>
        <p:spPr>
          <a:xfrm rot="-5400000">
            <a:off x="5334000" y="0"/>
            <a:ext cx="6858000" cy="6858000"/>
          </a:xfrm>
          <a:prstGeom prst="rtTriangle">
            <a:avLst/>
          </a:prstGeom>
          <a:solidFill>
            <a:srgbClr val="005148">
              <a:alpha val="835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7144" y="5788680"/>
            <a:ext cx="2115104" cy="78362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>
            <a:spLocks noGrp="1"/>
          </p:cNvSpPr>
          <p:nvPr>
            <p:ph type="ctrTitle"/>
          </p:nvPr>
        </p:nvSpPr>
        <p:spPr>
          <a:xfrm>
            <a:off x="7927317" y="3845282"/>
            <a:ext cx="3997667" cy="104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"/>
          </p:nvPr>
        </p:nvSpPr>
        <p:spPr>
          <a:xfrm>
            <a:off x="7420999" y="5051844"/>
            <a:ext cx="4503986" cy="365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790144" y="4900905"/>
            <a:ext cx="1134840" cy="5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 rotWithShape="1">
          <a:blip r:embed="rId2">
            <a:alphaModFix/>
          </a:blip>
          <a:srcRect l="31909" t="37602" b="4944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/>
          <p:nvPr/>
        </p:nvSpPr>
        <p:spPr>
          <a:xfrm rot="-5400000" flipH="1">
            <a:off x="8293697" y="-40114"/>
            <a:ext cx="3877082" cy="3919525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/>
          <p:nvPr/>
        </p:nvSpPr>
        <p:spPr>
          <a:xfrm rot="-5400000">
            <a:off x="5334000" y="0"/>
            <a:ext cx="6858000" cy="6858000"/>
          </a:xfrm>
          <a:prstGeom prst="rtTriangle">
            <a:avLst/>
          </a:prstGeom>
          <a:solidFill>
            <a:srgbClr val="005148">
              <a:alpha val="835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7144" y="5788680"/>
            <a:ext cx="2115104" cy="78362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>
            <a:spLocks noGrp="1"/>
          </p:cNvSpPr>
          <p:nvPr>
            <p:ph type="ctrTitle"/>
          </p:nvPr>
        </p:nvSpPr>
        <p:spPr>
          <a:xfrm>
            <a:off x="7927317" y="3845282"/>
            <a:ext cx="3997667" cy="104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7420999" y="5051844"/>
            <a:ext cx="4503986" cy="365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790144" y="4900905"/>
            <a:ext cx="1134840" cy="5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 rotWithShape="1">
          <a:blip r:embed="rId2">
            <a:alphaModFix/>
          </a:blip>
          <a:srcRect t="13281" b="2291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/>
          <p:nvPr/>
        </p:nvSpPr>
        <p:spPr>
          <a:xfrm rot="-5400000" flipH="1">
            <a:off x="8293697" y="-40114"/>
            <a:ext cx="3877082" cy="3919525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4"/>
          <p:cNvSpPr/>
          <p:nvPr/>
        </p:nvSpPr>
        <p:spPr>
          <a:xfrm rot="-5400000">
            <a:off x="5334000" y="0"/>
            <a:ext cx="6858000" cy="6858000"/>
          </a:xfrm>
          <a:prstGeom prst="rtTriangle">
            <a:avLst/>
          </a:prstGeom>
          <a:solidFill>
            <a:srgbClr val="005148">
              <a:alpha val="835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7144" y="5788680"/>
            <a:ext cx="2115104" cy="78362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>
            <a:spLocks noGrp="1"/>
          </p:cNvSpPr>
          <p:nvPr>
            <p:ph type="ctrTitle"/>
          </p:nvPr>
        </p:nvSpPr>
        <p:spPr>
          <a:xfrm>
            <a:off x="7927317" y="3845282"/>
            <a:ext cx="3997667" cy="104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7420999" y="5051844"/>
            <a:ext cx="4503986" cy="365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790144" y="4900905"/>
            <a:ext cx="1134840" cy="5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 rotWithShape="1">
          <a:blip r:embed="rId2">
            <a:alphaModFix/>
          </a:blip>
          <a:srcRect l="22899" t="37369" r="7726" b="4097"/>
          <a:stretch/>
        </p:blipFill>
        <p:spPr>
          <a:xfrm flipH="1">
            <a:off x="-2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/>
          <p:nvPr/>
        </p:nvSpPr>
        <p:spPr>
          <a:xfrm rot="-5400000" flipH="1">
            <a:off x="8293697" y="-40114"/>
            <a:ext cx="3877082" cy="3919525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/>
          <p:nvPr/>
        </p:nvSpPr>
        <p:spPr>
          <a:xfrm rot="-5400000">
            <a:off x="5334000" y="0"/>
            <a:ext cx="6858000" cy="6858000"/>
          </a:xfrm>
          <a:prstGeom prst="rtTriangle">
            <a:avLst/>
          </a:prstGeom>
          <a:solidFill>
            <a:srgbClr val="005148">
              <a:alpha val="835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7144" y="5788680"/>
            <a:ext cx="2115104" cy="78362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>
            <a:spLocks noGrp="1"/>
          </p:cNvSpPr>
          <p:nvPr>
            <p:ph type="ctrTitle"/>
          </p:nvPr>
        </p:nvSpPr>
        <p:spPr>
          <a:xfrm>
            <a:off x="7927317" y="3845282"/>
            <a:ext cx="3997667" cy="104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subTitle" idx="1"/>
          </p:nvPr>
        </p:nvSpPr>
        <p:spPr>
          <a:xfrm>
            <a:off x="7420999" y="5051844"/>
            <a:ext cx="4503986" cy="365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790144" y="4900905"/>
            <a:ext cx="1134840" cy="5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6"/>
          <p:cNvPicPr preferRelativeResize="0"/>
          <p:nvPr/>
        </p:nvPicPr>
        <p:blipFill rotWithShape="1">
          <a:blip r:embed="rId2">
            <a:alphaModFix/>
          </a:blip>
          <a:srcRect l="8087" t="8794" r="-80" b="13506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/>
          <p:nvPr/>
        </p:nvSpPr>
        <p:spPr>
          <a:xfrm rot="-5400000" flipH="1">
            <a:off x="8293697" y="-40114"/>
            <a:ext cx="3877082" cy="3919525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/>
          <p:nvPr/>
        </p:nvSpPr>
        <p:spPr>
          <a:xfrm rot="-5400000">
            <a:off x="5334000" y="0"/>
            <a:ext cx="6858000" cy="6858000"/>
          </a:xfrm>
          <a:prstGeom prst="rtTriangle">
            <a:avLst/>
          </a:prstGeom>
          <a:solidFill>
            <a:srgbClr val="005148">
              <a:alpha val="835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7144" y="5788680"/>
            <a:ext cx="2115104" cy="78362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>
            <a:spLocks noGrp="1"/>
          </p:cNvSpPr>
          <p:nvPr>
            <p:ph type="ctrTitle"/>
          </p:nvPr>
        </p:nvSpPr>
        <p:spPr>
          <a:xfrm>
            <a:off x="7927317" y="3845282"/>
            <a:ext cx="3997667" cy="104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1"/>
          </p:nvPr>
        </p:nvSpPr>
        <p:spPr>
          <a:xfrm>
            <a:off x="7420999" y="5051844"/>
            <a:ext cx="4503986" cy="365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790144" y="4900905"/>
            <a:ext cx="1134840" cy="5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Supervisors Agenda">
  <p:cSld name="All Supervisors Agenda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838200" y="1791586"/>
            <a:ext cx="10515600" cy="438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dt" idx="10"/>
          </p:nvPr>
        </p:nvSpPr>
        <p:spPr>
          <a:xfrm>
            <a:off x="1450949" y="6356350"/>
            <a:ext cx="899286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ftr" idx="11"/>
          </p:nvPr>
        </p:nvSpPr>
        <p:spPr>
          <a:xfrm>
            <a:off x="3420814" y="6356350"/>
            <a:ext cx="5350373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MIST.6490 Capstone Projects, Fall 2023, Prof. Motiwalla 9</a:t>
            </a: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10179312" y="6356350"/>
            <a:ext cx="1174488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740924" y="488288"/>
            <a:ext cx="746273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Supervisors Meeting 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2"/>
          </p:nvPr>
        </p:nvSpPr>
        <p:spPr>
          <a:xfrm>
            <a:off x="838200" y="1090319"/>
            <a:ext cx="6206382" cy="20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1" name="Google Shape;171;p27" descr="A picture containing object, cloc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8093" y="365125"/>
            <a:ext cx="935706" cy="930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nior Team Update">
  <p:cSld name="Senior Team Upda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5239966" y="365125"/>
            <a:ext cx="6113833" cy="937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08834" y="1791586"/>
            <a:ext cx="8244965" cy="438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dt" idx="10"/>
          </p:nvPr>
        </p:nvSpPr>
        <p:spPr>
          <a:xfrm>
            <a:off x="1450949" y="6356350"/>
            <a:ext cx="899286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ftr" idx="11"/>
          </p:nvPr>
        </p:nvSpPr>
        <p:spPr>
          <a:xfrm>
            <a:off x="3420814" y="6356350"/>
            <a:ext cx="5350373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MIST.6490 Capstone Projects, Fall 2023, Prof. Motiwalla 9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10179312" y="6356350"/>
            <a:ext cx="1174488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28"/>
          <p:cNvSpPr>
            <a:spLocks noGrp="1"/>
          </p:cNvSpPr>
          <p:nvPr>
            <p:ph type="pic" idx="2"/>
          </p:nvPr>
        </p:nvSpPr>
        <p:spPr>
          <a:xfrm>
            <a:off x="839506" y="2115836"/>
            <a:ext cx="1755775" cy="1167404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>
            <a:spLocks noGrp="1"/>
          </p:cNvSpPr>
          <p:nvPr>
            <p:ph type="body" idx="3"/>
          </p:nvPr>
        </p:nvSpPr>
        <p:spPr>
          <a:xfrm>
            <a:off x="839506" y="3319525"/>
            <a:ext cx="1755775" cy="18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4"/>
          </p:nvPr>
        </p:nvSpPr>
        <p:spPr>
          <a:xfrm>
            <a:off x="838853" y="3477356"/>
            <a:ext cx="1755775" cy="18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8"/>
          <p:cNvSpPr>
            <a:spLocks noGrp="1"/>
          </p:cNvSpPr>
          <p:nvPr>
            <p:ph type="pic" idx="5"/>
          </p:nvPr>
        </p:nvSpPr>
        <p:spPr>
          <a:xfrm>
            <a:off x="838853" y="3978169"/>
            <a:ext cx="1755775" cy="1167404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8"/>
          <p:cNvSpPr txBox="1">
            <a:spLocks noGrp="1"/>
          </p:cNvSpPr>
          <p:nvPr>
            <p:ph type="body" idx="6"/>
          </p:nvPr>
        </p:nvSpPr>
        <p:spPr>
          <a:xfrm>
            <a:off x="838853" y="5181858"/>
            <a:ext cx="1755775" cy="18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7"/>
          </p:nvPr>
        </p:nvSpPr>
        <p:spPr>
          <a:xfrm>
            <a:off x="838200" y="5339689"/>
            <a:ext cx="1755775" cy="18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4" name="Google Shape;184;p28"/>
          <p:cNvCxnSpPr/>
          <p:nvPr/>
        </p:nvCxnSpPr>
        <p:spPr>
          <a:xfrm flipH="1">
            <a:off x="2852057" y="1791586"/>
            <a:ext cx="1" cy="438537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28"/>
          <p:cNvSpPr txBox="1"/>
          <p:nvPr/>
        </p:nvSpPr>
        <p:spPr>
          <a:xfrm>
            <a:off x="740924" y="488288"/>
            <a:ext cx="449904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Senior Team Update: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5651500" y="987425"/>
            <a:ext cx="5703888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dt" idx="10"/>
          </p:nvPr>
        </p:nvSpPr>
        <p:spPr>
          <a:xfrm>
            <a:off x="1450949" y="6356350"/>
            <a:ext cx="899286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ftr" idx="11"/>
          </p:nvPr>
        </p:nvSpPr>
        <p:spPr>
          <a:xfrm>
            <a:off x="3420814" y="6356350"/>
            <a:ext cx="5350373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MIST.6490 Capstone Projects, Fall 2023, Prof. Motiwalla 9</a:t>
            </a:r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0179312" y="6356350"/>
            <a:ext cx="1174488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344988" cy="937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2"/>
          </p:nvPr>
        </p:nvSpPr>
        <p:spPr>
          <a:xfrm>
            <a:off x="836612" y="1791585"/>
            <a:ext cx="4344988" cy="438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partment Update">
  <p:cSld name="Department Update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>
            <a:spLocks noGrp="1"/>
          </p:cNvSpPr>
          <p:nvPr>
            <p:ph type="pic" idx="2"/>
          </p:nvPr>
        </p:nvSpPr>
        <p:spPr>
          <a:xfrm>
            <a:off x="10467754" y="365125"/>
            <a:ext cx="886045" cy="936625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415177" cy="937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1"/>
          </p:nvPr>
        </p:nvSpPr>
        <p:spPr>
          <a:xfrm>
            <a:off x="3108834" y="1791586"/>
            <a:ext cx="8244965" cy="438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dt" idx="10"/>
          </p:nvPr>
        </p:nvSpPr>
        <p:spPr>
          <a:xfrm>
            <a:off x="1450949" y="6356350"/>
            <a:ext cx="899286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ftr" idx="11"/>
          </p:nvPr>
        </p:nvSpPr>
        <p:spPr>
          <a:xfrm>
            <a:off x="3420814" y="6356350"/>
            <a:ext cx="5350373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MIST.6490 Capstone Projects, Fall 2023, Prof. Motiwalla 9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10179312" y="6356350"/>
            <a:ext cx="1174488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9"/>
          <p:cNvSpPr>
            <a:spLocks noGrp="1"/>
          </p:cNvSpPr>
          <p:nvPr>
            <p:ph type="pic" idx="3"/>
          </p:nvPr>
        </p:nvSpPr>
        <p:spPr>
          <a:xfrm>
            <a:off x="839506" y="1791586"/>
            <a:ext cx="1755775" cy="1167404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29"/>
          <p:cNvSpPr txBox="1">
            <a:spLocks noGrp="1"/>
          </p:cNvSpPr>
          <p:nvPr>
            <p:ph type="body" idx="4"/>
          </p:nvPr>
        </p:nvSpPr>
        <p:spPr>
          <a:xfrm>
            <a:off x="839506" y="2995275"/>
            <a:ext cx="1755775" cy="18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5"/>
          </p:nvPr>
        </p:nvSpPr>
        <p:spPr>
          <a:xfrm>
            <a:off x="838853" y="3153106"/>
            <a:ext cx="1755775" cy="18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9"/>
          <p:cNvSpPr/>
          <p:nvPr/>
        </p:nvSpPr>
        <p:spPr>
          <a:xfrm rot="-5400000">
            <a:off x="1464739" y="3184099"/>
            <a:ext cx="504002" cy="126274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1401040" y="3689446"/>
            <a:ext cx="631372" cy="37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 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>
            <a:spLocks noGrp="1"/>
          </p:cNvSpPr>
          <p:nvPr>
            <p:ph type="pic" idx="6"/>
          </p:nvPr>
        </p:nvSpPr>
        <p:spPr>
          <a:xfrm>
            <a:off x="838853" y="4172719"/>
            <a:ext cx="1755775" cy="1167404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29"/>
          <p:cNvSpPr txBox="1">
            <a:spLocks noGrp="1"/>
          </p:cNvSpPr>
          <p:nvPr>
            <p:ph type="body" idx="7"/>
          </p:nvPr>
        </p:nvSpPr>
        <p:spPr>
          <a:xfrm>
            <a:off x="838853" y="5376408"/>
            <a:ext cx="1755775" cy="18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8"/>
          </p:nvPr>
        </p:nvSpPr>
        <p:spPr>
          <a:xfrm>
            <a:off x="838200" y="5534239"/>
            <a:ext cx="1755775" cy="18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01" name="Google Shape;201;p29"/>
          <p:cNvCxnSpPr/>
          <p:nvPr/>
        </p:nvCxnSpPr>
        <p:spPr>
          <a:xfrm flipH="1">
            <a:off x="2852057" y="1791586"/>
            <a:ext cx="1" cy="438537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2" name="Google Shape;202;p29"/>
          <p:cNvSpPr txBox="1"/>
          <p:nvPr/>
        </p:nvSpPr>
        <p:spPr>
          <a:xfrm rot="-5400000">
            <a:off x="91833" y="4656393"/>
            <a:ext cx="1167404" cy="2000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CURRENT PRESENTER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partment Balanced Scorecard">
  <p:cSld name="Department Balanced Scorecard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415177" cy="937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dt" idx="10"/>
          </p:nvPr>
        </p:nvSpPr>
        <p:spPr>
          <a:xfrm>
            <a:off x="1450949" y="6356350"/>
            <a:ext cx="899286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ftr" idx="11"/>
          </p:nvPr>
        </p:nvSpPr>
        <p:spPr>
          <a:xfrm>
            <a:off x="3420814" y="6356350"/>
            <a:ext cx="5350373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MIST.6490 Capstone Projects, Fall 2023, Prof. Motiwalla 9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ldNum" idx="12"/>
          </p:nvPr>
        </p:nvSpPr>
        <p:spPr>
          <a:xfrm>
            <a:off x="10179312" y="6356350"/>
            <a:ext cx="1174488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839506" y="2995275"/>
            <a:ext cx="1755775" cy="18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body" idx="2"/>
          </p:nvPr>
        </p:nvSpPr>
        <p:spPr>
          <a:xfrm>
            <a:off x="838853" y="3153106"/>
            <a:ext cx="1755775" cy="18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30"/>
          <p:cNvSpPr/>
          <p:nvPr/>
        </p:nvSpPr>
        <p:spPr>
          <a:xfrm rot="-5400000">
            <a:off x="1464739" y="3184099"/>
            <a:ext cx="504002" cy="126274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1401040" y="3689446"/>
            <a:ext cx="631372" cy="37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 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3"/>
          </p:nvPr>
        </p:nvSpPr>
        <p:spPr>
          <a:xfrm>
            <a:off x="838853" y="5376408"/>
            <a:ext cx="1755775" cy="18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body" idx="4"/>
          </p:nvPr>
        </p:nvSpPr>
        <p:spPr>
          <a:xfrm>
            <a:off x="838200" y="5534239"/>
            <a:ext cx="1755775" cy="18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14" name="Google Shape;214;p30"/>
          <p:cNvCxnSpPr/>
          <p:nvPr/>
        </p:nvCxnSpPr>
        <p:spPr>
          <a:xfrm flipH="1">
            <a:off x="2852057" y="1791586"/>
            <a:ext cx="1" cy="438537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30"/>
          <p:cNvSpPr txBox="1">
            <a:spLocks noGrp="1"/>
          </p:cNvSpPr>
          <p:nvPr>
            <p:ph type="body" idx="5"/>
          </p:nvPr>
        </p:nvSpPr>
        <p:spPr>
          <a:xfrm>
            <a:off x="3110295" y="3429000"/>
            <a:ext cx="2516062" cy="126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1pPr>
            <a:lvl2pPr marL="914400" lvl="1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marL="1371600" lvl="2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marL="2286000" lvl="4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30"/>
          <p:cNvSpPr txBox="1"/>
          <p:nvPr/>
        </p:nvSpPr>
        <p:spPr>
          <a:xfrm>
            <a:off x="3108834" y="3130039"/>
            <a:ext cx="113418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30"/>
          <p:cNvCxnSpPr/>
          <p:nvPr/>
        </p:nvCxnSpPr>
        <p:spPr>
          <a:xfrm>
            <a:off x="6289862" y="3980068"/>
            <a:ext cx="196999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18" name="Google Shape;218;p30"/>
          <p:cNvCxnSpPr/>
          <p:nvPr/>
        </p:nvCxnSpPr>
        <p:spPr>
          <a:xfrm>
            <a:off x="7274859" y="3550144"/>
            <a:ext cx="0" cy="8470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19" name="Google Shape;219;p30"/>
          <p:cNvSpPr txBox="1"/>
          <p:nvPr/>
        </p:nvSpPr>
        <p:spPr>
          <a:xfrm>
            <a:off x="6671969" y="3853110"/>
            <a:ext cx="1205779" cy="253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Vision &amp; Strategy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08179" y="3347605"/>
            <a:ext cx="457200" cy="2820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>
            <a:spLocks noGrp="1"/>
          </p:cNvSpPr>
          <p:nvPr>
            <p:ph type="body" idx="6"/>
          </p:nvPr>
        </p:nvSpPr>
        <p:spPr>
          <a:xfrm>
            <a:off x="8836432" y="3429000"/>
            <a:ext cx="2516062" cy="126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1pPr>
            <a:lvl2pPr marL="914400" lvl="1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marL="1371600" lvl="2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marL="2286000" lvl="4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30"/>
          <p:cNvSpPr txBox="1"/>
          <p:nvPr/>
        </p:nvSpPr>
        <p:spPr>
          <a:xfrm>
            <a:off x="8834970" y="3130039"/>
            <a:ext cx="251605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Business Process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4316" y="3347605"/>
            <a:ext cx="457200" cy="2820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body" idx="7"/>
          </p:nvPr>
        </p:nvSpPr>
        <p:spPr>
          <a:xfrm>
            <a:off x="5966166" y="4912939"/>
            <a:ext cx="2516062" cy="126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1pPr>
            <a:lvl2pPr marL="914400" lvl="1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marL="1371600" lvl="2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marL="2286000" lvl="4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5964704" y="4613978"/>
            <a:ext cx="19130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&amp; Growth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64050" y="4831544"/>
            <a:ext cx="457200" cy="282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>
            <a:spLocks noGrp="1"/>
          </p:cNvSpPr>
          <p:nvPr>
            <p:ph type="body" idx="8"/>
          </p:nvPr>
        </p:nvSpPr>
        <p:spPr>
          <a:xfrm>
            <a:off x="5967452" y="2094881"/>
            <a:ext cx="2516062" cy="126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1pPr>
            <a:lvl2pPr marL="914400" lvl="1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marL="1371600" lvl="2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marL="2286000" lvl="4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30"/>
          <p:cNvSpPr txBox="1"/>
          <p:nvPr/>
        </p:nvSpPr>
        <p:spPr>
          <a:xfrm>
            <a:off x="5965991" y="1795920"/>
            <a:ext cx="113418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65336" y="2013486"/>
            <a:ext cx="457200" cy="282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30"/>
          <p:cNvCxnSpPr/>
          <p:nvPr/>
        </p:nvCxnSpPr>
        <p:spPr>
          <a:xfrm rot="10800000" flipH="1">
            <a:off x="4614480" y="2422869"/>
            <a:ext cx="765748" cy="60804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31" name="Google Shape;231;p30"/>
          <p:cNvCxnSpPr/>
          <p:nvPr/>
        </p:nvCxnSpPr>
        <p:spPr>
          <a:xfrm rot="10800000">
            <a:off x="9070738" y="2417204"/>
            <a:ext cx="765748" cy="60804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32" name="Google Shape;232;p30"/>
          <p:cNvCxnSpPr/>
          <p:nvPr/>
        </p:nvCxnSpPr>
        <p:spPr>
          <a:xfrm>
            <a:off x="4614480" y="5098553"/>
            <a:ext cx="765748" cy="60804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33" name="Google Shape;233;p30"/>
          <p:cNvCxnSpPr/>
          <p:nvPr/>
        </p:nvCxnSpPr>
        <p:spPr>
          <a:xfrm flipH="1">
            <a:off x="9070738" y="5092888"/>
            <a:ext cx="765748" cy="60804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34" name="Google Shape;234;p30"/>
          <p:cNvSpPr>
            <a:spLocks noGrp="1"/>
          </p:cNvSpPr>
          <p:nvPr>
            <p:ph type="pic" idx="9"/>
          </p:nvPr>
        </p:nvSpPr>
        <p:spPr>
          <a:xfrm>
            <a:off x="10467754" y="365125"/>
            <a:ext cx="886045" cy="936625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0"/>
          <p:cNvSpPr>
            <a:spLocks noGrp="1"/>
          </p:cNvSpPr>
          <p:nvPr>
            <p:ph type="pic" idx="13"/>
          </p:nvPr>
        </p:nvSpPr>
        <p:spPr>
          <a:xfrm>
            <a:off x="839506" y="1791586"/>
            <a:ext cx="1755775" cy="1167404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30"/>
          <p:cNvSpPr>
            <a:spLocks noGrp="1"/>
          </p:cNvSpPr>
          <p:nvPr>
            <p:ph type="pic" idx="14"/>
          </p:nvPr>
        </p:nvSpPr>
        <p:spPr>
          <a:xfrm>
            <a:off x="838853" y="4172719"/>
            <a:ext cx="1755775" cy="1167404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30"/>
          <p:cNvSpPr txBox="1"/>
          <p:nvPr/>
        </p:nvSpPr>
        <p:spPr>
          <a:xfrm rot="-5400000">
            <a:off x="91833" y="4656393"/>
            <a:ext cx="1167404" cy="2000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CURRENT PRESENTER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37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body" idx="1"/>
          </p:nvPr>
        </p:nvSpPr>
        <p:spPr>
          <a:xfrm>
            <a:off x="838200" y="1791586"/>
            <a:ext cx="5181600" cy="438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body" idx="2"/>
          </p:nvPr>
        </p:nvSpPr>
        <p:spPr>
          <a:xfrm>
            <a:off x="6172200" y="1791586"/>
            <a:ext cx="5181600" cy="438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dt" idx="10"/>
          </p:nvPr>
        </p:nvSpPr>
        <p:spPr>
          <a:xfrm>
            <a:off x="1450949" y="6356350"/>
            <a:ext cx="899286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ftr" idx="11"/>
          </p:nvPr>
        </p:nvSpPr>
        <p:spPr>
          <a:xfrm>
            <a:off x="3420814" y="6356350"/>
            <a:ext cx="5350373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MIST.6490 Capstone Projects, Fall 2023, Prof. Motiwalla 9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ldNum" idx="12"/>
          </p:nvPr>
        </p:nvSpPr>
        <p:spPr>
          <a:xfrm>
            <a:off x="10179312" y="6356350"/>
            <a:ext cx="1174488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37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838200" y="1791586"/>
            <a:ext cx="10515600" cy="438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1450949" y="6356350"/>
            <a:ext cx="899286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3420814" y="6356350"/>
            <a:ext cx="5350373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MIST.6490 Capstone Projects, Fall 2023, Prof. Motiwalla 9</a:t>
            </a:r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10179312" y="6356350"/>
            <a:ext cx="1174488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6"/>
          <p:cNvPicPr preferRelativeResize="0"/>
          <p:nvPr/>
        </p:nvPicPr>
        <p:blipFill rotWithShape="1">
          <a:blip r:embed="rId2">
            <a:alphaModFix/>
          </a:blip>
          <a:srcRect t="12293" b="329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6"/>
          <p:cNvSpPr/>
          <p:nvPr/>
        </p:nvSpPr>
        <p:spPr>
          <a:xfrm rot="-5400000" flipH="1">
            <a:off x="8293697" y="-40114"/>
            <a:ext cx="3877082" cy="3919525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6"/>
          <p:cNvSpPr/>
          <p:nvPr/>
        </p:nvSpPr>
        <p:spPr>
          <a:xfrm rot="-5400000">
            <a:off x="5334000" y="0"/>
            <a:ext cx="6858000" cy="6858000"/>
          </a:xfrm>
          <a:prstGeom prst="rtTriangle">
            <a:avLst/>
          </a:prstGeom>
          <a:solidFill>
            <a:srgbClr val="005148">
              <a:alpha val="835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7144" y="5788680"/>
            <a:ext cx="2115104" cy="78362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6"/>
          <p:cNvSpPr txBox="1">
            <a:spLocks noGrp="1"/>
          </p:cNvSpPr>
          <p:nvPr>
            <p:ph type="ctrTitle"/>
          </p:nvPr>
        </p:nvSpPr>
        <p:spPr>
          <a:xfrm>
            <a:off x="7927317" y="3845282"/>
            <a:ext cx="3997667" cy="104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ubTitle" idx="1"/>
          </p:nvPr>
        </p:nvSpPr>
        <p:spPr>
          <a:xfrm>
            <a:off x="7420999" y="5051844"/>
            <a:ext cx="4503986" cy="365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6" name="Google Shape;5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790144" y="4900905"/>
            <a:ext cx="1134840" cy="5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37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dt" idx="10"/>
          </p:nvPr>
        </p:nvSpPr>
        <p:spPr>
          <a:xfrm>
            <a:off x="1450949" y="6356350"/>
            <a:ext cx="899286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ftr" idx="11"/>
          </p:nvPr>
        </p:nvSpPr>
        <p:spPr>
          <a:xfrm>
            <a:off x="3420814" y="6356350"/>
            <a:ext cx="5350373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MIST.6490 Capstone Projects, Fall 2023, Prof. Motiwalla 9</a:t>
            </a:r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ldNum" idx="12"/>
          </p:nvPr>
        </p:nvSpPr>
        <p:spPr>
          <a:xfrm>
            <a:off x="10179312" y="6356350"/>
            <a:ext cx="1174488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-929"/>
            <a:ext cx="12192000" cy="68589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831850" y="2445578"/>
            <a:ext cx="10515600" cy="20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3400"/>
              <a:buFont typeface="Arial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831850" y="4601243"/>
            <a:ext cx="8595667" cy="101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800"/>
              <a:buNone/>
              <a:defRPr sz="1800">
                <a:solidFill>
                  <a:srgbClr val="8F8F8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00"/>
              <a:buNone/>
              <a:defRPr sz="1600">
                <a:solidFill>
                  <a:srgbClr val="8F8F8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00"/>
              <a:buNone/>
              <a:defRPr sz="1600">
                <a:solidFill>
                  <a:srgbClr val="8F8F8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00"/>
              <a:buNone/>
              <a:defRPr sz="1600">
                <a:solidFill>
                  <a:srgbClr val="8F8F8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00"/>
              <a:buNone/>
              <a:defRPr sz="1600">
                <a:solidFill>
                  <a:srgbClr val="8F8F8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00"/>
              <a:buNone/>
              <a:defRPr sz="1600">
                <a:solidFill>
                  <a:srgbClr val="8F8F8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00"/>
              <a:buNone/>
              <a:defRPr sz="1600">
                <a:solidFill>
                  <a:srgbClr val="8F8F8F"/>
                </a:solidFill>
              </a:defRPr>
            </a:lvl9pPr>
          </a:lstStyle>
          <a:p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3893999" y="-4000567"/>
            <a:ext cx="10201815" cy="10629725"/>
            <a:chOff x="2857849" y="-3791201"/>
            <a:chExt cx="10201815" cy="10629725"/>
          </a:xfrm>
        </p:grpSpPr>
        <p:sp>
          <p:nvSpPr>
            <p:cNvPr id="67" name="Google Shape;67;p14"/>
            <p:cNvSpPr/>
            <p:nvPr/>
          </p:nvSpPr>
          <p:spPr>
            <a:xfrm rot="8100000">
              <a:off x="4062276" y="3308727"/>
              <a:ext cx="6529269" cy="141731"/>
            </a:xfrm>
            <a:prstGeom prst="rect">
              <a:avLst/>
            </a:prstGeom>
            <a:solidFill>
              <a:schemeClr val="accen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 rot="8100000">
              <a:off x="2977245" y="872591"/>
              <a:ext cx="6529269" cy="125140"/>
            </a:xfrm>
            <a:prstGeom prst="rect">
              <a:avLst/>
            </a:prstGeom>
            <a:solidFill>
              <a:schemeClr val="accen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 rot="8100000">
              <a:off x="5735013" y="214293"/>
              <a:ext cx="6529269" cy="125140"/>
            </a:xfrm>
            <a:prstGeom prst="rect">
              <a:avLst/>
            </a:prstGeom>
            <a:solidFill>
              <a:schemeClr val="accen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 rot="8100000">
              <a:off x="4333202" y="-1491585"/>
              <a:ext cx="6529269" cy="60289"/>
            </a:xfrm>
            <a:prstGeom prst="rect">
              <a:avLst/>
            </a:prstGeom>
            <a:solidFill>
              <a:schemeClr val="accen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 rot="8100000">
              <a:off x="6345662" y="-903832"/>
              <a:ext cx="6529269" cy="60289"/>
            </a:xfrm>
            <a:prstGeom prst="rect">
              <a:avLst/>
            </a:prstGeom>
            <a:solidFill>
              <a:schemeClr val="accen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 rot="8100000">
              <a:off x="1900157" y="2514734"/>
              <a:ext cx="6583680" cy="18288"/>
            </a:xfrm>
            <a:prstGeom prst="rect">
              <a:avLst/>
            </a:prstGeom>
            <a:solidFill>
              <a:schemeClr val="accen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 rot="8100000">
              <a:off x="7433676" y="1619991"/>
              <a:ext cx="6583680" cy="18288"/>
            </a:xfrm>
            <a:prstGeom prst="rect">
              <a:avLst/>
            </a:prstGeom>
            <a:solidFill>
              <a:schemeClr val="accen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 rot="8100000">
              <a:off x="5207196" y="4495232"/>
              <a:ext cx="6583680" cy="18288"/>
            </a:xfrm>
            <a:prstGeom prst="rect">
              <a:avLst/>
            </a:prstGeom>
            <a:solidFill>
              <a:schemeClr val="accen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 flipH="1">
            <a:off x="8994907" y="3640236"/>
            <a:ext cx="3217764" cy="3217764"/>
            <a:chOff x="-2" y="3640237"/>
            <a:chExt cx="3217764" cy="3217764"/>
          </a:xfrm>
        </p:grpSpPr>
        <p:sp>
          <p:nvSpPr>
            <p:cNvPr id="76" name="Google Shape;76;p14"/>
            <p:cNvSpPr/>
            <p:nvPr/>
          </p:nvSpPr>
          <p:spPr>
            <a:xfrm>
              <a:off x="-2" y="3640237"/>
              <a:ext cx="3217764" cy="3217764"/>
            </a:xfrm>
            <a:prstGeom prst="rtTriangle">
              <a:avLst/>
            </a:prstGeom>
            <a:solidFill>
              <a:srgbClr val="0059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" name="Google Shape;77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flipH="1">
              <a:off x="250397" y="6124738"/>
              <a:ext cx="1316248" cy="4876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4460541"/>
            <a:ext cx="1134840" cy="5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dt" idx="10"/>
          </p:nvPr>
        </p:nvSpPr>
        <p:spPr>
          <a:xfrm>
            <a:off x="1450949" y="6356350"/>
            <a:ext cx="899286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ftr" idx="11"/>
          </p:nvPr>
        </p:nvSpPr>
        <p:spPr>
          <a:xfrm>
            <a:off x="3420814" y="6356350"/>
            <a:ext cx="5350373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MIST.6490 Capstone Projects, Fall 2023, Prof. Motiwalla 9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10179312" y="6356350"/>
            <a:ext cx="1174488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36600" y="1244600"/>
            <a:ext cx="1308100" cy="26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l="4681" t="18499" r="408" b="1413"/>
          <a:stretch/>
        </p:blipFill>
        <p:spPr>
          <a:xfrm flipH="1">
            <a:off x="-2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 rot="-5400000" flipH="1">
            <a:off x="8293697" y="-40114"/>
            <a:ext cx="3877082" cy="3919525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/>
          <p:nvPr/>
        </p:nvSpPr>
        <p:spPr>
          <a:xfrm rot="-5400000">
            <a:off x="5334000" y="0"/>
            <a:ext cx="6858000" cy="6858000"/>
          </a:xfrm>
          <a:prstGeom prst="rtTriangle">
            <a:avLst/>
          </a:prstGeom>
          <a:solidFill>
            <a:srgbClr val="005148">
              <a:alpha val="835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7144" y="5788680"/>
            <a:ext cx="2115104" cy="78362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ctrTitle"/>
          </p:nvPr>
        </p:nvSpPr>
        <p:spPr>
          <a:xfrm>
            <a:off x="7927317" y="3845282"/>
            <a:ext cx="3997667" cy="104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7420999" y="5051844"/>
            <a:ext cx="4503986" cy="365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790144" y="4900905"/>
            <a:ext cx="1134840" cy="5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2">
            <a:alphaModFix/>
          </a:blip>
          <a:srcRect t="7812" b="7809"/>
          <a:stretch/>
        </p:blipFill>
        <p:spPr>
          <a:xfrm>
            <a:off x="0" y="1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 rot="-5400000" flipH="1">
            <a:off x="8293697" y="-40114"/>
            <a:ext cx="3877082" cy="3919525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/>
          <p:nvPr/>
        </p:nvSpPr>
        <p:spPr>
          <a:xfrm rot="-5400000">
            <a:off x="5334000" y="0"/>
            <a:ext cx="6858000" cy="6858000"/>
          </a:xfrm>
          <a:prstGeom prst="rtTriangle">
            <a:avLst/>
          </a:prstGeom>
          <a:solidFill>
            <a:srgbClr val="005148">
              <a:alpha val="835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7144" y="5788680"/>
            <a:ext cx="2115104" cy="78362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7927317" y="3845282"/>
            <a:ext cx="3997667" cy="104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1"/>
          </p:nvPr>
        </p:nvSpPr>
        <p:spPr>
          <a:xfrm>
            <a:off x="7420999" y="5051844"/>
            <a:ext cx="4503986" cy="365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790144" y="4900905"/>
            <a:ext cx="1134840" cy="5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-2" y="5180339"/>
            <a:ext cx="1677662" cy="1677662"/>
          </a:xfrm>
          <a:prstGeom prst="rtTriangle">
            <a:avLst/>
          </a:prstGeom>
          <a:solidFill>
            <a:srgbClr val="0059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37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body" idx="1"/>
          </p:nvPr>
        </p:nvSpPr>
        <p:spPr>
          <a:xfrm>
            <a:off x="838200" y="1791586"/>
            <a:ext cx="10515600" cy="438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dt" idx="10"/>
          </p:nvPr>
        </p:nvSpPr>
        <p:spPr>
          <a:xfrm>
            <a:off x="1450949" y="6356350"/>
            <a:ext cx="899286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ftr" idx="11"/>
          </p:nvPr>
        </p:nvSpPr>
        <p:spPr>
          <a:xfrm>
            <a:off x="3420814" y="6356350"/>
            <a:ext cx="5350373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MIST.6490 Capstone Projects, Fall 2023, Prof. Motiwalla 9</a:t>
            </a:r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10179312" y="6356350"/>
            <a:ext cx="1174488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9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250397" y="6358144"/>
            <a:ext cx="686259" cy="254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9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3033" y="1364060"/>
            <a:ext cx="1134840" cy="5833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/>
          <p:nvPr/>
        </p:nvSpPr>
        <p:spPr>
          <a:xfrm rot="5400000">
            <a:off x="-2" y="0"/>
            <a:ext cx="994867" cy="994867"/>
          </a:xfrm>
          <a:prstGeom prst="rtTriangle">
            <a:avLst/>
          </a:prstGeom>
          <a:solidFill>
            <a:srgbClr val="CBCB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10" Type="http://schemas.openxmlformats.org/officeDocument/2006/relationships/image" Target="../media/image20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 rot="10800000" flipV="1">
            <a:off x="32197" y="542745"/>
            <a:ext cx="12122726" cy="535491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DCU losses from defaulted credit cards : LGD forecasting</a:t>
            </a:r>
            <a:endParaRPr lang="en-IN" sz="3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591F8B8F-1F50-C7BE-8E1C-0A4F785588C4}"/>
              </a:ext>
            </a:extLst>
          </p:cNvPr>
          <p:cNvSpPr txBox="1"/>
          <p:nvPr/>
        </p:nvSpPr>
        <p:spPr>
          <a:xfrm>
            <a:off x="9591631" y="2064515"/>
            <a:ext cx="2663910" cy="168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6" indent="-381000" algn="ctr">
              <a:lnSpc>
                <a:spcPct val="70000"/>
              </a:lnSpc>
              <a:spcBef>
                <a:spcPts val="1000"/>
              </a:spcBef>
              <a:buClr>
                <a:schemeClr val="lt1"/>
              </a:buClr>
              <a:buSzPts val="2000"/>
            </a:pPr>
            <a:r>
              <a:rPr lang="en-US" sz="2000" b="1">
                <a:solidFill>
                  <a:schemeClr val="lt1"/>
                </a:solidFill>
                <a:latin typeface="Times New Roman"/>
                <a:cs typeface="Times New Roman"/>
              </a:rPr>
              <a:t>Presentation by:</a:t>
            </a:r>
          </a:p>
          <a:p>
            <a:pPr marL="457200" lvl="6" indent="-381000">
              <a:lnSpc>
                <a:spcPct val="70000"/>
              </a:lnSpc>
              <a:spcBef>
                <a:spcPts val="1000"/>
              </a:spcBef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i="1">
                <a:solidFill>
                  <a:schemeClr val="lt1"/>
                </a:solidFill>
                <a:latin typeface="Times New Roman"/>
                <a:cs typeface="Times New Roman"/>
              </a:rPr>
              <a:t>Praachi Ganjawalla </a:t>
            </a:r>
          </a:p>
          <a:p>
            <a:pPr marL="457200" lvl="6" indent="-381000">
              <a:lnSpc>
                <a:spcPct val="70000"/>
              </a:lnSpc>
              <a:spcBef>
                <a:spcPts val="1000"/>
              </a:spcBef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i="1">
                <a:solidFill>
                  <a:schemeClr val="lt1"/>
                </a:solidFill>
                <a:latin typeface="Times New Roman"/>
                <a:cs typeface="Times New Roman"/>
              </a:rPr>
              <a:t>Riya Mehta</a:t>
            </a:r>
            <a:endParaRPr lang="en-US" sz="2000" i="1">
              <a:solidFill>
                <a:schemeClr val="lt1"/>
              </a:solidFill>
              <a:latin typeface="Times New Roman"/>
            </a:endParaRPr>
          </a:p>
          <a:p>
            <a:pPr marL="457200" lvl="6" indent="-381000">
              <a:lnSpc>
                <a:spcPct val="70000"/>
              </a:lnSpc>
              <a:spcBef>
                <a:spcPts val="1000"/>
              </a:spcBef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i="1">
                <a:solidFill>
                  <a:schemeClr val="lt1"/>
                </a:solidFill>
                <a:latin typeface="Times New Roman"/>
                <a:cs typeface="Times New Roman"/>
              </a:rPr>
              <a:t>Shashwat Shah</a:t>
            </a:r>
          </a:p>
          <a:p>
            <a:pPr marL="457200" lvl="6" indent="-381000">
              <a:lnSpc>
                <a:spcPct val="70000"/>
              </a:lnSpc>
              <a:spcBef>
                <a:spcPts val="1000"/>
              </a:spcBef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i="1">
                <a:solidFill>
                  <a:schemeClr val="lt1"/>
                </a:solidFill>
                <a:latin typeface="Times New Roman"/>
                <a:cs typeface="Times New Roman"/>
              </a:rPr>
              <a:t>Vihar Mehta</a:t>
            </a:r>
          </a:p>
        </p:txBody>
      </p:sp>
      <p:pic>
        <p:nvPicPr>
          <p:cNvPr id="4" name="Google Shape;262;p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7BC0C9F-18A0-FEA4-5A64-BAA9D9DD9D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7" y="6169382"/>
            <a:ext cx="2296337" cy="6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4BD715-A687-0430-CCEB-3C79D8FB2C51}"/>
              </a:ext>
            </a:extLst>
          </p:cNvPr>
          <p:cNvSpPr txBox="1"/>
          <p:nvPr/>
        </p:nvSpPr>
        <p:spPr>
          <a:xfrm rot="-10800000" flipV="1">
            <a:off x="6745915" y="3903079"/>
            <a:ext cx="4625255" cy="13121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lvl="3" indent="-381000" algn="r">
              <a:lnSpc>
                <a:spcPct val="90000"/>
              </a:lnSpc>
              <a:spcBef>
                <a:spcPts val="1000"/>
              </a:spcBef>
            </a:pPr>
            <a:r>
              <a:rPr lang="en-US" sz="1800" b="1">
                <a:solidFill>
                  <a:schemeClr val="lt1"/>
                </a:solidFill>
                <a:latin typeface="Times New Roman"/>
                <a:cs typeface="Times New Roman"/>
              </a:rPr>
              <a:t>Instructor: </a:t>
            </a:r>
            <a:r>
              <a:rPr lang="en-US" sz="1800" i="1" err="1">
                <a:solidFill>
                  <a:schemeClr val="lt1"/>
                </a:solidFill>
                <a:latin typeface="Times New Roman"/>
                <a:cs typeface="Times New Roman"/>
              </a:rPr>
              <a:t>Luvai</a:t>
            </a:r>
            <a:r>
              <a:rPr lang="en-US" sz="1800" i="1">
                <a:solidFill>
                  <a:schemeClr val="lt1"/>
                </a:solidFill>
                <a:latin typeface="Times New Roman"/>
                <a:cs typeface="Times New Roman"/>
              </a:rPr>
              <a:t> </a:t>
            </a:r>
            <a:r>
              <a:rPr lang="en-US" sz="1800" i="1" err="1">
                <a:solidFill>
                  <a:schemeClr val="lt1"/>
                </a:solidFill>
                <a:latin typeface="Times New Roman"/>
                <a:cs typeface="Times New Roman"/>
              </a:rPr>
              <a:t>Motiwalla</a:t>
            </a:r>
            <a:endParaRPr lang="en-US" sz="1800" err="1">
              <a:solidFill>
                <a:schemeClr val="lt1"/>
              </a:solidFill>
              <a:latin typeface="Times New Roman"/>
              <a:cs typeface="Times New Roman"/>
            </a:endParaRPr>
          </a:p>
          <a:p>
            <a:pPr marL="457200" lvl="3" indent="-381000" algn="r">
              <a:lnSpc>
                <a:spcPct val="90000"/>
              </a:lnSpc>
              <a:spcBef>
                <a:spcPts val="1000"/>
              </a:spcBef>
            </a:pPr>
            <a:r>
              <a:rPr lang="en-US" sz="1800" b="1">
                <a:solidFill>
                  <a:schemeClr val="lt1"/>
                </a:solidFill>
                <a:latin typeface="Times New Roman"/>
                <a:cs typeface="Times New Roman"/>
              </a:rPr>
              <a:t>Professor:</a:t>
            </a:r>
            <a:r>
              <a:rPr lang="en-US" sz="1800">
                <a:solidFill>
                  <a:schemeClr val="lt1"/>
                </a:solidFill>
                <a:latin typeface="Times New Roman"/>
                <a:cs typeface="Times New Roman"/>
              </a:rPr>
              <a:t> </a:t>
            </a:r>
            <a:r>
              <a:rPr lang="en-US" sz="1800" i="1" err="1">
                <a:solidFill>
                  <a:schemeClr val="lt1"/>
                </a:solidFill>
                <a:latin typeface="Times New Roman"/>
                <a:cs typeface="Times New Roman"/>
              </a:rPr>
              <a:t>Nichalin</a:t>
            </a:r>
            <a:r>
              <a:rPr lang="en-US" sz="1800" i="1">
                <a:solidFill>
                  <a:schemeClr val="lt1"/>
                </a:solidFill>
                <a:latin typeface="Times New Roman"/>
                <a:cs typeface="Times New Roman"/>
              </a:rPr>
              <a:t> Summerfield</a:t>
            </a:r>
            <a:endParaRPr lang="en-US" sz="1800">
              <a:solidFill>
                <a:schemeClr val="lt1"/>
              </a:solidFill>
              <a:latin typeface="Times New Roman"/>
              <a:cs typeface="Times New Roman"/>
            </a:endParaRPr>
          </a:p>
          <a:p>
            <a:pPr marL="457200" lvl="3" indent="-381000" algn="r">
              <a:lnSpc>
                <a:spcPct val="90000"/>
              </a:lnSpc>
              <a:spcBef>
                <a:spcPts val="1000"/>
              </a:spcBef>
            </a:pPr>
            <a:r>
              <a:rPr lang="en-US" sz="1800" b="1">
                <a:solidFill>
                  <a:schemeClr val="lt1"/>
                </a:solidFill>
                <a:latin typeface="Times New Roman"/>
                <a:cs typeface="Times New Roman"/>
              </a:rPr>
              <a:t>Sponsor(s): </a:t>
            </a:r>
            <a:r>
              <a:rPr lang="en-US" sz="1800" i="1">
                <a:solidFill>
                  <a:schemeClr val="lt1"/>
                </a:solidFill>
                <a:latin typeface="Times New Roman"/>
                <a:cs typeface="Times New Roman"/>
              </a:rPr>
              <a:t>Andre Mittag, Michael Wile</a:t>
            </a:r>
            <a:endParaRPr lang="en-IN" sz="1800">
              <a:solidFill>
                <a:schemeClr val="lt1"/>
              </a:solidFill>
              <a:latin typeface="Times New Roman"/>
              <a:cs typeface="Times New Roman"/>
            </a:endParaRP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CBF9-5531-A59F-A938-3819E53E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257246"/>
            <a:ext cx="10846279" cy="1454807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b="1" dirty="0">
                <a:solidFill>
                  <a:srgbClr val="4F9632"/>
                </a:solidFill>
                <a:latin typeface="Times New Roman"/>
                <a:cs typeface="Times New Roman"/>
              </a:rPr>
            </a:br>
            <a:r>
              <a:rPr lang="en-US" sz="4000" b="1" dirty="0">
                <a:solidFill>
                  <a:srgbClr val="4F9632"/>
                </a:solidFill>
                <a:latin typeface="Times New Roman"/>
                <a:cs typeface="Times New Roman"/>
              </a:rPr>
              <a:t>Descriptive Analysis</a:t>
            </a:r>
            <a:br>
              <a:rPr lang="en-US" sz="4000" b="1" dirty="0">
                <a:solidFill>
                  <a:srgbClr val="4F9632"/>
                </a:solidFill>
                <a:latin typeface="Times New Roman"/>
                <a:cs typeface="Times New Roman"/>
              </a:rPr>
            </a:br>
            <a:b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</a:br>
            <a:r>
              <a:rPr lang="en-US" sz="2800" b="1" dirty="0">
                <a:solidFill>
                  <a:srgbClr val="002060"/>
                </a:solidFill>
                <a:latin typeface="Times New Roman"/>
              </a:rPr>
              <a:t>Distribution of Recovery($)</a:t>
            </a:r>
            <a:br>
              <a:rPr lang="en-US" sz="3600" b="1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/>
              </a:rPr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ABE89-FEA1-048B-7339-88E15D645C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MIST.6490 Capstone Projects, Fall 2023, Prof. Motiwalla 9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DAE1CB8A-2851-4618-8E0A-EA7CBE210CA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71984393"/>
                  </p:ext>
                </p:extLst>
              </p:nvPr>
            </p:nvGraphicFramePr>
            <p:xfrm>
              <a:off x="1981201" y="2120789"/>
              <a:ext cx="7318247" cy="347413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DAE1CB8A-2851-4618-8E0A-EA7CBE210C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1201" y="2120789"/>
                <a:ext cx="7318247" cy="34741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409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"/>
          <p:cNvSpPr txBox="1">
            <a:spLocks noGrp="1"/>
          </p:cNvSpPr>
          <p:nvPr>
            <p:ph type="title"/>
          </p:nvPr>
        </p:nvSpPr>
        <p:spPr>
          <a:xfrm>
            <a:off x="758588" y="585480"/>
            <a:ext cx="10515600" cy="78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Methodology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472815"/>
            <a:ext cx="10960100" cy="4820564"/>
          </a:xfrm>
        </p:spPr>
        <p:txBody>
          <a:bodyPr>
            <a:normAutofit/>
          </a:bodyPr>
          <a:lstStyle/>
          <a:p>
            <a:pPr fontAlgn="base"/>
            <a:r>
              <a:rPr lang="en-US" sz="2200">
                <a:solidFill>
                  <a:srgbClr val="0F0F0F"/>
                </a:solidFill>
                <a:latin typeface="Times New Roman"/>
              </a:rPr>
              <a:t>Removing multicollinearity using VIF</a:t>
            </a:r>
          </a:p>
          <a:p>
            <a:pPr fontAlgn="base"/>
            <a:r>
              <a:rPr lang="en-US" sz="2200">
                <a:solidFill>
                  <a:srgbClr val="0F0F0F"/>
                </a:solidFill>
                <a:latin typeface="Times New Roman"/>
              </a:rPr>
              <a:t>Cross Validation (2013-2017 for training and 2018-2022 for testing)</a:t>
            </a:r>
          </a:p>
          <a:p>
            <a:r>
              <a:rPr lang="en-US" sz="2200">
                <a:solidFill>
                  <a:srgbClr val="0F0F0F"/>
                </a:solidFill>
                <a:latin typeface="Times New Roman"/>
              </a:rPr>
              <a:t>Model 1 : Logistic regression - Recovery (Yes/No)</a:t>
            </a:r>
            <a:endParaRPr lang="en-US"/>
          </a:p>
          <a:p>
            <a:r>
              <a:rPr lang="en-US" sz="2200">
                <a:solidFill>
                  <a:srgbClr val="0F0F0F"/>
                </a:solidFill>
                <a:latin typeface="Times New Roman"/>
              </a:rPr>
              <a:t>Model 2:  Linear regression – Recovery amount ($), LGD(%)</a:t>
            </a:r>
          </a:p>
          <a:p>
            <a:endParaRPr lang="en-US" sz="2200">
              <a:solidFill>
                <a:srgbClr val="0F0F0F"/>
              </a:solidFill>
              <a:latin typeface="Times New Roman"/>
            </a:endParaRPr>
          </a:p>
          <a:p>
            <a:endParaRPr lang="en-US" sz="2200">
              <a:solidFill>
                <a:srgbClr val="0F0F0F"/>
              </a:solidFill>
              <a:latin typeface="Times New Roman"/>
            </a:endParaRPr>
          </a:p>
        </p:txBody>
      </p:sp>
      <p:sp>
        <p:nvSpPr>
          <p:cNvPr id="5" name="Footer Placeholder 36">
            <a:extLst>
              <a:ext uri="{FF2B5EF4-FFF2-40B4-BE49-F238E27FC236}">
                <a16:creationId xmlns:a16="http://schemas.microsoft.com/office/drawing/2014/main" id="{8F388037-A48A-397E-C527-D964CC344FC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20814" y="6356350"/>
            <a:ext cx="5350373" cy="256047"/>
          </a:xfrm>
        </p:spPr>
        <p:txBody>
          <a:bodyPr/>
          <a:lstStyle/>
          <a:p>
            <a:r>
              <a:rPr lang="en-US"/>
              <a:t>MIST.6490 Capstone Projects, Fall 2023, Prof. </a:t>
            </a:r>
            <a:r>
              <a:rPr lang="en-US" err="1"/>
              <a:t>Motiwalla</a:t>
            </a:r>
            <a:r>
              <a:rPr lang="en-US"/>
              <a:t> </a:t>
            </a:r>
          </a:p>
          <a:p>
            <a:r>
              <a:rPr lang="en-US"/>
              <a:t>9</a:t>
            </a:r>
          </a:p>
        </p:txBody>
      </p:sp>
      <p:pic>
        <p:nvPicPr>
          <p:cNvPr id="9" name="Google Shape;262;p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A3BACA6-A2B9-D4F0-7871-BDF1C24422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6304" y="6169382"/>
            <a:ext cx="2296337" cy="6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E0B44E-7C57-C4C4-D806-8319A4465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771" y="3334514"/>
            <a:ext cx="7699389" cy="311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3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474D-6CB1-F385-42B8-6D874E68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33" y="1422500"/>
            <a:ext cx="5127754" cy="480131"/>
          </a:xfr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>
                <a:solidFill>
                  <a:schemeClr val="accent6"/>
                </a:solidFill>
                <a:latin typeface="Times New Roman"/>
                <a:cs typeface="Times New Roman"/>
              </a:rPr>
              <a:t>Model 1: Logistic Regression 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A3BC26-FA69-9900-94F7-1C30D855D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600878"/>
              </p:ext>
            </p:extLst>
          </p:nvPr>
        </p:nvGraphicFramePr>
        <p:xfrm>
          <a:off x="637270" y="1963944"/>
          <a:ext cx="6695492" cy="1959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917">
                  <a:extLst>
                    <a:ext uri="{9D8B030D-6E8A-4147-A177-3AD203B41FA5}">
                      <a16:colId xmlns:a16="http://schemas.microsoft.com/office/drawing/2014/main" val="304528338"/>
                    </a:ext>
                  </a:extLst>
                </a:gridCol>
                <a:gridCol w="1981758">
                  <a:extLst>
                    <a:ext uri="{9D8B030D-6E8A-4147-A177-3AD203B41FA5}">
                      <a16:colId xmlns:a16="http://schemas.microsoft.com/office/drawing/2014/main" val="1126893470"/>
                    </a:ext>
                  </a:extLst>
                </a:gridCol>
                <a:gridCol w="964260">
                  <a:extLst>
                    <a:ext uri="{9D8B030D-6E8A-4147-A177-3AD203B41FA5}">
                      <a16:colId xmlns:a16="http://schemas.microsoft.com/office/drawing/2014/main" val="3072200423"/>
                    </a:ext>
                  </a:extLst>
                </a:gridCol>
                <a:gridCol w="873938">
                  <a:extLst>
                    <a:ext uri="{9D8B030D-6E8A-4147-A177-3AD203B41FA5}">
                      <a16:colId xmlns:a16="http://schemas.microsoft.com/office/drawing/2014/main" val="3632137968"/>
                    </a:ext>
                  </a:extLst>
                </a:gridCol>
                <a:gridCol w="592022">
                  <a:extLst>
                    <a:ext uri="{9D8B030D-6E8A-4147-A177-3AD203B41FA5}">
                      <a16:colId xmlns:a16="http://schemas.microsoft.com/office/drawing/2014/main" val="2676533350"/>
                    </a:ext>
                  </a:extLst>
                </a:gridCol>
                <a:gridCol w="676597">
                  <a:extLst>
                    <a:ext uri="{9D8B030D-6E8A-4147-A177-3AD203B41FA5}">
                      <a16:colId xmlns:a16="http://schemas.microsoft.com/office/drawing/2014/main" val="3621719755"/>
                    </a:ext>
                  </a:extLst>
                </a:gridCol>
              </a:tblGrid>
              <a:tr h="540698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Times New Roman"/>
                        </a:rPr>
                        <a:t>Training Performance 2013 –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</a:rPr>
                        <a:t>2018-2020 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</a:rPr>
                        <a:t>2020 </a:t>
                      </a:r>
                    </a:p>
                    <a:p>
                      <a:pPr algn="ctr"/>
                      <a:r>
                        <a:rPr lang="en-US" b="1">
                          <a:latin typeface="Times New Roman"/>
                        </a:rPr>
                        <a:t>Q2-Q4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</a:rPr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21284"/>
                  </a:ext>
                </a:extLst>
              </a:tr>
              <a:tr h="3547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Prevalence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1" i="0" u="none" strike="noStrike" cap="none" noProof="0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0.15</a:t>
                      </a:r>
                      <a:endParaRPr lang="en-US" sz="1400" b="1" i="0" u="none" strike="noStrike" cap="none">
                        <a:solidFill>
                          <a:srgbClr val="3A3A3A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1" i="0" u="none" strike="noStrike" cap="none" noProof="0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0.17</a:t>
                      </a:r>
                      <a:endParaRPr lang="en-US" sz="1400" b="1" i="0" u="none" strike="noStrike" cap="none">
                        <a:solidFill>
                          <a:srgbClr val="3A3A3A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1" i="0" u="none" strike="noStrike" cap="none" noProof="0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0.10</a:t>
                      </a:r>
                      <a:endParaRPr lang="en-US" sz="1400" b="1" i="0" u="none" strike="noStrike" cap="none">
                        <a:solidFill>
                          <a:srgbClr val="3A3A3A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1" i="0" u="none" strike="noStrike" cap="none" noProof="0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0.06</a:t>
                      </a:r>
                      <a:endParaRPr lang="en-US" sz="1400" b="1" i="0" u="none" strike="noStrike" cap="none">
                        <a:solidFill>
                          <a:srgbClr val="3A3A3A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1" i="0" u="none" strike="noStrike" cap="none" noProof="0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0.05</a:t>
                      </a:r>
                      <a:endParaRPr lang="en-US" sz="1400" b="1" i="0" u="none" strike="noStrike" cap="none">
                        <a:solidFill>
                          <a:srgbClr val="3A3A3A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906274"/>
                  </a:ext>
                </a:extLst>
              </a:tr>
              <a:tr h="35470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Sensitivity*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cap="none" noProof="0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0.33</a:t>
                      </a:r>
                      <a:endParaRPr lang="en-US" sz="1400" b="1" i="0" u="none" strike="noStrike" cap="none">
                        <a:solidFill>
                          <a:srgbClr val="3A3A3A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cap="none" noProof="0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0.29</a:t>
                      </a:r>
                      <a:endParaRPr lang="en-US" sz="1400" b="1" i="0" u="none" strike="noStrike" cap="none">
                        <a:solidFill>
                          <a:srgbClr val="3A3A3A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cap="none" noProof="0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0.29</a:t>
                      </a:r>
                      <a:endParaRPr lang="en-US" sz="1400" b="1" i="0" u="none" strike="noStrike" cap="none">
                        <a:solidFill>
                          <a:srgbClr val="3A3A3A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cap="none" noProof="0" dirty="0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0.39</a:t>
                      </a:r>
                      <a:endParaRPr lang="en-US" sz="1400" b="1" i="0" u="none" strike="noStrike" cap="none" dirty="0">
                        <a:solidFill>
                          <a:srgbClr val="3A3A3A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cap="none" noProof="0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0.34</a:t>
                      </a:r>
                      <a:endParaRPr lang="en-US" sz="1400" b="1" i="0" u="none" strike="noStrike" cap="none">
                        <a:solidFill>
                          <a:srgbClr val="3A3A3A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124254"/>
                  </a:ext>
                </a:extLst>
              </a:tr>
              <a:tr h="3547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solidFill>
                            <a:srgbClr val="3A3A3A"/>
                          </a:solidFill>
                          <a:effectLst/>
                        </a:rPr>
                        <a:t>Specificity**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cap="none" noProof="0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0.79</a:t>
                      </a:r>
                      <a:endParaRPr lang="en-US" sz="1400" b="1" i="0" u="none" strike="noStrike" cap="none">
                        <a:solidFill>
                          <a:srgbClr val="3A3A3A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cap="none" noProof="0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0.79</a:t>
                      </a:r>
                      <a:endParaRPr lang="en-US" sz="1400" b="1" i="0" u="none" strike="noStrike" cap="none">
                        <a:solidFill>
                          <a:srgbClr val="3A3A3A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cap="none" noProof="0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cap="none" noProof="0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0.73</a:t>
                      </a:r>
                      <a:endParaRPr lang="en-US" sz="1400" b="1" i="0" u="none" strike="noStrike" cap="none">
                        <a:solidFill>
                          <a:srgbClr val="3A3A3A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cap="none" noProof="0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0.75</a:t>
                      </a:r>
                      <a:endParaRPr lang="en-US" sz="1400" b="1" i="0" u="none" strike="noStrike" cap="none">
                        <a:solidFill>
                          <a:srgbClr val="3A3A3A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151461"/>
                  </a:ext>
                </a:extLst>
              </a:tr>
              <a:tr h="3547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solidFill>
                            <a:srgbClr val="3A3A3A"/>
                          </a:solidFill>
                          <a:effectLst/>
                        </a:rPr>
                        <a:t>Accuracy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cap="none" noProof="0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0.72</a:t>
                      </a:r>
                      <a:endParaRPr lang="en-US" sz="1400" b="1" i="0" u="none" strike="noStrike" cap="none">
                        <a:solidFill>
                          <a:srgbClr val="3A3A3A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cap="none" noProof="0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0.70</a:t>
                      </a:r>
                      <a:endParaRPr lang="en-US" sz="1400" b="1" i="0" u="none" strike="noStrike" cap="none">
                        <a:solidFill>
                          <a:srgbClr val="3A3A3A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cap="none" noProof="0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0.73</a:t>
                      </a:r>
                      <a:endParaRPr lang="en-US" sz="1400" b="1" i="0" u="none" strike="noStrike" cap="none">
                        <a:solidFill>
                          <a:srgbClr val="3A3A3A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cap="none" noProof="0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0.71</a:t>
                      </a:r>
                      <a:endParaRPr lang="en-US" sz="1400" b="1" i="0" u="none" strike="noStrike" cap="none">
                        <a:solidFill>
                          <a:srgbClr val="3A3A3A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cap="none" noProof="0" dirty="0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0.73</a:t>
                      </a:r>
                      <a:endParaRPr lang="en-US" sz="1400" b="1" i="0" u="none" strike="noStrike" cap="none" dirty="0">
                        <a:solidFill>
                          <a:srgbClr val="3A3A3A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74137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9EB22E-F6C3-7B3C-699B-0A9632A84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440939"/>
              </p:ext>
            </p:extLst>
          </p:nvPr>
        </p:nvGraphicFramePr>
        <p:xfrm>
          <a:off x="637270" y="4552845"/>
          <a:ext cx="6695492" cy="1246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72">
                  <a:extLst>
                    <a:ext uri="{9D8B030D-6E8A-4147-A177-3AD203B41FA5}">
                      <a16:colId xmlns:a16="http://schemas.microsoft.com/office/drawing/2014/main" val="3073511247"/>
                    </a:ext>
                  </a:extLst>
                </a:gridCol>
                <a:gridCol w="1989037">
                  <a:extLst>
                    <a:ext uri="{9D8B030D-6E8A-4147-A177-3AD203B41FA5}">
                      <a16:colId xmlns:a16="http://schemas.microsoft.com/office/drawing/2014/main" val="4195566780"/>
                    </a:ext>
                  </a:extLst>
                </a:gridCol>
                <a:gridCol w="1078558">
                  <a:extLst>
                    <a:ext uri="{9D8B030D-6E8A-4147-A177-3AD203B41FA5}">
                      <a16:colId xmlns:a16="http://schemas.microsoft.com/office/drawing/2014/main" val="1368112625"/>
                    </a:ext>
                  </a:extLst>
                </a:gridCol>
                <a:gridCol w="882463">
                  <a:extLst>
                    <a:ext uri="{9D8B030D-6E8A-4147-A177-3AD203B41FA5}">
                      <a16:colId xmlns:a16="http://schemas.microsoft.com/office/drawing/2014/main" val="2195286857"/>
                    </a:ext>
                  </a:extLst>
                </a:gridCol>
                <a:gridCol w="966502">
                  <a:extLst>
                    <a:ext uri="{9D8B030D-6E8A-4147-A177-3AD203B41FA5}">
                      <a16:colId xmlns:a16="http://schemas.microsoft.com/office/drawing/2014/main" val="404828940"/>
                    </a:ext>
                  </a:extLst>
                </a:gridCol>
                <a:gridCol w="686360">
                  <a:extLst>
                    <a:ext uri="{9D8B030D-6E8A-4147-A177-3AD203B41FA5}">
                      <a16:colId xmlns:a16="http://schemas.microsoft.com/office/drawing/2014/main" val="1110000989"/>
                    </a:ext>
                  </a:extLst>
                </a:gridCol>
              </a:tblGrid>
              <a:tr h="528321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Times New Roman"/>
                        </a:rPr>
                        <a:t>Training Performance 2013 - 2017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</a:rPr>
                        <a:t>2018-2020 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/>
                        </a:rPr>
                        <a:t>   2020     Q2-Q4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</a:rPr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893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723603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-0.139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-0.023</a:t>
                      </a:r>
                      <a:endParaRPr lang="en-US" sz="1400" b="1" i="0" u="none" strike="noStrike" cap="none" noProof="0">
                        <a:solidFill>
                          <a:srgbClr val="3A3A3A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3A3A3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7017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6E0400-153B-8057-425D-0662C0726625}"/>
              </a:ext>
            </a:extLst>
          </p:cNvPr>
          <p:cNvSpPr txBox="1"/>
          <p:nvPr/>
        </p:nvSpPr>
        <p:spPr>
          <a:xfrm>
            <a:off x="638704" y="4061186"/>
            <a:ext cx="5443601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0" tIns="45720" rIns="91440" bIns="45720" anchor="t" anchorCtr="0">
            <a:spAutoFit/>
          </a:bodyPr>
          <a:lstStyle/>
          <a:p>
            <a:pPr>
              <a:lnSpc>
                <a:spcPct val="90000"/>
              </a:lnSpc>
              <a:buClr>
                <a:srgbClr val="3A3A3A"/>
              </a:buClr>
              <a:buSzPts val="1800"/>
            </a:pPr>
            <a:r>
              <a:rPr lang="en-US" sz="2800" b="1">
                <a:solidFill>
                  <a:schemeClr val="accent6"/>
                </a:solidFill>
                <a:latin typeface="Times New Roman"/>
                <a:cs typeface="Times New Roman"/>
              </a:rPr>
              <a:t>Model 2: Linear Regression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012CA-A7BE-D7B3-932C-D6172BA24B04}"/>
              </a:ext>
            </a:extLst>
          </p:cNvPr>
          <p:cNvSpPr txBox="1"/>
          <p:nvPr/>
        </p:nvSpPr>
        <p:spPr>
          <a:xfrm>
            <a:off x="833202" y="726483"/>
            <a:ext cx="423022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3A3A3A"/>
              </a:buClr>
              <a:buSzPts val="1800"/>
            </a:pPr>
            <a:r>
              <a:rPr lang="en-US" sz="3600" b="1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Results</a:t>
            </a:r>
          </a:p>
        </p:txBody>
      </p:sp>
      <p:sp>
        <p:nvSpPr>
          <p:cNvPr id="14" name="Footer Placeholder 36">
            <a:extLst>
              <a:ext uri="{FF2B5EF4-FFF2-40B4-BE49-F238E27FC236}">
                <a16:creationId xmlns:a16="http://schemas.microsoft.com/office/drawing/2014/main" id="{E3E2421F-C73D-B726-A239-DA2C57BCB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20814" y="6356350"/>
            <a:ext cx="5350373" cy="256047"/>
          </a:xfrm>
        </p:spPr>
        <p:txBody>
          <a:bodyPr/>
          <a:lstStyle/>
          <a:p>
            <a:r>
              <a:rPr lang="en-US" dirty="0"/>
              <a:t>MIST.6490 Capstone Projects, Fall 2023, Prof. </a:t>
            </a:r>
            <a:r>
              <a:rPr lang="en-US" err="1"/>
              <a:t>Motiwalla</a:t>
            </a:r>
            <a:r>
              <a:rPr lang="en-US" dirty="0"/>
              <a:t> </a:t>
            </a:r>
          </a:p>
          <a:p>
            <a:r>
              <a:rPr lang="en-US" dirty="0"/>
              <a:t>10</a:t>
            </a:r>
          </a:p>
        </p:txBody>
      </p:sp>
      <p:pic>
        <p:nvPicPr>
          <p:cNvPr id="16" name="Google Shape;262;p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A262E0E-A775-CAAF-6D23-FD4E6E7C54E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96304" y="6169382"/>
            <a:ext cx="2296337" cy="6829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D58848-6151-EAF1-74F5-85DE62D880E3}"/>
                  </a:ext>
                </a:extLst>
              </p:cNvPr>
              <p:cNvSpPr txBox="1"/>
              <p:nvPr/>
            </p:nvSpPr>
            <p:spPr>
              <a:xfrm>
                <a:off x="7589003" y="2105820"/>
                <a:ext cx="4525505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*</a:t>
                </a:r>
                <a:r>
                  <a:rPr lang="en-US" sz="1800" b="1" dirty="0"/>
                  <a:t>Sensitivity</a:t>
                </a:r>
                <a:r>
                  <a:rPr lang="en-US" sz="1800" dirty="0"/>
                  <a:t> denotes the proportion of accounts with recovered funds that our predictions successfully identified.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**</a:t>
                </a:r>
                <a:r>
                  <a:rPr lang="en-US" sz="1800" b="1" dirty="0"/>
                  <a:t>Specificity</a:t>
                </a:r>
                <a:r>
                  <a:rPr lang="en-US" sz="1800" dirty="0"/>
                  <a:t> signifies the ratio of accounts with no recovery, accurately predicted as such.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When predicting recovery amount ($),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was 0.41 for the training set.</a:t>
                </a:r>
              </a:p>
              <a:p>
                <a:endParaRPr lang="en-US" sz="1800" dirty="0"/>
              </a:p>
              <a:p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</a:rPr>
                  <a:t>The performance is highly impacted by low prevalence.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D58848-6151-EAF1-74F5-85DE62D88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003" y="2105820"/>
                <a:ext cx="4525505" cy="3693319"/>
              </a:xfrm>
              <a:prstGeom prst="rect">
                <a:avLst/>
              </a:prstGeom>
              <a:blipFill>
                <a:blip r:embed="rId3"/>
                <a:stretch>
                  <a:fillRect l="-1213" t="-825" r="-2291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9D6B37-CFE6-35D9-5387-C603BE5D8483}"/>
                  </a:ext>
                </a:extLst>
              </p:cNvPr>
              <p:cNvSpPr txBox="1"/>
              <p:nvPr/>
            </p:nvSpPr>
            <p:spPr>
              <a:xfrm>
                <a:off x="986726" y="5799171"/>
                <a:ext cx="610633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/>
                  <a:t>MSE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/>
                  <a:t> were measured on LGD(%).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9D6B37-CFE6-35D9-5387-C603BE5D8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26" y="5799171"/>
                <a:ext cx="6106332" cy="307777"/>
              </a:xfrm>
              <a:prstGeom prst="rect">
                <a:avLst/>
              </a:prstGeom>
              <a:blipFill>
                <a:blip r:embed="rId4"/>
                <a:stretch>
                  <a:fillRect l="-299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48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9052-DF96-C348-D54F-84941F32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28" y="401208"/>
            <a:ext cx="10515600" cy="93722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Important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1D928-10E5-8CC8-FCA7-44152AC1D9EA}"/>
              </a:ext>
            </a:extLst>
          </p:cNvPr>
          <p:cNvSpPr txBox="1"/>
          <p:nvPr/>
        </p:nvSpPr>
        <p:spPr>
          <a:xfrm>
            <a:off x="473936" y="1468272"/>
            <a:ext cx="10703023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solidFill>
                  <a:schemeClr val="dk1"/>
                </a:solidFill>
              </a:rPr>
              <a:t> </a:t>
            </a:r>
            <a:r>
              <a:rPr lang="en-US" sz="2400" b="1">
                <a:solidFill>
                  <a:srgbClr val="002060"/>
                </a:solidFill>
                <a:latin typeface="Times New Roman"/>
                <a:cs typeface="Times New Roman"/>
              </a:rPr>
              <a:t>The following factors have the most impact on our target variable: </a:t>
            </a:r>
          </a:p>
          <a:p>
            <a:endParaRPr lang="en-US"/>
          </a:p>
        </p:txBody>
      </p:sp>
      <p:sp>
        <p:nvSpPr>
          <p:cNvPr id="79" name="Footer Placeholder 36">
            <a:extLst>
              <a:ext uri="{FF2B5EF4-FFF2-40B4-BE49-F238E27FC236}">
                <a16:creationId xmlns:a16="http://schemas.microsoft.com/office/drawing/2014/main" id="{A920E9D1-8473-DEC9-8905-45D226E59A1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20814" y="6356350"/>
            <a:ext cx="5350373" cy="256047"/>
          </a:xfrm>
        </p:spPr>
        <p:txBody>
          <a:bodyPr/>
          <a:lstStyle/>
          <a:p>
            <a:r>
              <a:rPr lang="en-US"/>
              <a:t>MIST.6490 Capstone Projects, Fall 2023, Prof. Motiwalla </a:t>
            </a:r>
          </a:p>
          <a:p>
            <a:r>
              <a:rPr lang="en-US"/>
              <a:t>11</a:t>
            </a:r>
          </a:p>
        </p:txBody>
      </p:sp>
      <p:pic>
        <p:nvPicPr>
          <p:cNvPr id="334" name="Google Shape;262;p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6B92D6C-6A91-6F9B-07DF-A99B8629ED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96304" y="6169382"/>
            <a:ext cx="2296337" cy="6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Text Placeholder 2">
            <a:extLst>
              <a:ext uri="{FF2B5EF4-FFF2-40B4-BE49-F238E27FC236}">
                <a16:creationId xmlns:a16="http://schemas.microsoft.com/office/drawing/2014/main" id="{3AE47C92-FE32-DF22-AC12-BA02358F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67" y="1791586"/>
            <a:ext cx="5486605" cy="4385377"/>
          </a:xfrm>
        </p:spPr>
        <p:txBody>
          <a:bodyPr>
            <a:normAutofit fontScale="85000" lnSpcReduction="20000"/>
          </a:bodyPr>
          <a:lstStyle/>
          <a:p>
            <a:pPr marL="11430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900" b="1">
                <a:solidFill>
                  <a:schemeClr val="accent6"/>
                </a:solidFill>
                <a:latin typeface="Times New Roman"/>
              </a:rPr>
              <a:t>Model 1</a:t>
            </a:r>
            <a:r>
              <a:rPr lang="en-US" sz="2900">
                <a:solidFill>
                  <a:schemeClr val="accent6"/>
                </a:solidFill>
                <a:latin typeface="Times New Roman"/>
              </a:rPr>
              <a:t> -</a:t>
            </a:r>
            <a:r>
              <a:rPr lang="en-US" sz="2900" b="1">
                <a:solidFill>
                  <a:schemeClr val="accent6"/>
                </a:solidFill>
                <a:latin typeface="Times New Roman"/>
              </a:rPr>
              <a:t> Logistic Regression</a:t>
            </a:r>
          </a:p>
          <a:p>
            <a:pPr marL="34290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b="1">
                <a:solidFill>
                  <a:srgbClr val="000000"/>
                </a:solidFill>
                <a:latin typeface="Times New Roman"/>
                <a:cs typeface="Times New Roman"/>
              </a:rPr>
              <a:t>Limit (-)</a:t>
            </a:r>
          </a:p>
          <a:p>
            <a:pPr marL="34290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b="1" err="1">
                <a:solidFill>
                  <a:srgbClr val="000000"/>
                </a:solidFill>
                <a:latin typeface="Times New Roman"/>
                <a:cs typeface="Times New Roman"/>
              </a:rPr>
              <a:t>Credit_score</a:t>
            </a:r>
            <a:r>
              <a:rPr lang="en-US" b="1">
                <a:solidFill>
                  <a:srgbClr val="000000"/>
                </a:solidFill>
                <a:latin typeface="Times New Roman"/>
                <a:cs typeface="Times New Roman"/>
              </a:rPr>
              <a:t> (-)</a:t>
            </a:r>
          </a:p>
          <a:p>
            <a:pPr marL="34290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b="1" err="1">
                <a:solidFill>
                  <a:srgbClr val="000000"/>
                </a:solidFill>
                <a:latin typeface="Times New Roman"/>
                <a:cs typeface="Times New Roman"/>
              </a:rPr>
              <a:t>Bankruptcy_flag</a:t>
            </a:r>
            <a:r>
              <a:rPr lang="en-US" b="1">
                <a:solidFill>
                  <a:srgbClr val="000000"/>
                </a:solidFill>
                <a:latin typeface="Times New Roman"/>
                <a:cs typeface="Times New Roman"/>
              </a:rPr>
              <a:t> (+)</a:t>
            </a:r>
          </a:p>
          <a:p>
            <a:pPr marL="34290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b="1" err="1">
                <a:solidFill>
                  <a:srgbClr val="000000"/>
                </a:solidFill>
                <a:latin typeface="Times New Roman"/>
                <a:cs typeface="Times New Roman"/>
              </a:rPr>
              <a:t>Has_direct_dep</a:t>
            </a:r>
            <a:r>
              <a:rPr lang="en-US" b="1">
                <a:solidFill>
                  <a:srgbClr val="000000"/>
                </a:solidFill>
                <a:latin typeface="Times New Roman"/>
                <a:cs typeface="Times New Roman"/>
              </a:rPr>
              <a:t> (-)</a:t>
            </a:r>
          </a:p>
          <a:p>
            <a:pPr marL="34290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b="1" err="1">
                <a:solidFill>
                  <a:srgbClr val="000000"/>
                </a:solidFill>
                <a:latin typeface="Times New Roman"/>
                <a:cs typeface="Times New Roman"/>
              </a:rPr>
              <a:t>Neg_share_balance</a:t>
            </a:r>
            <a:r>
              <a:rPr lang="en-US" b="1">
                <a:solidFill>
                  <a:srgbClr val="000000"/>
                </a:solidFill>
                <a:latin typeface="Times New Roman"/>
                <a:cs typeface="Times New Roman"/>
              </a:rPr>
              <a:t> (-)</a:t>
            </a:r>
          </a:p>
          <a:p>
            <a:pPr marL="34290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b="1" err="1">
                <a:solidFill>
                  <a:srgbClr val="000000"/>
                </a:solidFill>
                <a:latin typeface="Times New Roman"/>
                <a:cs typeface="Times New Roman"/>
              </a:rPr>
              <a:t>New_England</a:t>
            </a:r>
            <a:r>
              <a:rPr lang="en-US" b="1">
                <a:solidFill>
                  <a:srgbClr val="000000"/>
                </a:solidFill>
                <a:latin typeface="Times New Roman"/>
                <a:cs typeface="Times New Roman"/>
              </a:rPr>
              <a:t> (-)</a:t>
            </a:r>
          </a:p>
          <a:p>
            <a:pPr marL="34290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b="1" err="1">
                <a:solidFill>
                  <a:srgbClr val="000000"/>
                </a:solidFill>
                <a:latin typeface="Times New Roman"/>
                <a:cs typeface="Times New Roman"/>
              </a:rPr>
              <a:t>Diff_open_date_credit_score</a:t>
            </a:r>
            <a:r>
              <a:rPr lang="en-US" b="1">
                <a:solidFill>
                  <a:srgbClr val="000000"/>
                </a:solidFill>
                <a:latin typeface="Times New Roman"/>
                <a:cs typeface="Times New Roman"/>
              </a:rPr>
              <a:t> (+)</a:t>
            </a:r>
          </a:p>
          <a:p>
            <a:pPr marL="3429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b="1">
              <a:highlight>
                <a:srgbClr val="FFFF00"/>
              </a:highlight>
              <a:latin typeface="Times New Roman"/>
            </a:endParaRPr>
          </a:p>
          <a:p>
            <a:pPr marL="114300" indent="0" algn="just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>
                <a:highlight>
                  <a:srgbClr val="FFFF00"/>
                </a:highlight>
                <a:latin typeface="Times New Roman"/>
              </a:rPr>
              <a:t>Note: </a:t>
            </a:r>
            <a:endParaRPr lang="en-US" sz="16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14300" indent="0" algn="just">
              <a:spcBef>
                <a:spcPct val="0"/>
              </a:spcBef>
              <a:spcAft>
                <a:spcPct val="0"/>
              </a:spcAft>
              <a:buNone/>
            </a:pPr>
            <a:endParaRPr lang="en-US" sz="1600" b="1">
              <a:solidFill>
                <a:srgbClr val="3A3A3A"/>
              </a:solidFill>
              <a:highlight>
                <a:srgbClr val="FFFF00"/>
              </a:highlight>
              <a:latin typeface="Times New Roman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Times New Roman"/>
                <a:cs typeface="Times New Roman"/>
              </a:rPr>
              <a:t>(+) means that the higher the variable's value, the higher the chance of recovery.</a:t>
            </a:r>
            <a:endParaRPr lang="en-US" sz="16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Times New Roman"/>
                <a:cs typeface="Times New Roman"/>
              </a:rPr>
              <a:t>(-) means that the higher the variable's value, the lower the chance of recovery.</a:t>
            </a:r>
            <a:endParaRPr lang="en-US" sz="16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>
              <a:latin typeface="Times New Roman"/>
            </a:endParaRPr>
          </a:p>
        </p:txBody>
      </p:sp>
      <p:sp>
        <p:nvSpPr>
          <p:cNvPr id="928" name="TextBox 927">
            <a:extLst>
              <a:ext uri="{FF2B5EF4-FFF2-40B4-BE49-F238E27FC236}">
                <a16:creationId xmlns:a16="http://schemas.microsoft.com/office/drawing/2014/main" id="{8EF078C1-D830-693A-4C8A-A87C40DE65BA}"/>
              </a:ext>
            </a:extLst>
          </p:cNvPr>
          <p:cNvSpPr txBox="1"/>
          <p:nvPr/>
        </p:nvSpPr>
        <p:spPr>
          <a:xfrm>
            <a:off x="5969325" y="1787978"/>
            <a:ext cx="5344526" cy="4375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1143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</a:pPr>
            <a:r>
              <a:rPr lang="en-US" sz="3200" b="1">
                <a:solidFill>
                  <a:schemeClr val="accent6"/>
                </a:solidFill>
                <a:latin typeface="Times New Roman"/>
              </a:rPr>
              <a:t>Model 2 - Linear Regression</a:t>
            </a:r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600" b="1">
                <a:latin typeface="Times New Roman"/>
                <a:cs typeface="Times New Roman"/>
              </a:rPr>
              <a:t>Limit (+)</a:t>
            </a:r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600" b="1">
                <a:latin typeface="Times New Roman"/>
                <a:cs typeface="Times New Roman"/>
              </a:rPr>
              <a:t>Times_Delq_30_days (+)</a:t>
            </a:r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600" b="1">
                <a:latin typeface="Times New Roman"/>
                <a:cs typeface="Times New Roman"/>
              </a:rPr>
              <a:t>Times_Delq_90_days (-) </a:t>
            </a:r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600" b="1" err="1">
                <a:latin typeface="Times New Roman"/>
                <a:cs typeface="Times New Roman"/>
              </a:rPr>
              <a:t>New_England</a:t>
            </a:r>
            <a:r>
              <a:rPr lang="en-US" sz="2600" b="1">
                <a:latin typeface="Times New Roman"/>
                <a:cs typeface="Times New Roman"/>
              </a:rPr>
              <a:t> (+)</a:t>
            </a:r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600" b="1">
                <a:latin typeface="Times New Roman"/>
                <a:cs typeface="Times New Roman"/>
              </a:rPr>
              <a:t>Balance (+) </a:t>
            </a:r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endParaRPr lang="en-US" sz="2600" b="1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ts val="1800"/>
            </a:pPr>
            <a:endParaRPr lang="en-US" sz="2000" b="1">
              <a:solidFill>
                <a:schemeClr val="dk1"/>
              </a:solidFill>
              <a:latin typeface="Times New Roman"/>
            </a:endParaRPr>
          </a:p>
          <a:p>
            <a:pPr marL="114300">
              <a:spcBef>
                <a:spcPct val="0"/>
              </a:spcBef>
              <a:spcAft>
                <a:spcPct val="0"/>
              </a:spcAft>
              <a:buClr>
                <a:srgbClr val="3A3A3A"/>
              </a:buClr>
              <a:buSzPts val="1800"/>
            </a:pPr>
            <a:endParaRPr lang="en-US" sz="2100" b="1">
              <a:solidFill>
                <a:schemeClr val="dk1"/>
              </a:solidFill>
              <a:highlight>
                <a:srgbClr val="FFFF00"/>
              </a:highlight>
              <a:latin typeface="Times New Roman"/>
            </a:endParaRPr>
          </a:p>
          <a:p>
            <a:pPr marL="114300" algn="just">
              <a:spcBef>
                <a:spcPct val="0"/>
              </a:spcBef>
              <a:spcAft>
                <a:spcPct val="0"/>
              </a:spcAft>
              <a:buSzPts val="1800"/>
            </a:pPr>
            <a:endParaRPr lang="en-US" sz="1800" b="1">
              <a:solidFill>
                <a:schemeClr val="dk1"/>
              </a:solidFill>
              <a:highlight>
                <a:srgbClr val="FFFF00"/>
              </a:highlight>
              <a:latin typeface="Times New Roman"/>
            </a:endParaRPr>
          </a:p>
          <a:p>
            <a:pPr marL="114300" algn="just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</a:pPr>
            <a:r>
              <a:rPr lang="en-US" sz="1800" b="1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</a:rPr>
              <a:t>Note: </a:t>
            </a:r>
          </a:p>
          <a:p>
            <a:pPr marL="114300" algn="just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800"/>
            </a:pPr>
            <a:endParaRPr lang="en-US" sz="1800" b="1">
              <a:solidFill>
                <a:schemeClr val="dk1"/>
              </a:solidFill>
              <a:highlight>
                <a:srgbClr val="FFFF00"/>
              </a:highlight>
              <a:latin typeface="Times New Roman"/>
            </a:endParaRPr>
          </a:p>
          <a:p>
            <a:pPr marL="457200" indent="-342900" algn="just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latin typeface="Times New Roman"/>
                <a:cs typeface="Times New Roman"/>
              </a:rPr>
              <a:t>(+) means that the higher the variable's value, the higher the recovery $ amount.</a:t>
            </a:r>
          </a:p>
          <a:p>
            <a:pPr marL="457200" indent="-342900" algn="just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latin typeface="Times New Roman"/>
                <a:cs typeface="Times New Roman"/>
              </a:rPr>
              <a:t>(-) means that the higher the variable's value, the lower the recovery $ amount.</a:t>
            </a:r>
          </a:p>
        </p:txBody>
      </p:sp>
    </p:spTree>
    <p:extLst>
      <p:ext uri="{BB962C8B-B14F-4D97-AF65-F5344CB8AC3E}">
        <p14:creationId xmlns:p14="http://schemas.microsoft.com/office/powerpoint/2010/main" val="71138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3C59-B4C4-52FE-B9E3-D87EE63D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2AC57B1B-1C95-4842-F4D4-CEBC3CA1BB0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489316"/>
                <a:ext cx="10993734" cy="4867034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600" dirty="0">
                    <a:solidFill>
                      <a:srgbClr val="000000"/>
                    </a:solidFill>
                    <a:latin typeface="Times New Roman"/>
                    <a:cs typeface="Calibri"/>
                  </a:rPr>
                  <a:t>Splitting the problem into two models revealed intriguing effects.:</a:t>
                </a:r>
              </a:p>
              <a:p>
                <a:pPr marL="1085850" lvl="1" indent="-514350">
                  <a:buFont typeface="+mj-lt"/>
                  <a:buAutoNum type="arabicPeriod"/>
                </a:pPr>
                <a:r>
                  <a:rPr lang="en-US" sz="2600" dirty="0">
                    <a:solidFill>
                      <a:srgbClr val="000000"/>
                    </a:solidFill>
                    <a:latin typeface="Times New Roman"/>
                    <a:cs typeface="Calibri"/>
                  </a:rPr>
                  <a:t>The likelihood of recovery decreases with an increase in the credit limit; nevertheless, </a:t>
                </a:r>
                <a:r>
                  <a:rPr lang="en-US" sz="2600" b="1" dirty="0">
                    <a:solidFill>
                      <a:srgbClr val="000000"/>
                    </a:solidFill>
                    <a:latin typeface="Times New Roman"/>
                    <a:cs typeface="Calibri"/>
                  </a:rPr>
                  <a:t>in cases of successful recovery</a:t>
                </a:r>
                <a:r>
                  <a:rPr lang="en-US" sz="2600" dirty="0">
                    <a:solidFill>
                      <a:srgbClr val="000000"/>
                    </a:solidFill>
                    <a:latin typeface="Times New Roman"/>
                    <a:cs typeface="Calibri"/>
                  </a:rPr>
                  <a:t>, a higher credit limit correlates with a greater amount reclaimed. </a:t>
                </a:r>
              </a:p>
              <a:p>
                <a:pPr marL="1085850" lvl="1" indent="-514350">
                  <a:buFont typeface="+mj-lt"/>
                  <a:buAutoNum type="arabicPeriod"/>
                </a:pPr>
                <a:r>
                  <a:rPr lang="en-US" sz="2600" dirty="0">
                    <a:solidFill>
                      <a:srgbClr val="000000"/>
                    </a:solidFill>
                    <a:latin typeface="Times New Roman"/>
                    <a:cs typeface="Calibri"/>
                  </a:rPr>
                  <a:t>Customers in New England who default face a diminished chance of recovery, yet </a:t>
                </a:r>
                <a:r>
                  <a:rPr lang="en-US" sz="2600" b="1" dirty="0">
                    <a:solidFill>
                      <a:srgbClr val="000000"/>
                    </a:solidFill>
                    <a:latin typeface="Times New Roman"/>
                    <a:cs typeface="Calibri"/>
                  </a:rPr>
                  <a:t>when recovery occurs</a:t>
                </a:r>
                <a:r>
                  <a:rPr lang="en-US" sz="2600" dirty="0">
                    <a:solidFill>
                      <a:srgbClr val="000000"/>
                    </a:solidFill>
                    <a:latin typeface="Times New Roman"/>
                    <a:cs typeface="Calibri"/>
                  </a:rPr>
                  <a:t>, the amount reclaimed tends to be higher.</a:t>
                </a:r>
              </a:p>
              <a:p>
                <a:endParaRPr lang="en-US" sz="2600" dirty="0">
                  <a:solidFill>
                    <a:srgbClr val="000000"/>
                  </a:solidFill>
                  <a:latin typeface="Times New Roman"/>
                  <a:cs typeface="Calibri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600" dirty="0">
                    <a:solidFill>
                      <a:srgbClr val="000000"/>
                    </a:solidFill>
                    <a:latin typeface="Times New Roman"/>
                    <a:cs typeface="Calibri"/>
                  </a:rPr>
                  <a:t>The subpar performance of the models underscored the challenging nature of this problem, indicating the necessity for an </a:t>
                </a:r>
                <a:r>
                  <a:rPr lang="en-US" sz="2600" b="1" dirty="0">
                    <a:solidFill>
                      <a:srgbClr val="000000"/>
                    </a:solidFill>
                    <a:latin typeface="Times New Roman"/>
                    <a:cs typeface="Calibri"/>
                  </a:rPr>
                  <a:t>improved set of predictors</a:t>
                </a:r>
                <a:r>
                  <a:rPr lang="en-US" sz="2600" dirty="0">
                    <a:solidFill>
                      <a:srgbClr val="000000"/>
                    </a:solidFill>
                    <a:latin typeface="Times New Roman"/>
                    <a:cs typeface="Calibri"/>
                  </a:rPr>
                  <a:t>.</a:t>
                </a:r>
              </a:p>
              <a:p>
                <a:endParaRPr lang="en-US" sz="2600" dirty="0">
                  <a:solidFill>
                    <a:srgbClr val="000000"/>
                  </a:solidFill>
                  <a:latin typeface="Times New Roman"/>
                  <a:cs typeface="Calibri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600" dirty="0">
                    <a:solidFill>
                      <a:srgbClr val="000000"/>
                    </a:solidFill>
                    <a:latin typeface="Times New Roman"/>
                    <a:cs typeface="Calibri"/>
                  </a:rPr>
                  <a:t>Models </a:t>
                </a:r>
                <a:r>
                  <a:rPr lang="en-US" sz="2600" b="1" dirty="0">
                    <a:solidFill>
                      <a:srgbClr val="000000"/>
                    </a:solidFill>
                    <a:latin typeface="Times New Roman"/>
                    <a:cs typeface="Calibri"/>
                  </a:rPr>
                  <a:t>struggle to perform </a:t>
                </a:r>
                <a:r>
                  <a:rPr lang="en-US" sz="2600" dirty="0">
                    <a:solidFill>
                      <a:srgbClr val="000000"/>
                    </a:solidFill>
                    <a:latin typeface="Times New Roman"/>
                    <a:cs typeface="Calibri"/>
                  </a:rPr>
                  <a:t>effectively during the COVID years due to the unique challenges and characteristics posed by the pandemic.</a:t>
                </a:r>
              </a:p>
              <a:p>
                <a:endParaRPr lang="en-US" sz="2600" dirty="0">
                  <a:solidFill>
                    <a:srgbClr val="000000"/>
                  </a:solidFill>
                  <a:latin typeface="Times New Roman"/>
                  <a:cs typeface="Calibri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600" b="1" dirty="0">
                    <a:solidFill>
                      <a:srgbClr val="000000"/>
                    </a:solidFill>
                    <a:latin typeface="Times New Roman"/>
                    <a:cs typeface="Calibri"/>
                  </a:rPr>
                  <a:t>Negative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600" b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solidFill>
                      <a:srgbClr val="000000"/>
                    </a:solidFill>
                    <a:latin typeface="Times New Roman"/>
                    <a:cs typeface="Calibri"/>
                  </a:rPr>
                  <a:t>stems from the Linear Regression model's fit to the training data but faltering severely when applied to the testing data.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2AC57B1B-1C95-4842-F4D4-CEBC3CA1BB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489316"/>
                <a:ext cx="10993734" cy="4867034"/>
              </a:xfrm>
              <a:blipFill>
                <a:blip r:embed="rId2"/>
                <a:stretch>
                  <a:fillRect r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36">
            <a:extLst>
              <a:ext uri="{FF2B5EF4-FFF2-40B4-BE49-F238E27FC236}">
                <a16:creationId xmlns:a16="http://schemas.microsoft.com/office/drawing/2014/main" id="{017D6FF7-C101-049A-9C1F-E1847B8B0BA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MIST.6490 Capstone Projects, Fall 2023, Prof. </a:t>
            </a:r>
            <a:r>
              <a:rPr lang="en-US" err="1"/>
              <a:t>Motiwalla</a:t>
            </a:r>
            <a:r>
              <a:rPr lang="en-US"/>
              <a:t> </a:t>
            </a:r>
          </a:p>
          <a:p>
            <a:r>
              <a:rPr lang="en-US"/>
              <a:t>12</a:t>
            </a:r>
          </a:p>
        </p:txBody>
      </p:sp>
      <p:pic>
        <p:nvPicPr>
          <p:cNvPr id="11" name="Google Shape;262;p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FE4273D-8B1E-21F7-38F4-B72DAA515F9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6304" y="6169382"/>
            <a:ext cx="2296337" cy="68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932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1F1A-5198-1227-B0F3-B8BBAEB9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133"/>
            <a:ext cx="10515600" cy="937223"/>
          </a:xfrm>
        </p:spPr>
        <p:txBody>
          <a:bodyPr wrap="square" anchor="ctr">
            <a:normAutofit/>
          </a:bodyPr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Key Takeaways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D60D6-46B3-B74D-590F-6295E9818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65" y="1226293"/>
            <a:ext cx="11432302" cy="4615020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endParaRPr lang="en-US" sz="28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000000"/>
                </a:solidFill>
                <a:latin typeface="Times New Roman"/>
                <a:cs typeface="Times New Roman"/>
              </a:rPr>
              <a:t>Data pre-processing: 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eticulous data preprocessing in our capstone project </a:t>
            </a:r>
            <a:r>
              <a:rPr lang="en-US" sz="2000">
                <a:solidFill>
                  <a:srgbClr val="000000"/>
                </a:solidFill>
              </a:rPr>
              <a:t>h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as been a p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rofound learning experience. From grappling with real-world data challenges to collaboratively implementing advanced statistical models.</a:t>
            </a:r>
            <a:endParaRPr lang="en-US" sz="20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1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000000"/>
                </a:solidFill>
                <a:latin typeface="Times New Roman"/>
              </a:rPr>
              <a:t>Skills: 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Leveraged Python, Excel and Tableau extensively for making data-driven decisions.</a:t>
            </a:r>
            <a:endParaRPr lang="en-US" sz="20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000000"/>
                </a:solidFill>
                <a:latin typeface="Times New Roman"/>
                <a:cs typeface="Times New Roman"/>
              </a:rPr>
              <a:t>Collaboration: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Grateful for this learning experience to work with DCU with their constant support helping us learn through mistakes, we achieved more together than we ever could alone.</a:t>
            </a:r>
            <a:endParaRPr lang="en-US" sz="2000">
              <a:solidFill>
                <a:srgbClr val="3A3A3A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000000"/>
                </a:solidFill>
                <a:latin typeface="Times New Roman"/>
                <a:cs typeface="Times New Roman"/>
              </a:rPr>
              <a:t>Prospects: 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DCU can leverage this analysis to enhance its credit risk management strategies. </a:t>
            </a:r>
            <a:endParaRPr lang="en-US" sz="2000">
              <a:solidFill>
                <a:srgbClr val="3A3A3A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endParaRPr lang="en-US" sz="2000">
              <a:solidFill>
                <a:srgbClr val="000000"/>
              </a:solidFill>
              <a:latin typeface="Times New Roman"/>
            </a:endParaRPr>
          </a:p>
          <a:p>
            <a:pPr marL="114300" indent="0">
              <a:buNone/>
            </a:pPr>
            <a:endParaRPr lang="en-US" sz="1200">
              <a:solidFill>
                <a:srgbClr val="000000"/>
              </a:solidFill>
              <a:latin typeface="Times New Roman"/>
            </a:endParaRPr>
          </a:p>
          <a:p>
            <a:pPr marL="114300" indent="0">
              <a:buNone/>
            </a:pPr>
            <a:endParaRPr lang="en-US" sz="1200">
              <a:solidFill>
                <a:srgbClr val="000000"/>
              </a:solidFill>
              <a:latin typeface="Times New Roman"/>
            </a:endParaRPr>
          </a:p>
          <a:p>
            <a:endParaRPr lang="en-US" sz="1200">
              <a:solidFill>
                <a:srgbClr val="000000"/>
              </a:solidFill>
              <a:latin typeface="Times New Roman"/>
            </a:endParaRPr>
          </a:p>
          <a:p>
            <a:endParaRPr lang="en-US" sz="120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" name="Graphic 7" descr="Lightbulb and pencil with solid fill">
            <a:extLst>
              <a:ext uri="{FF2B5EF4-FFF2-40B4-BE49-F238E27FC236}">
                <a16:creationId xmlns:a16="http://schemas.microsoft.com/office/drawing/2014/main" id="{C00E2333-6330-5D39-5AC9-C565607F1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49" y="3112782"/>
            <a:ext cx="445375" cy="427790"/>
          </a:xfrm>
          <a:prstGeom prst="rect">
            <a:avLst/>
          </a:prstGeom>
        </p:spPr>
      </p:pic>
      <p:pic>
        <p:nvPicPr>
          <p:cNvPr id="6" name="Graphic 5" descr="Folder Search with solid fill">
            <a:extLst>
              <a:ext uri="{FF2B5EF4-FFF2-40B4-BE49-F238E27FC236}">
                <a16:creationId xmlns:a16="http://schemas.microsoft.com/office/drawing/2014/main" id="{8F40FED4-7E2A-5004-7894-475593A6A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528" y="1716974"/>
            <a:ext cx="564971" cy="554894"/>
          </a:xfrm>
          <a:prstGeom prst="rect">
            <a:avLst/>
          </a:prstGeom>
        </p:spPr>
      </p:pic>
      <p:pic>
        <p:nvPicPr>
          <p:cNvPr id="7" name="Graphic 6" descr="Bullseye with solid fill">
            <a:extLst>
              <a:ext uri="{FF2B5EF4-FFF2-40B4-BE49-F238E27FC236}">
                <a16:creationId xmlns:a16="http://schemas.microsoft.com/office/drawing/2014/main" id="{A190830C-695A-48D4-D6AE-6A943C15B5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703" y="5051120"/>
            <a:ext cx="490120" cy="451661"/>
          </a:xfrm>
          <a:prstGeom prst="rect">
            <a:avLst/>
          </a:prstGeom>
        </p:spPr>
      </p:pic>
      <p:sp>
        <p:nvSpPr>
          <p:cNvPr id="10" name="Footer Placeholder 36">
            <a:extLst>
              <a:ext uri="{FF2B5EF4-FFF2-40B4-BE49-F238E27FC236}">
                <a16:creationId xmlns:a16="http://schemas.microsoft.com/office/drawing/2014/main" id="{6B8CEA0F-A175-27CB-199A-FB60C303A02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20814" y="6356350"/>
            <a:ext cx="5350373" cy="256047"/>
          </a:xfrm>
        </p:spPr>
        <p:txBody>
          <a:bodyPr/>
          <a:lstStyle/>
          <a:p>
            <a:r>
              <a:rPr lang="en-US"/>
              <a:t>MIST.6490 Capstone Projects, Fall 2023, Prof. Motiwalla </a:t>
            </a:r>
          </a:p>
          <a:p>
            <a:r>
              <a:rPr lang="en-US"/>
              <a:t>13</a:t>
            </a:r>
          </a:p>
        </p:txBody>
      </p:sp>
      <p:pic>
        <p:nvPicPr>
          <p:cNvPr id="9" name="Graphic 8" descr="Handshake with solid fill">
            <a:extLst>
              <a:ext uri="{FF2B5EF4-FFF2-40B4-BE49-F238E27FC236}">
                <a16:creationId xmlns:a16="http://schemas.microsoft.com/office/drawing/2014/main" id="{197C4B93-F1DB-E481-3069-CEB94A8781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164" y="3965121"/>
            <a:ext cx="585528" cy="595366"/>
          </a:xfrm>
          <a:prstGeom prst="rect">
            <a:avLst/>
          </a:prstGeom>
        </p:spPr>
      </p:pic>
      <p:pic>
        <p:nvPicPr>
          <p:cNvPr id="5" name="Google Shape;262;p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C074356-8E0A-99E2-8B34-A991CA6D5AD6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896304" y="6169382"/>
            <a:ext cx="2296337" cy="68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650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8142-8654-BDDB-6A8D-ED29956BE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1048" y="3034086"/>
            <a:ext cx="2227138" cy="935153"/>
          </a:xfrm>
        </p:spPr>
        <p:txBody>
          <a:bodyPr wrap="square" anchor="b">
            <a:normAutofit fontScale="90000"/>
          </a:bodyPr>
          <a:lstStyle/>
          <a:p>
            <a:r>
              <a:rPr lang="en-US" b="1"/>
              <a:t>Thank you!</a:t>
            </a:r>
            <a:br>
              <a:rPr lang="en-US" b="1"/>
            </a:b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9FED1-6AB6-B236-EC58-A2DAA05C20D6}"/>
              </a:ext>
            </a:extLst>
          </p:cNvPr>
          <p:cNvSpPr txBox="1"/>
          <p:nvPr/>
        </p:nvSpPr>
        <p:spPr>
          <a:xfrm>
            <a:off x="7974414" y="3679835"/>
            <a:ext cx="4077303" cy="10967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lvl="3" indent="-381000" algn="r">
              <a:lnSpc>
                <a:spcPct val="90000"/>
              </a:lnSpc>
              <a:spcBef>
                <a:spcPts val="1000"/>
              </a:spcBef>
            </a:pPr>
            <a:r>
              <a:rPr lang="en-US" sz="1800" b="1">
                <a:solidFill>
                  <a:schemeClr val="lt1"/>
                </a:solidFill>
                <a:latin typeface="Times New Roman"/>
                <a:cs typeface="Times New Roman"/>
              </a:rPr>
              <a:t>Instructor: </a:t>
            </a:r>
            <a:r>
              <a:rPr lang="en-US" sz="1800" i="1" err="1">
                <a:solidFill>
                  <a:schemeClr val="lt1"/>
                </a:solidFill>
                <a:latin typeface="Times New Roman"/>
              </a:rPr>
              <a:t>Luvai</a:t>
            </a:r>
            <a:r>
              <a:rPr lang="en-US" sz="1800" i="1">
                <a:solidFill>
                  <a:schemeClr val="lt1"/>
                </a:solidFill>
                <a:latin typeface="Times New Roman"/>
              </a:rPr>
              <a:t> </a:t>
            </a:r>
            <a:r>
              <a:rPr lang="en-US" sz="1800" i="1" err="1">
                <a:solidFill>
                  <a:schemeClr val="lt1"/>
                </a:solidFill>
                <a:latin typeface="Times New Roman"/>
              </a:rPr>
              <a:t>Motiwalla</a:t>
            </a:r>
            <a:endParaRPr lang="en-US" sz="1800" i="1">
              <a:solidFill>
                <a:schemeClr val="lt1"/>
              </a:solidFill>
              <a:latin typeface="Times New Roman"/>
            </a:endParaRPr>
          </a:p>
          <a:p>
            <a:pPr marL="457200" lvl="3" indent="-381000" algn="r">
              <a:lnSpc>
                <a:spcPct val="90000"/>
              </a:lnSpc>
              <a:spcBef>
                <a:spcPts val="1000"/>
              </a:spcBef>
            </a:pPr>
            <a:r>
              <a:rPr lang="en-US" sz="1800" b="1">
                <a:solidFill>
                  <a:schemeClr val="lt1"/>
                </a:solidFill>
                <a:latin typeface="Times New Roman"/>
                <a:cs typeface="Times New Roman"/>
              </a:rPr>
              <a:t>Professor:</a:t>
            </a:r>
            <a:r>
              <a:rPr lang="en-US" sz="1800">
                <a:solidFill>
                  <a:schemeClr val="lt1"/>
                </a:solidFill>
                <a:latin typeface="Times New Roman"/>
                <a:cs typeface="Times New Roman"/>
              </a:rPr>
              <a:t> </a:t>
            </a:r>
            <a:r>
              <a:rPr lang="en-US" sz="1800" i="1" err="1">
                <a:solidFill>
                  <a:schemeClr val="lt1"/>
                </a:solidFill>
                <a:latin typeface="Times New Roman"/>
              </a:rPr>
              <a:t>Nichalin</a:t>
            </a:r>
            <a:r>
              <a:rPr lang="en-US" sz="1800" i="1">
                <a:solidFill>
                  <a:schemeClr val="lt1"/>
                </a:solidFill>
                <a:latin typeface="Times New Roman"/>
              </a:rPr>
              <a:t> Summerfield</a:t>
            </a:r>
          </a:p>
          <a:p>
            <a:pPr marL="457200" lvl="3" indent="-381000" algn="r">
              <a:lnSpc>
                <a:spcPct val="90000"/>
              </a:lnSpc>
              <a:spcBef>
                <a:spcPts val="1000"/>
              </a:spcBef>
            </a:pPr>
            <a:r>
              <a:rPr lang="en-US" sz="1800" b="1">
                <a:solidFill>
                  <a:schemeClr val="lt1"/>
                </a:solidFill>
                <a:latin typeface="Times New Roman"/>
                <a:cs typeface="Times New Roman"/>
              </a:rPr>
              <a:t>Sponsor(s): </a:t>
            </a:r>
            <a:r>
              <a:rPr lang="en-US" sz="1800" i="1">
                <a:solidFill>
                  <a:schemeClr val="lt1"/>
                </a:solidFill>
                <a:latin typeface="Times New Roman"/>
              </a:rPr>
              <a:t>Andre Mittag, Michael Wile</a:t>
            </a:r>
            <a:endParaRPr lang="en-IN" sz="1800" i="1">
              <a:solidFill>
                <a:schemeClr val="lt1"/>
              </a:solidFill>
              <a:latin typeface="Times New Roman"/>
            </a:endParaRPr>
          </a:p>
        </p:txBody>
      </p:sp>
      <p:pic>
        <p:nvPicPr>
          <p:cNvPr id="4" name="Google Shape;262;p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28219A4-6DA1-233E-BD3E-417DFB918ED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6" y="6175472"/>
            <a:ext cx="2296337" cy="68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3984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1F1A-5198-1227-B0F3-B8BBAEB9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133"/>
            <a:ext cx="10515600" cy="937223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D60D6-46B3-B74D-590F-6295E9818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65" y="1226293"/>
            <a:ext cx="11432302" cy="4615020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endParaRPr lang="en-US" sz="2000" dirty="0">
              <a:solidFill>
                <a:srgbClr val="000000"/>
              </a:solidFill>
              <a:latin typeface="Times New Roman"/>
            </a:endParaRPr>
          </a:p>
          <a:p>
            <a:pPr marL="114300" indent="0">
              <a:buNone/>
            </a:pPr>
            <a:endParaRPr lang="en-US" sz="1200" dirty="0">
              <a:solidFill>
                <a:srgbClr val="000000"/>
              </a:solidFill>
              <a:latin typeface="Times New Roman"/>
            </a:endParaRPr>
          </a:p>
          <a:p>
            <a:pPr marL="114300" indent="0">
              <a:buNone/>
            </a:pPr>
            <a:endParaRPr lang="en-US" sz="1200" dirty="0">
              <a:solidFill>
                <a:srgbClr val="000000"/>
              </a:solidFill>
              <a:latin typeface="Times New Roman"/>
            </a:endParaRPr>
          </a:p>
          <a:p>
            <a:endParaRPr lang="en-US" sz="1200" dirty="0">
              <a:solidFill>
                <a:srgbClr val="000000"/>
              </a:solidFill>
              <a:latin typeface="Times New Roman"/>
            </a:endParaRPr>
          </a:p>
          <a:p>
            <a:endParaRPr lang="en-US" sz="12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Footer Placeholder 36">
            <a:extLst>
              <a:ext uri="{FF2B5EF4-FFF2-40B4-BE49-F238E27FC236}">
                <a16:creationId xmlns:a16="http://schemas.microsoft.com/office/drawing/2014/main" id="{6B8CEA0F-A175-27CB-199A-FB60C303A02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20814" y="6356350"/>
            <a:ext cx="5350373" cy="256047"/>
          </a:xfrm>
        </p:spPr>
        <p:txBody>
          <a:bodyPr/>
          <a:lstStyle/>
          <a:p>
            <a:r>
              <a:rPr lang="en-US"/>
              <a:t>MIST.6490 Capstone Projects, Fall 2023, Prof. Motiwalla </a:t>
            </a:r>
          </a:p>
          <a:p>
            <a:r>
              <a:rPr lang="en-US"/>
              <a:t>13</a:t>
            </a:r>
          </a:p>
        </p:txBody>
      </p:sp>
      <p:pic>
        <p:nvPicPr>
          <p:cNvPr id="5" name="Google Shape;262;p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C074356-8E0A-99E2-8B34-A991CA6D5A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96304" y="6169382"/>
            <a:ext cx="2296337" cy="6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7481D0-5099-ADFB-2572-87BBA1AD42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4" r="2030"/>
          <a:stretch/>
        </p:blipFill>
        <p:spPr>
          <a:xfrm>
            <a:off x="3586833" y="1459840"/>
            <a:ext cx="5450162" cy="428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74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1F1A-5198-1227-B0F3-B8BBAEB9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133"/>
            <a:ext cx="10515600" cy="937223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D60D6-46B3-B74D-590F-6295E9818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65" y="1226293"/>
            <a:ext cx="11432302" cy="4615020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endParaRPr lang="en-US" sz="2000">
              <a:solidFill>
                <a:srgbClr val="000000"/>
              </a:solidFill>
              <a:latin typeface="Times New Roman"/>
            </a:endParaRPr>
          </a:p>
          <a:p>
            <a:pPr marL="114300" indent="0">
              <a:buNone/>
            </a:pPr>
            <a:endParaRPr lang="en-US" sz="1200">
              <a:solidFill>
                <a:srgbClr val="000000"/>
              </a:solidFill>
              <a:latin typeface="Times New Roman"/>
            </a:endParaRPr>
          </a:p>
          <a:p>
            <a:pPr marL="114300" indent="0">
              <a:buNone/>
            </a:pPr>
            <a:endParaRPr lang="en-US" sz="1200">
              <a:solidFill>
                <a:srgbClr val="000000"/>
              </a:solidFill>
              <a:latin typeface="Times New Roman"/>
            </a:endParaRPr>
          </a:p>
          <a:p>
            <a:endParaRPr lang="en-US" sz="1200">
              <a:solidFill>
                <a:srgbClr val="000000"/>
              </a:solidFill>
              <a:latin typeface="Times New Roman"/>
            </a:endParaRPr>
          </a:p>
          <a:p>
            <a:endParaRPr lang="en-US" sz="12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Footer Placeholder 36">
            <a:extLst>
              <a:ext uri="{FF2B5EF4-FFF2-40B4-BE49-F238E27FC236}">
                <a16:creationId xmlns:a16="http://schemas.microsoft.com/office/drawing/2014/main" id="{6B8CEA0F-A175-27CB-199A-FB60C303A02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20814" y="6356350"/>
            <a:ext cx="5350373" cy="256047"/>
          </a:xfrm>
        </p:spPr>
        <p:txBody>
          <a:bodyPr/>
          <a:lstStyle/>
          <a:p>
            <a:r>
              <a:rPr lang="en-US"/>
              <a:t>MIST.6490 Capstone Projects, Fall 2023, Prof. Motiwalla </a:t>
            </a:r>
          </a:p>
          <a:p>
            <a:r>
              <a:rPr lang="en-US"/>
              <a:t>13</a:t>
            </a:r>
          </a:p>
        </p:txBody>
      </p:sp>
      <p:pic>
        <p:nvPicPr>
          <p:cNvPr id="5" name="Google Shape;262;p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C074356-8E0A-99E2-8B34-A991CA6D5A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96304" y="6169382"/>
            <a:ext cx="2296337" cy="6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9434BA-721E-1EA1-5393-0A2D9D30C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14" y="1450998"/>
            <a:ext cx="5502117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2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518"/>
            <a:ext cx="10515600" cy="937223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About DCU: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270" y="1398066"/>
            <a:ext cx="10515600" cy="4671573"/>
          </a:xfrm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fontAlgn="base"/>
            <a:endParaRPr lang="en-US">
              <a:solidFill>
                <a:srgbClr val="000000"/>
              </a:solidFill>
              <a:latin typeface="Times New Roman"/>
            </a:endParaRPr>
          </a:p>
          <a:p>
            <a:pPr marL="114300" indent="0">
              <a:buNone/>
            </a:pPr>
            <a:endParaRPr lang="en-US">
              <a:solidFill>
                <a:srgbClr val="000000"/>
              </a:solidFill>
              <a:latin typeface="Times New Roman"/>
            </a:endParaRPr>
          </a:p>
          <a:p>
            <a:endParaRPr lang="en-US">
              <a:solidFill>
                <a:srgbClr val="000000"/>
              </a:solidFill>
              <a:latin typeface="Times New Roman"/>
            </a:endParaRPr>
          </a:p>
          <a:p>
            <a:pPr fontAlgn="base">
              <a:lnSpc>
                <a:spcPct val="170000"/>
              </a:lnSpc>
              <a:buFont typeface="Wingdings"/>
              <a:buChar char="Ø"/>
            </a:pPr>
            <a:r>
              <a:rPr lang="en-US" sz="9600">
                <a:solidFill>
                  <a:srgbClr val="000000"/>
                </a:solidFill>
                <a:latin typeface="Times New Roman"/>
                <a:cs typeface="Calibri"/>
              </a:rPr>
              <a:t>Digital Federal Credit Union ( DCU) is the largest credit union in New England.</a:t>
            </a:r>
          </a:p>
          <a:p>
            <a:pPr fontAlgn="base">
              <a:lnSpc>
                <a:spcPct val="170000"/>
              </a:lnSpc>
              <a:buFont typeface="Wingdings"/>
              <a:buChar char="Ø"/>
            </a:pPr>
            <a:r>
              <a:rPr lang="en-US" sz="9600">
                <a:solidFill>
                  <a:srgbClr val="000000"/>
                </a:solidFill>
                <a:latin typeface="Times New Roman"/>
                <a:cs typeface="Calibri"/>
              </a:rPr>
              <a:t>DCU offers consumer and banking services including  mortgage, auto loan Credit card (visa), and Business Banking.</a:t>
            </a:r>
          </a:p>
          <a:p>
            <a:pPr>
              <a:lnSpc>
                <a:spcPct val="170000"/>
              </a:lnSpc>
              <a:buFont typeface="Wingdings"/>
              <a:buChar char="Ø"/>
            </a:pPr>
            <a:r>
              <a:rPr lang="en-US" sz="9600">
                <a:solidFill>
                  <a:srgbClr val="000000"/>
                </a:solidFill>
                <a:latin typeface="Times New Roman"/>
                <a:cs typeface="Calibri"/>
              </a:rPr>
              <a:t>It also offers Non-Banking services like DCU Insurance, DCU Realty.</a:t>
            </a:r>
          </a:p>
          <a:p>
            <a:pPr fontAlgn="base">
              <a:lnSpc>
                <a:spcPct val="170000"/>
              </a:lnSpc>
              <a:buFont typeface="Wingdings"/>
              <a:buChar char="Ø"/>
            </a:pPr>
            <a:r>
              <a:rPr lang="en-US" sz="9600">
                <a:solidFill>
                  <a:srgbClr val="000000"/>
                </a:solidFill>
                <a:latin typeface="Times New Roman"/>
                <a:cs typeface="Calibri"/>
              </a:rPr>
              <a:t>This project focuses on predicting and identifying the key factors related to </a:t>
            </a:r>
            <a:r>
              <a:rPr lang="en-US" sz="9600" b="1">
                <a:solidFill>
                  <a:srgbClr val="000000"/>
                </a:solidFill>
                <a:latin typeface="Times New Roman"/>
                <a:cs typeface="Calibri"/>
              </a:rPr>
              <a:t>"Loss Given Default" (LGD%)</a:t>
            </a:r>
            <a:r>
              <a:rPr lang="en-US" sz="9600">
                <a:solidFill>
                  <a:srgbClr val="000000"/>
                </a:solidFill>
                <a:latin typeface="Times New Roman"/>
                <a:cs typeface="Calibri"/>
              </a:rPr>
              <a:t> of credit card accounts.</a:t>
            </a:r>
          </a:p>
          <a:p>
            <a:pPr fontAlgn="base">
              <a:lnSpc>
                <a:spcPct val="110000"/>
              </a:lnSpc>
              <a:buFont typeface="Wingdings"/>
              <a:buChar char="Ø"/>
            </a:pPr>
            <a:endParaRPr lang="en-US" sz="960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114300" indent="0" algn="just">
              <a:buNone/>
            </a:pPr>
            <a:br>
              <a:rPr lang="en-US"/>
            </a:br>
            <a:endParaRPr lang="en-US"/>
          </a:p>
          <a:p>
            <a:pPr algn="just"/>
            <a:endParaRPr lang="en-US"/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6304" y="6169382"/>
            <a:ext cx="2296337" cy="6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building with a sign on the front&#10;&#10;Description automatically generated">
            <a:extLst>
              <a:ext uri="{FF2B5EF4-FFF2-40B4-BE49-F238E27FC236}">
                <a16:creationId xmlns:a16="http://schemas.microsoft.com/office/drawing/2014/main" id="{769B94DA-F63D-863C-1FA0-98CC04D98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443" y="76461"/>
            <a:ext cx="4815076" cy="1884167"/>
          </a:xfrm>
          <a:prstGeom prst="rect">
            <a:avLst/>
          </a:prstGeom>
        </p:spPr>
      </p:pic>
      <p:sp>
        <p:nvSpPr>
          <p:cNvPr id="6" name="Footer Placeholder 36">
            <a:extLst>
              <a:ext uri="{FF2B5EF4-FFF2-40B4-BE49-F238E27FC236}">
                <a16:creationId xmlns:a16="http://schemas.microsoft.com/office/drawing/2014/main" id="{834F4D45-CE76-5ED6-6BD1-B92B7DF71B2F}"/>
              </a:ext>
            </a:extLst>
          </p:cNvPr>
          <p:cNvSpPr>
            <a:spLocks noGrp="1"/>
          </p:cNvSpPr>
          <p:nvPr/>
        </p:nvSpPr>
        <p:spPr>
          <a:xfrm>
            <a:off x="3420814" y="6356350"/>
            <a:ext cx="5350373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MIST.6490 Capstone Projects, Fall 2023, Prof. </a:t>
            </a:r>
            <a:r>
              <a:rPr lang="en-US" err="1"/>
              <a:t>Motiwalla</a:t>
            </a:r>
            <a:r>
              <a:rPr lang="en-US"/>
              <a:t> </a:t>
            </a:r>
          </a:p>
          <a:p>
            <a:r>
              <a:rPr lang="en-US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342900" fontAlgn="base">
              <a:spcBef>
                <a:spcPts val="1000"/>
              </a:spcBef>
            </a:pP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Table of Contents:      </a:t>
            </a:r>
            <a:r>
              <a:rPr lang="en-US" sz="4000">
                <a:solidFill>
                  <a:srgbClr val="000000"/>
                </a:solidFill>
                <a:latin typeface="Times New Roman"/>
                <a:cs typeface="Times New Roman"/>
              </a:rPr>
              <a:t>                 </a:t>
            </a:r>
            <a:r>
              <a:rPr lang="en-US" sz="2400" b="1" u="sng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CRISP-DM methodology</a:t>
            </a:r>
            <a:br>
              <a:rPr lang="en-US" sz="2400" b="1" u="sng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</a:br>
            <a:r>
              <a:rPr lang="en-US" sz="1100" b="1">
                <a:solidFill>
                  <a:srgbClr val="016759"/>
                </a:solidFill>
                <a:latin typeface="Times New Roman"/>
                <a:cs typeface="Times New Roman"/>
              </a:rPr>
              <a:t>                                                                                                                                                                                     (Cross Industry Standard Process for Data Mining).</a:t>
            </a:r>
            <a:endParaRPr lang="en-US" sz="1100" b="1" u="sng">
              <a:solidFill>
                <a:srgbClr val="0167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g19c6ed64b83_0_0"/>
          <p:cNvSpPr txBox="1">
            <a:spLocks noGrp="1"/>
          </p:cNvSpPr>
          <p:nvPr>
            <p:ph type="body" idx="1"/>
          </p:nvPr>
        </p:nvSpPr>
        <p:spPr>
          <a:xfrm>
            <a:off x="742950" y="1789057"/>
            <a:ext cx="10610850" cy="413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buFont typeface="Wingdings"/>
              <a:buChar char="Ø"/>
            </a:pPr>
            <a:endParaRPr lang="en-US" sz="2000">
              <a:solidFill>
                <a:srgbClr val="000000"/>
              </a:solidFill>
              <a:latin typeface="Times New Roman"/>
            </a:endParaRPr>
          </a:p>
          <a:p>
            <a:pPr fontAlgn="base">
              <a:buFont typeface="Wingdings"/>
              <a:buChar char="Ø"/>
            </a:pPr>
            <a:r>
              <a:rPr lang="en-US">
                <a:solidFill>
                  <a:srgbClr val="000000"/>
                </a:solidFill>
                <a:latin typeface="Times New Roman"/>
                <a:cs typeface="Calibri"/>
              </a:rPr>
              <a:t>Project Objectives &amp; Scope</a:t>
            </a:r>
            <a:endParaRPr lang="en-US">
              <a:latin typeface="Times New Roman"/>
            </a:endParaRPr>
          </a:p>
          <a:p>
            <a:pPr>
              <a:buFont typeface="Wingdings"/>
              <a:buChar char="Ø"/>
            </a:pPr>
            <a:r>
              <a:rPr lang="en-US">
                <a:solidFill>
                  <a:srgbClr val="000000"/>
                </a:solidFill>
                <a:latin typeface="Times New Roman"/>
                <a:cs typeface="Calibri"/>
              </a:rPr>
              <a:t>Data Cleaning/Preparation/Overview</a:t>
            </a:r>
            <a:endParaRPr lang="en-US">
              <a:latin typeface="Times New Roman"/>
            </a:endParaRPr>
          </a:p>
          <a:p>
            <a:pPr>
              <a:buFont typeface="Wingdings"/>
              <a:buChar char="Ø"/>
            </a:pPr>
            <a:r>
              <a:rPr lang="en-US">
                <a:solidFill>
                  <a:srgbClr val="000000"/>
                </a:solidFill>
                <a:latin typeface="Times New Roman"/>
                <a:cs typeface="Calibri"/>
              </a:rPr>
              <a:t>Descriptive Analytics</a:t>
            </a:r>
            <a:endParaRPr lang="en-US">
              <a:latin typeface="Times New Roman"/>
            </a:endParaRPr>
          </a:p>
          <a:p>
            <a:pPr>
              <a:buFont typeface="Wingdings"/>
              <a:buChar char="Ø"/>
            </a:pPr>
            <a:r>
              <a:rPr lang="en-US">
                <a:solidFill>
                  <a:srgbClr val="000000"/>
                </a:solidFill>
                <a:latin typeface="Times New Roman"/>
                <a:cs typeface="Calibri"/>
              </a:rPr>
              <a:t>Predictive Modeling </a:t>
            </a: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Methodology</a:t>
            </a:r>
            <a:endParaRPr lang="en-US">
              <a:solidFill>
                <a:srgbClr val="000000"/>
              </a:solidFill>
              <a:latin typeface="Times New Roman"/>
              <a:cs typeface="Calibri"/>
            </a:endParaRPr>
          </a:p>
          <a:p>
            <a:pPr>
              <a:buFont typeface="Wingdings"/>
              <a:buChar char="Ø"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Results</a:t>
            </a:r>
            <a:endParaRPr lang="en-US">
              <a:solidFill>
                <a:srgbClr val="000000"/>
              </a:solidFill>
              <a:latin typeface="Times New Roman"/>
              <a:cs typeface="Calibri"/>
            </a:endParaRPr>
          </a:p>
          <a:p>
            <a:pPr>
              <a:buFont typeface="Wingdings"/>
              <a:buChar char="Ø"/>
            </a:pPr>
            <a:r>
              <a:rPr lang="en-US">
                <a:solidFill>
                  <a:srgbClr val="000000"/>
                </a:solidFill>
                <a:latin typeface="Times New Roman"/>
                <a:cs typeface="Calibri"/>
              </a:rPr>
              <a:t>Conclusions</a:t>
            </a:r>
            <a:endParaRPr lang="en-US">
              <a:latin typeface="Times New Roman"/>
            </a:endParaRPr>
          </a:p>
          <a:p>
            <a:pPr>
              <a:buFont typeface="Wingdings"/>
              <a:buChar char="Ø"/>
            </a:pPr>
            <a:endParaRPr lang="en-US"/>
          </a:p>
        </p:txBody>
      </p:sp>
      <p:graphicFrame>
        <p:nvGraphicFramePr>
          <p:cNvPr id="472" name="Diagram 471">
            <a:extLst>
              <a:ext uri="{FF2B5EF4-FFF2-40B4-BE49-F238E27FC236}">
                <a16:creationId xmlns:a16="http://schemas.microsoft.com/office/drawing/2014/main" id="{DC637C06-16C8-B3FB-0A66-2B3E75FA9A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865112"/>
              </p:ext>
            </p:extLst>
          </p:nvPr>
        </p:nvGraphicFramePr>
        <p:xfrm>
          <a:off x="5987143" y="1300843"/>
          <a:ext cx="6259285" cy="4161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1" name="Google Shape;262;p4">
            <a:extLst>
              <a:ext uri="{FF2B5EF4-FFF2-40B4-BE49-F238E27FC236}">
                <a16:creationId xmlns:a16="http://schemas.microsoft.com/office/drawing/2014/main" id="{FDB136A1-CC96-4027-986D-F5120C67BC7C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96304" y="6169382"/>
            <a:ext cx="2296337" cy="6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Footer Placeholder 36">
            <a:extLst>
              <a:ext uri="{FF2B5EF4-FFF2-40B4-BE49-F238E27FC236}">
                <a16:creationId xmlns:a16="http://schemas.microsoft.com/office/drawing/2014/main" id="{4DC5B561-A552-E997-297E-3765117F0EA0}"/>
              </a:ext>
            </a:extLst>
          </p:cNvPr>
          <p:cNvSpPr>
            <a:spLocks noGrp="1"/>
          </p:cNvSpPr>
          <p:nvPr/>
        </p:nvSpPr>
        <p:spPr>
          <a:xfrm>
            <a:off x="3420814" y="6356350"/>
            <a:ext cx="5350373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MIST.6490 Capstone Projects, Fall 2023, Prof. </a:t>
            </a:r>
            <a:r>
              <a:rPr lang="en-US" err="1"/>
              <a:t>Motiwalla</a:t>
            </a:r>
            <a:r>
              <a:rPr lang="en-US"/>
              <a:t> </a:t>
            </a:r>
          </a:p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685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195"/>
            <a:ext cx="10515600" cy="937223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Project Objectives &amp; Scope: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54723" y="928273"/>
            <a:ext cx="9811512" cy="4220798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fontAlgn="base"/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D95EB8-4D2C-AF0F-D3FD-820FADB92F91}"/>
              </a:ext>
            </a:extLst>
          </p:cNvPr>
          <p:cNvSpPr/>
          <p:nvPr/>
        </p:nvSpPr>
        <p:spPr>
          <a:xfrm>
            <a:off x="2975701" y="1711091"/>
            <a:ext cx="1455963" cy="884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>
                <a:latin typeface="Times New Roman"/>
                <a:cs typeface="Arial"/>
              </a:rPr>
              <a:t>Default members</a:t>
            </a:r>
            <a:endParaRPr lang="en-US" sz="1800" b="1">
              <a:latin typeface="Times New Roman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109B05-F532-D15B-4B1E-02CB03BE8206}"/>
              </a:ext>
            </a:extLst>
          </p:cNvPr>
          <p:cNvSpPr/>
          <p:nvPr/>
        </p:nvSpPr>
        <p:spPr>
          <a:xfrm>
            <a:off x="5894718" y="1697481"/>
            <a:ext cx="2204356" cy="884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>
                <a:latin typeface="Times New Roman"/>
                <a:cs typeface="Arial"/>
              </a:rPr>
              <a:t>Balance - Recovery</a:t>
            </a:r>
          </a:p>
          <a:p>
            <a:pPr algn="ctr"/>
            <a:r>
              <a:rPr lang="en-US" sz="1800" b="1">
                <a:latin typeface="Times New Roman"/>
                <a:cs typeface="Arial"/>
              </a:rPr>
              <a:t>= Losses ($)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3BA75A-31DE-0BD7-7B27-CFCBF8B89F22}"/>
              </a:ext>
            </a:extLst>
          </p:cNvPr>
          <p:cNvSpPr/>
          <p:nvPr/>
        </p:nvSpPr>
        <p:spPr>
          <a:xfrm>
            <a:off x="9301294" y="1615837"/>
            <a:ext cx="2776240" cy="911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>
                <a:latin typeface="Times New Roman"/>
                <a:cs typeface="Arial"/>
              </a:rPr>
              <a:t>Loss / Balance = LGD (%)</a:t>
            </a:r>
          </a:p>
          <a:p>
            <a:pPr algn="ctr"/>
            <a:endParaRPr lang="en-US" sz="1800" b="1">
              <a:latin typeface="Times New Roman"/>
              <a:cs typeface="Arial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36807374-D060-3DAF-82E3-AF358E2BF428}"/>
              </a:ext>
            </a:extLst>
          </p:cNvPr>
          <p:cNvSpPr/>
          <p:nvPr/>
        </p:nvSpPr>
        <p:spPr>
          <a:xfrm>
            <a:off x="3034107" y="3770702"/>
            <a:ext cx="1574977" cy="147532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>
                <a:solidFill>
                  <a:srgbClr val="FFC000"/>
                </a:solidFill>
                <a:latin typeface="Times New Roman"/>
                <a:cs typeface="Arial"/>
              </a:rPr>
              <a:t>Model 1</a:t>
            </a:r>
            <a:endParaRPr lang="en-US" sz="1800">
              <a:latin typeface="Times New Roman"/>
              <a:cs typeface="Times New Roman"/>
            </a:endParaRPr>
          </a:p>
          <a:p>
            <a:pPr algn="ctr"/>
            <a:r>
              <a:rPr lang="en-US" sz="1800" b="1">
                <a:latin typeface="Times New Roman"/>
                <a:cs typeface="Arial"/>
              </a:rPr>
              <a:t>Recovery</a:t>
            </a:r>
          </a:p>
          <a:p>
            <a:pPr algn="ctr"/>
            <a:r>
              <a:rPr lang="en-US" sz="1800" b="1">
                <a:latin typeface="Times New Roman"/>
                <a:cs typeface="Arial"/>
              </a:rPr>
              <a:t>Yes / No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34FA2C3-495D-CAB6-91F6-1AAF23AB5FAC}"/>
              </a:ext>
            </a:extLst>
          </p:cNvPr>
          <p:cNvSpPr/>
          <p:nvPr/>
        </p:nvSpPr>
        <p:spPr>
          <a:xfrm>
            <a:off x="6136534" y="3679669"/>
            <a:ext cx="1596297" cy="156194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>
                <a:solidFill>
                  <a:srgbClr val="FFC000"/>
                </a:solidFill>
                <a:latin typeface="Times New Roman"/>
                <a:cs typeface="Arial"/>
              </a:rPr>
              <a:t>Model 2</a:t>
            </a:r>
            <a:r>
              <a:rPr lang="en-US" sz="1600" b="1">
                <a:solidFill>
                  <a:srgbClr val="FFC000"/>
                </a:solidFill>
                <a:latin typeface="Times New Roman"/>
                <a:cs typeface="Arial"/>
              </a:rPr>
              <a:t> </a:t>
            </a:r>
            <a:endParaRPr lang="en-US">
              <a:solidFill>
                <a:srgbClr val="FFFFFF"/>
              </a:solidFill>
              <a:latin typeface="Arial"/>
              <a:cs typeface="Arial"/>
            </a:endParaRPr>
          </a:p>
          <a:p>
            <a:pPr algn="ctr"/>
            <a:r>
              <a:rPr lang="en-US" sz="1800" b="1">
                <a:solidFill>
                  <a:srgbClr val="FFFFFF"/>
                </a:solidFill>
                <a:latin typeface="Times New Roman"/>
                <a:cs typeface="Arial"/>
              </a:rPr>
              <a:t>Recovery Amount </a:t>
            </a:r>
            <a:r>
              <a:rPr lang="en-US" sz="1700" b="1">
                <a:latin typeface="Times New Roman"/>
                <a:cs typeface="Arial"/>
              </a:rPr>
              <a:t>($)</a:t>
            </a:r>
            <a:endParaRPr lang="en-US" sz="1800" b="1">
              <a:latin typeface="Times New Roman"/>
              <a:cs typeface="Arial"/>
            </a:endParaRPr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8BCD3E66-9139-83A1-AE35-F3C5986063D3}"/>
              </a:ext>
            </a:extLst>
          </p:cNvPr>
          <p:cNvSpPr/>
          <p:nvPr/>
        </p:nvSpPr>
        <p:spPr>
          <a:xfrm>
            <a:off x="9521311" y="3680198"/>
            <a:ext cx="1973036" cy="1460947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>
                <a:latin typeface="Times New Roman"/>
                <a:cs typeface="Arial"/>
              </a:rPr>
              <a:t>Calculate predicted LGD (%) </a:t>
            </a:r>
            <a:endParaRPr lang="en-US" sz="1800">
              <a:latin typeface="Times New Roman"/>
              <a:cs typeface="Times New Roman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964495-7D81-835D-E33E-B703B0C9A8D1}"/>
              </a:ext>
            </a:extLst>
          </p:cNvPr>
          <p:cNvSpPr/>
          <p:nvPr/>
        </p:nvSpPr>
        <p:spPr>
          <a:xfrm>
            <a:off x="4615218" y="1996842"/>
            <a:ext cx="1129391" cy="3129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EF13DA4-6A62-7823-63F6-04077A5A6B23}"/>
              </a:ext>
            </a:extLst>
          </p:cNvPr>
          <p:cNvSpPr/>
          <p:nvPr/>
        </p:nvSpPr>
        <p:spPr>
          <a:xfrm>
            <a:off x="8242382" y="2010448"/>
            <a:ext cx="964382" cy="301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506502-67CC-4E66-02C0-ED876F0DB6C8}"/>
              </a:ext>
            </a:extLst>
          </p:cNvPr>
          <p:cNvSpPr/>
          <p:nvPr/>
        </p:nvSpPr>
        <p:spPr>
          <a:xfrm>
            <a:off x="7932678" y="4312930"/>
            <a:ext cx="1469571" cy="3043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A23C751-5435-3DB1-B999-2E29C5BC005C}"/>
              </a:ext>
            </a:extLst>
          </p:cNvPr>
          <p:cNvSpPr/>
          <p:nvPr/>
        </p:nvSpPr>
        <p:spPr>
          <a:xfrm>
            <a:off x="4694176" y="4312928"/>
            <a:ext cx="1319892" cy="30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3036C1-91BF-AEFC-8122-BFA64BDEC657}"/>
              </a:ext>
            </a:extLst>
          </p:cNvPr>
          <p:cNvSpPr/>
          <p:nvPr/>
        </p:nvSpPr>
        <p:spPr>
          <a:xfrm>
            <a:off x="184893" y="1711090"/>
            <a:ext cx="1542881" cy="816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>
                <a:latin typeface="Times New Roman"/>
                <a:cs typeface="Arial"/>
              </a:rPr>
              <a:t>Credit Card members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9B3D3EF-53DE-C38D-89C0-851B10679C17}"/>
              </a:ext>
            </a:extLst>
          </p:cNvPr>
          <p:cNvSpPr/>
          <p:nvPr/>
        </p:nvSpPr>
        <p:spPr>
          <a:xfrm>
            <a:off x="1835672" y="1967756"/>
            <a:ext cx="1020774" cy="2995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D8E9B18-7431-41B6-D68B-02F1DE0CE2C8}"/>
              </a:ext>
            </a:extLst>
          </p:cNvPr>
          <p:cNvSpPr/>
          <p:nvPr/>
        </p:nvSpPr>
        <p:spPr>
          <a:xfrm rot="10800000">
            <a:off x="3694053" y="2723722"/>
            <a:ext cx="258535" cy="89806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FDAF362A-DF0A-38AE-F7C6-6E0BBF7696A8}"/>
              </a:ext>
            </a:extLst>
          </p:cNvPr>
          <p:cNvSpPr/>
          <p:nvPr/>
        </p:nvSpPr>
        <p:spPr>
          <a:xfrm>
            <a:off x="10384932" y="2648546"/>
            <a:ext cx="281150" cy="90228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0C7E8-9897-EC63-307D-2879FC2A1EBF}"/>
              </a:ext>
            </a:extLst>
          </p:cNvPr>
          <p:cNvSpPr txBox="1"/>
          <p:nvPr/>
        </p:nvSpPr>
        <p:spPr>
          <a:xfrm>
            <a:off x="1575692" y="1443004"/>
            <a:ext cx="16576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Times New Roman"/>
                <a:cs typeface="Times New Roman"/>
              </a:rPr>
              <a:t>Past due 90 days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AE4245-6DEF-FEA7-02AF-14D6FA948BBB}"/>
              </a:ext>
            </a:extLst>
          </p:cNvPr>
          <p:cNvSpPr txBox="1"/>
          <p:nvPr/>
        </p:nvSpPr>
        <p:spPr>
          <a:xfrm>
            <a:off x="4601832" y="1447129"/>
            <a:ext cx="110505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>
                <a:latin typeface="Times New Roman"/>
                <a:cs typeface="Times New Roman"/>
              </a:rPr>
              <a:t>Recovery</a:t>
            </a:r>
          </a:p>
        </p:txBody>
      </p:sp>
      <p:sp>
        <p:nvSpPr>
          <p:cNvPr id="19" name="Double Brace 18">
            <a:extLst>
              <a:ext uri="{FF2B5EF4-FFF2-40B4-BE49-F238E27FC236}">
                <a16:creationId xmlns:a16="http://schemas.microsoft.com/office/drawing/2014/main" id="{7D57CEBF-4B0D-C6B5-2D57-3424B87B689B}"/>
              </a:ext>
            </a:extLst>
          </p:cNvPr>
          <p:cNvSpPr/>
          <p:nvPr/>
        </p:nvSpPr>
        <p:spPr>
          <a:xfrm>
            <a:off x="2646876" y="3416114"/>
            <a:ext cx="9377621" cy="1965751"/>
          </a:xfrm>
          <a:prstGeom prst="bracePair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3F499E-7ED2-1B51-1699-3B2E872A8DF3}"/>
              </a:ext>
            </a:extLst>
          </p:cNvPr>
          <p:cNvSpPr txBox="1"/>
          <p:nvPr/>
        </p:nvSpPr>
        <p:spPr>
          <a:xfrm>
            <a:off x="4697579" y="3916980"/>
            <a:ext cx="14457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Times New Roman"/>
              </a:rPr>
              <a:t>If Yes, </a:t>
            </a:r>
            <a:r>
              <a:rPr lang="en-US" sz="1600" b="1">
                <a:latin typeface="Times New Roman"/>
                <a:cs typeface="Times New Roman"/>
              </a:rPr>
              <a:t>then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1634ED-3B30-C014-DFCD-1EED16413648}"/>
              </a:ext>
            </a:extLst>
          </p:cNvPr>
          <p:cNvSpPr txBox="1"/>
          <p:nvPr/>
        </p:nvSpPr>
        <p:spPr>
          <a:xfrm>
            <a:off x="655384" y="4203406"/>
            <a:ext cx="1744012" cy="307777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Our Project Scope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E49B93-1C83-3706-D512-3FD58AE10C86}"/>
              </a:ext>
            </a:extLst>
          </p:cNvPr>
          <p:cNvSpPr txBox="1"/>
          <p:nvPr/>
        </p:nvSpPr>
        <p:spPr>
          <a:xfrm>
            <a:off x="2853243" y="5877495"/>
            <a:ext cx="245608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If  No, then 100% loss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B53AB5B-5F01-0E50-93A4-DB7EF895D6A4}"/>
              </a:ext>
            </a:extLst>
          </p:cNvPr>
          <p:cNvSpPr/>
          <p:nvPr/>
        </p:nvSpPr>
        <p:spPr>
          <a:xfrm rot="5400000">
            <a:off x="3616354" y="5471539"/>
            <a:ext cx="432903" cy="2334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ooter Placeholder 36">
            <a:extLst>
              <a:ext uri="{FF2B5EF4-FFF2-40B4-BE49-F238E27FC236}">
                <a16:creationId xmlns:a16="http://schemas.microsoft.com/office/drawing/2014/main" id="{4DC5B561-A552-E997-297E-3765117F0EA0}"/>
              </a:ext>
            </a:extLst>
          </p:cNvPr>
          <p:cNvSpPr>
            <a:spLocks noGrp="1"/>
          </p:cNvSpPr>
          <p:nvPr/>
        </p:nvSpPr>
        <p:spPr>
          <a:xfrm>
            <a:off x="3420814" y="6356350"/>
            <a:ext cx="5350373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MIST.6490 Capstone Projects, Fall 2023, Prof. </a:t>
            </a:r>
            <a:r>
              <a:rPr lang="en-US" err="1"/>
              <a:t>Motiwalla</a:t>
            </a:r>
            <a:r>
              <a:rPr lang="en-US"/>
              <a:t> </a:t>
            </a:r>
          </a:p>
          <a:p>
            <a:r>
              <a:rPr lang="en-US"/>
              <a:t>4</a:t>
            </a:r>
          </a:p>
        </p:txBody>
      </p:sp>
      <p:pic>
        <p:nvPicPr>
          <p:cNvPr id="35" name="Google Shape;262;p4">
            <a:extLst>
              <a:ext uri="{FF2B5EF4-FFF2-40B4-BE49-F238E27FC236}">
                <a16:creationId xmlns:a16="http://schemas.microsoft.com/office/drawing/2014/main" id="{CBAAC32B-D3BF-DC4F-5BE5-5CC9433C5A9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6305" y="6181104"/>
            <a:ext cx="2296337" cy="68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39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/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Data Cleaning</a:t>
            </a:r>
            <a:endParaRPr b="1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49603" y="1422922"/>
            <a:ext cx="11837708" cy="4686806"/>
          </a:xfrm>
        </p:spPr>
        <p:txBody>
          <a:bodyPr>
            <a:normAutofit/>
          </a:bodyPr>
          <a:lstStyle/>
          <a:p>
            <a:pPr marL="114300" indent="0" fontAlgn="base">
              <a:buNone/>
            </a:pPr>
            <a:r>
              <a:rPr lang="en-US" sz="2000" b="1" u="sng">
                <a:solidFill>
                  <a:schemeClr val="accent6"/>
                </a:solidFill>
                <a:latin typeface="Times New Roman"/>
                <a:cs typeface="Times New Roman"/>
              </a:rPr>
              <a:t>Input:</a:t>
            </a:r>
            <a:r>
              <a:rPr lang="en-US" sz="2000" b="1">
                <a:solidFill>
                  <a:srgbClr val="002060"/>
                </a:solidFill>
                <a:latin typeface="Times New Roman"/>
              </a:rPr>
              <a:t> </a:t>
            </a:r>
            <a:r>
              <a:rPr lang="en-US" sz="2000" b="1">
                <a:latin typeface="Times New Roman"/>
              </a:rPr>
              <a:t>Raw data</a:t>
            </a:r>
            <a:endParaRPr lang="en-US"/>
          </a:p>
          <a:p>
            <a:pPr marL="114300" indent="0" fontAlgn="base">
              <a:buNone/>
            </a:pPr>
            <a:r>
              <a:rPr lang="en-US" sz="2000" b="1">
                <a:latin typeface="Times New Roman"/>
              </a:rPr>
              <a:t>(r</a:t>
            </a:r>
            <a:r>
              <a:rPr lang="en-US" sz="2000" b="1">
                <a:solidFill>
                  <a:srgbClr val="3A3A3A"/>
                </a:solidFill>
                <a:latin typeface="Times New Roman"/>
              </a:rPr>
              <a:t>ecords captured at end of each month)</a:t>
            </a:r>
          </a:p>
          <a:p>
            <a:endParaRPr lang="en-US" sz="1800" b="1" i="1">
              <a:solidFill>
                <a:srgbClr val="FFFF00"/>
              </a:solidFill>
            </a:endParaRPr>
          </a:p>
        </p:txBody>
      </p:sp>
      <p:pic>
        <p:nvPicPr>
          <p:cNvPr id="5" name="Picture 4" descr="A logo with a snake&#10;&#10;Description automatically generated">
            <a:extLst>
              <a:ext uri="{FF2B5EF4-FFF2-40B4-BE49-F238E27FC236}">
                <a16:creationId xmlns:a16="http://schemas.microsoft.com/office/drawing/2014/main" id="{326F8F10-952B-0A98-6F74-0C5BFD637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204" y="2381942"/>
            <a:ext cx="2019300" cy="1998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90A74C-5E7E-EE65-A4DE-0ACC1299B434}"/>
              </a:ext>
            </a:extLst>
          </p:cNvPr>
          <p:cNvSpPr txBox="1"/>
          <p:nvPr/>
        </p:nvSpPr>
        <p:spPr>
          <a:xfrm>
            <a:off x="6869234" y="5470877"/>
            <a:ext cx="48518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 fontAlgn="base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en-US" sz="2000" b="1">
                <a:solidFill>
                  <a:schemeClr val="dk1"/>
                </a:solidFill>
                <a:latin typeface="Times New Roman"/>
              </a:rPr>
              <a:t>Credit card accounts with the origination date between , 01/31/2011 to 12/31/2022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0309756-D289-B637-0455-AB76AAE946B1}"/>
              </a:ext>
            </a:extLst>
          </p:cNvPr>
          <p:cNvSpPr/>
          <p:nvPr/>
        </p:nvSpPr>
        <p:spPr>
          <a:xfrm rot="5400000">
            <a:off x="4662734" y="4509088"/>
            <a:ext cx="1169828" cy="8585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BF52F842-624B-369D-2CF5-960D03A8D067}"/>
              </a:ext>
            </a:extLst>
          </p:cNvPr>
          <p:cNvSpPr/>
          <p:nvPr/>
        </p:nvSpPr>
        <p:spPr>
          <a:xfrm>
            <a:off x="6119041" y="1286958"/>
            <a:ext cx="2887015" cy="2479182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DEDEC5-AB5C-7E7C-ADF6-D9111B4D4EC2}"/>
              </a:ext>
            </a:extLst>
          </p:cNvPr>
          <p:cNvSpPr txBox="1"/>
          <p:nvPr/>
        </p:nvSpPr>
        <p:spPr>
          <a:xfrm>
            <a:off x="829866" y="5613043"/>
            <a:ext cx="28306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 fontAlgn="base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en-US" sz="2000" b="1" u="sng">
                <a:solidFill>
                  <a:schemeClr val="accent6"/>
                </a:solidFill>
                <a:latin typeface="Times New Roman"/>
              </a:rPr>
              <a:t>O</a:t>
            </a:r>
            <a:r>
              <a:rPr lang="en-US" sz="2000" b="1" u="sng">
                <a:solidFill>
                  <a:schemeClr val="accent6"/>
                </a:solidFill>
                <a:latin typeface="Times New Roman"/>
                <a:cs typeface="Times New Roman"/>
              </a:rPr>
              <a:t>utput: </a:t>
            </a:r>
            <a:r>
              <a:rPr lang="en-US" sz="2000" b="1">
                <a:solidFill>
                  <a:schemeClr val="dk1"/>
                </a:solidFill>
                <a:latin typeface="Times New Roman"/>
              </a:rPr>
              <a:t>Cleaned data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ACF17375-3B7C-F21F-3BE7-33284CE00EF5}"/>
              </a:ext>
            </a:extLst>
          </p:cNvPr>
          <p:cNvSpPr/>
          <p:nvPr/>
        </p:nvSpPr>
        <p:spPr>
          <a:xfrm>
            <a:off x="2819102" y="1352835"/>
            <a:ext cx="3206150" cy="488830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1" baseline="0">
                <a:solidFill>
                  <a:srgbClr val="00B0F0"/>
                </a:solidFill>
                <a:latin typeface="Arial"/>
              </a:rPr>
              <a:t>29,801 rows x 43 columns</a:t>
            </a: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</a:rPr>
              <a:t>​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19" name="Flowchart: Terminator 15">
            <a:extLst>
              <a:ext uri="{FF2B5EF4-FFF2-40B4-BE49-F238E27FC236}">
                <a16:creationId xmlns:a16="http://schemas.microsoft.com/office/drawing/2014/main" id="{7E9D58C7-B8BD-2590-302B-07F4F39670C9}"/>
              </a:ext>
            </a:extLst>
          </p:cNvPr>
          <p:cNvSpPr/>
          <p:nvPr/>
        </p:nvSpPr>
        <p:spPr>
          <a:xfrm>
            <a:off x="3659601" y="5575423"/>
            <a:ext cx="3206150" cy="488830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 i="1">
                <a:solidFill>
                  <a:srgbClr val="00B0F0"/>
                </a:solidFill>
                <a:cs typeface="Arial"/>
              </a:rPr>
              <a:t>22,168 rows x 37 columns</a:t>
            </a:r>
            <a:endParaRPr lang="en-US">
              <a:solidFill>
                <a:srgbClr val="00B0F0"/>
              </a:solidFill>
              <a:cs typeface="Arial"/>
            </a:endParaRPr>
          </a:p>
        </p:txBody>
      </p:sp>
      <p:sp>
        <p:nvSpPr>
          <p:cNvPr id="9" name="Footer Placeholder 36">
            <a:extLst>
              <a:ext uri="{FF2B5EF4-FFF2-40B4-BE49-F238E27FC236}">
                <a16:creationId xmlns:a16="http://schemas.microsoft.com/office/drawing/2014/main" id="{4DC5B561-A552-E997-297E-3765117F0EA0}"/>
              </a:ext>
            </a:extLst>
          </p:cNvPr>
          <p:cNvSpPr>
            <a:spLocks noGrp="1"/>
          </p:cNvSpPr>
          <p:nvPr/>
        </p:nvSpPr>
        <p:spPr>
          <a:xfrm>
            <a:off x="3420814" y="6356350"/>
            <a:ext cx="5350373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MIST.6490 Capstone Projects, Fall 2023, Prof. </a:t>
            </a:r>
            <a:r>
              <a:rPr lang="en-US" err="1"/>
              <a:t>Motiwalla</a:t>
            </a:r>
            <a:r>
              <a:rPr lang="en-US"/>
              <a:t> </a:t>
            </a:r>
          </a:p>
          <a:p>
            <a:r>
              <a:rPr lang="en-US"/>
              <a:t>5</a:t>
            </a:r>
          </a:p>
        </p:txBody>
      </p:sp>
      <p:pic>
        <p:nvPicPr>
          <p:cNvPr id="15" name="Google Shape;262;p4">
            <a:extLst>
              <a:ext uri="{FF2B5EF4-FFF2-40B4-BE49-F238E27FC236}">
                <a16:creationId xmlns:a16="http://schemas.microsoft.com/office/drawing/2014/main" id="{AC0D1EC8-CB79-F619-E8E4-5C5C6E9E1D9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6304" y="6169382"/>
            <a:ext cx="2296337" cy="6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2D6-ED1D-8B5A-FE71-E879A6AB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Data Overview: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8F386E-466B-1B58-4CBD-6D6A151A5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02422"/>
              </p:ext>
            </p:extLst>
          </p:nvPr>
        </p:nvGraphicFramePr>
        <p:xfrm>
          <a:off x="979714" y="2503714"/>
          <a:ext cx="10597848" cy="2801106"/>
        </p:xfrm>
        <a:graphic>
          <a:graphicData uri="http://schemas.openxmlformats.org/drawingml/2006/table">
            <a:tbl>
              <a:tblPr firstRow="1" bandRow="1">
                <a:tableStyleId>{188F1523-D490-4C4D-9112-2E54E4AD8166}</a:tableStyleId>
              </a:tblPr>
              <a:tblGrid>
                <a:gridCol w="4888896">
                  <a:extLst>
                    <a:ext uri="{9D8B030D-6E8A-4147-A177-3AD203B41FA5}">
                      <a16:colId xmlns:a16="http://schemas.microsoft.com/office/drawing/2014/main" val="1847742311"/>
                    </a:ext>
                  </a:extLst>
                </a:gridCol>
                <a:gridCol w="5708952">
                  <a:extLst>
                    <a:ext uri="{9D8B030D-6E8A-4147-A177-3AD203B41FA5}">
                      <a16:colId xmlns:a16="http://schemas.microsoft.com/office/drawing/2014/main" val="890027845"/>
                    </a:ext>
                  </a:extLst>
                </a:gridCol>
              </a:tblGrid>
              <a:tr h="336248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/>
                        </a:rPr>
                        <a:t>Charge Off Amount</a:t>
                      </a:r>
                      <a:r>
                        <a:rPr lang="en-US" sz="2000" b="1">
                          <a:latin typeface="Times New Roman"/>
                        </a:rPr>
                        <a:t>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Product Type </a:t>
                      </a:r>
                      <a:r>
                        <a:rPr lang="en-US" sz="2000" b="1" i="0" u="none" strike="noStrike" cap="none" noProof="0">
                          <a:solidFill>
                            <a:srgbClr val="000000"/>
                          </a:solidFill>
                          <a:latin typeface="Times New Roman"/>
                          <a:cs typeface="Arial"/>
                          <a:sym typeface="Arial"/>
                        </a:rPr>
                        <a:t>(DCU Visa, DCU Rewards Visa</a:t>
                      </a:r>
                      <a:r>
                        <a:rPr lang="en-US" sz="2000" b="1" i="0" u="none" strike="noStrike" cap="none" noProof="0">
                          <a:solidFill>
                            <a:srgbClr val="000000"/>
                          </a:solidFill>
                          <a:latin typeface="Times New Roman"/>
                          <a:cs typeface="Arial"/>
                        </a:rPr>
                        <a:t>)</a:t>
                      </a:r>
                      <a:endParaRPr lang="en-US" sz="2000" b="1" i="0" u="none" strike="noStrike" cap="none">
                        <a:solidFill>
                          <a:srgbClr val="000000"/>
                        </a:solidFill>
                        <a:latin typeface="Times New Roman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230318"/>
                  </a:ext>
                </a:extLst>
              </a:tr>
              <a:tr h="39542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Credit Card Limit</a:t>
                      </a:r>
                      <a:r>
                        <a:rPr lang="en-US" sz="20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 ($)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>
                          <a:latin typeface="Times New Roman"/>
                        </a:rPr>
                        <a:t>Negative Share Balance </a:t>
                      </a:r>
                      <a:r>
                        <a:rPr lang="en-US" sz="2000" b="1">
                          <a:latin typeface="Times New Roman"/>
                        </a:rPr>
                        <a:t>(Yes, No)</a:t>
                      </a:r>
                      <a:endParaRPr 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675511"/>
                  </a:ext>
                </a:extLst>
              </a:tr>
              <a:tr h="395422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/>
                        </a:rPr>
                        <a:t>Balance at Default </a:t>
                      </a:r>
                      <a:r>
                        <a:rPr lang="en-US" sz="2000" b="1">
                          <a:latin typeface="Times New Roman"/>
                        </a:rPr>
                        <a:t>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>
                          <a:latin typeface="Times New Roman"/>
                        </a:rPr>
                        <a:t>Interest Accrued </a:t>
                      </a:r>
                      <a:r>
                        <a:rPr lang="en-US" sz="2000" b="1">
                          <a:latin typeface="Times New Roman"/>
                        </a:rPr>
                        <a:t>(0 – 853.26)</a:t>
                      </a:r>
                      <a:endParaRPr 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672852"/>
                  </a:ext>
                </a:extLst>
              </a:tr>
              <a:tr h="395422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/>
                        </a:rPr>
                        <a:t>Credit Score </a:t>
                      </a:r>
                      <a:r>
                        <a:rPr lang="en-US" sz="2000" b="1">
                          <a:latin typeface="Times New Roman"/>
                        </a:rPr>
                        <a:t>(375-818)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>
                          <a:latin typeface="Times New Roman"/>
                        </a:rPr>
                        <a:t>Seasoned over 2 years</a:t>
                      </a:r>
                      <a:r>
                        <a:rPr lang="en-US" sz="2000" b="1">
                          <a:latin typeface="Times New Roman"/>
                        </a:rPr>
                        <a:t> (Yes, No)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640237"/>
                  </a:ext>
                </a:extLst>
              </a:tr>
              <a:tr h="423666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/>
                        </a:rPr>
                        <a:t>Time Delinquent in Days </a:t>
                      </a:r>
                      <a:r>
                        <a:rPr lang="en-US" sz="2000" b="1">
                          <a:latin typeface="Times New Roman"/>
                        </a:rPr>
                        <a:t>(30, 60 and 90)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State:</a:t>
                      </a:r>
                      <a:r>
                        <a:rPr lang="en-US" sz="20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 New England &amp; others</a:t>
                      </a:r>
                      <a:endParaRPr 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014021"/>
                  </a:ext>
                </a:extLst>
              </a:tr>
              <a:tr h="395422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/>
                        </a:rPr>
                        <a:t>Member Type </a:t>
                      </a:r>
                      <a:r>
                        <a:rPr lang="en-US" sz="2000" b="1">
                          <a:latin typeface="Times New Roman"/>
                        </a:rPr>
                        <a:t>(Business, Personal)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Others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90109"/>
                  </a:ext>
                </a:extLst>
              </a:tr>
              <a:tr h="39542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Bankruptcy Flag </a:t>
                      </a:r>
                      <a:r>
                        <a:rPr lang="en-US" sz="20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(Yes, No)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20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808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7F3582-7EBD-6BFA-D65E-9D960762BA83}"/>
              </a:ext>
            </a:extLst>
          </p:cNvPr>
          <p:cNvSpPr txBox="1"/>
          <p:nvPr/>
        </p:nvSpPr>
        <p:spPr>
          <a:xfrm>
            <a:off x="838199" y="5663027"/>
            <a:ext cx="773490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Char char="•"/>
            </a:pPr>
            <a:r>
              <a:rPr lang="en-US" sz="2200" b="1" u="sng" baseline="0">
                <a:solidFill>
                  <a:schemeClr val="accent6"/>
                </a:solidFill>
                <a:latin typeface="Times New Roman"/>
                <a:ea typeface="Arial"/>
                <a:cs typeface="Arial"/>
              </a:rPr>
              <a:t>Outcome -</a:t>
            </a:r>
            <a:r>
              <a:rPr lang="en-US" sz="2200" baseline="0">
                <a:solidFill>
                  <a:schemeClr val="accent6"/>
                </a:solidFill>
                <a:latin typeface="Times New Roman"/>
                <a:ea typeface="Arial"/>
                <a:cs typeface="Arial"/>
              </a:rPr>
              <a:t> </a:t>
            </a:r>
            <a:r>
              <a:rPr lang="en-US" sz="2200" baseline="0">
                <a:solidFill>
                  <a:srgbClr val="3A3A3A"/>
                </a:solidFill>
                <a:latin typeface="Times New Roman"/>
                <a:ea typeface="Arial"/>
                <a:cs typeface="Arial"/>
              </a:rPr>
              <a:t> Recovery (Y/N), Recovery ($), LGD</a:t>
            </a:r>
            <a:r>
              <a:rPr lang="en-US" sz="2200">
                <a:solidFill>
                  <a:srgbClr val="3A3A3A"/>
                </a:solidFill>
                <a:latin typeface="Times New Roman"/>
              </a:rPr>
              <a:t> (%)</a:t>
            </a:r>
            <a:endParaRPr lang="en-US" sz="2200">
              <a:solidFill>
                <a:srgbClr val="3A3A3A"/>
              </a:solidFill>
              <a:latin typeface="Times New Roman"/>
              <a:ea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D892E-0859-31EC-0149-F4A5C43CBA72}"/>
              </a:ext>
            </a:extLst>
          </p:cNvPr>
          <p:cNvSpPr txBox="1"/>
          <p:nvPr/>
        </p:nvSpPr>
        <p:spPr>
          <a:xfrm>
            <a:off x="744023" y="1537645"/>
            <a:ext cx="1044905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3A3A3A"/>
                </a:solidFill>
                <a:latin typeface="Times New Roman"/>
              </a:rPr>
              <a:t>The final data contains </a:t>
            </a:r>
            <a:r>
              <a:rPr lang="en-US" sz="2200" b="1">
                <a:solidFill>
                  <a:srgbClr val="3A3A3A"/>
                </a:solidFill>
                <a:latin typeface="Times New Roman"/>
              </a:rPr>
              <a:t>22,168</a:t>
            </a:r>
            <a:r>
              <a:rPr lang="en-US" sz="2200">
                <a:solidFill>
                  <a:srgbClr val="3A3A3A"/>
                </a:solidFill>
                <a:latin typeface="Times New Roman"/>
              </a:rPr>
              <a:t> rows and </a:t>
            </a:r>
            <a:r>
              <a:rPr lang="en-US" sz="2200" b="1">
                <a:solidFill>
                  <a:srgbClr val="3A3A3A"/>
                </a:solidFill>
                <a:latin typeface="Times New Roman"/>
              </a:rPr>
              <a:t>37 </a:t>
            </a:r>
            <a:r>
              <a:rPr lang="en-US" sz="2200">
                <a:solidFill>
                  <a:srgbClr val="3A3A3A"/>
                </a:solidFill>
                <a:latin typeface="Times New Roman"/>
              </a:rPr>
              <a:t>columns, respectively ​</a:t>
            </a:r>
            <a:endParaRPr lang="en-US"/>
          </a:p>
          <a:p>
            <a:pPr marL="228600" indent="-228600">
              <a:buChar char="•"/>
            </a:pPr>
            <a:r>
              <a:rPr lang="en-US" sz="2200" b="1" u="sng">
                <a:solidFill>
                  <a:schemeClr val="accent6"/>
                </a:solidFill>
                <a:latin typeface="Times New Roman"/>
              </a:rPr>
              <a:t>Input</a:t>
            </a:r>
            <a:r>
              <a:rPr lang="en-US" sz="2200" b="1">
                <a:solidFill>
                  <a:schemeClr val="accent6"/>
                </a:solidFill>
                <a:latin typeface="Times New Roman"/>
              </a:rPr>
              <a:t>-</a:t>
            </a:r>
            <a:r>
              <a:rPr lang="en-US" sz="2200">
                <a:solidFill>
                  <a:srgbClr val="3A3A3A"/>
                </a:solidFill>
                <a:latin typeface="Times New Roman"/>
              </a:rPr>
              <a:t> </a:t>
            </a:r>
            <a:r>
              <a:rPr lang="en-US" sz="2200" b="1">
                <a:solidFill>
                  <a:srgbClr val="3A3A3A"/>
                </a:solidFill>
                <a:latin typeface="Times New Roman"/>
              </a:rPr>
              <a:t>37</a:t>
            </a:r>
            <a:r>
              <a:rPr lang="en-US" sz="2200">
                <a:solidFill>
                  <a:srgbClr val="3A3A3A"/>
                </a:solidFill>
                <a:latin typeface="Times New Roman"/>
              </a:rPr>
              <a:t> Columns which are as follows:​</a:t>
            </a:r>
          </a:p>
        </p:txBody>
      </p:sp>
      <p:sp>
        <p:nvSpPr>
          <p:cNvPr id="12" name="Footer Placeholder 36">
            <a:extLst>
              <a:ext uri="{FF2B5EF4-FFF2-40B4-BE49-F238E27FC236}">
                <a16:creationId xmlns:a16="http://schemas.microsoft.com/office/drawing/2014/main" id="{4DC5B561-A552-E997-297E-3765117F0EA0}"/>
              </a:ext>
            </a:extLst>
          </p:cNvPr>
          <p:cNvSpPr>
            <a:spLocks noGrp="1"/>
          </p:cNvSpPr>
          <p:nvPr/>
        </p:nvSpPr>
        <p:spPr>
          <a:xfrm>
            <a:off x="3420814" y="6356350"/>
            <a:ext cx="5350373" cy="2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MIST.6490 Capstone Projects, Fall 2023, Prof. </a:t>
            </a:r>
            <a:r>
              <a:rPr lang="en-US" err="1"/>
              <a:t>Motiwalla</a:t>
            </a:r>
            <a:r>
              <a:rPr lang="en-US"/>
              <a:t> </a:t>
            </a:r>
          </a:p>
          <a:p>
            <a:r>
              <a:rPr lang="en-US"/>
              <a:t>6</a:t>
            </a:r>
          </a:p>
        </p:txBody>
      </p:sp>
      <p:pic>
        <p:nvPicPr>
          <p:cNvPr id="14" name="Google Shape;262;p4">
            <a:extLst>
              <a:ext uri="{FF2B5EF4-FFF2-40B4-BE49-F238E27FC236}">
                <a16:creationId xmlns:a16="http://schemas.microsoft.com/office/drawing/2014/main" id="{CDA60402-C6D8-96C9-263C-84580A8B6BC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96304" y="6169382"/>
            <a:ext cx="2296337" cy="68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279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07" y="145477"/>
            <a:ext cx="12181063" cy="9727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Descriptive Analysis</a:t>
            </a:r>
            <a:br>
              <a:rPr lang="en-US" sz="2800" b="1" dirty="0">
                <a:latin typeface="Times New Roman"/>
                <a:cs typeface="Times New Roman"/>
              </a:rPr>
            </a:br>
            <a:r>
              <a:rPr lang="en-US" sz="2800" b="1" dirty="0">
                <a:solidFill>
                  <a:srgbClr val="002060"/>
                </a:solidFill>
                <a:latin typeface="Times New Roman"/>
              </a:rPr>
              <a:t>Number of credit card defaults from New England and Non- New England states </a:t>
            </a:r>
            <a:endParaRPr lang="en-US" dirty="0">
              <a:solidFill>
                <a:srgbClr val="002060"/>
              </a:solidFill>
              <a:latin typeface="Times New Roman"/>
            </a:endParaRPr>
          </a:p>
        </p:txBody>
      </p:sp>
      <p:pic>
        <p:nvPicPr>
          <p:cNvPr id="5" name="Picture 4" descr="A map of the united states with orange dots and black text&#10;&#10;Description automatically generated">
            <a:extLst>
              <a:ext uri="{FF2B5EF4-FFF2-40B4-BE49-F238E27FC236}">
                <a16:creationId xmlns:a16="http://schemas.microsoft.com/office/drawing/2014/main" id="{D24D2822-DC5F-A611-F76E-EE0A5EBA00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6" t="2822" r="-124" b="-196"/>
          <a:stretch/>
        </p:blipFill>
        <p:spPr>
          <a:xfrm>
            <a:off x="6258234" y="1962976"/>
            <a:ext cx="5944652" cy="4905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B1209E0-1D51-85BC-BDF1-1253C7F9B6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133017"/>
              </p:ext>
            </p:extLst>
          </p:nvPr>
        </p:nvGraphicFramePr>
        <p:xfrm>
          <a:off x="0" y="1952090"/>
          <a:ext cx="5944652" cy="4905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F00FE2B-84A0-031D-D72C-31243D8CDB0A}"/>
              </a:ext>
            </a:extLst>
          </p:cNvPr>
          <p:cNvSpPr txBox="1"/>
          <p:nvPr/>
        </p:nvSpPr>
        <p:spPr>
          <a:xfrm>
            <a:off x="482319" y="2054887"/>
            <a:ext cx="5331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Distribution of Default Credit Card Accounts by Location (%)</a:t>
            </a:r>
          </a:p>
        </p:txBody>
      </p:sp>
    </p:spTree>
    <p:extLst>
      <p:ext uri="{BB962C8B-B14F-4D97-AF65-F5344CB8AC3E}">
        <p14:creationId xmlns:p14="http://schemas.microsoft.com/office/powerpoint/2010/main" val="147034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/>
              </a:rPr>
              <a:t>V</a:t>
            </a:r>
            <a:r>
              <a:rPr lang="en-US" sz="2500" b="1" dirty="0">
                <a:solidFill>
                  <a:srgbClr val="002060"/>
                </a:solidFill>
                <a:latin typeface="Times New Roman"/>
              </a:rPr>
              <a:t>isualizing Membership Levels: A Slice of Insights from Refined Data</a:t>
            </a:r>
          </a:p>
        </p:txBody>
      </p:sp>
      <p:sp>
        <p:nvSpPr>
          <p:cNvPr id="4" name="Footer Placeholder 36">
            <a:extLst>
              <a:ext uri="{FF2B5EF4-FFF2-40B4-BE49-F238E27FC236}">
                <a16:creationId xmlns:a16="http://schemas.microsoft.com/office/drawing/2014/main" id="{FBF15405-64B1-BBE0-5B6A-7FB5653684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MIST.6490 Capstone Projects, Fall 2023, Prof. </a:t>
            </a:r>
            <a:r>
              <a:rPr lang="en-US" err="1"/>
              <a:t>Motiwalla</a:t>
            </a:r>
            <a:r>
              <a:rPr lang="en-US"/>
              <a:t> </a:t>
            </a:r>
          </a:p>
          <a:p>
            <a:r>
              <a:rPr lang="en-US"/>
              <a:t>8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13E7F7F-F3A3-E59D-D98C-898FCB7838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1086486"/>
              </p:ext>
            </p:extLst>
          </p:nvPr>
        </p:nvGraphicFramePr>
        <p:xfrm>
          <a:off x="2045110" y="1302348"/>
          <a:ext cx="7187380" cy="4651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Google Shape;262;p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8E9B2A6-1287-1071-E84F-2DCB61104C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6304" y="6169382"/>
            <a:ext cx="2296337" cy="6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3966B2-B695-D809-5180-FAE5EA26A9FE}"/>
              </a:ext>
            </a:extLst>
          </p:cNvPr>
          <p:cNvSpPr txBox="1"/>
          <p:nvPr/>
        </p:nvSpPr>
        <p:spPr>
          <a:xfrm>
            <a:off x="3931473" y="-4196"/>
            <a:ext cx="47654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i="0" u="none" strike="noStrike" baseline="0">
                <a:solidFill>
                  <a:srgbClr val="4F9632"/>
                </a:solidFill>
                <a:latin typeface="Times New Roman"/>
                <a:ea typeface="Times New Roman"/>
                <a:cs typeface="Times New Roman"/>
              </a:rPr>
              <a:t>Descriptive Analysis</a:t>
            </a:r>
            <a:r>
              <a:rPr lang="en-US" sz="2500" b="0" i="0">
                <a:solidFill>
                  <a:srgbClr val="4F9632"/>
                </a:solidFill>
                <a:latin typeface="Times New Roman"/>
                <a:ea typeface="Times New Roman"/>
                <a:cs typeface="Times New Roman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7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CBF9-5531-A59F-A938-3819E53E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7" y="314755"/>
            <a:ext cx="10774392" cy="158420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b="1" dirty="0">
                <a:solidFill>
                  <a:srgbClr val="4F9632"/>
                </a:solidFill>
                <a:latin typeface="Times New Roman"/>
                <a:cs typeface="Times New Roman"/>
              </a:rPr>
            </a:br>
            <a:r>
              <a:rPr lang="en-US" sz="4000" b="1" dirty="0">
                <a:solidFill>
                  <a:srgbClr val="4F9632"/>
                </a:solidFill>
                <a:latin typeface="Times New Roman"/>
                <a:cs typeface="Times New Roman"/>
              </a:rPr>
              <a:t>Descriptive Analysis</a:t>
            </a:r>
            <a:br>
              <a:rPr lang="en-US" sz="4000" b="1" dirty="0">
                <a:solidFill>
                  <a:srgbClr val="4F9632"/>
                </a:solidFill>
                <a:latin typeface="Times New Roman"/>
                <a:cs typeface="Times New Roman"/>
              </a:rPr>
            </a:br>
            <a:b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</a:br>
            <a:r>
              <a:rPr lang="en-US" sz="2800" b="1" dirty="0">
                <a:solidFill>
                  <a:srgbClr val="002060"/>
                </a:solidFill>
                <a:latin typeface="Times New Roman"/>
              </a:rPr>
              <a:t>Distribution of Balance at Default</a:t>
            </a:r>
            <a:br>
              <a:rPr lang="en-US" sz="3600" b="1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/>
              </a:rPr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ABE89-FEA1-048B-7339-88E15D645C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MIST.6490 Capstone Projects, Fall 2023, Prof. Motiwalla 9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F61AED90-6440-4DBA-9E9B-952A092DF8C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72097223"/>
                  </p:ext>
                </p:extLst>
              </p:nvPr>
            </p:nvGraphicFramePr>
            <p:xfrm>
              <a:off x="1741446" y="2201286"/>
              <a:ext cx="7603722" cy="38527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F61AED90-6440-4DBA-9E9B-952A092DF8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1446" y="2201286"/>
                <a:ext cx="7603722" cy="38527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53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CU Colors 1">
      <a:dk1>
        <a:srgbClr val="3A3A3A"/>
      </a:dk1>
      <a:lt1>
        <a:srgbClr val="FFFFFF"/>
      </a:lt1>
      <a:dk2>
        <a:srgbClr val="7F7F7F"/>
      </a:dk2>
      <a:lt2>
        <a:srgbClr val="F8F8F8"/>
      </a:lt2>
      <a:accent1>
        <a:srgbClr val="016759"/>
      </a:accent1>
      <a:accent2>
        <a:srgbClr val="07926D"/>
      </a:accent2>
      <a:accent3>
        <a:srgbClr val="04AA83"/>
      </a:accent3>
      <a:accent4>
        <a:srgbClr val="6CC249"/>
      </a:accent4>
      <a:accent5>
        <a:srgbClr val="0061A0"/>
      </a:accent5>
      <a:accent6>
        <a:srgbClr val="DC8633"/>
      </a:accent6>
      <a:hlink>
        <a:srgbClr val="04AA83"/>
      </a:hlink>
      <a:folHlink>
        <a:srgbClr val="0167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1228</Words>
  <Application>Microsoft Office PowerPoint</Application>
  <PresentationFormat>Widescreen</PresentationFormat>
  <Paragraphs>252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Wingdings</vt:lpstr>
      <vt:lpstr>Office Theme</vt:lpstr>
      <vt:lpstr>Predicting DCU losses from defaulted credit cards : LGD forecasting</vt:lpstr>
      <vt:lpstr>About DCU:</vt:lpstr>
      <vt:lpstr>Table of Contents:                       CRISP-DM methodology                                                                                                                                                                                      (Cross Industry Standard Process for Data Mining).</vt:lpstr>
      <vt:lpstr>Project Objectives &amp; Scope: </vt:lpstr>
      <vt:lpstr>Data Cleaning</vt:lpstr>
      <vt:lpstr>Data Overview:</vt:lpstr>
      <vt:lpstr>Descriptive Analysis Number of credit card defaults from New England and Non- New England states </vt:lpstr>
      <vt:lpstr>Visualizing Membership Levels: A Slice of Insights from Refined Data</vt:lpstr>
      <vt:lpstr> Descriptive Analysis  Distribution of Balance at Default </vt:lpstr>
      <vt:lpstr> Descriptive Analysis  Distribution of Recovery($) </vt:lpstr>
      <vt:lpstr>Methodology</vt:lpstr>
      <vt:lpstr>Model 1: Logistic Regression </vt:lpstr>
      <vt:lpstr>Important features</vt:lpstr>
      <vt:lpstr>Conclusion</vt:lpstr>
      <vt:lpstr>Key Takeaways</vt:lpstr>
      <vt:lpstr>Thank you! 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DCU Cryptocurrency Market Analysis MIST.6490  CAPSTONE PROJECT December 14, 2022</dc:title>
  <dc:creator>Sean McNair</dc:creator>
  <cp:lastModifiedBy>Ganjawalla, Praachi R</cp:lastModifiedBy>
  <cp:revision>1</cp:revision>
  <dcterms:created xsi:type="dcterms:W3CDTF">2019-12-04T13:40:11Z</dcterms:created>
  <dcterms:modified xsi:type="dcterms:W3CDTF">2023-12-21T02:46:33Z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0x010100F171E0333BF3944AA578651FCD23DFC5</vt:lpwstr>
  </property>
</Properties>
</file>