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nter" panose="020B0604020202020204" charset="0"/>
      <p:regular r:id="rId16"/>
    </p:embeddedFont>
    <p:embeddedFont>
      <p:font typeface="Instrument Sans Medium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9" d="100"/>
          <a:sy n="79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91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05656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Revolutionizing Healthcare with AI Assistance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8142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Health Support Anytime, Anywhere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432340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innovative AI health app provides smart support for users anywhere, anytime, reducing healthcare burdens and expanding access.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5793105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D2D749"/>
          </a:solidFill>
          <a:ln w="7620">
            <a:solidFill>
              <a:srgbClr val="3C3838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398776" y="5925741"/>
            <a:ext cx="125611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endParaRPr lang="en-US" sz="750" dirty="0"/>
          </a:p>
        </p:txBody>
      </p:sp>
      <p:sp>
        <p:nvSpPr>
          <p:cNvPr id="8" name="Text 5"/>
          <p:cNvSpPr/>
          <p:nvPr/>
        </p:nvSpPr>
        <p:spPr>
          <a:xfrm>
            <a:off x="6756440" y="5776198"/>
            <a:ext cx="276308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7CDD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</a:t>
            </a:r>
            <a:r>
              <a:rPr lang="en-US" sz="2200" b="1" dirty="0" smtClean="0">
                <a:solidFill>
                  <a:srgbClr val="C7CDD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Coding Monkeys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12733506" y="7451387"/>
            <a:ext cx="1896894" cy="778213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2" r="24211"/>
          <a:stretch/>
        </p:blipFill>
        <p:spPr>
          <a:xfrm>
            <a:off x="622570" y="1166812"/>
            <a:ext cx="5126477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30874"/>
            <a:ext cx="101891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Addressing Key Healthcare Challenges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06629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Lack of Immediate Advice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42103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Limited access to timely medical guidance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506629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Overburdened Systems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442103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Strained healthcare resources and personnel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506629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Limited Expert Access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442103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Difficult to get specialized consultations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5066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Reliable Health Tips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087773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Need for trusted precautions and information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63570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AI Health App tackles the challenges by offering instant, expert support.</a:t>
            </a:r>
            <a:endParaRPr lang="en-US" sz="1750" dirty="0"/>
          </a:p>
        </p:txBody>
      </p:sp>
      <p:sp>
        <p:nvSpPr>
          <p:cNvPr id="12" name="Rectangle 11"/>
          <p:cNvSpPr/>
          <p:nvPr/>
        </p:nvSpPr>
        <p:spPr>
          <a:xfrm>
            <a:off x="12733506" y="7451387"/>
            <a:ext cx="1896894" cy="778213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732133"/>
            <a:ext cx="71060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AI Health App Solution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820722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579" y="4781074"/>
            <a:ext cx="22117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Virtual Assistant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587579" y="5271492"/>
            <a:ext cx="22117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AI-powered health guidance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4820722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933236" y="4781074"/>
            <a:ext cx="22118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24/7 Chatbot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933236" y="5271492"/>
            <a:ext cx="22118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Round-the-clock medical advice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482072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279011" y="4781074"/>
            <a:ext cx="221182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Emergency Calling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8279011" y="5625822"/>
            <a:ext cx="221182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AI-assisted connection to services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4820722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1624786" y="4781074"/>
            <a:ext cx="221182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Personalized Tips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1624786" y="5625822"/>
            <a:ext cx="22118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Tailored health precautions</a:t>
            </a:r>
            <a:endParaRPr lang="en-US" sz="1750" dirty="0"/>
          </a:p>
        </p:txBody>
      </p:sp>
      <p:sp>
        <p:nvSpPr>
          <p:cNvPr id="16" name="Text 9"/>
          <p:cNvSpPr/>
          <p:nvPr/>
        </p:nvSpPr>
        <p:spPr>
          <a:xfrm>
            <a:off x="793790" y="696968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Tackling healthcare challenges through an AI Health App</a:t>
            </a:r>
            <a:endParaRPr lang="en-US" sz="1750" dirty="0"/>
          </a:p>
        </p:txBody>
      </p:sp>
      <p:sp>
        <p:nvSpPr>
          <p:cNvPr id="17" name="Rectangle 16"/>
          <p:cNvSpPr/>
          <p:nvPr/>
        </p:nvSpPr>
        <p:spPr>
          <a:xfrm>
            <a:off x="12733506" y="7451387"/>
            <a:ext cx="1896894" cy="778213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22"/>
          <a:stretch/>
        </p:blipFill>
        <p:spPr>
          <a:xfrm>
            <a:off x="541637" y="92453"/>
            <a:ext cx="13441873" cy="32995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78669" y="611862"/>
            <a:ext cx="5562481" cy="695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App Key Features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778669" y="1891189"/>
            <a:ext cx="500539" cy="500539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72" y="1932920"/>
            <a:ext cx="333732" cy="4170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01616" y="1891189"/>
            <a:ext cx="278118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AI Assistance Calling</a:t>
            </a:r>
            <a:endParaRPr lang="en-US" sz="2150" dirty="0"/>
          </a:p>
        </p:txBody>
      </p:sp>
      <p:sp>
        <p:nvSpPr>
          <p:cNvPr id="7" name="Text 3"/>
          <p:cNvSpPr/>
          <p:nvPr/>
        </p:nvSpPr>
        <p:spPr>
          <a:xfrm>
            <a:off x="1501616" y="2372320"/>
            <a:ext cx="6863715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Connects users to emergency services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78669" y="3200995"/>
            <a:ext cx="500539" cy="500539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72" y="3242727"/>
            <a:ext cx="333732" cy="4170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01616" y="3200995"/>
            <a:ext cx="278118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Instant Health Advice</a:t>
            </a:r>
            <a:endParaRPr lang="en-US" sz="2150" dirty="0"/>
          </a:p>
        </p:txBody>
      </p:sp>
      <p:sp>
        <p:nvSpPr>
          <p:cNvPr id="11" name="Text 6"/>
          <p:cNvSpPr/>
          <p:nvPr/>
        </p:nvSpPr>
        <p:spPr>
          <a:xfrm>
            <a:off x="1501616" y="3682127"/>
            <a:ext cx="6863715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Trained chatbot for quick responses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78669" y="4510802"/>
            <a:ext cx="500539" cy="500539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72" y="4552533"/>
            <a:ext cx="333732" cy="4170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01616" y="4510802"/>
            <a:ext cx="278118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AI Health Support</a:t>
            </a:r>
            <a:endParaRPr lang="en-US" sz="2150" dirty="0"/>
          </a:p>
        </p:txBody>
      </p:sp>
      <p:sp>
        <p:nvSpPr>
          <p:cNvPr id="15" name="Text 9"/>
          <p:cNvSpPr/>
          <p:nvPr/>
        </p:nvSpPr>
        <p:spPr>
          <a:xfrm>
            <a:off x="1501616" y="4991933"/>
            <a:ext cx="6863715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Tracks symptoms &amp; suggests measures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778669" y="5820608"/>
            <a:ext cx="500539" cy="500539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072" y="5862340"/>
            <a:ext cx="333732" cy="417076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501616" y="5820608"/>
            <a:ext cx="278118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Basic Precautions</a:t>
            </a:r>
            <a:endParaRPr lang="en-US" sz="2150" dirty="0"/>
          </a:p>
        </p:txBody>
      </p:sp>
      <p:sp>
        <p:nvSpPr>
          <p:cNvPr id="19" name="Text 12"/>
          <p:cNvSpPr/>
          <p:nvPr/>
        </p:nvSpPr>
        <p:spPr>
          <a:xfrm>
            <a:off x="1501616" y="6301740"/>
            <a:ext cx="6863715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Wellness and hygiene tips daily</a:t>
            </a:r>
            <a:endParaRPr lang="en-US" sz="1750" dirty="0"/>
          </a:p>
        </p:txBody>
      </p:sp>
      <p:sp>
        <p:nvSpPr>
          <p:cNvPr id="20" name="Text 13"/>
          <p:cNvSpPr/>
          <p:nvPr/>
        </p:nvSpPr>
        <p:spPr>
          <a:xfrm>
            <a:off x="778669" y="6908006"/>
            <a:ext cx="7586663" cy="711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Four main sections of the app, each designed to put the user in touch with appropriate care.</a:t>
            </a:r>
            <a:endParaRPr lang="en-US" sz="1750" dirty="0"/>
          </a:p>
        </p:txBody>
      </p:sp>
      <p:sp>
        <p:nvSpPr>
          <p:cNvPr id="22" name="Rectangle 21"/>
          <p:cNvSpPr/>
          <p:nvPr/>
        </p:nvSpPr>
        <p:spPr>
          <a:xfrm>
            <a:off x="12733506" y="7451387"/>
            <a:ext cx="1896894" cy="778213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73787" y="3373041"/>
            <a:ext cx="5527357" cy="690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App Workflow</a:t>
            </a:r>
            <a:endParaRPr lang="en-US" sz="43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7" y="4395430"/>
            <a:ext cx="3270647" cy="88427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94767" y="5611297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Open App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994767" y="6089333"/>
            <a:ext cx="2828687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launches application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434" y="4395430"/>
            <a:ext cx="3270766" cy="88427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265414" y="5611297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Choose Option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4265414" y="6089333"/>
            <a:ext cx="2828806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chat, call, or support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4395430"/>
            <a:ext cx="3270647" cy="88427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36180" y="5611297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AI Processes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536180" y="6089333"/>
            <a:ext cx="2828687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handles request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5847" y="4395430"/>
            <a:ext cx="3270766" cy="88427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06827" y="5611297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Receive Help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10806827" y="6089333"/>
            <a:ext cx="282880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 instant response</a:t>
            </a:r>
            <a:endParaRPr lang="en-US" sz="1700" dirty="0"/>
          </a:p>
        </p:txBody>
      </p:sp>
      <p:sp>
        <p:nvSpPr>
          <p:cNvPr id="16" name="Text 9"/>
          <p:cNvSpPr/>
          <p:nvPr/>
        </p:nvSpPr>
        <p:spPr>
          <a:xfrm>
            <a:off x="773787" y="7266503"/>
            <a:ext cx="1308282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user journey is easy and immediate</a:t>
            </a:r>
            <a:endParaRPr lang="en-US" sz="1700" dirty="0"/>
          </a:p>
        </p:txBody>
      </p:sp>
      <p:sp>
        <p:nvSpPr>
          <p:cNvPr id="17" name="Rectangle 16"/>
          <p:cNvSpPr/>
          <p:nvPr/>
        </p:nvSpPr>
        <p:spPr>
          <a:xfrm>
            <a:off x="12733506" y="7451387"/>
            <a:ext cx="1896894" cy="778213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59"/>
          <a:stretch/>
        </p:blipFill>
        <p:spPr>
          <a:xfrm>
            <a:off x="-162076" y="-106979"/>
            <a:ext cx="14867201" cy="3314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0331" y="582573"/>
            <a:ext cx="5288637" cy="6610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Technology Stack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740331" y="1560909"/>
            <a:ext cx="7663339" cy="1218843"/>
          </a:xfrm>
          <a:prstGeom prst="roundRect">
            <a:avLst>
              <a:gd name="adj" fmla="val 2603"/>
            </a:avLst>
          </a:prstGeom>
          <a:solidFill>
            <a:srgbClr val="434348"/>
          </a:solidFill>
          <a:ln/>
        </p:spPr>
      </p:sp>
      <p:sp>
        <p:nvSpPr>
          <p:cNvPr id="5" name="Text 2"/>
          <p:cNvSpPr/>
          <p:nvPr/>
        </p:nvSpPr>
        <p:spPr>
          <a:xfrm>
            <a:off x="951786" y="1772364"/>
            <a:ext cx="2644259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Frontend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951786" y="2229803"/>
            <a:ext cx="7240429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HTML, CSS, JavaScript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40331" y="2991207"/>
            <a:ext cx="7663339" cy="1218843"/>
          </a:xfrm>
          <a:prstGeom prst="roundRect">
            <a:avLst>
              <a:gd name="adj" fmla="val 2603"/>
            </a:avLst>
          </a:prstGeom>
          <a:solidFill>
            <a:srgbClr val="434348"/>
          </a:solidFill>
          <a:ln/>
        </p:spPr>
      </p:sp>
      <p:sp>
        <p:nvSpPr>
          <p:cNvPr id="8" name="Text 5"/>
          <p:cNvSpPr/>
          <p:nvPr/>
        </p:nvSpPr>
        <p:spPr>
          <a:xfrm>
            <a:off x="951786" y="3202662"/>
            <a:ext cx="2644259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Backend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951786" y="3660100"/>
            <a:ext cx="7240429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Node.js, Express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0331" y="4421505"/>
            <a:ext cx="7663339" cy="1218843"/>
          </a:xfrm>
          <a:prstGeom prst="roundRect">
            <a:avLst>
              <a:gd name="adj" fmla="val 2603"/>
            </a:avLst>
          </a:prstGeom>
          <a:solidFill>
            <a:srgbClr val="434348"/>
          </a:solidFill>
          <a:ln/>
        </p:spPr>
      </p:sp>
      <p:sp>
        <p:nvSpPr>
          <p:cNvPr id="11" name="Text 8"/>
          <p:cNvSpPr/>
          <p:nvPr/>
        </p:nvSpPr>
        <p:spPr>
          <a:xfrm>
            <a:off x="951786" y="4632960"/>
            <a:ext cx="2644259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AI Models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951786" y="5090398"/>
            <a:ext cx="7240429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Gemini, Hugging Face API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40331" y="5851803"/>
            <a:ext cx="7663339" cy="1218843"/>
          </a:xfrm>
          <a:prstGeom prst="roundRect">
            <a:avLst>
              <a:gd name="adj" fmla="val 2603"/>
            </a:avLst>
          </a:prstGeom>
          <a:solidFill>
            <a:srgbClr val="434348"/>
          </a:solidFill>
          <a:ln/>
        </p:spPr>
      </p:sp>
      <p:sp>
        <p:nvSpPr>
          <p:cNvPr id="14" name="Text 11"/>
          <p:cNvSpPr/>
          <p:nvPr/>
        </p:nvSpPr>
        <p:spPr>
          <a:xfrm>
            <a:off x="951786" y="6063258"/>
            <a:ext cx="2644259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Database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951786" y="6520696"/>
            <a:ext cx="7240429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Firebase / MongoDB</a:t>
            </a:r>
            <a:endParaRPr lang="en-US" sz="1650" dirty="0"/>
          </a:p>
        </p:txBody>
      </p:sp>
      <p:sp>
        <p:nvSpPr>
          <p:cNvPr id="16" name="Text 13"/>
          <p:cNvSpPr/>
          <p:nvPr/>
        </p:nvSpPr>
        <p:spPr>
          <a:xfrm>
            <a:off x="740331" y="7308533"/>
            <a:ext cx="7663339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technologies work together to make the magic happen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12325"/>
            <a:ext cx="103393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Market Impact &amp; Future Enhancements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880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Reducing Wait Times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69224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Decreasing hospital wait times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6880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Enhancing Access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269224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Improving telemedicine accessibility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6880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Preventive Education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269224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Providing health education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6880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Voice Recognition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269224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Hands-free AI assistance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4542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improvements include integrating with wearables and adding AI diagnostics.</a:t>
            </a:r>
            <a:endParaRPr lang="en-US" sz="1750" dirty="0"/>
          </a:p>
        </p:txBody>
      </p:sp>
      <p:sp>
        <p:nvSpPr>
          <p:cNvPr id="12" name="Rectangle 11"/>
          <p:cNvSpPr/>
          <p:nvPr/>
        </p:nvSpPr>
        <p:spPr>
          <a:xfrm>
            <a:off x="12733506" y="7451387"/>
            <a:ext cx="1896894" cy="778213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77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Prototype Showcase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2276118"/>
            <a:ext cx="4221480" cy="42214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341" y="2276118"/>
            <a:ext cx="4221599" cy="4221599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7391" y="2276118"/>
            <a:ext cx="4221599" cy="422159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68988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Showing a live demo of the AI assistant in action</a:t>
            </a:r>
            <a:endParaRPr lang="en-US" sz="1750" dirty="0"/>
          </a:p>
        </p:txBody>
      </p:sp>
      <p:sp>
        <p:nvSpPr>
          <p:cNvPr id="7" name="Rectangle 6"/>
          <p:cNvSpPr/>
          <p:nvPr/>
        </p:nvSpPr>
        <p:spPr>
          <a:xfrm>
            <a:off x="12733506" y="7451387"/>
            <a:ext cx="1896894" cy="778213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997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Thank You!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487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Join us in making healthcare smarter!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766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Making healthcare smarter through AI-driven assistance</a:t>
            </a:r>
            <a:endParaRPr lang="en-US" sz="1750" dirty="0"/>
          </a:p>
        </p:txBody>
      </p:sp>
      <p:sp>
        <p:nvSpPr>
          <p:cNvPr id="6" name="Rectangle 5"/>
          <p:cNvSpPr/>
          <p:nvPr/>
        </p:nvSpPr>
        <p:spPr>
          <a:xfrm>
            <a:off x="12733506" y="7451387"/>
            <a:ext cx="1896894" cy="778213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314</Words>
  <Application>Microsoft Office PowerPoint</Application>
  <PresentationFormat>Custom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Inter</vt:lpstr>
      <vt:lpstr>Arial</vt:lpstr>
      <vt:lpstr>Instrument Sans Medium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RAKESH</cp:lastModifiedBy>
  <cp:revision>4</cp:revision>
  <dcterms:created xsi:type="dcterms:W3CDTF">2025-04-11T09:41:00Z</dcterms:created>
  <dcterms:modified xsi:type="dcterms:W3CDTF">2025-04-11T10:07:46Z</dcterms:modified>
</cp:coreProperties>
</file>