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8" r:id="rId9"/>
    <p:sldId id="256" r:id="rId10"/>
    <p:sldId id="257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DFC7B-6A47-4C1F-D5CD-8BDB768895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1" y="2985709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84" y="4332526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704" y="4505908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7636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741127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95610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19" y="95610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C3502-42FA-BBF0-66D6-5061939D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46" y="860641"/>
            <a:ext cx="9477708" cy="5811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96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u="sng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DASHBOARD 1:  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400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 SUMMARY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93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 OVERVIEW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 DETAILS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0" y="297739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-402" y="9902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8" y="1849283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09806-AD96-0766-6F46-ADCC519A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25" y="991230"/>
            <a:ext cx="9351204" cy="5561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6C000-ACEF-3368-AA53-5AFC411C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35" y="885241"/>
            <a:ext cx="9123729" cy="58711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OS422</cp:lastModifiedBy>
  <cp:revision>14</cp:revision>
  <dcterms:created xsi:type="dcterms:W3CDTF">2023-10-07T01:44:58Z</dcterms:created>
  <dcterms:modified xsi:type="dcterms:W3CDTF">2025-06-16T10:18:45Z</dcterms:modified>
</cp:coreProperties>
</file>