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MySqli Prosedural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By : RiyanRIS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Sekilas Tentang MySQL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885"/>
            <a:ext cx="10972800" cy="5494020"/>
          </a:xfrm>
        </p:spPr>
        <p:txBody>
          <a:bodyPr/>
          <a:p>
            <a:endParaRPr lang="en-US" sz="2000"/>
          </a:p>
          <a:p>
            <a:r>
              <a:rPr lang="" altLang="en-US" sz="2000"/>
              <a:t>Sebuah sistem manajemen basis data relasional open source (RDBMS).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>
                <a:sym typeface="+mn-ea"/>
              </a:rPr>
              <a:t>D</a:t>
            </a:r>
            <a:r>
              <a:rPr lang="en-US" altLang="en-US" sz="2000">
                <a:sym typeface="+mn-ea"/>
              </a:rPr>
              <a:t>ikembangkan, didistribusikan dan didukung oleh Oracle Corp.</a:t>
            </a:r>
            <a:endParaRPr lang="en-US" altLang="en-US" sz="2000">
              <a:sym typeface="+mn-ea"/>
            </a:endParaRPr>
          </a:p>
          <a:p>
            <a:endParaRPr lang="" altLang="en-US" sz="2000"/>
          </a:p>
          <a:p>
            <a:r>
              <a:rPr lang="" altLang="en-US" sz="2000"/>
              <a:t>Sistem basis data paling populer yang digunakan dengan PHP.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Menggunakan bahasa standar SQL.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Sekarang sudah sampai versi 8.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http://www.mysql.com</a:t>
            </a:r>
            <a:endParaRPr lang="" altLang="en-US" sz="2000"/>
          </a:p>
          <a:p>
            <a:endParaRPr lang="" altLang="en-US" sz="2000"/>
          </a:p>
        </p:txBody>
      </p:sp>
      <p:pic>
        <p:nvPicPr>
          <p:cNvPr id="4" name="Picture 3" descr="M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270125"/>
            <a:ext cx="5175250" cy="2673985"/>
          </a:xfrm>
          <a:prstGeom prst="rect">
            <a:avLst/>
          </a:prstGeom>
        </p:spPr>
      </p:pic>
      <p:pic>
        <p:nvPicPr>
          <p:cNvPr id="5" name="Picture 4" descr="252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925" y="5334635"/>
            <a:ext cx="1002030" cy="1002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55" y="5462905"/>
            <a:ext cx="2385060" cy="760730"/>
          </a:xfrm>
          <a:prstGeom prst="rect">
            <a:avLst/>
          </a:prstGeom>
        </p:spPr>
      </p:pic>
      <p:pic>
        <p:nvPicPr>
          <p:cNvPr id="8" name="Picture 7" descr="inde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495" y="5334635"/>
            <a:ext cx="1017270" cy="1017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515" y="5490845"/>
            <a:ext cx="117157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7475" y="5449570"/>
            <a:ext cx="141922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Query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0325"/>
            <a:ext cx="10972800" cy="4797425"/>
          </a:xfrm>
        </p:spPr>
        <p:txBody>
          <a:bodyPr/>
          <a:p>
            <a:r>
              <a:rPr lang="" altLang="en-US" sz="2000"/>
              <a:t>Query itu permintaan atau perintah</a:t>
            </a:r>
            <a:r>
              <a:rPr lang="" altLang="en-US"/>
              <a:t> 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 sz="2000"/>
              <a:t>Query diatas memilih semua data di                                                                  kolom Namabelakang dari tabel Karyawan</a:t>
            </a:r>
            <a:endParaRPr lang="" altLang="en-US"/>
          </a:p>
          <a:p>
            <a:endParaRPr lang="" altLang="en-US"/>
          </a:p>
          <a:p>
            <a:r>
              <a:rPr lang="" altLang="en-US" sz="2000"/>
              <a:t>Karena disini belajar php maka penjelasan tentang sql dan query nya cukup sampai disini. Akan lebih banyak menggunakan DML.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Link belajar Query SQL</a:t>
            </a:r>
            <a:endParaRPr lang="" altLang="en-US" sz="2000"/>
          </a:p>
          <a:p>
            <a:r>
              <a:rPr lang="" altLang="en-US" sz="1400"/>
              <a:t>https://www.w3schools.com/sql/default.asp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2075" y="1213485"/>
            <a:ext cx="5486400" cy="267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2058035"/>
            <a:ext cx="5022215" cy="831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0105" y="1364615"/>
            <a:ext cx="4167505" cy="4129405"/>
          </a:xfrm>
        </p:spPr>
        <p:txBody>
          <a:bodyPr/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PHP </a:t>
            </a:r>
            <a:r>
              <a:rPr lang="en-US" altLang="en-US" sz="2000">
                <a:sym typeface="+mn-ea"/>
              </a:rPr>
              <a:t> v.5 keatas</a:t>
            </a:r>
            <a:r>
              <a:rPr lang="en-US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bisa </a:t>
            </a:r>
            <a:r>
              <a:rPr lang="en-US" sz="2000">
                <a:sym typeface="+mn-ea"/>
              </a:rPr>
              <a:t>bekerja dengan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- </a:t>
            </a:r>
            <a:r>
              <a:rPr lang="en-US" sz="2000">
                <a:sym typeface="+mn-ea"/>
              </a:rPr>
              <a:t>MySQLi extension </a:t>
            </a:r>
            <a:endParaRPr 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- </a:t>
            </a:r>
            <a:r>
              <a:rPr lang="en-US" sz="2000">
                <a:sym typeface="+mn-ea"/>
              </a:rPr>
              <a:t>PDO (PHP Data Objects)</a:t>
            </a:r>
            <a:endParaRPr lang="en-US" sz="2000">
              <a:sym typeface="+mn-ea"/>
            </a:endParaRPr>
          </a:p>
          <a:p>
            <a:pPr lvl="1"/>
            <a:endParaRPr lang="en-US" sz="2000"/>
          </a:p>
          <a:p>
            <a:r>
              <a:rPr lang="en-US" sz="2000">
                <a:sym typeface="+mn-ea"/>
              </a:rPr>
              <a:t>Mana yang bagus.?</a:t>
            </a:r>
            <a:endParaRPr 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Intinya masing masing memiliki kelebihan dan kekurangan. </a:t>
            </a:r>
            <a:endParaRPr lang="" altLang="en-US" sz="2000">
              <a:sym typeface="+mn-ea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457200" lvl="1" indent="0">
              <a:buNone/>
            </a:pPr>
            <a:endParaRPr lang="en-US" altLang="en-US" sz="2000"/>
          </a:p>
          <a:p>
            <a:endParaRPr lang="en-US" altLang="en-US" sz="2000"/>
          </a:p>
        </p:txBody>
      </p:sp>
      <p:pic>
        <p:nvPicPr>
          <p:cNvPr id="8" name="Picture 7" descr="o7bjM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7610" y="1363980"/>
            <a:ext cx="6885305" cy="41300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r>
              <a:rPr lang="" altLang="en-US"/>
              <a:t>MySQLi vs PDO</a:t>
            </a:r>
            <a:endParaRPr lang="" altLang="en-US"/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840105" y="5687060"/>
            <a:ext cx="11052175" cy="5988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sz="2000"/>
              <a:t>Namun disini kita akan belajar MySQLi Prosedural.</a:t>
            </a:r>
            <a:endParaRPr lang="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06875" y="3101975"/>
            <a:ext cx="7375525" cy="3025775"/>
          </a:xfrm>
        </p:spPr>
        <p:txBody>
          <a:bodyPr/>
          <a:p>
            <a:pPr marL="0" indent="0">
              <a:buNone/>
            </a:pPr>
            <a:r>
              <a:rPr lang="" altLang="en-US" sz="4000"/>
              <a:t>Lets Coding...</a:t>
            </a:r>
            <a:endParaRPr lang="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Presentation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文泉驿微米黑</vt:lpstr>
      <vt:lpstr>微软雅黑</vt:lpstr>
      <vt:lpstr>Communications and Dialogues</vt:lpstr>
      <vt:lpstr>PowerPoint 演示文稿</vt:lpstr>
      <vt:lpstr>PowerPoint 演示文稿</vt:lpstr>
      <vt:lpstr>PowerPoint 演示文稿</vt:lpstr>
      <vt:lpstr>Query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riyanris</dc:creator>
  <cp:lastModifiedBy>riyanris</cp:lastModifiedBy>
  <cp:revision>3</cp:revision>
  <dcterms:created xsi:type="dcterms:W3CDTF">2020-02-22T07:35:06Z</dcterms:created>
  <dcterms:modified xsi:type="dcterms:W3CDTF">2020-02-22T07:35:06Z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