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f6/JhG0jKwBhTnmWZwA9HF1f/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7B4B87"/>
                </a:solidFill>
              </a:rPr>
              <a:t>S</a:t>
            </a:r>
            <a:r>
              <a:rPr lang="en-US">
                <a:solidFill>
                  <a:srgbClr val="C5A6CD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C </a:t>
            </a:r>
            <a:r>
              <a:rPr lang="en-US">
                <a:solidFill>
                  <a:srgbClr val="B0A2E0"/>
                </a:solidFill>
              </a:rPr>
              <a:t>M</a:t>
            </a:r>
            <a:r>
              <a:rPr lang="en-US">
                <a:solidFill>
                  <a:schemeClr val="dk1"/>
                </a:solidFill>
              </a:rPr>
              <a:t>odels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229507" y="2479300"/>
            <a:ext cx="1119900" cy="7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Waterfall Model</a:t>
            </a:r>
            <a:endParaRPr sz="2000" b="1" i="0" u="none" strike="noStrike" cap="none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291373" y="2487702"/>
            <a:ext cx="1119900" cy="6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BC7EC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Sprial Model</a:t>
            </a:r>
            <a:endParaRPr sz="2000" b="1" i="0" u="none" strike="noStrike" cap="none">
              <a:solidFill>
                <a:srgbClr val="BC7EC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684898" y="3845070"/>
            <a:ext cx="1119900" cy="6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Iterative Model</a:t>
            </a:r>
            <a:endParaRPr sz="2000" b="1" i="0" u="none" strike="noStrike" cap="none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34418" y="3845069"/>
            <a:ext cx="1119900" cy="69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RAD Model</a:t>
            </a:r>
            <a:endParaRPr sz="2000" b="1" i="0" u="none" strike="noStrike" cap="non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328960" y="2519393"/>
            <a:ext cx="1181749" cy="6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Prototype Model</a:t>
            </a:r>
            <a:endParaRPr sz="2000" b="1" i="0" u="none" strike="noStrike" cap="none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958630" y="3876758"/>
            <a:ext cx="1119900" cy="69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Agile Model</a:t>
            </a:r>
            <a:endParaRPr sz="2000" b="1" i="0" u="none" strike="noStrike" cap="none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9" name="Google Shape;59;p1"/>
          <p:cNvGrpSpPr/>
          <p:nvPr/>
        </p:nvGrpSpPr>
        <p:grpSpPr>
          <a:xfrm>
            <a:off x="387459" y="1485034"/>
            <a:ext cx="843455" cy="859221"/>
            <a:chOff x="338959" y="2680138"/>
            <a:chExt cx="843455" cy="859221"/>
          </a:xfrm>
        </p:grpSpPr>
        <p:sp>
          <p:nvSpPr>
            <p:cNvPr id="60" name="Google Shape;60;p1"/>
            <p:cNvSpPr/>
            <p:nvPr/>
          </p:nvSpPr>
          <p:spPr>
            <a:xfrm>
              <a:off x="338959" y="2680138"/>
              <a:ext cx="843455" cy="859221"/>
            </a:xfrm>
            <a:prstGeom prst="rect">
              <a:avLst/>
            </a:prstGeom>
            <a:noFill/>
            <a:ln w="254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" name="Google Shape;6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2381" y="2748202"/>
              <a:ext cx="706292" cy="706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62;p1"/>
          <p:cNvGrpSpPr/>
          <p:nvPr/>
        </p:nvGrpSpPr>
        <p:grpSpPr>
          <a:xfrm>
            <a:off x="1823121" y="2850803"/>
            <a:ext cx="843455" cy="859221"/>
            <a:chOff x="1550162" y="2720982"/>
            <a:chExt cx="843455" cy="859221"/>
          </a:xfrm>
        </p:grpSpPr>
        <p:pic>
          <p:nvPicPr>
            <p:cNvPr id="63" name="Google Shape;63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19090" y="2797793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"/>
            <p:cNvSpPr/>
            <p:nvPr/>
          </p:nvSpPr>
          <p:spPr>
            <a:xfrm>
              <a:off x="1550162" y="2720982"/>
              <a:ext cx="843455" cy="859221"/>
            </a:xfrm>
            <a:prstGeom prst="rect">
              <a:avLst/>
            </a:prstGeom>
            <a:noFill/>
            <a:ln w="254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"/>
          <p:cNvGrpSpPr/>
          <p:nvPr/>
        </p:nvGrpSpPr>
        <p:grpSpPr>
          <a:xfrm>
            <a:off x="3341842" y="1485034"/>
            <a:ext cx="843455" cy="859221"/>
            <a:chOff x="2926869" y="2737944"/>
            <a:chExt cx="843455" cy="859221"/>
          </a:xfrm>
        </p:grpSpPr>
        <p:pic>
          <p:nvPicPr>
            <p:cNvPr id="66" name="Google Shape;66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95797" y="2787659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"/>
            <p:cNvSpPr/>
            <p:nvPr/>
          </p:nvSpPr>
          <p:spPr>
            <a:xfrm>
              <a:off x="2926869" y="2737944"/>
              <a:ext cx="843455" cy="859221"/>
            </a:xfrm>
            <a:prstGeom prst="rect">
              <a:avLst/>
            </a:prstGeom>
            <a:noFill/>
            <a:ln w="254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"/>
          <p:cNvGrpSpPr/>
          <p:nvPr/>
        </p:nvGrpSpPr>
        <p:grpSpPr>
          <a:xfrm>
            <a:off x="4966831" y="2850803"/>
            <a:ext cx="843455" cy="859221"/>
            <a:chOff x="4367083" y="2634038"/>
            <a:chExt cx="843455" cy="859221"/>
          </a:xfrm>
        </p:grpSpPr>
        <p:sp>
          <p:nvSpPr>
            <p:cNvPr id="69" name="Google Shape;69;p1"/>
            <p:cNvSpPr/>
            <p:nvPr/>
          </p:nvSpPr>
          <p:spPr>
            <a:xfrm>
              <a:off x="4367083" y="2634038"/>
              <a:ext cx="843455" cy="859221"/>
            </a:xfrm>
            <a:prstGeom prst="rect">
              <a:avLst/>
            </a:prstGeom>
            <a:noFill/>
            <a:ln w="254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421860" y="2720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1"/>
          <p:cNvGrpSpPr/>
          <p:nvPr/>
        </p:nvGrpSpPr>
        <p:grpSpPr>
          <a:xfrm>
            <a:off x="6437893" y="1485038"/>
            <a:ext cx="843455" cy="859221"/>
            <a:chOff x="5916511" y="2631034"/>
            <a:chExt cx="843455" cy="859221"/>
          </a:xfrm>
        </p:grpSpPr>
        <p:sp>
          <p:nvSpPr>
            <p:cNvPr id="72" name="Google Shape;72;p1"/>
            <p:cNvSpPr/>
            <p:nvPr/>
          </p:nvSpPr>
          <p:spPr>
            <a:xfrm>
              <a:off x="5916511" y="2631034"/>
              <a:ext cx="843455" cy="859221"/>
            </a:xfrm>
            <a:prstGeom prst="rect">
              <a:avLst/>
            </a:prstGeom>
            <a:noFill/>
            <a:ln w="254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" name="Google Shape;73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010529" y="2707844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"/>
          <p:cNvGrpSpPr/>
          <p:nvPr/>
        </p:nvGrpSpPr>
        <p:grpSpPr>
          <a:xfrm>
            <a:off x="8096853" y="2850802"/>
            <a:ext cx="843455" cy="859221"/>
            <a:chOff x="7436311" y="2671737"/>
            <a:chExt cx="843455" cy="859221"/>
          </a:xfrm>
        </p:grpSpPr>
        <p:sp>
          <p:nvSpPr>
            <p:cNvPr id="75" name="Google Shape;75;p1"/>
            <p:cNvSpPr/>
            <p:nvPr/>
          </p:nvSpPr>
          <p:spPr>
            <a:xfrm>
              <a:off x="7436311" y="2671737"/>
              <a:ext cx="843455" cy="859221"/>
            </a:xfrm>
            <a:prstGeom prst="rect">
              <a:avLst/>
            </a:prstGeom>
            <a:noFill/>
            <a:ln w="25400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548351" y="2720982"/>
              <a:ext cx="705600" cy="705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3019927" y="858173"/>
            <a:ext cx="6126039" cy="3920267"/>
            <a:chOff x="1382021" y="497320"/>
            <a:chExt cx="6950444" cy="4641972"/>
          </a:xfrm>
        </p:grpSpPr>
        <p:sp>
          <p:nvSpPr>
            <p:cNvPr id="101" name="Google Shape;101;p2"/>
            <p:cNvSpPr/>
            <p:nvPr/>
          </p:nvSpPr>
          <p:spPr>
            <a:xfrm>
              <a:off x="5161812" y="2526644"/>
              <a:ext cx="2207107" cy="2047876"/>
            </a:xfrm>
            <a:custGeom>
              <a:avLst/>
              <a:gdLst/>
              <a:ahLst/>
              <a:cxnLst/>
              <a:rect l="l" t="t" r="r" b="b"/>
              <a:pathLst>
                <a:path w="53353" h="52851" extrusionOk="0">
                  <a:moveTo>
                    <a:pt x="26659" y="11750"/>
                  </a:moveTo>
                  <a:cubicBezTo>
                    <a:pt x="28719" y="11750"/>
                    <a:pt x="30812" y="12189"/>
                    <a:pt x="32804" y="13117"/>
                  </a:cubicBezTo>
                  <a:cubicBezTo>
                    <a:pt x="40164" y="16499"/>
                    <a:pt x="43367" y="25232"/>
                    <a:pt x="39965" y="32553"/>
                  </a:cubicBezTo>
                  <a:cubicBezTo>
                    <a:pt x="37501" y="37916"/>
                    <a:pt x="32217" y="41082"/>
                    <a:pt x="26684" y="41082"/>
                  </a:cubicBezTo>
                  <a:cubicBezTo>
                    <a:pt x="24623" y="41082"/>
                    <a:pt x="22527" y="40643"/>
                    <a:pt x="20530" y="39714"/>
                  </a:cubicBezTo>
                  <a:cubicBezTo>
                    <a:pt x="13170" y="36332"/>
                    <a:pt x="9947" y="27619"/>
                    <a:pt x="13369" y="20279"/>
                  </a:cubicBezTo>
                  <a:cubicBezTo>
                    <a:pt x="15833" y="14916"/>
                    <a:pt x="21127" y="11750"/>
                    <a:pt x="26659" y="11750"/>
                  </a:cubicBezTo>
                  <a:close/>
                  <a:moveTo>
                    <a:pt x="20586" y="1"/>
                  </a:moveTo>
                  <a:cubicBezTo>
                    <a:pt x="20362" y="1"/>
                    <a:pt x="20135" y="42"/>
                    <a:pt x="19913" y="127"/>
                  </a:cubicBezTo>
                  <a:lnTo>
                    <a:pt x="14781" y="2017"/>
                  </a:lnTo>
                  <a:cubicBezTo>
                    <a:pt x="13786" y="2395"/>
                    <a:pt x="13289" y="3489"/>
                    <a:pt x="13647" y="4464"/>
                  </a:cubicBezTo>
                  <a:lnTo>
                    <a:pt x="15696" y="9974"/>
                  </a:lnTo>
                  <a:cubicBezTo>
                    <a:pt x="14005" y="11108"/>
                    <a:pt x="12493" y="12521"/>
                    <a:pt x="11200" y="14132"/>
                  </a:cubicBezTo>
                  <a:lnTo>
                    <a:pt x="5849" y="11665"/>
                  </a:lnTo>
                  <a:cubicBezTo>
                    <a:pt x="5592" y="11547"/>
                    <a:pt x="5322" y="11492"/>
                    <a:pt x="5056" y="11492"/>
                  </a:cubicBezTo>
                  <a:cubicBezTo>
                    <a:pt x="4333" y="11492"/>
                    <a:pt x="3637" y="11903"/>
                    <a:pt x="3303" y="12600"/>
                  </a:cubicBezTo>
                  <a:lnTo>
                    <a:pt x="995" y="17593"/>
                  </a:lnTo>
                  <a:cubicBezTo>
                    <a:pt x="558" y="18528"/>
                    <a:pt x="976" y="19682"/>
                    <a:pt x="1911" y="20120"/>
                  </a:cubicBezTo>
                  <a:lnTo>
                    <a:pt x="7262" y="22586"/>
                  </a:lnTo>
                  <a:cubicBezTo>
                    <a:pt x="6864" y="24635"/>
                    <a:pt x="6804" y="26684"/>
                    <a:pt x="7023" y="28713"/>
                  </a:cubicBezTo>
                  <a:lnTo>
                    <a:pt x="1493" y="30742"/>
                  </a:lnTo>
                  <a:cubicBezTo>
                    <a:pt x="498" y="31120"/>
                    <a:pt x="1" y="32214"/>
                    <a:pt x="379" y="33189"/>
                  </a:cubicBezTo>
                  <a:lnTo>
                    <a:pt x="2269" y="38322"/>
                  </a:lnTo>
                  <a:cubicBezTo>
                    <a:pt x="2564" y="39098"/>
                    <a:pt x="3295" y="39571"/>
                    <a:pt x="4056" y="39571"/>
                  </a:cubicBezTo>
                  <a:cubicBezTo>
                    <a:pt x="4270" y="39571"/>
                    <a:pt x="4486" y="39534"/>
                    <a:pt x="4695" y="39455"/>
                  </a:cubicBezTo>
                  <a:lnTo>
                    <a:pt x="10226" y="37406"/>
                  </a:lnTo>
                  <a:cubicBezTo>
                    <a:pt x="11340" y="39097"/>
                    <a:pt x="12772" y="40609"/>
                    <a:pt x="14383" y="41902"/>
                  </a:cubicBezTo>
                  <a:lnTo>
                    <a:pt x="11917" y="47253"/>
                  </a:lnTo>
                  <a:cubicBezTo>
                    <a:pt x="11479" y="48208"/>
                    <a:pt x="11897" y="49342"/>
                    <a:pt x="12832" y="49800"/>
                  </a:cubicBezTo>
                  <a:lnTo>
                    <a:pt x="17845" y="52107"/>
                  </a:lnTo>
                  <a:cubicBezTo>
                    <a:pt x="18097" y="52225"/>
                    <a:pt x="18366" y="52281"/>
                    <a:pt x="18632" y="52281"/>
                  </a:cubicBezTo>
                  <a:cubicBezTo>
                    <a:pt x="19351" y="52281"/>
                    <a:pt x="20052" y="51874"/>
                    <a:pt x="20371" y="51192"/>
                  </a:cubicBezTo>
                  <a:lnTo>
                    <a:pt x="22838" y="45841"/>
                  </a:lnTo>
                  <a:cubicBezTo>
                    <a:pt x="24106" y="46090"/>
                    <a:pt x="25389" y="46214"/>
                    <a:pt x="26664" y="46214"/>
                  </a:cubicBezTo>
                  <a:cubicBezTo>
                    <a:pt x="27429" y="46214"/>
                    <a:pt x="28191" y="46169"/>
                    <a:pt x="28945" y="46080"/>
                  </a:cubicBezTo>
                  <a:lnTo>
                    <a:pt x="30994" y="51610"/>
                  </a:lnTo>
                  <a:cubicBezTo>
                    <a:pt x="31286" y="52379"/>
                    <a:pt x="32006" y="52850"/>
                    <a:pt x="32759" y="52850"/>
                  </a:cubicBezTo>
                  <a:cubicBezTo>
                    <a:pt x="32980" y="52850"/>
                    <a:pt x="33204" y="52810"/>
                    <a:pt x="33421" y="52724"/>
                  </a:cubicBezTo>
                  <a:lnTo>
                    <a:pt x="38573" y="50834"/>
                  </a:lnTo>
                  <a:cubicBezTo>
                    <a:pt x="39567" y="50456"/>
                    <a:pt x="40065" y="49362"/>
                    <a:pt x="39687" y="48407"/>
                  </a:cubicBezTo>
                  <a:lnTo>
                    <a:pt x="37658" y="42877"/>
                  </a:lnTo>
                  <a:cubicBezTo>
                    <a:pt x="39349" y="41763"/>
                    <a:pt x="40860" y="40351"/>
                    <a:pt x="42153" y="38719"/>
                  </a:cubicBezTo>
                  <a:lnTo>
                    <a:pt x="47505" y="41186"/>
                  </a:lnTo>
                  <a:cubicBezTo>
                    <a:pt x="47759" y="41311"/>
                    <a:pt x="48029" y="41369"/>
                    <a:pt x="48297" y="41369"/>
                  </a:cubicBezTo>
                  <a:cubicBezTo>
                    <a:pt x="49014" y="41369"/>
                    <a:pt x="49712" y="40952"/>
                    <a:pt x="50031" y="40271"/>
                  </a:cubicBezTo>
                  <a:lnTo>
                    <a:pt x="52358" y="35278"/>
                  </a:lnTo>
                  <a:cubicBezTo>
                    <a:pt x="52796" y="34303"/>
                    <a:pt x="52398" y="33189"/>
                    <a:pt x="51423" y="32732"/>
                  </a:cubicBezTo>
                  <a:lnTo>
                    <a:pt x="46092" y="30265"/>
                  </a:lnTo>
                  <a:cubicBezTo>
                    <a:pt x="46490" y="28236"/>
                    <a:pt x="46550" y="26167"/>
                    <a:pt x="46331" y="24158"/>
                  </a:cubicBezTo>
                  <a:lnTo>
                    <a:pt x="51861" y="22109"/>
                  </a:lnTo>
                  <a:cubicBezTo>
                    <a:pt x="52856" y="21751"/>
                    <a:pt x="53353" y="20657"/>
                    <a:pt x="52975" y="19682"/>
                  </a:cubicBezTo>
                  <a:lnTo>
                    <a:pt x="51085" y="14530"/>
                  </a:lnTo>
                  <a:cubicBezTo>
                    <a:pt x="50793" y="13761"/>
                    <a:pt x="50073" y="13289"/>
                    <a:pt x="49311" y="13289"/>
                  </a:cubicBezTo>
                  <a:cubicBezTo>
                    <a:pt x="49087" y="13289"/>
                    <a:pt x="48860" y="13330"/>
                    <a:pt x="48638" y="13416"/>
                  </a:cubicBezTo>
                  <a:lnTo>
                    <a:pt x="43128" y="15445"/>
                  </a:lnTo>
                  <a:cubicBezTo>
                    <a:pt x="42014" y="13754"/>
                    <a:pt x="40582" y="12242"/>
                    <a:pt x="38971" y="10949"/>
                  </a:cubicBezTo>
                  <a:lnTo>
                    <a:pt x="41437" y="5598"/>
                  </a:lnTo>
                  <a:cubicBezTo>
                    <a:pt x="41875" y="4663"/>
                    <a:pt x="41457" y="3509"/>
                    <a:pt x="40522" y="3072"/>
                  </a:cubicBezTo>
                  <a:lnTo>
                    <a:pt x="35509" y="744"/>
                  </a:lnTo>
                  <a:cubicBezTo>
                    <a:pt x="35257" y="626"/>
                    <a:pt x="34990" y="570"/>
                    <a:pt x="34725" y="570"/>
                  </a:cubicBezTo>
                  <a:cubicBezTo>
                    <a:pt x="34005" y="570"/>
                    <a:pt x="33303" y="981"/>
                    <a:pt x="32983" y="1679"/>
                  </a:cubicBezTo>
                  <a:lnTo>
                    <a:pt x="30516" y="7030"/>
                  </a:lnTo>
                  <a:cubicBezTo>
                    <a:pt x="29210" y="6777"/>
                    <a:pt x="27903" y="6652"/>
                    <a:pt x="26601" y="6652"/>
                  </a:cubicBezTo>
                  <a:cubicBezTo>
                    <a:pt x="25862" y="6652"/>
                    <a:pt x="25124" y="6692"/>
                    <a:pt x="24389" y="6772"/>
                  </a:cubicBezTo>
                  <a:lnTo>
                    <a:pt x="22360" y="1241"/>
                  </a:lnTo>
                  <a:cubicBezTo>
                    <a:pt x="22068" y="473"/>
                    <a:pt x="21348" y="1"/>
                    <a:pt x="20586" y="1"/>
                  </a:cubicBezTo>
                  <a:close/>
                </a:path>
              </a:pathLst>
            </a:custGeom>
            <a:solidFill>
              <a:srgbClr val="EBE1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091977" y="2009512"/>
              <a:ext cx="2223571" cy="2082749"/>
            </a:xfrm>
            <a:custGeom>
              <a:avLst/>
              <a:gdLst/>
              <a:ahLst/>
              <a:cxnLst/>
              <a:rect l="l" t="t" r="r" b="b"/>
              <a:pathLst>
                <a:path w="53751" h="53751" extrusionOk="0">
                  <a:moveTo>
                    <a:pt x="26876" y="12274"/>
                  </a:moveTo>
                  <a:cubicBezTo>
                    <a:pt x="34932" y="12274"/>
                    <a:pt x="41457" y="18799"/>
                    <a:pt x="41457" y="26856"/>
                  </a:cubicBezTo>
                  <a:cubicBezTo>
                    <a:pt x="41457" y="34912"/>
                    <a:pt x="34932" y="41417"/>
                    <a:pt x="26876" y="41417"/>
                  </a:cubicBezTo>
                  <a:cubicBezTo>
                    <a:pt x="18819" y="41417"/>
                    <a:pt x="12294" y="34912"/>
                    <a:pt x="12294" y="26856"/>
                  </a:cubicBezTo>
                  <a:cubicBezTo>
                    <a:pt x="12294" y="18799"/>
                    <a:pt x="18819" y="12274"/>
                    <a:pt x="26876" y="12274"/>
                  </a:cubicBezTo>
                  <a:close/>
                  <a:moveTo>
                    <a:pt x="24150" y="0"/>
                  </a:moveTo>
                  <a:cubicBezTo>
                    <a:pt x="23096" y="0"/>
                    <a:pt x="22241" y="836"/>
                    <a:pt x="22241" y="1890"/>
                  </a:cubicBezTo>
                  <a:lnTo>
                    <a:pt x="22241" y="7719"/>
                  </a:lnTo>
                  <a:cubicBezTo>
                    <a:pt x="20232" y="8216"/>
                    <a:pt x="18342" y="9012"/>
                    <a:pt x="16611" y="10066"/>
                  </a:cubicBezTo>
                  <a:lnTo>
                    <a:pt x="12473" y="5929"/>
                  </a:lnTo>
                  <a:cubicBezTo>
                    <a:pt x="12105" y="5561"/>
                    <a:pt x="11623" y="5377"/>
                    <a:pt x="11138" y="5377"/>
                  </a:cubicBezTo>
                  <a:cubicBezTo>
                    <a:pt x="10653" y="5377"/>
                    <a:pt x="10166" y="5561"/>
                    <a:pt x="9788" y="5929"/>
                  </a:cubicBezTo>
                  <a:lnTo>
                    <a:pt x="5929" y="9788"/>
                  </a:lnTo>
                  <a:cubicBezTo>
                    <a:pt x="5193" y="10524"/>
                    <a:pt x="5193" y="11717"/>
                    <a:pt x="5929" y="12473"/>
                  </a:cubicBezTo>
                  <a:lnTo>
                    <a:pt x="10066" y="16591"/>
                  </a:lnTo>
                  <a:cubicBezTo>
                    <a:pt x="9012" y="18322"/>
                    <a:pt x="8236" y="20212"/>
                    <a:pt x="7739" y="22241"/>
                  </a:cubicBezTo>
                  <a:lnTo>
                    <a:pt x="1891" y="22241"/>
                  </a:lnTo>
                  <a:cubicBezTo>
                    <a:pt x="836" y="22241"/>
                    <a:pt x="1" y="23096"/>
                    <a:pt x="1" y="24130"/>
                  </a:cubicBezTo>
                  <a:lnTo>
                    <a:pt x="1" y="29601"/>
                  </a:lnTo>
                  <a:cubicBezTo>
                    <a:pt x="1" y="30655"/>
                    <a:pt x="836" y="31491"/>
                    <a:pt x="1891" y="31491"/>
                  </a:cubicBezTo>
                  <a:lnTo>
                    <a:pt x="7739" y="31491"/>
                  </a:lnTo>
                  <a:cubicBezTo>
                    <a:pt x="8236" y="33520"/>
                    <a:pt x="9032" y="35410"/>
                    <a:pt x="10066" y="37140"/>
                  </a:cubicBezTo>
                  <a:lnTo>
                    <a:pt x="5929" y="41278"/>
                  </a:lnTo>
                  <a:cubicBezTo>
                    <a:pt x="5193" y="42014"/>
                    <a:pt x="5193" y="43207"/>
                    <a:pt x="5929" y="43963"/>
                  </a:cubicBezTo>
                  <a:lnTo>
                    <a:pt x="9788" y="47803"/>
                  </a:lnTo>
                  <a:cubicBezTo>
                    <a:pt x="10166" y="48181"/>
                    <a:pt x="10653" y="48370"/>
                    <a:pt x="11138" y="48370"/>
                  </a:cubicBezTo>
                  <a:cubicBezTo>
                    <a:pt x="11623" y="48370"/>
                    <a:pt x="12105" y="48181"/>
                    <a:pt x="12473" y="47803"/>
                  </a:cubicBezTo>
                  <a:lnTo>
                    <a:pt x="16611" y="43685"/>
                  </a:lnTo>
                  <a:cubicBezTo>
                    <a:pt x="18322" y="44719"/>
                    <a:pt x="20212" y="45515"/>
                    <a:pt x="22241" y="46012"/>
                  </a:cubicBezTo>
                  <a:lnTo>
                    <a:pt x="22241" y="51861"/>
                  </a:lnTo>
                  <a:cubicBezTo>
                    <a:pt x="22241" y="52915"/>
                    <a:pt x="23096" y="53751"/>
                    <a:pt x="24150" y="53751"/>
                  </a:cubicBezTo>
                  <a:lnTo>
                    <a:pt x="29621" y="53751"/>
                  </a:lnTo>
                  <a:cubicBezTo>
                    <a:pt x="30655" y="53751"/>
                    <a:pt x="31511" y="52915"/>
                    <a:pt x="31511" y="51861"/>
                  </a:cubicBezTo>
                  <a:lnTo>
                    <a:pt x="31511" y="46012"/>
                  </a:lnTo>
                  <a:cubicBezTo>
                    <a:pt x="33520" y="45515"/>
                    <a:pt x="35410" y="44719"/>
                    <a:pt x="37140" y="43685"/>
                  </a:cubicBezTo>
                  <a:lnTo>
                    <a:pt x="41278" y="47803"/>
                  </a:lnTo>
                  <a:cubicBezTo>
                    <a:pt x="41646" y="48181"/>
                    <a:pt x="42128" y="48370"/>
                    <a:pt x="42613" y="48370"/>
                  </a:cubicBezTo>
                  <a:cubicBezTo>
                    <a:pt x="43098" y="48370"/>
                    <a:pt x="43586" y="48181"/>
                    <a:pt x="43964" y="47803"/>
                  </a:cubicBezTo>
                  <a:lnTo>
                    <a:pt x="47823" y="43963"/>
                  </a:lnTo>
                  <a:cubicBezTo>
                    <a:pt x="48559" y="43207"/>
                    <a:pt x="48559" y="42014"/>
                    <a:pt x="47823" y="41278"/>
                  </a:cubicBezTo>
                  <a:lnTo>
                    <a:pt x="43685" y="37120"/>
                  </a:lnTo>
                  <a:cubicBezTo>
                    <a:pt x="44739" y="35410"/>
                    <a:pt x="45535" y="33520"/>
                    <a:pt x="46032" y="31471"/>
                  </a:cubicBezTo>
                  <a:lnTo>
                    <a:pt x="51861" y="31471"/>
                  </a:lnTo>
                  <a:cubicBezTo>
                    <a:pt x="52915" y="31471"/>
                    <a:pt x="53751" y="30635"/>
                    <a:pt x="53751" y="29581"/>
                  </a:cubicBezTo>
                  <a:lnTo>
                    <a:pt x="53751" y="24110"/>
                  </a:lnTo>
                  <a:cubicBezTo>
                    <a:pt x="53751" y="23096"/>
                    <a:pt x="52915" y="22221"/>
                    <a:pt x="51861" y="22221"/>
                  </a:cubicBezTo>
                  <a:lnTo>
                    <a:pt x="46032" y="22221"/>
                  </a:lnTo>
                  <a:cubicBezTo>
                    <a:pt x="45535" y="20212"/>
                    <a:pt x="44739" y="18322"/>
                    <a:pt x="43685" y="16571"/>
                  </a:cubicBezTo>
                  <a:lnTo>
                    <a:pt x="47823" y="12453"/>
                  </a:lnTo>
                  <a:cubicBezTo>
                    <a:pt x="48559" y="11697"/>
                    <a:pt x="48559" y="10504"/>
                    <a:pt x="47823" y="9768"/>
                  </a:cubicBezTo>
                  <a:lnTo>
                    <a:pt x="43964" y="5909"/>
                  </a:lnTo>
                  <a:cubicBezTo>
                    <a:pt x="43586" y="5531"/>
                    <a:pt x="43098" y="5342"/>
                    <a:pt x="42613" y="5342"/>
                  </a:cubicBezTo>
                  <a:cubicBezTo>
                    <a:pt x="42128" y="5342"/>
                    <a:pt x="41646" y="5531"/>
                    <a:pt x="41278" y="5909"/>
                  </a:cubicBezTo>
                  <a:lnTo>
                    <a:pt x="37140" y="10026"/>
                  </a:lnTo>
                  <a:cubicBezTo>
                    <a:pt x="35430" y="8992"/>
                    <a:pt x="33540" y="8196"/>
                    <a:pt x="31511" y="7699"/>
                  </a:cubicBezTo>
                  <a:lnTo>
                    <a:pt x="31511" y="1890"/>
                  </a:lnTo>
                  <a:cubicBezTo>
                    <a:pt x="31511" y="836"/>
                    <a:pt x="30655" y="0"/>
                    <a:pt x="29621" y="0"/>
                  </a:cubicBezTo>
                  <a:close/>
                </a:path>
              </a:pathLst>
            </a:custGeom>
            <a:solidFill>
              <a:srgbClr val="E8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0314" y="2116922"/>
              <a:ext cx="1013888" cy="944292"/>
            </a:xfrm>
            <a:custGeom>
              <a:avLst/>
              <a:gdLst/>
              <a:ahLst/>
              <a:cxnLst/>
              <a:rect l="l" t="t" r="r" b="b"/>
              <a:pathLst>
                <a:path w="24509" h="24370" extrusionOk="0">
                  <a:moveTo>
                    <a:pt x="12252" y="5604"/>
                  </a:moveTo>
                  <a:cubicBezTo>
                    <a:pt x="15434" y="5604"/>
                    <a:pt x="18235" y="7932"/>
                    <a:pt x="18739" y="11173"/>
                  </a:cubicBezTo>
                  <a:cubicBezTo>
                    <a:pt x="19276" y="14754"/>
                    <a:pt x="16810" y="18116"/>
                    <a:pt x="13229" y="18653"/>
                  </a:cubicBezTo>
                  <a:cubicBezTo>
                    <a:pt x="12879" y="18709"/>
                    <a:pt x="12531" y="18736"/>
                    <a:pt x="12188" y="18736"/>
                  </a:cubicBezTo>
                  <a:cubicBezTo>
                    <a:pt x="9022" y="18736"/>
                    <a:pt x="6252" y="16411"/>
                    <a:pt x="5749" y="13162"/>
                  </a:cubicBezTo>
                  <a:cubicBezTo>
                    <a:pt x="5192" y="9582"/>
                    <a:pt x="7659" y="6220"/>
                    <a:pt x="11240" y="5683"/>
                  </a:cubicBezTo>
                  <a:cubicBezTo>
                    <a:pt x="11580" y="5630"/>
                    <a:pt x="11918" y="5604"/>
                    <a:pt x="12252" y="5604"/>
                  </a:cubicBezTo>
                  <a:close/>
                  <a:moveTo>
                    <a:pt x="11803" y="1"/>
                  </a:moveTo>
                  <a:cubicBezTo>
                    <a:pt x="11755" y="1"/>
                    <a:pt x="11707" y="5"/>
                    <a:pt x="11658" y="13"/>
                  </a:cubicBezTo>
                  <a:lnTo>
                    <a:pt x="9231" y="391"/>
                  </a:lnTo>
                  <a:cubicBezTo>
                    <a:pt x="8753" y="451"/>
                    <a:pt x="8435" y="888"/>
                    <a:pt x="8514" y="1346"/>
                  </a:cubicBezTo>
                  <a:lnTo>
                    <a:pt x="8912" y="3972"/>
                  </a:lnTo>
                  <a:cubicBezTo>
                    <a:pt x="8037" y="4310"/>
                    <a:pt x="7241" y="4807"/>
                    <a:pt x="6545" y="5384"/>
                  </a:cubicBezTo>
                  <a:lnTo>
                    <a:pt x="4436" y="3813"/>
                  </a:lnTo>
                  <a:cubicBezTo>
                    <a:pt x="4284" y="3701"/>
                    <a:pt x="4103" y="3647"/>
                    <a:pt x="3924" y="3647"/>
                  </a:cubicBezTo>
                  <a:cubicBezTo>
                    <a:pt x="3659" y="3647"/>
                    <a:pt x="3397" y="3766"/>
                    <a:pt x="3243" y="3992"/>
                  </a:cubicBezTo>
                  <a:lnTo>
                    <a:pt x="1771" y="5981"/>
                  </a:lnTo>
                  <a:cubicBezTo>
                    <a:pt x="1492" y="6359"/>
                    <a:pt x="1572" y="6896"/>
                    <a:pt x="1950" y="7175"/>
                  </a:cubicBezTo>
                  <a:lnTo>
                    <a:pt x="4059" y="8746"/>
                  </a:lnTo>
                  <a:cubicBezTo>
                    <a:pt x="3720" y="9582"/>
                    <a:pt x="3482" y="10477"/>
                    <a:pt x="3422" y="11392"/>
                  </a:cubicBezTo>
                  <a:lnTo>
                    <a:pt x="796" y="11790"/>
                  </a:lnTo>
                  <a:cubicBezTo>
                    <a:pt x="339" y="11869"/>
                    <a:pt x="0" y="12287"/>
                    <a:pt x="80" y="12764"/>
                  </a:cubicBezTo>
                  <a:lnTo>
                    <a:pt x="458" y="15211"/>
                  </a:lnTo>
                  <a:cubicBezTo>
                    <a:pt x="512" y="15624"/>
                    <a:pt x="873" y="15939"/>
                    <a:pt x="1293" y="15939"/>
                  </a:cubicBezTo>
                  <a:cubicBezTo>
                    <a:pt x="1339" y="15939"/>
                    <a:pt x="1386" y="15935"/>
                    <a:pt x="1433" y="15927"/>
                  </a:cubicBezTo>
                  <a:lnTo>
                    <a:pt x="4039" y="15529"/>
                  </a:lnTo>
                  <a:cubicBezTo>
                    <a:pt x="4377" y="16405"/>
                    <a:pt x="4874" y="17200"/>
                    <a:pt x="5451" y="17897"/>
                  </a:cubicBezTo>
                  <a:lnTo>
                    <a:pt x="3880" y="20005"/>
                  </a:lnTo>
                  <a:cubicBezTo>
                    <a:pt x="3621" y="20383"/>
                    <a:pt x="3681" y="20920"/>
                    <a:pt x="4059" y="21199"/>
                  </a:cubicBezTo>
                  <a:lnTo>
                    <a:pt x="6048" y="22671"/>
                  </a:lnTo>
                  <a:cubicBezTo>
                    <a:pt x="6201" y="22776"/>
                    <a:pt x="6381" y="22829"/>
                    <a:pt x="6559" y="22829"/>
                  </a:cubicBezTo>
                  <a:cubicBezTo>
                    <a:pt x="6819" y="22829"/>
                    <a:pt x="7076" y="22716"/>
                    <a:pt x="7241" y="22492"/>
                  </a:cubicBezTo>
                  <a:lnTo>
                    <a:pt x="8813" y="20383"/>
                  </a:lnTo>
                  <a:cubicBezTo>
                    <a:pt x="9648" y="20721"/>
                    <a:pt x="10544" y="20940"/>
                    <a:pt x="11479" y="21020"/>
                  </a:cubicBezTo>
                  <a:lnTo>
                    <a:pt x="11876" y="23626"/>
                  </a:lnTo>
                  <a:cubicBezTo>
                    <a:pt x="11931" y="24065"/>
                    <a:pt x="12305" y="24369"/>
                    <a:pt x="12721" y="24369"/>
                  </a:cubicBezTo>
                  <a:cubicBezTo>
                    <a:pt x="12757" y="24369"/>
                    <a:pt x="12794" y="24367"/>
                    <a:pt x="12831" y="24362"/>
                  </a:cubicBezTo>
                  <a:lnTo>
                    <a:pt x="15278" y="23984"/>
                  </a:lnTo>
                  <a:cubicBezTo>
                    <a:pt x="15755" y="23904"/>
                    <a:pt x="16074" y="23467"/>
                    <a:pt x="15994" y="23009"/>
                  </a:cubicBezTo>
                  <a:lnTo>
                    <a:pt x="15596" y="20403"/>
                  </a:lnTo>
                  <a:cubicBezTo>
                    <a:pt x="16472" y="20045"/>
                    <a:pt x="17267" y="19548"/>
                    <a:pt x="17964" y="18991"/>
                  </a:cubicBezTo>
                  <a:lnTo>
                    <a:pt x="20072" y="20542"/>
                  </a:lnTo>
                  <a:cubicBezTo>
                    <a:pt x="20224" y="20655"/>
                    <a:pt x="20402" y="20709"/>
                    <a:pt x="20578" y="20709"/>
                  </a:cubicBezTo>
                  <a:cubicBezTo>
                    <a:pt x="20840" y="20709"/>
                    <a:pt x="21099" y="20589"/>
                    <a:pt x="21266" y="20363"/>
                  </a:cubicBezTo>
                  <a:lnTo>
                    <a:pt x="22738" y="18374"/>
                  </a:lnTo>
                  <a:cubicBezTo>
                    <a:pt x="23016" y="18016"/>
                    <a:pt x="22937" y="17459"/>
                    <a:pt x="22559" y="17181"/>
                  </a:cubicBezTo>
                  <a:lnTo>
                    <a:pt x="20450" y="15629"/>
                  </a:lnTo>
                  <a:cubicBezTo>
                    <a:pt x="20788" y="14774"/>
                    <a:pt x="21007" y="13878"/>
                    <a:pt x="21087" y="12963"/>
                  </a:cubicBezTo>
                  <a:lnTo>
                    <a:pt x="23693" y="12565"/>
                  </a:lnTo>
                  <a:cubicBezTo>
                    <a:pt x="24170" y="12486"/>
                    <a:pt x="24508" y="12068"/>
                    <a:pt x="24429" y="11591"/>
                  </a:cubicBezTo>
                  <a:lnTo>
                    <a:pt x="24051" y="9164"/>
                  </a:lnTo>
                  <a:cubicBezTo>
                    <a:pt x="23979" y="8736"/>
                    <a:pt x="23636" y="8435"/>
                    <a:pt x="23222" y="8435"/>
                  </a:cubicBezTo>
                  <a:cubicBezTo>
                    <a:pt x="23174" y="8435"/>
                    <a:pt x="23125" y="8439"/>
                    <a:pt x="23076" y="8448"/>
                  </a:cubicBezTo>
                  <a:lnTo>
                    <a:pt x="20470" y="8846"/>
                  </a:lnTo>
                  <a:cubicBezTo>
                    <a:pt x="20112" y="7970"/>
                    <a:pt x="19615" y="7175"/>
                    <a:pt x="19058" y="6478"/>
                  </a:cubicBezTo>
                  <a:lnTo>
                    <a:pt x="20609" y="4370"/>
                  </a:lnTo>
                  <a:cubicBezTo>
                    <a:pt x="20888" y="3992"/>
                    <a:pt x="20808" y="3435"/>
                    <a:pt x="20450" y="3176"/>
                  </a:cubicBezTo>
                  <a:lnTo>
                    <a:pt x="18461" y="1704"/>
                  </a:lnTo>
                  <a:cubicBezTo>
                    <a:pt x="18309" y="1592"/>
                    <a:pt x="18128" y="1538"/>
                    <a:pt x="17949" y="1538"/>
                  </a:cubicBezTo>
                  <a:cubicBezTo>
                    <a:pt x="17683" y="1538"/>
                    <a:pt x="17422" y="1657"/>
                    <a:pt x="17267" y="1883"/>
                  </a:cubicBezTo>
                  <a:lnTo>
                    <a:pt x="15696" y="3992"/>
                  </a:lnTo>
                  <a:cubicBezTo>
                    <a:pt x="14840" y="3634"/>
                    <a:pt x="13945" y="3415"/>
                    <a:pt x="13030" y="3335"/>
                  </a:cubicBezTo>
                  <a:lnTo>
                    <a:pt x="12632" y="729"/>
                  </a:lnTo>
                  <a:cubicBezTo>
                    <a:pt x="12561" y="301"/>
                    <a:pt x="12218" y="1"/>
                    <a:pt x="11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52005" y="1323786"/>
              <a:ext cx="1735998" cy="563355"/>
            </a:xfrm>
            <a:prstGeom prst="roundRect">
              <a:avLst>
                <a:gd name="adj" fmla="val 16667"/>
              </a:avLst>
            </a:prstGeom>
            <a:solidFill>
              <a:srgbClr val="7B4B87">
                <a:alpha val="8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531709" y="1966004"/>
              <a:ext cx="1735998" cy="563355"/>
            </a:xfrm>
            <a:prstGeom prst="roundRect">
              <a:avLst>
                <a:gd name="adj" fmla="val 16667"/>
              </a:avLst>
            </a:prstGeom>
            <a:solidFill>
              <a:srgbClr val="7B4B87">
                <a:alpha val="8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579046" y="2614278"/>
              <a:ext cx="1735998" cy="563355"/>
            </a:xfrm>
            <a:prstGeom prst="roundRect">
              <a:avLst>
                <a:gd name="adj" fmla="val 16667"/>
              </a:avLst>
            </a:prstGeom>
            <a:solidFill>
              <a:srgbClr val="7B4B87">
                <a:alpha val="8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566731" y="3262551"/>
              <a:ext cx="1735998" cy="563355"/>
            </a:xfrm>
            <a:prstGeom prst="roundRect">
              <a:avLst>
                <a:gd name="adj" fmla="val 16667"/>
              </a:avLst>
            </a:prstGeom>
            <a:solidFill>
              <a:srgbClr val="7B4B87">
                <a:alpha val="8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81600" y="3910824"/>
              <a:ext cx="1735998" cy="563355"/>
            </a:xfrm>
            <a:prstGeom prst="roundRect">
              <a:avLst>
                <a:gd name="adj" fmla="val 16667"/>
              </a:avLst>
            </a:prstGeom>
            <a:solidFill>
              <a:srgbClr val="7B4B87">
                <a:alpha val="8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596467" y="4559098"/>
              <a:ext cx="1735998" cy="563355"/>
            </a:xfrm>
            <a:prstGeom prst="roundRect">
              <a:avLst>
                <a:gd name="adj" fmla="val 16667"/>
              </a:avLst>
            </a:prstGeom>
            <a:solidFill>
              <a:srgbClr val="7B4B87">
                <a:alpha val="8862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" name="Google Shape;112;p2"/>
            <p:cNvGrpSpPr/>
            <p:nvPr/>
          </p:nvGrpSpPr>
          <p:grpSpPr>
            <a:xfrm>
              <a:off x="1382021" y="497320"/>
              <a:ext cx="757654" cy="1297388"/>
              <a:chOff x="261938" y="1538288"/>
              <a:chExt cx="2060575" cy="3067050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261938" y="1547813"/>
                <a:ext cx="2060575" cy="3057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122363" y="2205039"/>
                <a:ext cx="530225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6777" extrusionOk="0">
                    <a:moveTo>
                      <a:pt x="940" y="6680"/>
                    </a:moveTo>
                    <a:cubicBezTo>
                      <a:pt x="422" y="6409"/>
                      <a:pt x="61" y="5912"/>
                      <a:pt x="27" y="5677"/>
                    </a:cubicBezTo>
                    <a:cubicBezTo>
                      <a:pt x="0" y="5491"/>
                      <a:pt x="225" y="4502"/>
                      <a:pt x="284" y="4443"/>
                    </a:cubicBezTo>
                    <a:cubicBezTo>
                      <a:pt x="918" y="3812"/>
                      <a:pt x="4748" y="885"/>
                      <a:pt x="5148" y="598"/>
                    </a:cubicBezTo>
                    <a:cubicBezTo>
                      <a:pt x="5603" y="271"/>
                      <a:pt x="7653" y="0"/>
                      <a:pt x="7349" y="470"/>
                    </a:cubicBezTo>
                    <a:cubicBezTo>
                      <a:pt x="7046" y="940"/>
                      <a:pt x="5245" y="4370"/>
                      <a:pt x="5245" y="4370"/>
                    </a:cubicBezTo>
                    <a:cubicBezTo>
                      <a:pt x="5004" y="4593"/>
                      <a:pt x="2088" y="6565"/>
                      <a:pt x="2088" y="6565"/>
                    </a:cubicBezTo>
                    <a:cubicBezTo>
                      <a:pt x="2088" y="6565"/>
                      <a:pt x="1125" y="6777"/>
                      <a:pt x="940" y="6680"/>
                    </a:cubicBezTo>
                  </a:path>
                </a:pathLst>
              </a:custGeom>
              <a:solidFill>
                <a:srgbClr val="2F2D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1122363" y="2328864"/>
                <a:ext cx="449263" cy="346075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4988" extrusionOk="0">
                    <a:moveTo>
                      <a:pt x="4498" y="2717"/>
                    </a:moveTo>
                    <a:cubicBezTo>
                      <a:pt x="3882" y="3217"/>
                      <a:pt x="3165" y="3550"/>
                      <a:pt x="2532" y="4033"/>
                    </a:cubicBezTo>
                    <a:cubicBezTo>
                      <a:pt x="2532" y="3533"/>
                      <a:pt x="2765" y="3050"/>
                      <a:pt x="2682" y="2567"/>
                    </a:cubicBezTo>
                    <a:cubicBezTo>
                      <a:pt x="2220" y="2252"/>
                      <a:pt x="1704" y="2046"/>
                      <a:pt x="1167" y="1899"/>
                    </a:cubicBezTo>
                    <a:cubicBezTo>
                      <a:pt x="755" y="2234"/>
                      <a:pt x="432" y="2507"/>
                      <a:pt x="284" y="2654"/>
                    </a:cubicBezTo>
                    <a:cubicBezTo>
                      <a:pt x="225" y="2713"/>
                      <a:pt x="0" y="3702"/>
                      <a:pt x="27" y="3888"/>
                    </a:cubicBezTo>
                    <a:cubicBezTo>
                      <a:pt x="61" y="4123"/>
                      <a:pt x="422" y="4620"/>
                      <a:pt x="940" y="4891"/>
                    </a:cubicBezTo>
                    <a:cubicBezTo>
                      <a:pt x="1125" y="4988"/>
                      <a:pt x="2088" y="4776"/>
                      <a:pt x="2088" y="4776"/>
                    </a:cubicBezTo>
                    <a:cubicBezTo>
                      <a:pt x="2088" y="4776"/>
                      <a:pt x="5004" y="2804"/>
                      <a:pt x="5245" y="2581"/>
                    </a:cubicBezTo>
                    <a:cubicBezTo>
                      <a:pt x="5245" y="2581"/>
                      <a:pt x="5892" y="1349"/>
                      <a:pt x="6475" y="261"/>
                    </a:cubicBezTo>
                    <a:cubicBezTo>
                      <a:pt x="6198" y="161"/>
                      <a:pt x="5926" y="53"/>
                      <a:pt x="5632" y="0"/>
                    </a:cubicBezTo>
                    <a:cubicBezTo>
                      <a:pt x="5248" y="900"/>
                      <a:pt x="4832" y="1800"/>
                      <a:pt x="4498" y="2717"/>
                    </a:cubicBezTo>
                  </a:path>
                </a:pathLst>
              </a:custGeom>
              <a:solidFill>
                <a:srgbClr val="2523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079501" y="2057401"/>
                <a:ext cx="193675" cy="611188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8830" extrusionOk="0">
                    <a:moveTo>
                      <a:pt x="1" y="456"/>
                    </a:moveTo>
                    <a:cubicBezTo>
                      <a:pt x="1" y="456"/>
                      <a:pt x="52" y="4703"/>
                      <a:pt x="30" y="5638"/>
                    </a:cubicBezTo>
                    <a:cubicBezTo>
                      <a:pt x="0" y="6833"/>
                      <a:pt x="394" y="8830"/>
                      <a:pt x="1268" y="8607"/>
                    </a:cubicBezTo>
                    <a:cubicBezTo>
                      <a:pt x="2176" y="8375"/>
                      <a:pt x="2795" y="7290"/>
                      <a:pt x="2709" y="6604"/>
                    </a:cubicBezTo>
                    <a:cubicBezTo>
                      <a:pt x="2644" y="6080"/>
                      <a:pt x="1073" y="0"/>
                      <a:pt x="1073" y="0"/>
                    </a:cubicBezTo>
                    <a:cubicBezTo>
                      <a:pt x="1073" y="0"/>
                      <a:pt x="123" y="75"/>
                      <a:pt x="1" y="456"/>
                    </a:cubicBez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074738" y="2460626"/>
                <a:ext cx="223838" cy="220663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3179" extrusionOk="0">
                    <a:moveTo>
                      <a:pt x="1848" y="3104"/>
                    </a:moveTo>
                    <a:cubicBezTo>
                      <a:pt x="1688" y="3179"/>
                      <a:pt x="1174" y="3015"/>
                      <a:pt x="1023" y="2923"/>
                    </a:cubicBezTo>
                    <a:cubicBezTo>
                      <a:pt x="794" y="2783"/>
                      <a:pt x="0" y="1774"/>
                      <a:pt x="0" y="1774"/>
                    </a:cubicBezTo>
                    <a:cubicBezTo>
                      <a:pt x="0" y="1774"/>
                      <a:pt x="291" y="1854"/>
                      <a:pt x="1024" y="2235"/>
                    </a:cubicBezTo>
                    <a:cubicBezTo>
                      <a:pt x="1458" y="2461"/>
                      <a:pt x="2032" y="1769"/>
                      <a:pt x="2142" y="1466"/>
                    </a:cubicBezTo>
                    <a:cubicBezTo>
                      <a:pt x="2251" y="1163"/>
                      <a:pt x="2673" y="0"/>
                      <a:pt x="2673" y="0"/>
                    </a:cubicBezTo>
                    <a:cubicBezTo>
                      <a:pt x="2673" y="0"/>
                      <a:pt x="3169" y="591"/>
                      <a:pt x="3189" y="840"/>
                    </a:cubicBezTo>
                    <a:cubicBezTo>
                      <a:pt x="3222" y="1262"/>
                      <a:pt x="2956" y="2074"/>
                      <a:pt x="2865" y="2325"/>
                    </a:cubicBezTo>
                    <a:cubicBezTo>
                      <a:pt x="2774" y="2576"/>
                      <a:pt x="2008" y="3029"/>
                      <a:pt x="1848" y="3104"/>
                    </a:cubicBezTo>
                  </a:path>
                </a:pathLst>
              </a:custGeom>
              <a:solidFill>
                <a:srgbClr val="5554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058863" y="1893889"/>
                <a:ext cx="217488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243" extrusionOk="0">
                    <a:moveTo>
                      <a:pt x="2653" y="2345"/>
                    </a:moveTo>
                    <a:cubicBezTo>
                      <a:pt x="2806" y="2103"/>
                      <a:pt x="2907" y="1738"/>
                      <a:pt x="2991" y="1536"/>
                    </a:cubicBezTo>
                    <a:cubicBezTo>
                      <a:pt x="3015" y="1480"/>
                      <a:pt x="3018" y="1396"/>
                      <a:pt x="3006" y="1302"/>
                    </a:cubicBezTo>
                    <a:cubicBezTo>
                      <a:pt x="3013" y="1278"/>
                      <a:pt x="3022" y="1249"/>
                      <a:pt x="3030" y="1232"/>
                    </a:cubicBezTo>
                    <a:cubicBezTo>
                      <a:pt x="3084" y="1108"/>
                      <a:pt x="3101" y="970"/>
                      <a:pt x="3118" y="835"/>
                    </a:cubicBezTo>
                    <a:cubicBezTo>
                      <a:pt x="3134" y="706"/>
                      <a:pt x="3147" y="566"/>
                      <a:pt x="3076" y="457"/>
                    </a:cubicBezTo>
                    <a:cubicBezTo>
                      <a:pt x="3014" y="362"/>
                      <a:pt x="2902" y="315"/>
                      <a:pt x="2796" y="274"/>
                    </a:cubicBezTo>
                    <a:cubicBezTo>
                      <a:pt x="2644" y="213"/>
                      <a:pt x="2491" y="153"/>
                      <a:pt x="2339" y="93"/>
                    </a:cubicBezTo>
                    <a:cubicBezTo>
                      <a:pt x="2222" y="47"/>
                      <a:pt x="2100" y="0"/>
                      <a:pt x="1976" y="17"/>
                    </a:cubicBezTo>
                    <a:cubicBezTo>
                      <a:pt x="1884" y="30"/>
                      <a:pt x="1794" y="93"/>
                      <a:pt x="1759" y="175"/>
                    </a:cubicBezTo>
                    <a:cubicBezTo>
                      <a:pt x="1720" y="142"/>
                      <a:pt x="1678" y="111"/>
                      <a:pt x="1627" y="103"/>
                    </a:cubicBezTo>
                    <a:cubicBezTo>
                      <a:pt x="1538" y="89"/>
                      <a:pt x="1455" y="150"/>
                      <a:pt x="1392" y="214"/>
                    </a:cubicBezTo>
                    <a:cubicBezTo>
                      <a:pt x="1315" y="292"/>
                      <a:pt x="1245" y="394"/>
                      <a:pt x="1239" y="498"/>
                    </a:cubicBezTo>
                    <a:lnTo>
                      <a:pt x="1213" y="511"/>
                    </a:lnTo>
                    <a:cubicBezTo>
                      <a:pt x="839" y="865"/>
                      <a:pt x="404" y="1634"/>
                      <a:pt x="373" y="1894"/>
                    </a:cubicBezTo>
                    <a:cubicBezTo>
                      <a:pt x="0" y="2343"/>
                      <a:pt x="163" y="3179"/>
                      <a:pt x="432" y="3211"/>
                    </a:cubicBezTo>
                    <a:cubicBezTo>
                      <a:pt x="701" y="3243"/>
                      <a:pt x="1271" y="3048"/>
                      <a:pt x="1578" y="2971"/>
                    </a:cubicBezTo>
                    <a:cubicBezTo>
                      <a:pt x="1651" y="3002"/>
                      <a:pt x="1747" y="3009"/>
                      <a:pt x="1858" y="2981"/>
                    </a:cubicBezTo>
                    <a:cubicBezTo>
                      <a:pt x="2034" y="2938"/>
                      <a:pt x="2499" y="2586"/>
                      <a:pt x="2653" y="2345"/>
                    </a:cubicBezTo>
                    <a:close/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143001" y="2006601"/>
                <a:ext cx="793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8" extrusionOk="0">
                    <a:moveTo>
                      <a:pt x="354" y="248"/>
                    </a:moveTo>
                    <a:cubicBezTo>
                      <a:pt x="383" y="258"/>
                      <a:pt x="412" y="269"/>
                      <a:pt x="439" y="272"/>
                    </a:cubicBezTo>
                    <a:cubicBezTo>
                      <a:pt x="467" y="277"/>
                      <a:pt x="491" y="273"/>
                      <a:pt x="514" y="261"/>
                    </a:cubicBezTo>
                    <a:cubicBezTo>
                      <a:pt x="561" y="236"/>
                      <a:pt x="593" y="183"/>
                      <a:pt x="624" y="130"/>
                    </a:cubicBezTo>
                    <a:lnTo>
                      <a:pt x="646" y="93"/>
                    </a:lnTo>
                    <a:lnTo>
                      <a:pt x="670" y="129"/>
                    </a:lnTo>
                    <a:cubicBezTo>
                      <a:pt x="693" y="162"/>
                      <a:pt x="733" y="185"/>
                      <a:pt x="777" y="193"/>
                    </a:cubicBezTo>
                    <a:cubicBezTo>
                      <a:pt x="821" y="202"/>
                      <a:pt x="865" y="198"/>
                      <a:pt x="909" y="179"/>
                    </a:cubicBezTo>
                    <a:cubicBezTo>
                      <a:pt x="952" y="161"/>
                      <a:pt x="991" y="134"/>
                      <a:pt x="1028" y="102"/>
                    </a:cubicBezTo>
                    <a:cubicBezTo>
                      <a:pt x="1066" y="70"/>
                      <a:pt x="1100" y="35"/>
                      <a:pt x="1136" y="0"/>
                    </a:cubicBezTo>
                    <a:cubicBezTo>
                      <a:pt x="1109" y="41"/>
                      <a:pt x="1080" y="82"/>
                      <a:pt x="1046" y="120"/>
                    </a:cubicBezTo>
                    <a:cubicBezTo>
                      <a:pt x="1012" y="157"/>
                      <a:pt x="973" y="192"/>
                      <a:pt x="926" y="216"/>
                    </a:cubicBezTo>
                    <a:cubicBezTo>
                      <a:pt x="902" y="228"/>
                      <a:pt x="877" y="238"/>
                      <a:pt x="850" y="242"/>
                    </a:cubicBezTo>
                    <a:cubicBezTo>
                      <a:pt x="823" y="247"/>
                      <a:pt x="795" y="247"/>
                      <a:pt x="768" y="243"/>
                    </a:cubicBezTo>
                    <a:cubicBezTo>
                      <a:pt x="727" y="237"/>
                      <a:pt x="685" y="220"/>
                      <a:pt x="653" y="190"/>
                    </a:cubicBezTo>
                    <a:cubicBezTo>
                      <a:pt x="626" y="235"/>
                      <a:pt x="593" y="281"/>
                      <a:pt x="539" y="309"/>
                    </a:cubicBezTo>
                    <a:cubicBezTo>
                      <a:pt x="522" y="318"/>
                      <a:pt x="504" y="323"/>
                      <a:pt x="485" y="326"/>
                    </a:cubicBezTo>
                    <a:cubicBezTo>
                      <a:pt x="467" y="328"/>
                      <a:pt x="448" y="326"/>
                      <a:pt x="431" y="323"/>
                    </a:cubicBezTo>
                    <a:cubicBezTo>
                      <a:pt x="396" y="316"/>
                      <a:pt x="366" y="303"/>
                      <a:pt x="337" y="291"/>
                    </a:cubicBezTo>
                    <a:cubicBezTo>
                      <a:pt x="221" y="241"/>
                      <a:pt x="107" y="185"/>
                      <a:pt x="0" y="118"/>
                    </a:cubicBezTo>
                    <a:cubicBezTo>
                      <a:pt x="118" y="162"/>
                      <a:pt x="235" y="207"/>
                      <a:pt x="354" y="248"/>
                    </a:cubicBezTo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181101" y="1906589"/>
                <a:ext cx="63500" cy="8096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62" extrusionOk="0">
                    <a:moveTo>
                      <a:pt x="877" y="766"/>
                    </a:moveTo>
                    <a:cubicBezTo>
                      <a:pt x="730" y="640"/>
                      <a:pt x="583" y="515"/>
                      <a:pt x="438" y="387"/>
                    </a:cubicBezTo>
                    <a:lnTo>
                      <a:pt x="0" y="4"/>
                    </a:lnTo>
                    <a:lnTo>
                      <a:pt x="3" y="0"/>
                    </a:lnTo>
                    <a:cubicBezTo>
                      <a:pt x="45" y="26"/>
                      <a:pt x="85" y="54"/>
                      <a:pt x="125" y="82"/>
                    </a:cubicBezTo>
                    <a:cubicBezTo>
                      <a:pt x="165" y="109"/>
                      <a:pt x="204" y="139"/>
                      <a:pt x="243" y="167"/>
                    </a:cubicBezTo>
                    <a:cubicBezTo>
                      <a:pt x="282" y="196"/>
                      <a:pt x="320" y="227"/>
                      <a:pt x="359" y="256"/>
                    </a:cubicBezTo>
                    <a:lnTo>
                      <a:pt x="472" y="347"/>
                    </a:lnTo>
                    <a:cubicBezTo>
                      <a:pt x="547" y="410"/>
                      <a:pt x="621" y="472"/>
                      <a:pt x="693" y="537"/>
                    </a:cubicBezTo>
                    <a:cubicBezTo>
                      <a:pt x="766" y="600"/>
                      <a:pt x="837" y="667"/>
                      <a:pt x="907" y="734"/>
                    </a:cubicBezTo>
                    <a:lnTo>
                      <a:pt x="922" y="748"/>
                    </a:lnTo>
                    <a:lnTo>
                      <a:pt x="921" y="764"/>
                    </a:lnTo>
                    <a:cubicBezTo>
                      <a:pt x="918" y="830"/>
                      <a:pt x="914" y="897"/>
                      <a:pt x="908" y="963"/>
                    </a:cubicBezTo>
                    <a:lnTo>
                      <a:pt x="898" y="1062"/>
                    </a:lnTo>
                    <a:cubicBezTo>
                      <a:pt x="895" y="1095"/>
                      <a:pt x="891" y="1128"/>
                      <a:pt x="886" y="1162"/>
                    </a:cubicBezTo>
                    <a:lnTo>
                      <a:pt x="880" y="1162"/>
                    </a:lnTo>
                    <a:lnTo>
                      <a:pt x="877" y="766"/>
                    </a:lnTo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154113" y="1927226"/>
                <a:ext cx="52388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11" extrusionOk="0">
                    <a:moveTo>
                      <a:pt x="620" y="529"/>
                    </a:moveTo>
                    <a:cubicBezTo>
                      <a:pt x="569" y="486"/>
                      <a:pt x="520" y="440"/>
                      <a:pt x="471" y="394"/>
                    </a:cubicBezTo>
                    <a:cubicBezTo>
                      <a:pt x="421" y="345"/>
                      <a:pt x="369" y="297"/>
                      <a:pt x="321" y="245"/>
                    </a:cubicBezTo>
                    <a:cubicBezTo>
                      <a:pt x="271" y="196"/>
                      <a:pt x="225" y="140"/>
                      <a:pt x="178" y="94"/>
                    </a:cubicBezTo>
                    <a:cubicBezTo>
                      <a:pt x="153" y="72"/>
                      <a:pt x="128" y="52"/>
                      <a:pt x="99" y="37"/>
                    </a:cubicBezTo>
                    <a:cubicBezTo>
                      <a:pt x="69" y="22"/>
                      <a:pt x="36" y="13"/>
                      <a:pt x="1" y="9"/>
                    </a:cubicBezTo>
                    <a:lnTo>
                      <a:pt x="0" y="3"/>
                    </a:lnTo>
                    <a:cubicBezTo>
                      <a:pt x="36" y="0"/>
                      <a:pt x="72" y="4"/>
                      <a:pt x="106" y="15"/>
                    </a:cubicBezTo>
                    <a:cubicBezTo>
                      <a:pt x="140" y="27"/>
                      <a:pt x="171" y="45"/>
                      <a:pt x="199" y="66"/>
                    </a:cubicBezTo>
                    <a:cubicBezTo>
                      <a:pt x="255" y="110"/>
                      <a:pt x="304" y="161"/>
                      <a:pt x="356" y="209"/>
                    </a:cubicBezTo>
                    <a:cubicBezTo>
                      <a:pt x="458" y="305"/>
                      <a:pt x="560" y="402"/>
                      <a:pt x="662" y="500"/>
                    </a:cubicBezTo>
                    <a:lnTo>
                      <a:pt x="663" y="501"/>
                    </a:lnTo>
                    <a:lnTo>
                      <a:pt x="663" y="502"/>
                    </a:lnTo>
                    <a:cubicBezTo>
                      <a:pt x="703" y="635"/>
                      <a:pt x="731" y="772"/>
                      <a:pt x="745" y="911"/>
                    </a:cubicBezTo>
                    <a:lnTo>
                      <a:pt x="740" y="911"/>
                    </a:lnTo>
                    <a:cubicBezTo>
                      <a:pt x="729" y="877"/>
                      <a:pt x="720" y="844"/>
                      <a:pt x="710" y="811"/>
                    </a:cubicBezTo>
                    <a:lnTo>
                      <a:pt x="680" y="711"/>
                    </a:lnTo>
                    <a:lnTo>
                      <a:pt x="648" y="614"/>
                    </a:lnTo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182688" y="1979614"/>
                <a:ext cx="87313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797" extrusionOk="0">
                    <a:moveTo>
                      <a:pt x="1196" y="304"/>
                    </a:moveTo>
                    <a:cubicBezTo>
                      <a:pt x="1196" y="304"/>
                      <a:pt x="1254" y="159"/>
                      <a:pt x="1211" y="70"/>
                    </a:cubicBezTo>
                    <a:cubicBezTo>
                      <a:pt x="1178" y="0"/>
                      <a:pt x="988" y="29"/>
                      <a:pt x="832" y="231"/>
                    </a:cubicBezTo>
                    <a:cubicBezTo>
                      <a:pt x="675" y="433"/>
                      <a:pt x="406" y="734"/>
                      <a:pt x="406" y="734"/>
                    </a:cubicBezTo>
                    <a:cubicBezTo>
                      <a:pt x="406" y="734"/>
                      <a:pt x="111" y="686"/>
                      <a:pt x="0" y="797"/>
                    </a:cubicBezTo>
                    <a:cubicBezTo>
                      <a:pt x="0" y="797"/>
                      <a:pt x="264" y="757"/>
                      <a:pt x="431" y="787"/>
                    </a:cubicBezTo>
                    <a:cubicBezTo>
                      <a:pt x="431" y="787"/>
                      <a:pt x="831" y="199"/>
                      <a:pt x="1015" y="106"/>
                    </a:cubicBezTo>
                    <a:cubicBezTo>
                      <a:pt x="1132" y="48"/>
                      <a:pt x="1173" y="53"/>
                      <a:pt x="1194" y="74"/>
                    </a:cubicBezTo>
                    <a:cubicBezTo>
                      <a:pt x="1244" y="123"/>
                      <a:pt x="1196" y="304"/>
                      <a:pt x="1196" y="304"/>
                    </a:cubicBezTo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860551" y="1725614"/>
                <a:ext cx="368300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11330" extrusionOk="0">
                    <a:moveTo>
                      <a:pt x="52" y="0"/>
                    </a:moveTo>
                    <a:cubicBezTo>
                      <a:pt x="1984" y="23"/>
                      <a:pt x="2683" y="1446"/>
                      <a:pt x="3198" y="2865"/>
                    </a:cubicBezTo>
                    <a:cubicBezTo>
                      <a:pt x="3714" y="4285"/>
                      <a:pt x="3739" y="5828"/>
                      <a:pt x="3984" y="7318"/>
                    </a:cubicBezTo>
                    <a:cubicBezTo>
                      <a:pt x="4177" y="8487"/>
                      <a:pt x="4553" y="9696"/>
                      <a:pt x="5299" y="10587"/>
                    </a:cubicBezTo>
                    <a:cubicBezTo>
                      <a:pt x="4768" y="10904"/>
                      <a:pt x="4167" y="11104"/>
                      <a:pt x="3552" y="11164"/>
                    </a:cubicBezTo>
                    <a:cubicBezTo>
                      <a:pt x="3299" y="10947"/>
                      <a:pt x="3105" y="10662"/>
                      <a:pt x="2964" y="10358"/>
                    </a:cubicBezTo>
                    <a:cubicBezTo>
                      <a:pt x="2789" y="9982"/>
                      <a:pt x="2691" y="9575"/>
                      <a:pt x="2606" y="9169"/>
                    </a:cubicBezTo>
                    <a:cubicBezTo>
                      <a:pt x="2408" y="9848"/>
                      <a:pt x="2491" y="10605"/>
                      <a:pt x="2836" y="11223"/>
                    </a:cubicBezTo>
                    <a:cubicBezTo>
                      <a:pt x="2492" y="11314"/>
                      <a:pt x="2128" y="11330"/>
                      <a:pt x="1777" y="11272"/>
                    </a:cubicBezTo>
                    <a:cubicBezTo>
                      <a:pt x="998" y="10549"/>
                      <a:pt x="584" y="9462"/>
                      <a:pt x="457" y="8392"/>
                    </a:cubicBezTo>
                    <a:cubicBezTo>
                      <a:pt x="311" y="7157"/>
                      <a:pt x="493" y="5909"/>
                      <a:pt x="593" y="4668"/>
                    </a:cubicBezTo>
                    <a:cubicBezTo>
                      <a:pt x="692" y="3428"/>
                      <a:pt x="468" y="1938"/>
                      <a:pt x="0" y="785"/>
                    </a:cubicBezTo>
                    <a:lnTo>
                      <a:pt x="52" y="0"/>
                    </a:lnTo>
                  </a:path>
                </a:pathLst>
              </a:custGeom>
              <a:solidFill>
                <a:srgbClr val="7233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874838" y="1711326"/>
                <a:ext cx="446088" cy="658813"/>
              </a:xfrm>
              <a:custGeom>
                <a:avLst/>
                <a:gdLst/>
                <a:ahLst/>
                <a:cxnLst/>
                <a:rect l="l" t="t" r="r" b="b"/>
                <a:pathLst>
                  <a:path w="6415" h="9516" extrusionOk="0">
                    <a:moveTo>
                      <a:pt x="0" y="305"/>
                    </a:moveTo>
                    <a:cubicBezTo>
                      <a:pt x="1584" y="0"/>
                      <a:pt x="2474" y="1058"/>
                      <a:pt x="3175" y="2171"/>
                    </a:cubicBezTo>
                    <a:cubicBezTo>
                      <a:pt x="3876" y="3284"/>
                      <a:pt x="4201" y="4583"/>
                      <a:pt x="4696" y="5802"/>
                    </a:cubicBezTo>
                    <a:cubicBezTo>
                      <a:pt x="5084" y="6757"/>
                      <a:pt x="5630" y="7716"/>
                      <a:pt x="6415" y="8343"/>
                    </a:cubicBezTo>
                    <a:cubicBezTo>
                      <a:pt x="6044" y="8701"/>
                      <a:pt x="5592" y="8971"/>
                      <a:pt x="5101" y="9125"/>
                    </a:cubicBezTo>
                    <a:cubicBezTo>
                      <a:pt x="4852" y="8984"/>
                      <a:pt x="4637" y="8776"/>
                      <a:pt x="4462" y="8543"/>
                    </a:cubicBezTo>
                    <a:cubicBezTo>
                      <a:pt x="4245" y="8255"/>
                      <a:pt x="4084" y="7927"/>
                      <a:pt x="3935" y="7598"/>
                    </a:cubicBezTo>
                    <a:cubicBezTo>
                      <a:pt x="3907" y="8206"/>
                      <a:pt x="4124" y="8832"/>
                      <a:pt x="4528" y="9296"/>
                    </a:cubicBezTo>
                    <a:cubicBezTo>
                      <a:pt x="4265" y="9431"/>
                      <a:pt x="3971" y="9506"/>
                      <a:pt x="3672" y="9516"/>
                    </a:cubicBezTo>
                    <a:cubicBezTo>
                      <a:pt x="2893" y="9036"/>
                      <a:pt x="2340" y="8188"/>
                      <a:pt x="2025" y="7305"/>
                    </a:cubicBezTo>
                    <a:cubicBezTo>
                      <a:pt x="1662" y="6285"/>
                      <a:pt x="1565" y="5200"/>
                      <a:pt x="1401" y="4134"/>
                    </a:cubicBezTo>
                    <a:cubicBezTo>
                      <a:pt x="1238" y="3069"/>
                      <a:pt x="860" y="1868"/>
                      <a:pt x="250" y="973"/>
                    </a:cubicBezTo>
                    <a:lnTo>
                      <a:pt x="0" y="305"/>
                    </a:lnTo>
                  </a:path>
                </a:pathLst>
              </a:custGeom>
              <a:solidFill>
                <a:srgbClr val="7233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865313" y="1792289"/>
                <a:ext cx="119063" cy="71596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0312" extrusionOk="0">
                    <a:moveTo>
                      <a:pt x="0" y="0"/>
                    </a:moveTo>
                    <a:cubicBezTo>
                      <a:pt x="421" y="1126"/>
                      <a:pt x="619" y="2528"/>
                      <a:pt x="525" y="3706"/>
                    </a:cubicBezTo>
                    <a:cubicBezTo>
                      <a:pt x="425" y="4947"/>
                      <a:pt x="243" y="6195"/>
                      <a:pt x="389" y="7430"/>
                    </a:cubicBezTo>
                    <a:cubicBezTo>
                      <a:pt x="516" y="8500"/>
                      <a:pt x="930" y="9587"/>
                      <a:pt x="1709" y="10310"/>
                    </a:cubicBezTo>
                    <a:cubicBezTo>
                      <a:pt x="1712" y="10311"/>
                      <a:pt x="1715" y="10311"/>
                      <a:pt x="1718" y="10312"/>
                    </a:cubicBezTo>
                    <a:cubicBezTo>
                      <a:pt x="1441" y="9810"/>
                      <a:pt x="1254" y="9240"/>
                      <a:pt x="1145" y="8654"/>
                    </a:cubicBezTo>
                    <a:cubicBezTo>
                      <a:pt x="647" y="5732"/>
                      <a:pt x="1504" y="2533"/>
                      <a:pt x="0" y="0"/>
                    </a:cubicBezTo>
                    <a:close/>
                  </a:path>
                </a:pathLst>
              </a:custGeom>
              <a:solidFill>
                <a:srgbClr val="5728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039938" y="2325689"/>
                <a:ext cx="76200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2514" extrusionOk="0">
                    <a:moveTo>
                      <a:pt x="106" y="0"/>
                    </a:moveTo>
                    <a:cubicBezTo>
                      <a:pt x="21" y="198"/>
                      <a:pt x="3" y="418"/>
                      <a:pt x="0" y="643"/>
                    </a:cubicBezTo>
                    <a:cubicBezTo>
                      <a:pt x="9" y="601"/>
                      <a:pt x="20" y="560"/>
                      <a:pt x="32" y="519"/>
                    </a:cubicBezTo>
                    <a:cubicBezTo>
                      <a:pt x="117" y="925"/>
                      <a:pt x="215" y="1332"/>
                      <a:pt x="390" y="1708"/>
                    </a:cubicBezTo>
                    <a:cubicBezTo>
                      <a:pt x="531" y="2012"/>
                      <a:pt x="725" y="2297"/>
                      <a:pt x="978" y="2514"/>
                    </a:cubicBezTo>
                    <a:cubicBezTo>
                      <a:pt x="1020" y="2510"/>
                      <a:pt x="1062" y="2505"/>
                      <a:pt x="1104" y="2499"/>
                    </a:cubicBezTo>
                    <a:cubicBezTo>
                      <a:pt x="441" y="1867"/>
                      <a:pt x="46" y="956"/>
                      <a:pt x="106" y="0"/>
                    </a:cubicBezTo>
                    <a:close/>
                  </a:path>
                </a:pathLst>
              </a:custGeom>
              <a:solidFill>
                <a:srgbClr val="652E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117726" y="2144714"/>
                <a:ext cx="106363" cy="211138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3043" extrusionOk="0">
                    <a:moveTo>
                      <a:pt x="1022" y="3043"/>
                    </a:moveTo>
                    <a:cubicBezTo>
                      <a:pt x="1028" y="3040"/>
                      <a:pt x="1034" y="3037"/>
                      <a:pt x="1040" y="3034"/>
                    </a:cubicBezTo>
                    <a:cubicBezTo>
                      <a:pt x="636" y="2570"/>
                      <a:pt x="419" y="1944"/>
                      <a:pt x="447" y="1336"/>
                    </a:cubicBezTo>
                    <a:cubicBezTo>
                      <a:pt x="596" y="1665"/>
                      <a:pt x="757" y="1993"/>
                      <a:pt x="974" y="2281"/>
                    </a:cubicBezTo>
                    <a:cubicBezTo>
                      <a:pt x="1133" y="2493"/>
                      <a:pt x="1326" y="2684"/>
                      <a:pt x="1547" y="2822"/>
                    </a:cubicBezTo>
                    <a:cubicBezTo>
                      <a:pt x="812" y="2076"/>
                      <a:pt x="343" y="1026"/>
                      <a:pt x="202" y="0"/>
                    </a:cubicBezTo>
                    <a:cubicBezTo>
                      <a:pt x="0" y="1047"/>
                      <a:pt x="52" y="2412"/>
                      <a:pt x="1022" y="3043"/>
                    </a:cubicBezTo>
                  </a:path>
                </a:pathLst>
              </a:custGeom>
              <a:solidFill>
                <a:srgbClr val="652E1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933576" y="1730376"/>
                <a:ext cx="387350" cy="569913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8226" extrusionOk="0">
                    <a:moveTo>
                      <a:pt x="128" y="121"/>
                    </a:moveTo>
                    <a:cubicBezTo>
                      <a:pt x="1006" y="339"/>
                      <a:pt x="2060" y="1409"/>
                      <a:pt x="2561" y="2483"/>
                    </a:cubicBezTo>
                    <a:cubicBezTo>
                      <a:pt x="3419" y="4313"/>
                      <a:pt x="3774" y="6988"/>
                      <a:pt x="5398" y="8226"/>
                    </a:cubicBezTo>
                    <a:cubicBezTo>
                      <a:pt x="5458" y="8176"/>
                      <a:pt x="5516" y="8124"/>
                      <a:pt x="5572" y="8070"/>
                    </a:cubicBezTo>
                    <a:cubicBezTo>
                      <a:pt x="4787" y="7443"/>
                      <a:pt x="4241" y="6484"/>
                      <a:pt x="3853" y="5529"/>
                    </a:cubicBezTo>
                    <a:cubicBezTo>
                      <a:pt x="3358" y="4310"/>
                      <a:pt x="3033" y="3011"/>
                      <a:pt x="2332" y="1898"/>
                    </a:cubicBezTo>
                    <a:cubicBezTo>
                      <a:pt x="1766" y="1000"/>
                      <a:pt x="1077" y="138"/>
                      <a:pt x="0" y="0"/>
                    </a:cubicBezTo>
                    <a:cubicBezTo>
                      <a:pt x="26" y="47"/>
                      <a:pt x="63" y="105"/>
                      <a:pt x="128" y="121"/>
                    </a:cubicBezTo>
                  </a:path>
                </a:pathLst>
              </a:custGeom>
              <a:solidFill>
                <a:srgbClr val="883E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957388" y="1771651"/>
                <a:ext cx="16510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5127" extrusionOk="0">
                    <a:moveTo>
                      <a:pt x="2376" y="5127"/>
                    </a:moveTo>
                    <a:cubicBezTo>
                      <a:pt x="2376" y="5127"/>
                      <a:pt x="2362" y="5046"/>
                      <a:pt x="2339" y="4903"/>
                    </a:cubicBezTo>
                    <a:cubicBezTo>
                      <a:pt x="2333" y="4867"/>
                      <a:pt x="2327" y="4827"/>
                      <a:pt x="2320" y="4783"/>
                    </a:cubicBezTo>
                    <a:cubicBezTo>
                      <a:pt x="2313" y="4740"/>
                      <a:pt x="2302" y="4693"/>
                      <a:pt x="2292" y="4642"/>
                    </a:cubicBezTo>
                    <a:cubicBezTo>
                      <a:pt x="2272" y="4541"/>
                      <a:pt x="2252" y="4425"/>
                      <a:pt x="2220" y="4299"/>
                    </a:cubicBezTo>
                    <a:cubicBezTo>
                      <a:pt x="2205" y="4235"/>
                      <a:pt x="2189" y="4169"/>
                      <a:pt x="2173" y="4100"/>
                    </a:cubicBezTo>
                    <a:cubicBezTo>
                      <a:pt x="2156" y="4032"/>
                      <a:pt x="2135" y="3961"/>
                      <a:pt x="2115" y="3888"/>
                    </a:cubicBezTo>
                    <a:cubicBezTo>
                      <a:pt x="2077" y="3740"/>
                      <a:pt x="2025" y="3586"/>
                      <a:pt x="1974" y="3422"/>
                    </a:cubicBezTo>
                    <a:cubicBezTo>
                      <a:pt x="1864" y="3098"/>
                      <a:pt x="1729" y="2748"/>
                      <a:pt x="1564" y="2389"/>
                    </a:cubicBezTo>
                    <a:cubicBezTo>
                      <a:pt x="1397" y="2032"/>
                      <a:pt x="1217" y="1702"/>
                      <a:pt x="1041" y="1409"/>
                    </a:cubicBezTo>
                    <a:cubicBezTo>
                      <a:pt x="950" y="1264"/>
                      <a:pt x="866" y="1125"/>
                      <a:pt x="777" y="1000"/>
                    </a:cubicBezTo>
                    <a:cubicBezTo>
                      <a:pt x="734" y="938"/>
                      <a:pt x="694" y="875"/>
                      <a:pt x="653" y="818"/>
                    </a:cubicBezTo>
                    <a:cubicBezTo>
                      <a:pt x="611" y="762"/>
                      <a:pt x="570" y="707"/>
                      <a:pt x="532" y="654"/>
                    </a:cubicBezTo>
                    <a:cubicBezTo>
                      <a:pt x="457" y="548"/>
                      <a:pt x="380" y="459"/>
                      <a:pt x="317" y="377"/>
                    </a:cubicBezTo>
                    <a:cubicBezTo>
                      <a:pt x="284" y="337"/>
                      <a:pt x="255" y="298"/>
                      <a:pt x="227" y="264"/>
                    </a:cubicBezTo>
                    <a:cubicBezTo>
                      <a:pt x="198" y="231"/>
                      <a:pt x="171" y="200"/>
                      <a:pt x="148" y="173"/>
                    </a:cubicBezTo>
                    <a:cubicBezTo>
                      <a:pt x="53" y="62"/>
                      <a:pt x="0" y="0"/>
                      <a:pt x="0" y="0"/>
                    </a:cubicBezTo>
                    <a:cubicBezTo>
                      <a:pt x="0" y="0"/>
                      <a:pt x="60" y="56"/>
                      <a:pt x="166" y="155"/>
                    </a:cubicBezTo>
                    <a:cubicBezTo>
                      <a:pt x="193" y="180"/>
                      <a:pt x="222" y="209"/>
                      <a:pt x="254" y="239"/>
                    </a:cubicBezTo>
                    <a:cubicBezTo>
                      <a:pt x="286" y="270"/>
                      <a:pt x="319" y="306"/>
                      <a:pt x="355" y="343"/>
                    </a:cubicBezTo>
                    <a:cubicBezTo>
                      <a:pt x="426" y="419"/>
                      <a:pt x="511" y="503"/>
                      <a:pt x="594" y="604"/>
                    </a:cubicBezTo>
                    <a:cubicBezTo>
                      <a:pt x="637" y="654"/>
                      <a:pt x="682" y="706"/>
                      <a:pt x="729" y="760"/>
                    </a:cubicBezTo>
                    <a:cubicBezTo>
                      <a:pt x="775" y="815"/>
                      <a:pt x="819" y="875"/>
                      <a:pt x="867" y="935"/>
                    </a:cubicBezTo>
                    <a:cubicBezTo>
                      <a:pt x="964" y="1056"/>
                      <a:pt x="1057" y="1192"/>
                      <a:pt x="1156" y="1335"/>
                    </a:cubicBezTo>
                    <a:cubicBezTo>
                      <a:pt x="1348" y="1625"/>
                      <a:pt x="1541" y="1957"/>
                      <a:pt x="1711" y="2321"/>
                    </a:cubicBezTo>
                    <a:cubicBezTo>
                      <a:pt x="1879" y="2687"/>
                      <a:pt x="2007" y="3048"/>
                      <a:pt x="2104" y="3382"/>
                    </a:cubicBezTo>
                    <a:cubicBezTo>
                      <a:pt x="2149" y="3550"/>
                      <a:pt x="2193" y="3709"/>
                      <a:pt x="2222" y="3861"/>
                    </a:cubicBezTo>
                    <a:cubicBezTo>
                      <a:pt x="2238" y="3937"/>
                      <a:pt x="2255" y="4009"/>
                      <a:pt x="2267" y="4080"/>
                    </a:cubicBezTo>
                    <a:cubicBezTo>
                      <a:pt x="2278" y="4151"/>
                      <a:pt x="2289" y="4219"/>
                      <a:pt x="2299" y="4284"/>
                    </a:cubicBezTo>
                    <a:cubicBezTo>
                      <a:pt x="2322" y="4413"/>
                      <a:pt x="2331" y="4531"/>
                      <a:pt x="2343" y="4635"/>
                    </a:cubicBezTo>
                    <a:cubicBezTo>
                      <a:pt x="2348" y="4686"/>
                      <a:pt x="2354" y="4734"/>
                      <a:pt x="2357" y="4779"/>
                    </a:cubicBezTo>
                    <a:cubicBezTo>
                      <a:pt x="2360" y="4823"/>
                      <a:pt x="2362" y="4864"/>
                      <a:pt x="2364" y="4900"/>
                    </a:cubicBezTo>
                    <a:cubicBezTo>
                      <a:pt x="2372" y="5045"/>
                      <a:pt x="2376" y="5127"/>
                      <a:pt x="2376" y="5127"/>
                    </a:cubicBezTo>
                  </a:path>
                </a:pathLst>
              </a:custGeom>
              <a:solidFill>
                <a:srgbClr val="682F1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876426" y="1738314"/>
                <a:ext cx="185738" cy="496888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7160" extrusionOk="0">
                    <a:moveTo>
                      <a:pt x="2674" y="7160"/>
                    </a:moveTo>
                    <a:cubicBezTo>
                      <a:pt x="2674" y="7160"/>
                      <a:pt x="2652" y="7144"/>
                      <a:pt x="2609" y="7114"/>
                    </a:cubicBezTo>
                    <a:cubicBezTo>
                      <a:pt x="2587" y="7099"/>
                      <a:pt x="2560" y="7081"/>
                      <a:pt x="2529" y="7058"/>
                    </a:cubicBezTo>
                    <a:cubicBezTo>
                      <a:pt x="2499" y="7034"/>
                      <a:pt x="2465" y="7006"/>
                      <a:pt x="2426" y="6974"/>
                    </a:cubicBezTo>
                    <a:cubicBezTo>
                      <a:pt x="2388" y="6942"/>
                      <a:pt x="2348" y="6903"/>
                      <a:pt x="2302" y="6862"/>
                    </a:cubicBezTo>
                    <a:cubicBezTo>
                      <a:pt x="2260" y="6819"/>
                      <a:pt x="2213" y="6771"/>
                      <a:pt x="2166" y="6718"/>
                    </a:cubicBezTo>
                    <a:cubicBezTo>
                      <a:pt x="2071" y="6611"/>
                      <a:pt x="1973" y="6480"/>
                      <a:pt x="1876" y="6328"/>
                    </a:cubicBezTo>
                    <a:cubicBezTo>
                      <a:pt x="1684" y="6023"/>
                      <a:pt x="1510" y="5626"/>
                      <a:pt x="1390" y="5164"/>
                    </a:cubicBezTo>
                    <a:cubicBezTo>
                      <a:pt x="1268" y="4702"/>
                      <a:pt x="1205" y="4182"/>
                      <a:pt x="1157" y="3641"/>
                    </a:cubicBezTo>
                    <a:cubicBezTo>
                      <a:pt x="1108" y="3100"/>
                      <a:pt x="1069" y="2586"/>
                      <a:pt x="986" y="2127"/>
                    </a:cubicBezTo>
                    <a:cubicBezTo>
                      <a:pt x="905" y="1668"/>
                      <a:pt x="783" y="1265"/>
                      <a:pt x="639" y="943"/>
                    </a:cubicBezTo>
                    <a:cubicBezTo>
                      <a:pt x="566" y="783"/>
                      <a:pt x="490" y="642"/>
                      <a:pt x="416" y="523"/>
                    </a:cubicBezTo>
                    <a:cubicBezTo>
                      <a:pt x="378" y="464"/>
                      <a:pt x="341" y="410"/>
                      <a:pt x="307" y="360"/>
                    </a:cubicBezTo>
                    <a:cubicBezTo>
                      <a:pt x="271" y="313"/>
                      <a:pt x="239" y="268"/>
                      <a:pt x="207" y="229"/>
                    </a:cubicBezTo>
                    <a:cubicBezTo>
                      <a:pt x="175" y="191"/>
                      <a:pt x="147" y="158"/>
                      <a:pt x="122" y="129"/>
                    </a:cubicBezTo>
                    <a:cubicBezTo>
                      <a:pt x="97" y="100"/>
                      <a:pt x="73" y="77"/>
                      <a:pt x="56" y="58"/>
                    </a:cubicBezTo>
                    <a:cubicBezTo>
                      <a:pt x="19" y="20"/>
                      <a:pt x="0" y="0"/>
                      <a:pt x="0" y="0"/>
                    </a:cubicBezTo>
                    <a:cubicBezTo>
                      <a:pt x="0" y="0"/>
                      <a:pt x="21" y="18"/>
                      <a:pt x="60" y="53"/>
                    </a:cubicBezTo>
                    <a:cubicBezTo>
                      <a:pt x="80" y="71"/>
                      <a:pt x="105" y="92"/>
                      <a:pt x="133" y="118"/>
                    </a:cubicBezTo>
                    <a:cubicBezTo>
                      <a:pt x="160" y="146"/>
                      <a:pt x="191" y="177"/>
                      <a:pt x="226" y="213"/>
                    </a:cubicBezTo>
                    <a:cubicBezTo>
                      <a:pt x="261" y="249"/>
                      <a:pt x="296" y="292"/>
                      <a:pt x="337" y="337"/>
                    </a:cubicBezTo>
                    <a:cubicBezTo>
                      <a:pt x="375" y="385"/>
                      <a:pt x="416" y="437"/>
                      <a:pt x="458" y="494"/>
                    </a:cubicBezTo>
                    <a:cubicBezTo>
                      <a:pt x="542" y="610"/>
                      <a:pt x="628" y="749"/>
                      <a:pt x="711" y="908"/>
                    </a:cubicBezTo>
                    <a:cubicBezTo>
                      <a:pt x="877" y="1228"/>
                      <a:pt x="1022" y="1635"/>
                      <a:pt x="1120" y="2101"/>
                    </a:cubicBezTo>
                    <a:cubicBezTo>
                      <a:pt x="1220" y="2567"/>
                      <a:pt x="1269" y="3086"/>
                      <a:pt x="1317" y="3626"/>
                    </a:cubicBezTo>
                    <a:cubicBezTo>
                      <a:pt x="1366" y="4166"/>
                      <a:pt x="1418" y="4678"/>
                      <a:pt x="1522" y="5132"/>
                    </a:cubicBezTo>
                    <a:cubicBezTo>
                      <a:pt x="1625" y="5585"/>
                      <a:pt x="1776" y="5979"/>
                      <a:pt x="1946" y="6287"/>
                    </a:cubicBezTo>
                    <a:cubicBezTo>
                      <a:pt x="2032" y="6441"/>
                      <a:pt x="2120" y="6574"/>
                      <a:pt x="2205" y="6685"/>
                    </a:cubicBezTo>
                    <a:cubicBezTo>
                      <a:pt x="2248" y="6741"/>
                      <a:pt x="2290" y="6790"/>
                      <a:pt x="2330" y="6836"/>
                    </a:cubicBezTo>
                    <a:cubicBezTo>
                      <a:pt x="2371" y="6880"/>
                      <a:pt x="2408" y="6921"/>
                      <a:pt x="2443" y="6956"/>
                    </a:cubicBezTo>
                    <a:cubicBezTo>
                      <a:pt x="2479" y="6990"/>
                      <a:pt x="2511" y="7020"/>
                      <a:pt x="2539" y="7046"/>
                    </a:cubicBezTo>
                    <a:cubicBezTo>
                      <a:pt x="2567" y="7072"/>
                      <a:pt x="2593" y="7092"/>
                      <a:pt x="2613" y="7109"/>
                    </a:cubicBezTo>
                    <a:cubicBezTo>
                      <a:pt x="2653" y="7142"/>
                      <a:pt x="2674" y="7160"/>
                      <a:pt x="2674" y="7160"/>
                    </a:cubicBezTo>
                  </a:path>
                </a:pathLst>
              </a:custGeom>
              <a:solidFill>
                <a:srgbClr val="682F1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1484313" y="2309814"/>
                <a:ext cx="161925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9140" extrusionOk="0">
                    <a:moveTo>
                      <a:pt x="1699" y="0"/>
                    </a:moveTo>
                    <a:lnTo>
                      <a:pt x="739" y="406"/>
                    </a:lnTo>
                    <a:cubicBezTo>
                      <a:pt x="739" y="406"/>
                      <a:pt x="0" y="3010"/>
                      <a:pt x="0" y="3638"/>
                    </a:cubicBezTo>
                    <a:cubicBezTo>
                      <a:pt x="0" y="4266"/>
                      <a:pt x="997" y="9140"/>
                      <a:pt x="997" y="9140"/>
                    </a:cubicBezTo>
                    <a:lnTo>
                      <a:pt x="2327" y="9140"/>
                    </a:lnTo>
                    <a:lnTo>
                      <a:pt x="1699" y="0"/>
                    </a:lnTo>
                  </a:path>
                </a:pathLst>
              </a:custGeom>
              <a:solidFill>
                <a:srgbClr val="2422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1474788" y="2157414"/>
                <a:ext cx="542925" cy="746125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0771" extrusionOk="0">
                    <a:moveTo>
                      <a:pt x="6704" y="10269"/>
                    </a:moveTo>
                    <a:cubicBezTo>
                      <a:pt x="6434" y="7773"/>
                      <a:pt x="7840" y="5146"/>
                      <a:pt x="7716" y="2638"/>
                    </a:cubicBezTo>
                    <a:cubicBezTo>
                      <a:pt x="7692" y="2149"/>
                      <a:pt x="7592" y="1410"/>
                      <a:pt x="7221" y="1089"/>
                    </a:cubicBezTo>
                    <a:cubicBezTo>
                      <a:pt x="6941" y="847"/>
                      <a:pt x="6577" y="870"/>
                      <a:pt x="6225" y="756"/>
                    </a:cubicBezTo>
                    <a:cubicBezTo>
                      <a:pt x="5873" y="643"/>
                      <a:pt x="5466" y="370"/>
                      <a:pt x="5160" y="0"/>
                    </a:cubicBezTo>
                    <a:lnTo>
                      <a:pt x="3044" y="62"/>
                    </a:lnTo>
                    <a:cubicBezTo>
                      <a:pt x="2794" y="499"/>
                      <a:pt x="2332" y="861"/>
                      <a:pt x="1885" y="1094"/>
                    </a:cubicBezTo>
                    <a:cubicBezTo>
                      <a:pt x="1646" y="1218"/>
                      <a:pt x="1210" y="1379"/>
                      <a:pt x="1006" y="1555"/>
                    </a:cubicBezTo>
                    <a:cubicBezTo>
                      <a:pt x="623" y="1885"/>
                      <a:pt x="641" y="3208"/>
                      <a:pt x="646" y="3291"/>
                    </a:cubicBezTo>
                    <a:cubicBezTo>
                      <a:pt x="573" y="3521"/>
                      <a:pt x="486" y="3748"/>
                      <a:pt x="402" y="3973"/>
                    </a:cubicBezTo>
                    <a:cubicBezTo>
                      <a:pt x="194" y="4529"/>
                      <a:pt x="0" y="5119"/>
                      <a:pt x="81" y="5707"/>
                    </a:cubicBezTo>
                    <a:cubicBezTo>
                      <a:pt x="148" y="6192"/>
                      <a:pt x="460" y="6671"/>
                      <a:pt x="899" y="6848"/>
                    </a:cubicBezTo>
                    <a:cubicBezTo>
                      <a:pt x="1202" y="7906"/>
                      <a:pt x="1470" y="8976"/>
                      <a:pt x="1701" y="10053"/>
                    </a:cubicBezTo>
                    <a:cubicBezTo>
                      <a:pt x="1701" y="10053"/>
                      <a:pt x="2776" y="10396"/>
                      <a:pt x="3738" y="10584"/>
                    </a:cubicBezTo>
                    <a:cubicBezTo>
                      <a:pt x="4700" y="10771"/>
                      <a:pt x="6704" y="10269"/>
                      <a:pt x="6704" y="10269"/>
                    </a:cubicBez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651001" y="1995489"/>
                <a:ext cx="247650" cy="33178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804" extrusionOk="0">
                    <a:moveTo>
                      <a:pt x="131" y="862"/>
                    </a:moveTo>
                    <a:cubicBezTo>
                      <a:pt x="294" y="1691"/>
                      <a:pt x="184" y="2654"/>
                      <a:pt x="0" y="3478"/>
                    </a:cubicBezTo>
                    <a:cubicBezTo>
                      <a:pt x="361" y="3995"/>
                      <a:pt x="814" y="4446"/>
                      <a:pt x="1333" y="4804"/>
                    </a:cubicBezTo>
                    <a:cubicBezTo>
                      <a:pt x="2162" y="4569"/>
                      <a:pt x="2936" y="4142"/>
                      <a:pt x="3579" y="3567"/>
                    </a:cubicBezTo>
                    <a:cubicBezTo>
                      <a:pt x="3196" y="2411"/>
                      <a:pt x="2941" y="1212"/>
                      <a:pt x="2819" y="0"/>
                    </a:cubicBezTo>
                    <a:lnTo>
                      <a:pt x="131" y="862"/>
                    </a:lnTo>
                    <a:close/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660526" y="1995489"/>
                <a:ext cx="207963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3010" extrusionOk="0">
                    <a:moveTo>
                      <a:pt x="1275" y="2944"/>
                    </a:moveTo>
                    <a:cubicBezTo>
                      <a:pt x="1732" y="2881"/>
                      <a:pt x="2163" y="2482"/>
                      <a:pt x="2493" y="2152"/>
                    </a:cubicBezTo>
                    <a:cubicBezTo>
                      <a:pt x="2708" y="1938"/>
                      <a:pt x="2902" y="1848"/>
                      <a:pt x="3001" y="1948"/>
                    </a:cubicBezTo>
                    <a:cubicBezTo>
                      <a:pt x="2859" y="1306"/>
                      <a:pt x="2753" y="655"/>
                      <a:pt x="2688" y="0"/>
                    </a:cubicBezTo>
                    <a:lnTo>
                      <a:pt x="0" y="862"/>
                    </a:lnTo>
                    <a:cubicBezTo>
                      <a:pt x="106" y="1402"/>
                      <a:pt x="96" y="1998"/>
                      <a:pt x="26" y="2576"/>
                    </a:cubicBezTo>
                    <a:cubicBezTo>
                      <a:pt x="405" y="2834"/>
                      <a:pt x="806" y="3010"/>
                      <a:pt x="1275" y="2944"/>
                    </a:cubicBezTo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684338" y="2273301"/>
                <a:ext cx="39688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9" extrusionOk="0">
                    <a:moveTo>
                      <a:pt x="5" y="13"/>
                    </a:moveTo>
                    <a:cubicBezTo>
                      <a:pt x="10" y="0"/>
                      <a:pt x="50" y="1"/>
                      <a:pt x="110" y="17"/>
                    </a:cubicBezTo>
                    <a:cubicBezTo>
                      <a:pt x="139" y="25"/>
                      <a:pt x="174" y="38"/>
                      <a:pt x="211" y="54"/>
                    </a:cubicBezTo>
                    <a:cubicBezTo>
                      <a:pt x="248" y="70"/>
                      <a:pt x="288" y="91"/>
                      <a:pt x="328" y="115"/>
                    </a:cubicBezTo>
                    <a:cubicBezTo>
                      <a:pt x="368" y="140"/>
                      <a:pt x="404" y="166"/>
                      <a:pt x="436" y="192"/>
                    </a:cubicBezTo>
                    <a:cubicBezTo>
                      <a:pt x="467" y="218"/>
                      <a:pt x="494" y="243"/>
                      <a:pt x="515" y="266"/>
                    </a:cubicBezTo>
                    <a:cubicBezTo>
                      <a:pt x="556" y="312"/>
                      <a:pt x="575" y="347"/>
                      <a:pt x="565" y="358"/>
                    </a:cubicBezTo>
                    <a:cubicBezTo>
                      <a:pt x="555" y="369"/>
                      <a:pt x="519" y="353"/>
                      <a:pt x="468" y="324"/>
                    </a:cubicBezTo>
                    <a:cubicBezTo>
                      <a:pt x="442" y="309"/>
                      <a:pt x="412" y="291"/>
                      <a:pt x="380" y="271"/>
                    </a:cubicBezTo>
                    <a:cubicBezTo>
                      <a:pt x="347" y="250"/>
                      <a:pt x="311" y="228"/>
                      <a:pt x="273" y="205"/>
                    </a:cubicBezTo>
                    <a:cubicBezTo>
                      <a:pt x="235" y="182"/>
                      <a:pt x="199" y="160"/>
                      <a:pt x="167" y="139"/>
                    </a:cubicBezTo>
                    <a:cubicBezTo>
                      <a:pt x="134" y="119"/>
                      <a:pt x="104" y="101"/>
                      <a:pt x="79" y="85"/>
                    </a:cubicBezTo>
                    <a:cubicBezTo>
                      <a:pt x="30" y="52"/>
                      <a:pt x="0" y="27"/>
                      <a:pt x="5" y="13"/>
                    </a:cubicBezTo>
                  </a:path>
                </a:pathLst>
              </a:custGeom>
              <a:solidFill>
                <a:srgbClr val="F6866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778001" y="2274889"/>
                <a:ext cx="36513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96" extrusionOk="0">
                    <a:moveTo>
                      <a:pt x="524" y="22"/>
                    </a:moveTo>
                    <a:cubicBezTo>
                      <a:pt x="527" y="37"/>
                      <a:pt x="497" y="55"/>
                      <a:pt x="450" y="77"/>
                    </a:cubicBezTo>
                    <a:cubicBezTo>
                      <a:pt x="427" y="88"/>
                      <a:pt x="399" y="101"/>
                      <a:pt x="369" y="115"/>
                    </a:cubicBezTo>
                    <a:cubicBezTo>
                      <a:pt x="339" y="130"/>
                      <a:pt x="306" y="145"/>
                      <a:pt x="272" y="163"/>
                    </a:cubicBezTo>
                    <a:cubicBezTo>
                      <a:pt x="238" y="180"/>
                      <a:pt x="206" y="198"/>
                      <a:pt x="176" y="214"/>
                    </a:cubicBezTo>
                    <a:cubicBezTo>
                      <a:pt x="147" y="231"/>
                      <a:pt x="120" y="245"/>
                      <a:pt x="98" y="258"/>
                    </a:cubicBezTo>
                    <a:cubicBezTo>
                      <a:pt x="52" y="283"/>
                      <a:pt x="21" y="296"/>
                      <a:pt x="10" y="286"/>
                    </a:cubicBezTo>
                    <a:cubicBezTo>
                      <a:pt x="0" y="276"/>
                      <a:pt x="14" y="243"/>
                      <a:pt x="51" y="200"/>
                    </a:cubicBezTo>
                    <a:cubicBezTo>
                      <a:pt x="69" y="179"/>
                      <a:pt x="94" y="156"/>
                      <a:pt x="123" y="134"/>
                    </a:cubicBezTo>
                    <a:cubicBezTo>
                      <a:pt x="152" y="111"/>
                      <a:pt x="186" y="89"/>
                      <a:pt x="224" y="70"/>
                    </a:cubicBezTo>
                    <a:cubicBezTo>
                      <a:pt x="262" y="50"/>
                      <a:pt x="300" y="36"/>
                      <a:pt x="335" y="25"/>
                    </a:cubicBezTo>
                    <a:cubicBezTo>
                      <a:pt x="370" y="15"/>
                      <a:pt x="403" y="8"/>
                      <a:pt x="431" y="6"/>
                    </a:cubicBezTo>
                    <a:cubicBezTo>
                      <a:pt x="487" y="0"/>
                      <a:pt x="522" y="8"/>
                      <a:pt x="524" y="22"/>
                    </a:cubicBezTo>
                  </a:path>
                </a:pathLst>
              </a:custGeom>
              <a:solidFill>
                <a:srgbClr val="F6866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584326" y="2801939"/>
                <a:ext cx="419100" cy="211138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3059" extrusionOk="0">
                    <a:moveTo>
                      <a:pt x="6045" y="3057"/>
                    </a:moveTo>
                    <a:cubicBezTo>
                      <a:pt x="5261" y="2225"/>
                      <a:pt x="4821" y="1112"/>
                      <a:pt x="4835" y="0"/>
                    </a:cubicBezTo>
                    <a:lnTo>
                      <a:pt x="119" y="91"/>
                    </a:lnTo>
                    <a:cubicBezTo>
                      <a:pt x="351" y="1068"/>
                      <a:pt x="310" y="2101"/>
                      <a:pt x="0" y="3059"/>
                    </a:cubicBezTo>
                    <a:lnTo>
                      <a:pt x="6045" y="3057"/>
                    </a:lnTo>
                  </a:path>
                </a:pathLst>
              </a:custGeom>
              <a:solidFill>
                <a:srgbClr val="F8A47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474788" y="2209801"/>
                <a:ext cx="5080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9889" extrusionOk="0">
                    <a:moveTo>
                      <a:pt x="6126" y="3747"/>
                    </a:moveTo>
                    <a:cubicBezTo>
                      <a:pt x="5667" y="2638"/>
                      <a:pt x="6758" y="185"/>
                      <a:pt x="6758" y="120"/>
                    </a:cubicBezTo>
                    <a:cubicBezTo>
                      <a:pt x="6758" y="54"/>
                      <a:pt x="6575" y="0"/>
                      <a:pt x="6544" y="76"/>
                    </a:cubicBezTo>
                    <a:cubicBezTo>
                      <a:pt x="6512" y="151"/>
                      <a:pt x="5809" y="2419"/>
                      <a:pt x="5579" y="2823"/>
                    </a:cubicBezTo>
                    <a:cubicBezTo>
                      <a:pt x="5425" y="3094"/>
                      <a:pt x="4985" y="3378"/>
                      <a:pt x="4717" y="3535"/>
                    </a:cubicBezTo>
                    <a:cubicBezTo>
                      <a:pt x="4392" y="3726"/>
                      <a:pt x="3069" y="4166"/>
                      <a:pt x="2547" y="4281"/>
                    </a:cubicBezTo>
                    <a:cubicBezTo>
                      <a:pt x="2090" y="4381"/>
                      <a:pt x="1136" y="2907"/>
                      <a:pt x="1084" y="2835"/>
                    </a:cubicBezTo>
                    <a:cubicBezTo>
                      <a:pt x="979" y="2689"/>
                      <a:pt x="939" y="2505"/>
                      <a:pt x="918" y="2330"/>
                    </a:cubicBezTo>
                    <a:cubicBezTo>
                      <a:pt x="894" y="2120"/>
                      <a:pt x="902" y="1905"/>
                      <a:pt x="921" y="1695"/>
                    </a:cubicBezTo>
                    <a:cubicBezTo>
                      <a:pt x="949" y="1377"/>
                      <a:pt x="1119" y="761"/>
                      <a:pt x="1088" y="729"/>
                    </a:cubicBezTo>
                    <a:cubicBezTo>
                      <a:pt x="1057" y="698"/>
                      <a:pt x="1015" y="740"/>
                      <a:pt x="1006" y="763"/>
                    </a:cubicBezTo>
                    <a:cubicBezTo>
                      <a:pt x="827" y="1226"/>
                      <a:pt x="641" y="2451"/>
                      <a:pt x="646" y="2534"/>
                    </a:cubicBezTo>
                    <a:cubicBezTo>
                      <a:pt x="573" y="2764"/>
                      <a:pt x="486" y="2991"/>
                      <a:pt x="402" y="3216"/>
                    </a:cubicBezTo>
                    <a:cubicBezTo>
                      <a:pt x="194" y="3772"/>
                      <a:pt x="0" y="4362"/>
                      <a:pt x="81" y="4950"/>
                    </a:cubicBezTo>
                    <a:cubicBezTo>
                      <a:pt x="148" y="5435"/>
                      <a:pt x="460" y="5914"/>
                      <a:pt x="899" y="6091"/>
                    </a:cubicBezTo>
                    <a:cubicBezTo>
                      <a:pt x="1202" y="7149"/>
                      <a:pt x="1470" y="8219"/>
                      <a:pt x="1701" y="9296"/>
                    </a:cubicBezTo>
                    <a:cubicBezTo>
                      <a:pt x="1701" y="9296"/>
                      <a:pt x="2241" y="9732"/>
                      <a:pt x="3738" y="9827"/>
                    </a:cubicBezTo>
                    <a:cubicBezTo>
                      <a:pt x="4716" y="9889"/>
                      <a:pt x="6704" y="9512"/>
                      <a:pt x="6704" y="9512"/>
                    </a:cubicBezTo>
                    <a:cubicBezTo>
                      <a:pt x="6543" y="8023"/>
                      <a:pt x="6978" y="6488"/>
                      <a:pt x="7329" y="4960"/>
                    </a:cubicBezTo>
                    <a:cubicBezTo>
                      <a:pt x="6918" y="4587"/>
                      <a:pt x="6319" y="4214"/>
                      <a:pt x="6126" y="3747"/>
                    </a:cubicBezTo>
                  </a:path>
                </a:pathLst>
              </a:custGeom>
              <a:solidFill>
                <a:srgbClr val="BB8EC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782763" y="2209801"/>
                <a:ext cx="200025" cy="677863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9782" extrusionOk="0">
                    <a:moveTo>
                      <a:pt x="2884" y="4960"/>
                    </a:moveTo>
                    <a:cubicBezTo>
                      <a:pt x="2473" y="4587"/>
                      <a:pt x="1874" y="4214"/>
                      <a:pt x="1681" y="3747"/>
                    </a:cubicBezTo>
                    <a:cubicBezTo>
                      <a:pt x="1222" y="2638"/>
                      <a:pt x="2313" y="185"/>
                      <a:pt x="2313" y="120"/>
                    </a:cubicBezTo>
                    <a:cubicBezTo>
                      <a:pt x="2313" y="54"/>
                      <a:pt x="2130" y="0"/>
                      <a:pt x="2099" y="76"/>
                    </a:cubicBezTo>
                    <a:cubicBezTo>
                      <a:pt x="2067" y="151"/>
                      <a:pt x="1364" y="2419"/>
                      <a:pt x="1134" y="2823"/>
                    </a:cubicBezTo>
                    <a:cubicBezTo>
                      <a:pt x="1095" y="2891"/>
                      <a:pt x="1016" y="4769"/>
                      <a:pt x="610" y="5581"/>
                    </a:cubicBezTo>
                    <a:cubicBezTo>
                      <a:pt x="431" y="5939"/>
                      <a:pt x="0" y="6087"/>
                      <a:pt x="0" y="6238"/>
                    </a:cubicBezTo>
                    <a:cubicBezTo>
                      <a:pt x="0" y="6389"/>
                      <a:pt x="250" y="6284"/>
                      <a:pt x="321" y="6570"/>
                    </a:cubicBezTo>
                    <a:cubicBezTo>
                      <a:pt x="471" y="7620"/>
                      <a:pt x="409" y="8717"/>
                      <a:pt x="409" y="9782"/>
                    </a:cubicBezTo>
                    <a:cubicBezTo>
                      <a:pt x="1316" y="9691"/>
                      <a:pt x="2259" y="9512"/>
                      <a:pt x="2259" y="9512"/>
                    </a:cubicBezTo>
                    <a:cubicBezTo>
                      <a:pt x="2098" y="8023"/>
                      <a:pt x="2533" y="6488"/>
                      <a:pt x="2884" y="4960"/>
                    </a:cubicBezTo>
                  </a:path>
                </a:pathLst>
              </a:custGeom>
              <a:solidFill>
                <a:srgbClr val="A47B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474788" y="2257426"/>
                <a:ext cx="152400" cy="61436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8845" extrusionOk="0">
                    <a:moveTo>
                      <a:pt x="1546" y="5430"/>
                    </a:moveTo>
                    <a:cubicBezTo>
                      <a:pt x="1567" y="5264"/>
                      <a:pt x="565" y="5376"/>
                      <a:pt x="494" y="4696"/>
                    </a:cubicBezTo>
                    <a:cubicBezTo>
                      <a:pt x="468" y="3917"/>
                      <a:pt x="1091" y="2148"/>
                      <a:pt x="1084" y="2137"/>
                    </a:cubicBezTo>
                    <a:cubicBezTo>
                      <a:pt x="979" y="1991"/>
                      <a:pt x="939" y="1807"/>
                      <a:pt x="918" y="1632"/>
                    </a:cubicBezTo>
                    <a:cubicBezTo>
                      <a:pt x="894" y="1422"/>
                      <a:pt x="902" y="1207"/>
                      <a:pt x="921" y="997"/>
                    </a:cubicBezTo>
                    <a:cubicBezTo>
                      <a:pt x="949" y="679"/>
                      <a:pt x="1119" y="63"/>
                      <a:pt x="1088" y="31"/>
                    </a:cubicBezTo>
                    <a:cubicBezTo>
                      <a:pt x="1057" y="0"/>
                      <a:pt x="1015" y="42"/>
                      <a:pt x="1006" y="65"/>
                    </a:cubicBezTo>
                    <a:cubicBezTo>
                      <a:pt x="827" y="528"/>
                      <a:pt x="641" y="1753"/>
                      <a:pt x="646" y="1836"/>
                    </a:cubicBezTo>
                    <a:cubicBezTo>
                      <a:pt x="573" y="2066"/>
                      <a:pt x="486" y="2293"/>
                      <a:pt x="402" y="2518"/>
                    </a:cubicBezTo>
                    <a:cubicBezTo>
                      <a:pt x="194" y="3074"/>
                      <a:pt x="0" y="3664"/>
                      <a:pt x="81" y="4252"/>
                    </a:cubicBezTo>
                    <a:cubicBezTo>
                      <a:pt x="148" y="4737"/>
                      <a:pt x="460" y="5216"/>
                      <a:pt x="899" y="5393"/>
                    </a:cubicBezTo>
                    <a:cubicBezTo>
                      <a:pt x="1202" y="6451"/>
                      <a:pt x="1470" y="7521"/>
                      <a:pt x="1701" y="8598"/>
                    </a:cubicBezTo>
                    <a:cubicBezTo>
                      <a:pt x="1701" y="8598"/>
                      <a:pt x="1850" y="8717"/>
                      <a:pt x="2205" y="8845"/>
                    </a:cubicBezTo>
                    <a:cubicBezTo>
                      <a:pt x="1886" y="8380"/>
                      <a:pt x="1310" y="6827"/>
                      <a:pt x="1134" y="5804"/>
                    </a:cubicBezTo>
                    <a:cubicBezTo>
                      <a:pt x="1098" y="5482"/>
                      <a:pt x="1525" y="5597"/>
                      <a:pt x="1546" y="5430"/>
                    </a:cubicBezTo>
                  </a:path>
                </a:pathLst>
              </a:custGeom>
              <a:solidFill>
                <a:srgbClr val="A47BB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368301" y="2998789"/>
                <a:ext cx="738188" cy="1317625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9002" extrusionOk="0">
                    <a:moveTo>
                      <a:pt x="0" y="17554"/>
                    </a:moveTo>
                    <a:cubicBezTo>
                      <a:pt x="62" y="17300"/>
                      <a:pt x="3107" y="16769"/>
                      <a:pt x="3169" y="16515"/>
                    </a:cubicBezTo>
                    <a:lnTo>
                      <a:pt x="6495" y="2848"/>
                    </a:lnTo>
                    <a:cubicBezTo>
                      <a:pt x="6439" y="2247"/>
                      <a:pt x="6576" y="1628"/>
                      <a:pt x="6912" y="1126"/>
                    </a:cubicBezTo>
                    <a:cubicBezTo>
                      <a:pt x="7553" y="165"/>
                      <a:pt x="8904" y="0"/>
                      <a:pt x="9693" y="864"/>
                    </a:cubicBezTo>
                    <a:cubicBezTo>
                      <a:pt x="10638" y="1899"/>
                      <a:pt x="10347" y="2847"/>
                      <a:pt x="10278" y="4246"/>
                    </a:cubicBezTo>
                    <a:cubicBezTo>
                      <a:pt x="10219" y="5445"/>
                      <a:pt x="10130" y="6233"/>
                      <a:pt x="9298" y="7947"/>
                    </a:cubicBezTo>
                    <a:cubicBezTo>
                      <a:pt x="7951" y="11023"/>
                      <a:pt x="6455" y="12724"/>
                      <a:pt x="4805" y="16815"/>
                    </a:cubicBezTo>
                    <a:cubicBezTo>
                      <a:pt x="4805" y="16815"/>
                      <a:pt x="5019" y="17449"/>
                      <a:pt x="4744" y="18010"/>
                    </a:cubicBezTo>
                    <a:cubicBezTo>
                      <a:pt x="4258" y="19002"/>
                      <a:pt x="0" y="17554"/>
                      <a:pt x="0" y="17554"/>
                    </a:cubicBezTo>
                    <a:close/>
                  </a:path>
                </a:pathLst>
              </a:custGeom>
              <a:solidFill>
                <a:srgbClr val="F3C1A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61938" y="4130676"/>
                <a:ext cx="515938" cy="293688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4230" extrusionOk="0">
                    <a:moveTo>
                      <a:pt x="6670" y="0"/>
                    </a:moveTo>
                    <a:lnTo>
                      <a:pt x="5625" y="916"/>
                    </a:lnTo>
                    <a:cubicBezTo>
                      <a:pt x="5625" y="916"/>
                      <a:pt x="3526" y="2010"/>
                      <a:pt x="2107" y="1404"/>
                    </a:cubicBezTo>
                    <a:cubicBezTo>
                      <a:pt x="2107" y="1404"/>
                      <a:pt x="1237" y="870"/>
                      <a:pt x="1026" y="833"/>
                    </a:cubicBezTo>
                    <a:cubicBezTo>
                      <a:pt x="551" y="749"/>
                      <a:pt x="0" y="1901"/>
                      <a:pt x="0" y="1901"/>
                    </a:cubicBezTo>
                    <a:lnTo>
                      <a:pt x="2658" y="3186"/>
                    </a:lnTo>
                    <a:cubicBezTo>
                      <a:pt x="3111" y="2736"/>
                      <a:pt x="5230" y="2367"/>
                      <a:pt x="5230" y="2367"/>
                    </a:cubicBezTo>
                    <a:lnTo>
                      <a:pt x="4220" y="3940"/>
                    </a:lnTo>
                    <a:lnTo>
                      <a:pt x="4820" y="4230"/>
                    </a:lnTo>
                    <a:cubicBezTo>
                      <a:pt x="4820" y="4230"/>
                      <a:pt x="5692" y="2697"/>
                      <a:pt x="6562" y="1895"/>
                    </a:cubicBezTo>
                    <a:cubicBezTo>
                      <a:pt x="7431" y="1094"/>
                      <a:pt x="6670" y="0"/>
                      <a:pt x="6670" y="0"/>
                    </a:cubicBezTo>
                  </a:path>
                </a:pathLst>
              </a:custGeom>
              <a:solidFill>
                <a:srgbClr val="1B19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85813" y="3117851"/>
                <a:ext cx="1087438" cy="328613"/>
              </a:xfrm>
              <a:custGeom>
                <a:avLst/>
                <a:gdLst/>
                <a:ahLst/>
                <a:cxnLst/>
                <a:rect l="l" t="t" r="r" b="b"/>
                <a:pathLst>
                  <a:path w="15687" h="4736" extrusionOk="0">
                    <a:moveTo>
                      <a:pt x="11829" y="0"/>
                    </a:moveTo>
                    <a:cubicBezTo>
                      <a:pt x="8684" y="0"/>
                      <a:pt x="5009" y="346"/>
                      <a:pt x="1769" y="475"/>
                    </a:cubicBezTo>
                    <a:cubicBezTo>
                      <a:pt x="962" y="507"/>
                      <a:pt x="272" y="940"/>
                      <a:pt x="136" y="1544"/>
                    </a:cubicBezTo>
                    <a:cubicBezTo>
                      <a:pt x="0" y="2149"/>
                      <a:pt x="643" y="4277"/>
                      <a:pt x="2793" y="4339"/>
                    </a:cubicBezTo>
                    <a:cubicBezTo>
                      <a:pt x="5612" y="4422"/>
                      <a:pt x="8450" y="4249"/>
                      <a:pt x="11250" y="4586"/>
                    </a:cubicBezTo>
                    <a:cubicBezTo>
                      <a:pt x="12499" y="4736"/>
                      <a:pt x="15687" y="0"/>
                      <a:pt x="11829" y="0"/>
                    </a:cubicBezTo>
                    <a:close/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974726" y="3117851"/>
                <a:ext cx="898525" cy="328613"/>
              </a:xfrm>
              <a:custGeom>
                <a:avLst/>
                <a:gdLst/>
                <a:ahLst/>
                <a:cxnLst/>
                <a:rect l="l" t="t" r="r" b="b"/>
                <a:pathLst>
                  <a:path w="12978" h="4736" extrusionOk="0">
                    <a:moveTo>
                      <a:pt x="9120" y="0"/>
                    </a:moveTo>
                    <a:cubicBezTo>
                      <a:pt x="6275" y="0"/>
                      <a:pt x="2998" y="283"/>
                      <a:pt x="0" y="433"/>
                    </a:cubicBezTo>
                    <a:cubicBezTo>
                      <a:pt x="1227" y="1100"/>
                      <a:pt x="2268" y="2120"/>
                      <a:pt x="3310" y="3054"/>
                    </a:cubicBezTo>
                    <a:cubicBezTo>
                      <a:pt x="3957" y="3620"/>
                      <a:pt x="4680" y="4045"/>
                      <a:pt x="5445" y="4383"/>
                    </a:cubicBezTo>
                    <a:cubicBezTo>
                      <a:pt x="6480" y="4407"/>
                      <a:pt x="7513" y="4462"/>
                      <a:pt x="8541" y="4586"/>
                    </a:cubicBezTo>
                    <a:cubicBezTo>
                      <a:pt x="9790" y="4736"/>
                      <a:pt x="12978" y="0"/>
                      <a:pt x="9120" y="0"/>
                    </a:cubicBezTo>
                    <a:close/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581026" y="3132139"/>
                <a:ext cx="479425" cy="1403350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20220" extrusionOk="0">
                    <a:moveTo>
                      <a:pt x="0" y="20220"/>
                    </a:moveTo>
                    <a:cubicBezTo>
                      <a:pt x="21" y="19959"/>
                      <a:pt x="1669" y="17480"/>
                      <a:pt x="1690" y="17219"/>
                    </a:cubicBezTo>
                    <a:cubicBezTo>
                      <a:pt x="2058" y="12545"/>
                      <a:pt x="2425" y="7871"/>
                      <a:pt x="2793" y="3197"/>
                    </a:cubicBezTo>
                    <a:cubicBezTo>
                      <a:pt x="2641" y="2613"/>
                      <a:pt x="2678" y="1979"/>
                      <a:pt x="2929" y="1430"/>
                    </a:cubicBezTo>
                    <a:cubicBezTo>
                      <a:pt x="3409" y="380"/>
                      <a:pt x="4716" y="0"/>
                      <a:pt x="5633" y="728"/>
                    </a:cubicBezTo>
                    <a:cubicBezTo>
                      <a:pt x="6731" y="1599"/>
                      <a:pt x="6595" y="2581"/>
                      <a:pt x="6750" y="3973"/>
                    </a:cubicBezTo>
                    <a:cubicBezTo>
                      <a:pt x="6883" y="5166"/>
                      <a:pt x="6921" y="5958"/>
                      <a:pt x="6373" y="7783"/>
                    </a:cubicBezTo>
                    <a:cubicBezTo>
                      <a:pt x="5535" y="11035"/>
                      <a:pt x="4329" y="12953"/>
                      <a:pt x="3353" y="17254"/>
                    </a:cubicBezTo>
                    <a:cubicBezTo>
                      <a:pt x="3353" y="17254"/>
                      <a:pt x="3665" y="17846"/>
                      <a:pt x="3483" y="18444"/>
                    </a:cubicBezTo>
                    <a:cubicBezTo>
                      <a:pt x="3162" y="19501"/>
                      <a:pt x="0" y="20220"/>
                      <a:pt x="0" y="20220"/>
                    </a:cubicBezTo>
                    <a:close/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706438" y="3357564"/>
                <a:ext cx="85725" cy="858838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2386" extrusionOk="0">
                    <a:moveTo>
                      <a:pt x="1188" y="667"/>
                    </a:moveTo>
                    <a:cubicBezTo>
                      <a:pt x="1232" y="398"/>
                      <a:pt x="1108" y="199"/>
                      <a:pt x="974" y="0"/>
                    </a:cubicBezTo>
                    <a:cubicBezTo>
                      <a:pt x="650" y="4128"/>
                      <a:pt x="325" y="8257"/>
                      <a:pt x="0" y="12386"/>
                    </a:cubicBezTo>
                    <a:cubicBezTo>
                      <a:pt x="36" y="12262"/>
                      <a:pt x="63" y="12136"/>
                      <a:pt x="78" y="12008"/>
                    </a:cubicBezTo>
                    <a:cubicBezTo>
                      <a:pt x="579" y="8180"/>
                      <a:pt x="508" y="4531"/>
                      <a:pt x="1188" y="667"/>
                    </a:cubicBezTo>
                    <a:close/>
                  </a:path>
                </a:pathLst>
              </a:custGeom>
              <a:solidFill>
                <a:srgbClr val="FBDE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81026" y="3416301"/>
                <a:ext cx="477838" cy="1119188"/>
              </a:xfrm>
              <a:custGeom>
                <a:avLst/>
                <a:gdLst/>
                <a:ahLst/>
                <a:cxnLst/>
                <a:rect l="l" t="t" r="r" b="b"/>
                <a:pathLst>
                  <a:path w="6897" h="16136" extrusionOk="0">
                    <a:moveTo>
                      <a:pt x="6766" y="41"/>
                    </a:moveTo>
                    <a:cubicBezTo>
                      <a:pt x="6619" y="35"/>
                      <a:pt x="6472" y="24"/>
                      <a:pt x="6330" y="0"/>
                    </a:cubicBezTo>
                    <a:cubicBezTo>
                      <a:pt x="6795" y="2361"/>
                      <a:pt x="6011" y="4560"/>
                      <a:pt x="5135" y="6726"/>
                    </a:cubicBezTo>
                    <a:cubicBezTo>
                      <a:pt x="4442" y="8438"/>
                      <a:pt x="4042" y="9588"/>
                      <a:pt x="3648" y="11162"/>
                    </a:cubicBezTo>
                    <a:cubicBezTo>
                      <a:pt x="3255" y="12664"/>
                      <a:pt x="2895" y="14525"/>
                      <a:pt x="1357" y="15240"/>
                    </a:cubicBezTo>
                    <a:cubicBezTo>
                      <a:pt x="1061" y="15372"/>
                      <a:pt x="765" y="15337"/>
                      <a:pt x="468" y="15257"/>
                    </a:cubicBezTo>
                    <a:cubicBezTo>
                      <a:pt x="208" y="15693"/>
                      <a:pt x="8" y="16046"/>
                      <a:pt x="0" y="16136"/>
                    </a:cubicBezTo>
                    <a:cubicBezTo>
                      <a:pt x="0" y="16136"/>
                      <a:pt x="3162" y="15417"/>
                      <a:pt x="3483" y="14360"/>
                    </a:cubicBezTo>
                    <a:cubicBezTo>
                      <a:pt x="3665" y="13762"/>
                      <a:pt x="3353" y="13170"/>
                      <a:pt x="3353" y="13170"/>
                    </a:cubicBezTo>
                    <a:cubicBezTo>
                      <a:pt x="4329" y="8869"/>
                      <a:pt x="5535" y="6951"/>
                      <a:pt x="6373" y="3699"/>
                    </a:cubicBezTo>
                    <a:cubicBezTo>
                      <a:pt x="6897" y="1952"/>
                      <a:pt x="6885" y="1152"/>
                      <a:pt x="6766" y="41"/>
                    </a:cubicBezTo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827088" y="3000376"/>
                <a:ext cx="704850" cy="415925"/>
              </a:xfrm>
              <a:custGeom>
                <a:avLst/>
                <a:gdLst/>
                <a:ahLst/>
                <a:cxnLst/>
                <a:rect l="l" t="t" r="r" b="b"/>
                <a:pathLst>
                  <a:path w="10156" h="6011" extrusionOk="0">
                    <a:moveTo>
                      <a:pt x="10156" y="6011"/>
                    </a:moveTo>
                    <a:cubicBezTo>
                      <a:pt x="10156" y="6011"/>
                      <a:pt x="6990" y="5051"/>
                      <a:pt x="5879" y="4576"/>
                    </a:cubicBezTo>
                    <a:cubicBezTo>
                      <a:pt x="4769" y="4100"/>
                      <a:pt x="1180" y="2164"/>
                      <a:pt x="1180" y="2164"/>
                    </a:cubicBezTo>
                    <a:cubicBezTo>
                      <a:pt x="1180" y="2164"/>
                      <a:pt x="346" y="2260"/>
                      <a:pt x="173" y="2433"/>
                    </a:cubicBezTo>
                    <a:cubicBezTo>
                      <a:pt x="0" y="2606"/>
                      <a:pt x="21" y="384"/>
                      <a:pt x="1675" y="201"/>
                    </a:cubicBezTo>
                    <a:cubicBezTo>
                      <a:pt x="3502" y="0"/>
                      <a:pt x="6176" y="201"/>
                      <a:pt x="6176" y="201"/>
                    </a:cubicBezTo>
                    <a:lnTo>
                      <a:pt x="10156" y="6011"/>
                    </a:lnTo>
                    <a:close/>
                  </a:path>
                </a:pathLst>
              </a:custGeom>
              <a:solidFill>
                <a:srgbClr val="F3C1A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496888" y="4257676"/>
                <a:ext cx="420688" cy="346075"/>
              </a:xfrm>
              <a:custGeom>
                <a:avLst/>
                <a:gdLst/>
                <a:ahLst/>
                <a:cxnLst/>
                <a:rect l="l" t="t" r="r" b="b"/>
                <a:pathLst>
                  <a:path w="6064" h="4982" extrusionOk="0">
                    <a:moveTo>
                      <a:pt x="4846" y="0"/>
                    </a:moveTo>
                    <a:lnTo>
                      <a:pt x="4426" y="1325"/>
                    </a:lnTo>
                    <a:cubicBezTo>
                      <a:pt x="4426" y="1325"/>
                      <a:pt x="3197" y="3348"/>
                      <a:pt x="1670" y="3564"/>
                    </a:cubicBezTo>
                    <a:cubicBezTo>
                      <a:pt x="1670" y="3564"/>
                      <a:pt x="650" y="3558"/>
                      <a:pt x="449" y="3636"/>
                    </a:cubicBezTo>
                    <a:cubicBezTo>
                      <a:pt x="0" y="3810"/>
                      <a:pt x="116" y="4982"/>
                      <a:pt x="116" y="4982"/>
                    </a:cubicBezTo>
                    <a:lnTo>
                      <a:pt x="3060" y="4982"/>
                    </a:lnTo>
                    <a:cubicBezTo>
                      <a:pt x="3215" y="4363"/>
                      <a:pt x="4840" y="2770"/>
                      <a:pt x="4840" y="2770"/>
                    </a:cubicBezTo>
                    <a:lnTo>
                      <a:pt x="4790" y="4982"/>
                    </a:lnTo>
                    <a:lnTo>
                      <a:pt x="5454" y="4982"/>
                    </a:lnTo>
                    <a:cubicBezTo>
                      <a:pt x="5454" y="4982"/>
                      <a:pt x="5407" y="2814"/>
                      <a:pt x="5735" y="1678"/>
                    </a:cubicBezTo>
                    <a:cubicBezTo>
                      <a:pt x="6064" y="541"/>
                      <a:pt x="4846" y="0"/>
                      <a:pt x="4846" y="0"/>
                    </a:cubicBezTo>
                    <a:close/>
                  </a:path>
                </a:pathLst>
              </a:custGeom>
              <a:solidFill>
                <a:srgbClr val="1B19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011238" y="2928939"/>
                <a:ext cx="1087438" cy="565150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143" extrusionOk="0">
                    <a:moveTo>
                      <a:pt x="15480" y="4928"/>
                    </a:moveTo>
                    <a:cubicBezTo>
                      <a:pt x="15579" y="4562"/>
                      <a:pt x="15637" y="4184"/>
                      <a:pt x="15650" y="3803"/>
                    </a:cubicBezTo>
                    <a:cubicBezTo>
                      <a:pt x="15700" y="2389"/>
                      <a:pt x="14855" y="966"/>
                      <a:pt x="13857" y="0"/>
                    </a:cubicBezTo>
                    <a:cubicBezTo>
                      <a:pt x="11858" y="267"/>
                      <a:pt x="10103" y="322"/>
                      <a:pt x="8093" y="163"/>
                    </a:cubicBezTo>
                    <a:cubicBezTo>
                      <a:pt x="7776" y="432"/>
                      <a:pt x="7435" y="674"/>
                      <a:pt x="7076" y="884"/>
                    </a:cubicBezTo>
                    <a:cubicBezTo>
                      <a:pt x="4748" y="885"/>
                      <a:pt x="2328" y="978"/>
                      <a:pt x="0" y="979"/>
                    </a:cubicBezTo>
                    <a:cubicBezTo>
                      <a:pt x="1042" y="1266"/>
                      <a:pt x="1898" y="2035"/>
                      <a:pt x="2456" y="2951"/>
                    </a:cubicBezTo>
                    <a:cubicBezTo>
                      <a:pt x="2987" y="3823"/>
                      <a:pt x="3383" y="4779"/>
                      <a:pt x="3979" y="5608"/>
                    </a:cubicBezTo>
                    <a:cubicBezTo>
                      <a:pt x="4576" y="6438"/>
                      <a:pt x="5439" y="7582"/>
                      <a:pt x="6456" y="7676"/>
                    </a:cubicBezTo>
                    <a:cubicBezTo>
                      <a:pt x="6456" y="7676"/>
                      <a:pt x="10381" y="8043"/>
                      <a:pt x="10961" y="8097"/>
                    </a:cubicBezTo>
                    <a:cubicBezTo>
                      <a:pt x="11174" y="8083"/>
                      <a:pt x="13290" y="8143"/>
                      <a:pt x="13697" y="8043"/>
                    </a:cubicBezTo>
                    <a:cubicBezTo>
                      <a:pt x="14104" y="7944"/>
                      <a:pt x="15192" y="5994"/>
                      <a:pt x="15480" y="4928"/>
                    </a:cubicBezTo>
                  </a:path>
                </a:pathLst>
              </a:custGeom>
              <a:solidFill>
                <a:srgbClr val="2B29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011238" y="2928939"/>
                <a:ext cx="1025525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2928" extrusionOk="0">
                    <a:moveTo>
                      <a:pt x="10496" y="2379"/>
                    </a:moveTo>
                    <a:cubicBezTo>
                      <a:pt x="11049" y="2379"/>
                      <a:pt x="10232" y="2093"/>
                      <a:pt x="10628" y="2043"/>
                    </a:cubicBezTo>
                    <a:cubicBezTo>
                      <a:pt x="11024" y="1994"/>
                      <a:pt x="12374" y="1985"/>
                      <a:pt x="12518" y="1704"/>
                    </a:cubicBezTo>
                    <a:cubicBezTo>
                      <a:pt x="12663" y="1423"/>
                      <a:pt x="11939" y="1360"/>
                      <a:pt x="11740" y="1307"/>
                    </a:cubicBezTo>
                    <a:cubicBezTo>
                      <a:pt x="11541" y="1255"/>
                      <a:pt x="11260" y="1214"/>
                      <a:pt x="11299" y="1214"/>
                    </a:cubicBezTo>
                    <a:cubicBezTo>
                      <a:pt x="12474" y="1154"/>
                      <a:pt x="13649" y="1277"/>
                      <a:pt x="14806" y="1146"/>
                    </a:cubicBezTo>
                    <a:cubicBezTo>
                      <a:pt x="14529" y="722"/>
                      <a:pt x="14202" y="334"/>
                      <a:pt x="13857" y="0"/>
                    </a:cubicBezTo>
                    <a:cubicBezTo>
                      <a:pt x="11858" y="267"/>
                      <a:pt x="10103" y="322"/>
                      <a:pt x="8093" y="163"/>
                    </a:cubicBezTo>
                    <a:cubicBezTo>
                      <a:pt x="7776" y="432"/>
                      <a:pt x="7435" y="674"/>
                      <a:pt x="7076" y="884"/>
                    </a:cubicBezTo>
                    <a:cubicBezTo>
                      <a:pt x="4748" y="885"/>
                      <a:pt x="2328" y="978"/>
                      <a:pt x="0" y="979"/>
                    </a:cubicBezTo>
                    <a:cubicBezTo>
                      <a:pt x="747" y="1185"/>
                      <a:pt x="1398" y="1638"/>
                      <a:pt x="1912" y="2215"/>
                    </a:cubicBezTo>
                    <a:cubicBezTo>
                      <a:pt x="3329" y="2419"/>
                      <a:pt x="5751" y="2928"/>
                      <a:pt x="6747" y="2912"/>
                    </a:cubicBezTo>
                    <a:cubicBezTo>
                      <a:pt x="8341" y="2887"/>
                      <a:pt x="9114" y="2379"/>
                      <a:pt x="10496" y="2379"/>
                    </a:cubicBezTo>
                  </a:path>
                </a:pathLst>
              </a:custGeom>
              <a:solidFill>
                <a:srgbClr val="23212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355726" y="3144839"/>
                <a:ext cx="7413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0685" h="5035" extrusionOk="0">
                    <a:moveTo>
                      <a:pt x="10632" y="0"/>
                    </a:moveTo>
                    <a:cubicBezTo>
                      <a:pt x="10508" y="1330"/>
                      <a:pt x="9876" y="2606"/>
                      <a:pt x="8735" y="3399"/>
                    </a:cubicBezTo>
                    <a:cubicBezTo>
                      <a:pt x="7984" y="3913"/>
                      <a:pt x="7194" y="4071"/>
                      <a:pt x="6325" y="4110"/>
                    </a:cubicBezTo>
                    <a:cubicBezTo>
                      <a:pt x="4209" y="4132"/>
                      <a:pt x="2105" y="3933"/>
                      <a:pt x="0" y="3725"/>
                    </a:cubicBezTo>
                    <a:cubicBezTo>
                      <a:pt x="438" y="4167"/>
                      <a:pt x="938" y="4518"/>
                      <a:pt x="1482" y="4568"/>
                    </a:cubicBezTo>
                    <a:cubicBezTo>
                      <a:pt x="1482" y="4568"/>
                      <a:pt x="5407" y="4935"/>
                      <a:pt x="5987" y="4989"/>
                    </a:cubicBezTo>
                    <a:cubicBezTo>
                      <a:pt x="6200" y="4975"/>
                      <a:pt x="8316" y="5035"/>
                      <a:pt x="8723" y="4935"/>
                    </a:cubicBezTo>
                    <a:cubicBezTo>
                      <a:pt x="9130" y="4836"/>
                      <a:pt x="10218" y="2886"/>
                      <a:pt x="10506" y="1820"/>
                    </a:cubicBezTo>
                    <a:cubicBezTo>
                      <a:pt x="10605" y="1454"/>
                      <a:pt x="10663" y="1076"/>
                      <a:pt x="10676" y="695"/>
                    </a:cubicBezTo>
                    <a:cubicBezTo>
                      <a:pt x="10685" y="463"/>
                      <a:pt x="10669" y="230"/>
                      <a:pt x="10632" y="0"/>
                    </a:cubicBezTo>
                    <a:close/>
                  </a:path>
                </a:pathLst>
              </a:custGeom>
              <a:solidFill>
                <a:srgbClr val="1E1C1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968501" y="2200276"/>
                <a:ext cx="206375" cy="614363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8859" extrusionOk="0">
                    <a:moveTo>
                      <a:pt x="152" y="8132"/>
                    </a:moveTo>
                    <a:cubicBezTo>
                      <a:pt x="330" y="8264"/>
                      <a:pt x="529" y="8367"/>
                      <a:pt x="733" y="8450"/>
                    </a:cubicBezTo>
                    <a:cubicBezTo>
                      <a:pt x="1307" y="8684"/>
                      <a:pt x="1920" y="8791"/>
                      <a:pt x="2538" y="8859"/>
                    </a:cubicBezTo>
                    <a:cubicBezTo>
                      <a:pt x="2557" y="8775"/>
                      <a:pt x="2923" y="7819"/>
                      <a:pt x="2927" y="7746"/>
                    </a:cubicBezTo>
                    <a:cubicBezTo>
                      <a:pt x="2970" y="6950"/>
                      <a:pt x="2707" y="2410"/>
                      <a:pt x="2649" y="1967"/>
                    </a:cubicBezTo>
                    <a:cubicBezTo>
                      <a:pt x="2582" y="1463"/>
                      <a:pt x="632" y="0"/>
                      <a:pt x="481" y="469"/>
                    </a:cubicBezTo>
                    <a:cubicBezTo>
                      <a:pt x="331" y="938"/>
                      <a:pt x="4" y="3758"/>
                      <a:pt x="4" y="3758"/>
                    </a:cubicBezTo>
                    <a:cubicBezTo>
                      <a:pt x="0" y="4052"/>
                      <a:pt x="312" y="7326"/>
                      <a:pt x="312" y="7326"/>
                    </a:cubicBezTo>
                    <a:cubicBezTo>
                      <a:pt x="312" y="7326"/>
                      <a:pt x="233" y="7741"/>
                      <a:pt x="152" y="8132"/>
                    </a:cubicBezTo>
                  </a:path>
                </a:pathLst>
              </a:custGeom>
              <a:solidFill>
                <a:srgbClr val="2F2D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968501" y="2332039"/>
                <a:ext cx="203200" cy="482600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6944" extrusionOk="0">
                    <a:moveTo>
                      <a:pt x="2555" y="5024"/>
                    </a:moveTo>
                    <a:cubicBezTo>
                      <a:pt x="2278" y="4797"/>
                      <a:pt x="2002" y="4739"/>
                      <a:pt x="1167" y="4739"/>
                    </a:cubicBezTo>
                    <a:cubicBezTo>
                      <a:pt x="829" y="4739"/>
                      <a:pt x="539" y="4669"/>
                      <a:pt x="504" y="4526"/>
                    </a:cubicBezTo>
                    <a:cubicBezTo>
                      <a:pt x="286" y="3186"/>
                      <a:pt x="935" y="1152"/>
                      <a:pt x="237" y="0"/>
                    </a:cubicBezTo>
                    <a:cubicBezTo>
                      <a:pt x="115" y="890"/>
                      <a:pt x="4" y="1843"/>
                      <a:pt x="4" y="1843"/>
                    </a:cubicBezTo>
                    <a:cubicBezTo>
                      <a:pt x="0" y="2137"/>
                      <a:pt x="312" y="5411"/>
                      <a:pt x="312" y="5411"/>
                    </a:cubicBezTo>
                    <a:cubicBezTo>
                      <a:pt x="312" y="5411"/>
                      <a:pt x="233" y="5826"/>
                      <a:pt x="152" y="6217"/>
                    </a:cubicBezTo>
                    <a:cubicBezTo>
                      <a:pt x="330" y="6349"/>
                      <a:pt x="529" y="6452"/>
                      <a:pt x="733" y="6535"/>
                    </a:cubicBezTo>
                    <a:cubicBezTo>
                      <a:pt x="1307" y="6769"/>
                      <a:pt x="1920" y="6876"/>
                      <a:pt x="2538" y="6944"/>
                    </a:cubicBezTo>
                    <a:cubicBezTo>
                      <a:pt x="2557" y="6860"/>
                      <a:pt x="2923" y="5904"/>
                      <a:pt x="2927" y="5831"/>
                    </a:cubicBezTo>
                    <a:cubicBezTo>
                      <a:pt x="2932" y="5738"/>
                      <a:pt x="2933" y="5593"/>
                      <a:pt x="2930" y="5410"/>
                    </a:cubicBezTo>
                    <a:cubicBezTo>
                      <a:pt x="2884" y="5277"/>
                      <a:pt x="2638" y="5148"/>
                      <a:pt x="2555" y="5024"/>
                    </a:cubicBezTo>
                  </a:path>
                </a:pathLst>
              </a:custGeom>
              <a:solidFill>
                <a:srgbClr val="25232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824038" y="2198689"/>
                <a:ext cx="212725" cy="835025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12036" extrusionOk="0">
                    <a:moveTo>
                      <a:pt x="5" y="7933"/>
                    </a:moveTo>
                    <a:cubicBezTo>
                      <a:pt x="12" y="8436"/>
                      <a:pt x="36" y="8939"/>
                      <a:pt x="98" y="9439"/>
                    </a:cubicBezTo>
                    <a:cubicBezTo>
                      <a:pt x="196" y="10231"/>
                      <a:pt x="391" y="11020"/>
                      <a:pt x="738" y="11737"/>
                    </a:cubicBezTo>
                    <a:cubicBezTo>
                      <a:pt x="1681" y="12036"/>
                      <a:pt x="2061" y="11652"/>
                      <a:pt x="3050" y="11640"/>
                    </a:cubicBezTo>
                    <a:cubicBezTo>
                      <a:pt x="2454" y="10483"/>
                      <a:pt x="1954" y="9816"/>
                      <a:pt x="1787" y="8578"/>
                    </a:cubicBezTo>
                    <a:cubicBezTo>
                      <a:pt x="2047" y="7210"/>
                      <a:pt x="2533" y="5875"/>
                      <a:pt x="2673" y="4490"/>
                    </a:cubicBezTo>
                    <a:cubicBezTo>
                      <a:pt x="2777" y="3143"/>
                      <a:pt x="2949" y="707"/>
                      <a:pt x="2852" y="493"/>
                    </a:cubicBezTo>
                    <a:cubicBezTo>
                      <a:pt x="2754" y="279"/>
                      <a:pt x="1545" y="61"/>
                      <a:pt x="994" y="0"/>
                    </a:cubicBezTo>
                    <a:cubicBezTo>
                      <a:pt x="1015" y="767"/>
                      <a:pt x="1019" y="1533"/>
                      <a:pt x="1004" y="2300"/>
                    </a:cubicBezTo>
                    <a:cubicBezTo>
                      <a:pt x="777" y="3755"/>
                      <a:pt x="18" y="6604"/>
                      <a:pt x="18" y="6604"/>
                    </a:cubicBezTo>
                    <a:cubicBezTo>
                      <a:pt x="8" y="7046"/>
                      <a:pt x="0" y="7490"/>
                      <a:pt x="5" y="7933"/>
                    </a:cubicBezTo>
                  </a:path>
                </a:pathLst>
              </a:custGeom>
              <a:solidFill>
                <a:srgbClr val="2F2D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462088" y="2192339"/>
                <a:ext cx="198438" cy="769938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11107" extrusionOk="0">
                    <a:moveTo>
                      <a:pt x="372" y="10959"/>
                    </a:moveTo>
                    <a:cubicBezTo>
                      <a:pt x="400" y="9578"/>
                      <a:pt x="551" y="7978"/>
                      <a:pt x="428" y="6603"/>
                    </a:cubicBezTo>
                    <a:cubicBezTo>
                      <a:pt x="71" y="5911"/>
                      <a:pt x="0" y="5271"/>
                      <a:pt x="96" y="4769"/>
                    </a:cubicBezTo>
                    <a:cubicBezTo>
                      <a:pt x="232" y="4055"/>
                      <a:pt x="906" y="1439"/>
                      <a:pt x="957" y="1244"/>
                    </a:cubicBezTo>
                    <a:cubicBezTo>
                      <a:pt x="1079" y="780"/>
                      <a:pt x="2866" y="0"/>
                      <a:pt x="2765" y="100"/>
                    </a:cubicBezTo>
                    <a:cubicBezTo>
                      <a:pt x="1981" y="885"/>
                      <a:pt x="1374" y="1216"/>
                      <a:pt x="1171" y="2577"/>
                    </a:cubicBezTo>
                    <a:cubicBezTo>
                      <a:pt x="887" y="3804"/>
                      <a:pt x="433" y="5154"/>
                      <a:pt x="503" y="5590"/>
                    </a:cubicBezTo>
                    <a:cubicBezTo>
                      <a:pt x="573" y="6026"/>
                      <a:pt x="1106" y="9159"/>
                      <a:pt x="1877" y="10741"/>
                    </a:cubicBezTo>
                    <a:cubicBezTo>
                      <a:pt x="2056" y="11107"/>
                      <a:pt x="1722" y="11011"/>
                      <a:pt x="1352" y="11011"/>
                    </a:cubicBezTo>
                    <a:cubicBezTo>
                      <a:pt x="982" y="11011"/>
                      <a:pt x="372" y="10959"/>
                      <a:pt x="372" y="10959"/>
                    </a:cubicBezTo>
                    <a:close/>
                  </a:path>
                </a:pathLst>
              </a:custGeom>
              <a:solidFill>
                <a:srgbClr val="2F2D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465263" y="3106739"/>
                <a:ext cx="23813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08" extrusionOk="0">
                    <a:moveTo>
                      <a:pt x="68" y="108"/>
                    </a:moveTo>
                    <a:cubicBezTo>
                      <a:pt x="160" y="89"/>
                      <a:pt x="251" y="71"/>
                      <a:pt x="342" y="52"/>
                    </a:cubicBezTo>
                    <a:cubicBezTo>
                      <a:pt x="321" y="35"/>
                      <a:pt x="300" y="18"/>
                      <a:pt x="278" y="0"/>
                    </a:cubicBezTo>
                    <a:cubicBezTo>
                      <a:pt x="185" y="21"/>
                      <a:pt x="93" y="42"/>
                      <a:pt x="0" y="61"/>
                    </a:cubicBezTo>
                    <a:cubicBezTo>
                      <a:pt x="23" y="77"/>
                      <a:pt x="46" y="93"/>
                      <a:pt x="68" y="108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460501" y="3103564"/>
                <a:ext cx="23813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3" extrusionOk="0">
                    <a:moveTo>
                      <a:pt x="67" y="113"/>
                    </a:moveTo>
                    <a:cubicBezTo>
                      <a:pt x="160" y="94"/>
                      <a:pt x="252" y="73"/>
                      <a:pt x="345" y="52"/>
                    </a:cubicBezTo>
                    <a:cubicBezTo>
                      <a:pt x="324" y="35"/>
                      <a:pt x="302" y="17"/>
                      <a:pt x="281" y="0"/>
                    </a:cubicBezTo>
                    <a:cubicBezTo>
                      <a:pt x="187" y="23"/>
                      <a:pt x="93" y="46"/>
                      <a:pt x="0" y="66"/>
                    </a:cubicBezTo>
                    <a:cubicBezTo>
                      <a:pt x="22" y="82"/>
                      <a:pt x="45" y="97"/>
                      <a:pt x="67" y="113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484313" y="3103564"/>
                <a:ext cx="2381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8" h="113" extrusionOk="0">
                    <a:moveTo>
                      <a:pt x="64" y="113"/>
                    </a:moveTo>
                    <a:cubicBezTo>
                      <a:pt x="156" y="94"/>
                      <a:pt x="247" y="75"/>
                      <a:pt x="338" y="57"/>
                    </a:cubicBezTo>
                    <a:cubicBezTo>
                      <a:pt x="318" y="38"/>
                      <a:pt x="298" y="19"/>
                      <a:pt x="278" y="0"/>
                    </a:cubicBezTo>
                    <a:cubicBezTo>
                      <a:pt x="186" y="20"/>
                      <a:pt x="93" y="40"/>
                      <a:pt x="0" y="61"/>
                    </a:cubicBezTo>
                    <a:cubicBezTo>
                      <a:pt x="22" y="79"/>
                      <a:pt x="43" y="96"/>
                      <a:pt x="64" y="113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479551" y="3098801"/>
                <a:ext cx="23813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18" extrusionOk="0">
                    <a:moveTo>
                      <a:pt x="64" y="118"/>
                    </a:moveTo>
                    <a:cubicBezTo>
                      <a:pt x="157" y="97"/>
                      <a:pt x="250" y="77"/>
                      <a:pt x="342" y="57"/>
                    </a:cubicBezTo>
                    <a:cubicBezTo>
                      <a:pt x="322" y="38"/>
                      <a:pt x="302" y="19"/>
                      <a:pt x="282" y="0"/>
                    </a:cubicBezTo>
                    <a:cubicBezTo>
                      <a:pt x="189" y="21"/>
                      <a:pt x="94" y="44"/>
                      <a:pt x="0" y="66"/>
                    </a:cubicBezTo>
                    <a:cubicBezTo>
                      <a:pt x="21" y="83"/>
                      <a:pt x="43" y="101"/>
                      <a:pt x="64" y="118"/>
                    </a:cubicBezTo>
                    <a:close/>
                  </a:path>
                </a:pathLst>
              </a:custGeom>
              <a:solidFill>
                <a:srgbClr val="ADA6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503363" y="3094039"/>
                <a:ext cx="4921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707" h="189" extrusionOk="0">
                    <a:moveTo>
                      <a:pt x="60" y="189"/>
                    </a:moveTo>
                    <a:cubicBezTo>
                      <a:pt x="276" y="144"/>
                      <a:pt x="491" y="100"/>
                      <a:pt x="707" y="56"/>
                    </a:cubicBezTo>
                    <a:cubicBezTo>
                      <a:pt x="690" y="34"/>
                      <a:pt x="675" y="16"/>
                      <a:pt x="661" y="0"/>
                    </a:cubicBezTo>
                    <a:cubicBezTo>
                      <a:pt x="444" y="46"/>
                      <a:pt x="218" y="86"/>
                      <a:pt x="0" y="132"/>
                    </a:cubicBezTo>
                    <a:cubicBezTo>
                      <a:pt x="20" y="151"/>
                      <a:pt x="40" y="170"/>
                      <a:pt x="60" y="189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500188" y="3090864"/>
                <a:ext cx="4921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76" extrusionOk="0">
                    <a:moveTo>
                      <a:pt x="60" y="176"/>
                    </a:moveTo>
                    <a:cubicBezTo>
                      <a:pt x="278" y="130"/>
                      <a:pt x="504" y="90"/>
                      <a:pt x="721" y="44"/>
                    </a:cubicBezTo>
                    <a:cubicBezTo>
                      <a:pt x="707" y="28"/>
                      <a:pt x="694" y="14"/>
                      <a:pt x="682" y="0"/>
                    </a:cubicBezTo>
                    <a:cubicBezTo>
                      <a:pt x="463" y="49"/>
                      <a:pt x="219" y="71"/>
                      <a:pt x="0" y="119"/>
                    </a:cubicBezTo>
                    <a:cubicBezTo>
                      <a:pt x="20" y="138"/>
                      <a:pt x="40" y="157"/>
                      <a:pt x="60" y="176"/>
                    </a:cubicBezTo>
                    <a:close/>
                  </a:path>
                </a:pathLst>
              </a:custGeom>
              <a:solidFill>
                <a:srgbClr val="B3ADC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549401" y="3081339"/>
                <a:ext cx="68263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44" extrusionOk="0">
                    <a:moveTo>
                      <a:pt x="46" y="244"/>
                    </a:moveTo>
                    <a:cubicBezTo>
                      <a:pt x="355" y="180"/>
                      <a:pt x="664" y="117"/>
                      <a:pt x="974" y="53"/>
                    </a:cubicBezTo>
                    <a:cubicBezTo>
                      <a:pt x="961" y="35"/>
                      <a:pt x="951" y="17"/>
                      <a:pt x="942" y="0"/>
                    </a:cubicBezTo>
                    <a:cubicBezTo>
                      <a:pt x="629" y="61"/>
                      <a:pt x="312" y="122"/>
                      <a:pt x="0" y="188"/>
                    </a:cubicBezTo>
                    <a:cubicBezTo>
                      <a:pt x="14" y="204"/>
                      <a:pt x="29" y="222"/>
                      <a:pt x="46" y="244"/>
                    </a:cubicBezTo>
                    <a:close/>
                  </a:path>
                </a:pathLst>
              </a:custGeom>
              <a:solidFill>
                <a:srgbClr val="AAA3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546226" y="3076576"/>
                <a:ext cx="68263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981" h="239" extrusionOk="0">
                    <a:moveTo>
                      <a:pt x="39" y="239"/>
                    </a:moveTo>
                    <a:cubicBezTo>
                      <a:pt x="351" y="173"/>
                      <a:pt x="668" y="112"/>
                      <a:pt x="981" y="51"/>
                    </a:cubicBezTo>
                    <a:cubicBezTo>
                      <a:pt x="972" y="34"/>
                      <a:pt x="964" y="17"/>
                      <a:pt x="956" y="0"/>
                    </a:cubicBezTo>
                    <a:cubicBezTo>
                      <a:pt x="640" y="58"/>
                      <a:pt x="315" y="126"/>
                      <a:pt x="0" y="195"/>
                    </a:cubicBezTo>
                    <a:cubicBezTo>
                      <a:pt x="12" y="209"/>
                      <a:pt x="25" y="223"/>
                      <a:pt x="39" y="239"/>
                    </a:cubicBezTo>
                    <a:close/>
                  </a:path>
                </a:pathLst>
              </a:custGeom>
              <a:solidFill>
                <a:srgbClr val="B7B1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614488" y="3074989"/>
                <a:ext cx="301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32" extrusionOk="0">
                    <a:moveTo>
                      <a:pt x="32" y="132"/>
                    </a:moveTo>
                    <a:cubicBezTo>
                      <a:pt x="168" y="104"/>
                      <a:pt x="304" y="77"/>
                      <a:pt x="440" y="49"/>
                    </a:cubicBezTo>
                    <a:cubicBezTo>
                      <a:pt x="430" y="33"/>
                      <a:pt x="422" y="17"/>
                      <a:pt x="415" y="0"/>
                    </a:cubicBezTo>
                    <a:cubicBezTo>
                      <a:pt x="276" y="27"/>
                      <a:pt x="138" y="53"/>
                      <a:pt x="0" y="79"/>
                    </a:cubicBezTo>
                    <a:cubicBezTo>
                      <a:pt x="9" y="96"/>
                      <a:pt x="19" y="114"/>
                      <a:pt x="32" y="132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612901" y="3071814"/>
                <a:ext cx="301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131" extrusionOk="0">
                    <a:moveTo>
                      <a:pt x="25" y="131"/>
                    </a:moveTo>
                    <a:cubicBezTo>
                      <a:pt x="163" y="105"/>
                      <a:pt x="301" y="79"/>
                      <a:pt x="440" y="52"/>
                    </a:cubicBezTo>
                    <a:cubicBezTo>
                      <a:pt x="432" y="36"/>
                      <a:pt x="426" y="18"/>
                      <a:pt x="420" y="0"/>
                    </a:cubicBezTo>
                    <a:cubicBezTo>
                      <a:pt x="280" y="28"/>
                      <a:pt x="139" y="55"/>
                      <a:pt x="0" y="80"/>
                    </a:cubicBezTo>
                    <a:cubicBezTo>
                      <a:pt x="8" y="97"/>
                      <a:pt x="16" y="114"/>
                      <a:pt x="25" y="131"/>
                    </a:cubicBezTo>
                    <a:close/>
                  </a:path>
                </a:pathLst>
              </a:custGeom>
              <a:solidFill>
                <a:srgbClr val="B9B3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643063" y="3068639"/>
                <a:ext cx="301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31" extrusionOk="0">
                    <a:moveTo>
                      <a:pt x="25" y="131"/>
                    </a:moveTo>
                    <a:cubicBezTo>
                      <a:pt x="161" y="103"/>
                      <a:pt x="297" y="75"/>
                      <a:pt x="433" y="47"/>
                    </a:cubicBezTo>
                    <a:cubicBezTo>
                      <a:pt x="426" y="34"/>
                      <a:pt x="421" y="18"/>
                      <a:pt x="416" y="0"/>
                    </a:cubicBezTo>
                    <a:cubicBezTo>
                      <a:pt x="277" y="29"/>
                      <a:pt x="138" y="56"/>
                      <a:pt x="0" y="82"/>
                    </a:cubicBezTo>
                    <a:cubicBezTo>
                      <a:pt x="7" y="99"/>
                      <a:pt x="15" y="115"/>
                      <a:pt x="25" y="131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641476" y="3065464"/>
                <a:ext cx="301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39" extrusionOk="0">
                    <a:moveTo>
                      <a:pt x="20" y="139"/>
                    </a:moveTo>
                    <a:cubicBezTo>
                      <a:pt x="158" y="113"/>
                      <a:pt x="297" y="86"/>
                      <a:pt x="436" y="57"/>
                    </a:cubicBezTo>
                    <a:cubicBezTo>
                      <a:pt x="431" y="39"/>
                      <a:pt x="427" y="20"/>
                      <a:pt x="423" y="0"/>
                    </a:cubicBezTo>
                    <a:cubicBezTo>
                      <a:pt x="282" y="29"/>
                      <a:pt x="141" y="59"/>
                      <a:pt x="0" y="87"/>
                    </a:cubicBezTo>
                    <a:cubicBezTo>
                      <a:pt x="6" y="105"/>
                      <a:pt x="12" y="123"/>
                      <a:pt x="20" y="139"/>
                    </a:cubicBezTo>
                    <a:close/>
                  </a:path>
                </a:pathLst>
              </a:custGeom>
              <a:solidFill>
                <a:srgbClr val="BDB5D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671638" y="3059114"/>
                <a:ext cx="57150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02" extrusionOk="0">
                    <a:moveTo>
                      <a:pt x="17" y="202"/>
                    </a:moveTo>
                    <a:cubicBezTo>
                      <a:pt x="282" y="147"/>
                      <a:pt x="546" y="93"/>
                      <a:pt x="811" y="39"/>
                    </a:cubicBezTo>
                    <a:cubicBezTo>
                      <a:pt x="810" y="31"/>
                      <a:pt x="810" y="17"/>
                      <a:pt x="810" y="0"/>
                    </a:cubicBezTo>
                    <a:cubicBezTo>
                      <a:pt x="540" y="49"/>
                      <a:pt x="269" y="99"/>
                      <a:pt x="0" y="155"/>
                    </a:cubicBezTo>
                    <a:cubicBezTo>
                      <a:pt x="5" y="173"/>
                      <a:pt x="10" y="189"/>
                      <a:pt x="17" y="202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671638" y="3054351"/>
                <a:ext cx="57150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827" h="213" extrusionOk="0">
                    <a:moveTo>
                      <a:pt x="13" y="213"/>
                    </a:moveTo>
                    <a:cubicBezTo>
                      <a:pt x="282" y="157"/>
                      <a:pt x="553" y="107"/>
                      <a:pt x="823" y="58"/>
                    </a:cubicBezTo>
                    <a:cubicBezTo>
                      <a:pt x="824" y="41"/>
                      <a:pt x="826" y="21"/>
                      <a:pt x="827" y="0"/>
                    </a:cubicBezTo>
                    <a:cubicBezTo>
                      <a:pt x="551" y="44"/>
                      <a:pt x="274" y="98"/>
                      <a:pt x="0" y="156"/>
                    </a:cubicBezTo>
                    <a:cubicBezTo>
                      <a:pt x="4" y="176"/>
                      <a:pt x="8" y="195"/>
                      <a:pt x="13" y="213"/>
                    </a:cubicBezTo>
                    <a:close/>
                  </a:path>
                </a:pathLst>
              </a:custGeom>
              <a:solidFill>
                <a:srgbClr val="C0B6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728788" y="3051176"/>
                <a:ext cx="428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4" extrusionOk="0">
                    <a:moveTo>
                      <a:pt x="1" y="154"/>
                    </a:moveTo>
                    <a:cubicBezTo>
                      <a:pt x="206" y="112"/>
                      <a:pt x="411" y="70"/>
                      <a:pt x="617" y="27"/>
                    </a:cubicBezTo>
                    <a:cubicBezTo>
                      <a:pt x="619" y="23"/>
                      <a:pt x="623" y="12"/>
                      <a:pt x="628" y="0"/>
                    </a:cubicBezTo>
                    <a:cubicBezTo>
                      <a:pt x="419" y="38"/>
                      <a:pt x="210" y="77"/>
                      <a:pt x="0" y="115"/>
                    </a:cubicBezTo>
                    <a:cubicBezTo>
                      <a:pt x="0" y="132"/>
                      <a:pt x="0" y="146"/>
                      <a:pt x="1" y="154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728788" y="3048001"/>
                <a:ext cx="44450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642" h="151" extrusionOk="0">
                    <a:moveTo>
                      <a:pt x="0" y="151"/>
                    </a:moveTo>
                    <a:cubicBezTo>
                      <a:pt x="210" y="113"/>
                      <a:pt x="419" y="74"/>
                      <a:pt x="628" y="36"/>
                    </a:cubicBezTo>
                    <a:cubicBezTo>
                      <a:pt x="633" y="24"/>
                      <a:pt x="638" y="11"/>
                      <a:pt x="642" y="0"/>
                    </a:cubicBezTo>
                    <a:cubicBezTo>
                      <a:pt x="431" y="28"/>
                      <a:pt x="218" y="60"/>
                      <a:pt x="4" y="93"/>
                    </a:cubicBezTo>
                    <a:cubicBezTo>
                      <a:pt x="3" y="114"/>
                      <a:pt x="1" y="134"/>
                      <a:pt x="0" y="151"/>
                    </a:cubicBezTo>
                    <a:close/>
                  </a:path>
                </a:pathLst>
              </a:custGeom>
              <a:solidFill>
                <a:srgbClr val="C0B6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771651" y="3043239"/>
                <a:ext cx="428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633" h="129" extrusionOk="0">
                    <a:moveTo>
                      <a:pt x="0" y="129"/>
                    </a:moveTo>
                    <a:cubicBezTo>
                      <a:pt x="205" y="87"/>
                      <a:pt x="410" y="45"/>
                      <a:pt x="615" y="3"/>
                    </a:cubicBezTo>
                    <a:cubicBezTo>
                      <a:pt x="621" y="2"/>
                      <a:pt x="627" y="1"/>
                      <a:pt x="633" y="0"/>
                    </a:cubicBezTo>
                    <a:cubicBezTo>
                      <a:pt x="427" y="30"/>
                      <a:pt x="220" y="65"/>
                      <a:pt x="11" y="102"/>
                    </a:cubicBezTo>
                    <a:cubicBezTo>
                      <a:pt x="6" y="114"/>
                      <a:pt x="2" y="125"/>
                      <a:pt x="0" y="129"/>
                    </a:cubicBezTo>
                    <a:close/>
                  </a:path>
                </a:pathLst>
              </a:custGeom>
              <a:solidFill>
                <a:srgbClr val="B6AE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771651" y="3043239"/>
                <a:ext cx="44450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06" extrusionOk="0">
                    <a:moveTo>
                      <a:pt x="0" y="106"/>
                    </a:moveTo>
                    <a:cubicBezTo>
                      <a:pt x="209" y="69"/>
                      <a:pt x="416" y="34"/>
                      <a:pt x="622" y="4"/>
                    </a:cubicBezTo>
                    <a:cubicBezTo>
                      <a:pt x="628" y="3"/>
                      <a:pt x="634" y="1"/>
                      <a:pt x="640" y="0"/>
                    </a:cubicBezTo>
                    <a:cubicBezTo>
                      <a:pt x="434" y="18"/>
                      <a:pt x="225" y="42"/>
                      <a:pt x="14" y="70"/>
                    </a:cubicBezTo>
                    <a:cubicBezTo>
                      <a:pt x="10" y="81"/>
                      <a:pt x="5" y="94"/>
                      <a:pt x="0" y="106"/>
                    </a:cubicBezTo>
                    <a:close/>
                  </a:path>
                </a:pathLst>
              </a:custGeom>
              <a:solidFill>
                <a:srgbClr val="C0B6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454151" y="3098801"/>
                <a:ext cx="254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8" extrusionOk="0">
                    <a:moveTo>
                      <a:pt x="85" y="128"/>
                    </a:moveTo>
                    <a:cubicBezTo>
                      <a:pt x="178" y="108"/>
                      <a:pt x="272" y="85"/>
                      <a:pt x="366" y="62"/>
                    </a:cubicBezTo>
                    <a:cubicBezTo>
                      <a:pt x="339" y="41"/>
                      <a:pt x="313" y="21"/>
                      <a:pt x="286" y="0"/>
                    </a:cubicBezTo>
                    <a:cubicBezTo>
                      <a:pt x="190" y="24"/>
                      <a:pt x="94" y="48"/>
                      <a:pt x="0" y="70"/>
                    </a:cubicBezTo>
                    <a:cubicBezTo>
                      <a:pt x="29" y="89"/>
                      <a:pt x="57" y="109"/>
                      <a:pt x="85" y="128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449388" y="3094039"/>
                <a:ext cx="254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32" extrusionOk="0">
                    <a:moveTo>
                      <a:pt x="84" y="132"/>
                    </a:moveTo>
                    <a:cubicBezTo>
                      <a:pt x="178" y="110"/>
                      <a:pt x="274" y="86"/>
                      <a:pt x="370" y="62"/>
                    </a:cubicBezTo>
                    <a:cubicBezTo>
                      <a:pt x="343" y="41"/>
                      <a:pt x="316" y="21"/>
                      <a:pt x="289" y="0"/>
                    </a:cubicBezTo>
                    <a:cubicBezTo>
                      <a:pt x="192" y="25"/>
                      <a:pt x="95" y="50"/>
                      <a:pt x="0" y="73"/>
                    </a:cubicBezTo>
                    <a:cubicBezTo>
                      <a:pt x="28" y="92"/>
                      <a:pt x="56" y="112"/>
                      <a:pt x="84" y="132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474788" y="3094039"/>
                <a:ext cx="254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132" extrusionOk="0">
                    <a:moveTo>
                      <a:pt x="80" y="132"/>
                    </a:moveTo>
                    <a:cubicBezTo>
                      <a:pt x="174" y="110"/>
                      <a:pt x="269" y="87"/>
                      <a:pt x="362" y="66"/>
                    </a:cubicBezTo>
                    <a:cubicBezTo>
                      <a:pt x="336" y="44"/>
                      <a:pt x="311" y="22"/>
                      <a:pt x="286" y="0"/>
                    </a:cubicBezTo>
                    <a:cubicBezTo>
                      <a:pt x="191" y="22"/>
                      <a:pt x="96" y="46"/>
                      <a:pt x="0" y="70"/>
                    </a:cubicBezTo>
                    <a:cubicBezTo>
                      <a:pt x="27" y="91"/>
                      <a:pt x="53" y="111"/>
                      <a:pt x="80" y="132"/>
                    </a:cubicBezTo>
                    <a:close/>
                  </a:path>
                </a:pathLst>
              </a:custGeom>
              <a:solidFill>
                <a:srgbClr val="B2ACC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468438" y="3089276"/>
                <a:ext cx="254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" extrusionOk="0">
                    <a:moveTo>
                      <a:pt x="81" y="136"/>
                    </a:moveTo>
                    <a:cubicBezTo>
                      <a:pt x="177" y="112"/>
                      <a:pt x="272" y="88"/>
                      <a:pt x="367" y="66"/>
                    </a:cubicBezTo>
                    <a:cubicBezTo>
                      <a:pt x="342" y="44"/>
                      <a:pt x="316" y="23"/>
                      <a:pt x="291" y="0"/>
                    </a:cubicBezTo>
                    <a:cubicBezTo>
                      <a:pt x="195" y="23"/>
                      <a:pt x="98" y="48"/>
                      <a:pt x="0" y="74"/>
                    </a:cubicBezTo>
                    <a:cubicBezTo>
                      <a:pt x="27" y="95"/>
                      <a:pt x="54" y="115"/>
                      <a:pt x="81" y="136"/>
                    </a:cubicBezTo>
                    <a:close/>
                  </a:path>
                </a:pathLst>
              </a:custGeom>
              <a:solidFill>
                <a:srgbClr val="ADA6C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1497013" y="3089276"/>
                <a:ext cx="492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48" extrusionOk="0">
                    <a:moveTo>
                      <a:pt x="38" y="148"/>
                    </a:moveTo>
                    <a:cubicBezTo>
                      <a:pt x="257" y="100"/>
                      <a:pt x="501" y="78"/>
                      <a:pt x="720" y="29"/>
                    </a:cubicBezTo>
                    <a:cubicBezTo>
                      <a:pt x="712" y="21"/>
                      <a:pt x="704" y="11"/>
                      <a:pt x="697" y="0"/>
                    </a:cubicBezTo>
                    <a:cubicBezTo>
                      <a:pt x="477" y="49"/>
                      <a:pt x="220" y="65"/>
                      <a:pt x="0" y="115"/>
                    </a:cubicBezTo>
                    <a:cubicBezTo>
                      <a:pt x="12" y="126"/>
                      <a:pt x="25" y="137"/>
                      <a:pt x="38" y="148"/>
                    </a:cubicBezTo>
                    <a:close/>
                  </a:path>
                </a:pathLst>
              </a:custGeom>
              <a:solidFill>
                <a:srgbClr val="BAB4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1493838" y="3086101"/>
                <a:ext cx="50800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51" extrusionOk="0">
                    <a:moveTo>
                      <a:pt x="38" y="151"/>
                    </a:moveTo>
                    <a:cubicBezTo>
                      <a:pt x="258" y="101"/>
                      <a:pt x="515" y="85"/>
                      <a:pt x="735" y="36"/>
                    </a:cubicBezTo>
                    <a:cubicBezTo>
                      <a:pt x="727" y="25"/>
                      <a:pt x="720" y="13"/>
                      <a:pt x="712" y="0"/>
                    </a:cubicBezTo>
                    <a:cubicBezTo>
                      <a:pt x="490" y="51"/>
                      <a:pt x="222" y="66"/>
                      <a:pt x="0" y="118"/>
                    </a:cubicBezTo>
                    <a:cubicBezTo>
                      <a:pt x="13" y="129"/>
                      <a:pt x="25" y="140"/>
                      <a:pt x="38" y="151"/>
                    </a:cubicBezTo>
                    <a:close/>
                  </a:path>
                </a:pathLst>
              </a:custGeom>
              <a:solidFill>
                <a:srgbClr val="B7B0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492251" y="3082926"/>
                <a:ext cx="50800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57" extrusionOk="0">
                    <a:moveTo>
                      <a:pt x="38" y="157"/>
                    </a:moveTo>
                    <a:cubicBezTo>
                      <a:pt x="260" y="105"/>
                      <a:pt x="528" y="90"/>
                      <a:pt x="750" y="39"/>
                    </a:cubicBezTo>
                    <a:cubicBezTo>
                      <a:pt x="742" y="26"/>
                      <a:pt x="734" y="13"/>
                      <a:pt x="725" y="0"/>
                    </a:cubicBezTo>
                    <a:cubicBezTo>
                      <a:pt x="501" y="53"/>
                      <a:pt x="224" y="71"/>
                      <a:pt x="0" y="124"/>
                    </a:cubicBezTo>
                    <a:cubicBezTo>
                      <a:pt x="13" y="135"/>
                      <a:pt x="25" y="146"/>
                      <a:pt x="38" y="157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89076" y="3081339"/>
                <a:ext cx="52388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64" extrusionOk="0">
                    <a:moveTo>
                      <a:pt x="38" y="164"/>
                    </a:moveTo>
                    <a:cubicBezTo>
                      <a:pt x="262" y="111"/>
                      <a:pt x="539" y="93"/>
                      <a:pt x="763" y="40"/>
                    </a:cubicBezTo>
                    <a:cubicBezTo>
                      <a:pt x="754" y="26"/>
                      <a:pt x="744" y="13"/>
                      <a:pt x="733" y="0"/>
                    </a:cubicBezTo>
                    <a:cubicBezTo>
                      <a:pt x="508" y="54"/>
                      <a:pt x="225" y="76"/>
                      <a:pt x="0" y="131"/>
                    </a:cubicBezTo>
                    <a:cubicBezTo>
                      <a:pt x="13" y="142"/>
                      <a:pt x="25" y="153"/>
                      <a:pt x="38" y="164"/>
                    </a:cubicBezTo>
                    <a:close/>
                  </a:path>
                </a:pathLst>
              </a:custGeom>
              <a:solidFill>
                <a:srgbClr val="ACA3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544638" y="3081339"/>
                <a:ext cx="349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33" extrusionOk="0">
                    <a:moveTo>
                      <a:pt x="23" y="133"/>
                    </a:moveTo>
                    <a:cubicBezTo>
                      <a:pt x="180" y="98"/>
                      <a:pt x="340" y="64"/>
                      <a:pt x="500" y="31"/>
                    </a:cubicBezTo>
                    <a:cubicBezTo>
                      <a:pt x="494" y="22"/>
                      <a:pt x="488" y="11"/>
                      <a:pt x="482" y="0"/>
                    </a:cubicBezTo>
                    <a:cubicBezTo>
                      <a:pt x="320" y="33"/>
                      <a:pt x="158" y="68"/>
                      <a:pt x="0" y="104"/>
                    </a:cubicBezTo>
                    <a:cubicBezTo>
                      <a:pt x="7" y="115"/>
                      <a:pt x="15" y="125"/>
                      <a:pt x="23" y="133"/>
                    </a:cubicBezTo>
                    <a:close/>
                  </a:path>
                </a:pathLst>
              </a:custGeom>
              <a:solidFill>
                <a:srgbClr val="BCB5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543051" y="3078164"/>
                <a:ext cx="34925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40" extrusionOk="0">
                    <a:moveTo>
                      <a:pt x="23" y="140"/>
                    </a:moveTo>
                    <a:cubicBezTo>
                      <a:pt x="181" y="104"/>
                      <a:pt x="343" y="69"/>
                      <a:pt x="505" y="36"/>
                    </a:cubicBezTo>
                    <a:cubicBezTo>
                      <a:pt x="498" y="24"/>
                      <a:pt x="492" y="12"/>
                      <a:pt x="485" y="0"/>
                    </a:cubicBezTo>
                    <a:cubicBezTo>
                      <a:pt x="322" y="32"/>
                      <a:pt x="159" y="67"/>
                      <a:pt x="0" y="104"/>
                    </a:cubicBezTo>
                    <a:cubicBezTo>
                      <a:pt x="8" y="117"/>
                      <a:pt x="15" y="129"/>
                      <a:pt x="23" y="140"/>
                    </a:cubicBezTo>
                    <a:close/>
                  </a:path>
                </a:pathLst>
              </a:custGeom>
              <a:solidFill>
                <a:srgbClr val="B9B2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541463" y="3076576"/>
                <a:ext cx="349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42" extrusionOk="0">
                    <a:moveTo>
                      <a:pt x="25" y="142"/>
                    </a:moveTo>
                    <a:cubicBezTo>
                      <a:pt x="184" y="105"/>
                      <a:pt x="347" y="70"/>
                      <a:pt x="510" y="38"/>
                    </a:cubicBezTo>
                    <a:cubicBezTo>
                      <a:pt x="504" y="25"/>
                      <a:pt x="496" y="13"/>
                      <a:pt x="489" y="0"/>
                    </a:cubicBezTo>
                    <a:cubicBezTo>
                      <a:pt x="324" y="30"/>
                      <a:pt x="160" y="64"/>
                      <a:pt x="0" y="103"/>
                    </a:cubicBezTo>
                    <a:cubicBezTo>
                      <a:pt x="9" y="116"/>
                      <a:pt x="17" y="129"/>
                      <a:pt x="25" y="142"/>
                    </a:cubicBezTo>
                    <a:close/>
                  </a:path>
                </a:pathLst>
              </a:custGeom>
              <a:solidFill>
                <a:srgbClr val="B1AB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539876" y="3073401"/>
                <a:ext cx="365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41" extrusionOk="0">
                    <a:moveTo>
                      <a:pt x="30" y="141"/>
                    </a:moveTo>
                    <a:cubicBezTo>
                      <a:pt x="190" y="102"/>
                      <a:pt x="354" y="68"/>
                      <a:pt x="519" y="38"/>
                    </a:cubicBezTo>
                    <a:cubicBezTo>
                      <a:pt x="511" y="25"/>
                      <a:pt x="503" y="12"/>
                      <a:pt x="493" y="0"/>
                    </a:cubicBezTo>
                    <a:cubicBezTo>
                      <a:pt x="327" y="29"/>
                      <a:pt x="161" y="62"/>
                      <a:pt x="0" y="101"/>
                    </a:cubicBezTo>
                    <a:cubicBezTo>
                      <a:pt x="11" y="114"/>
                      <a:pt x="21" y="127"/>
                      <a:pt x="30" y="141"/>
                    </a:cubicBezTo>
                    <a:close/>
                  </a:path>
                </a:pathLst>
              </a:custGeom>
              <a:solidFill>
                <a:srgbClr val="ABA3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576388" y="3073401"/>
                <a:ext cx="365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56" extrusionOk="0">
                    <a:moveTo>
                      <a:pt x="38" y="156"/>
                    </a:moveTo>
                    <a:cubicBezTo>
                      <a:pt x="199" y="123"/>
                      <a:pt x="359" y="92"/>
                      <a:pt x="517" y="63"/>
                    </a:cubicBezTo>
                    <a:cubicBezTo>
                      <a:pt x="508" y="42"/>
                      <a:pt x="499" y="22"/>
                      <a:pt x="488" y="0"/>
                    </a:cubicBezTo>
                    <a:cubicBezTo>
                      <a:pt x="327" y="27"/>
                      <a:pt x="164" y="56"/>
                      <a:pt x="0" y="89"/>
                    </a:cubicBezTo>
                    <a:cubicBezTo>
                      <a:pt x="14" y="114"/>
                      <a:pt x="26" y="137"/>
                      <a:pt x="38" y="156"/>
                    </a:cubicBezTo>
                    <a:close/>
                  </a:path>
                </a:pathLst>
              </a:custGeom>
              <a:solidFill>
                <a:srgbClr val="BCB5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573213" y="3068639"/>
                <a:ext cx="381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55" extrusionOk="0">
                    <a:moveTo>
                      <a:pt x="47" y="155"/>
                    </a:moveTo>
                    <a:cubicBezTo>
                      <a:pt x="211" y="122"/>
                      <a:pt x="374" y="93"/>
                      <a:pt x="535" y="66"/>
                    </a:cubicBezTo>
                    <a:cubicBezTo>
                      <a:pt x="524" y="45"/>
                      <a:pt x="512" y="23"/>
                      <a:pt x="497" y="0"/>
                    </a:cubicBezTo>
                    <a:cubicBezTo>
                      <a:pt x="334" y="24"/>
                      <a:pt x="167" y="50"/>
                      <a:pt x="0" y="79"/>
                    </a:cubicBezTo>
                    <a:cubicBezTo>
                      <a:pt x="19" y="104"/>
                      <a:pt x="34" y="130"/>
                      <a:pt x="47" y="155"/>
                    </a:cubicBezTo>
                    <a:close/>
                  </a:path>
                </a:pathLst>
              </a:custGeom>
              <a:solidFill>
                <a:srgbClr val="B4AD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611313" y="3067051"/>
                <a:ext cx="301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46" extrusionOk="0">
                    <a:moveTo>
                      <a:pt x="29" y="146"/>
                    </a:moveTo>
                    <a:cubicBezTo>
                      <a:pt x="168" y="121"/>
                      <a:pt x="309" y="94"/>
                      <a:pt x="449" y="66"/>
                    </a:cubicBezTo>
                    <a:cubicBezTo>
                      <a:pt x="442" y="43"/>
                      <a:pt x="434" y="21"/>
                      <a:pt x="426" y="0"/>
                    </a:cubicBezTo>
                    <a:cubicBezTo>
                      <a:pt x="283" y="31"/>
                      <a:pt x="141" y="60"/>
                      <a:pt x="0" y="83"/>
                    </a:cubicBezTo>
                    <a:cubicBezTo>
                      <a:pt x="11" y="105"/>
                      <a:pt x="20" y="125"/>
                      <a:pt x="29" y="146"/>
                    </a:cubicBezTo>
                    <a:close/>
                  </a:path>
                </a:pathLst>
              </a:custGeom>
              <a:solidFill>
                <a:srgbClr val="BCB5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608138" y="3062289"/>
                <a:ext cx="31750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44" extrusionOk="0">
                    <a:moveTo>
                      <a:pt x="38" y="144"/>
                    </a:moveTo>
                    <a:cubicBezTo>
                      <a:pt x="179" y="121"/>
                      <a:pt x="321" y="92"/>
                      <a:pt x="464" y="61"/>
                    </a:cubicBezTo>
                    <a:cubicBezTo>
                      <a:pt x="455" y="40"/>
                      <a:pt x="446" y="20"/>
                      <a:pt x="434" y="0"/>
                    </a:cubicBezTo>
                    <a:cubicBezTo>
                      <a:pt x="288" y="30"/>
                      <a:pt x="144" y="57"/>
                      <a:pt x="0" y="78"/>
                    </a:cubicBezTo>
                    <a:cubicBezTo>
                      <a:pt x="15" y="101"/>
                      <a:pt x="27" y="123"/>
                      <a:pt x="38" y="144"/>
                    </a:cubicBezTo>
                    <a:close/>
                  </a:path>
                </a:pathLst>
              </a:custGeom>
              <a:solidFill>
                <a:srgbClr val="B6B0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641476" y="3062289"/>
                <a:ext cx="301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24" extrusionOk="0">
                    <a:moveTo>
                      <a:pt x="11" y="124"/>
                    </a:moveTo>
                    <a:cubicBezTo>
                      <a:pt x="152" y="96"/>
                      <a:pt x="293" y="66"/>
                      <a:pt x="434" y="37"/>
                    </a:cubicBezTo>
                    <a:cubicBezTo>
                      <a:pt x="431" y="24"/>
                      <a:pt x="429" y="12"/>
                      <a:pt x="426" y="0"/>
                    </a:cubicBezTo>
                    <a:cubicBezTo>
                      <a:pt x="284" y="29"/>
                      <a:pt x="142" y="61"/>
                      <a:pt x="0" y="90"/>
                    </a:cubicBezTo>
                    <a:cubicBezTo>
                      <a:pt x="4" y="101"/>
                      <a:pt x="7" y="112"/>
                      <a:pt x="11" y="124"/>
                    </a:cubicBezTo>
                    <a:close/>
                  </a:path>
                </a:pathLst>
              </a:custGeom>
              <a:solidFill>
                <a:srgbClr val="C0B9D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639888" y="3060701"/>
                <a:ext cx="31750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438" h="126" extrusionOk="0">
                    <a:moveTo>
                      <a:pt x="12" y="126"/>
                    </a:moveTo>
                    <a:cubicBezTo>
                      <a:pt x="154" y="97"/>
                      <a:pt x="296" y="65"/>
                      <a:pt x="438" y="36"/>
                    </a:cubicBezTo>
                    <a:cubicBezTo>
                      <a:pt x="436" y="23"/>
                      <a:pt x="433" y="11"/>
                      <a:pt x="430" y="0"/>
                    </a:cubicBezTo>
                    <a:cubicBezTo>
                      <a:pt x="286" y="30"/>
                      <a:pt x="143" y="63"/>
                      <a:pt x="0" y="94"/>
                    </a:cubicBezTo>
                    <a:cubicBezTo>
                      <a:pt x="4" y="105"/>
                      <a:pt x="8" y="115"/>
                      <a:pt x="12" y="126"/>
                    </a:cubicBezTo>
                    <a:close/>
                  </a:path>
                </a:pathLst>
              </a:custGeom>
              <a:solidFill>
                <a:srgbClr val="BDB6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639888" y="3057526"/>
                <a:ext cx="3016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7" extrusionOk="0">
                    <a:moveTo>
                      <a:pt x="14" y="127"/>
                    </a:moveTo>
                    <a:cubicBezTo>
                      <a:pt x="157" y="96"/>
                      <a:pt x="300" y="63"/>
                      <a:pt x="444" y="33"/>
                    </a:cubicBezTo>
                    <a:cubicBezTo>
                      <a:pt x="442" y="21"/>
                      <a:pt x="439" y="10"/>
                      <a:pt x="435" y="0"/>
                    </a:cubicBezTo>
                    <a:cubicBezTo>
                      <a:pt x="289" y="31"/>
                      <a:pt x="144" y="65"/>
                      <a:pt x="0" y="96"/>
                    </a:cubicBezTo>
                    <a:cubicBezTo>
                      <a:pt x="5" y="106"/>
                      <a:pt x="10" y="117"/>
                      <a:pt x="14" y="127"/>
                    </a:cubicBezTo>
                    <a:close/>
                  </a:path>
                </a:pathLst>
              </a:custGeom>
              <a:solidFill>
                <a:srgbClr val="B9B1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638301" y="3055939"/>
                <a:ext cx="317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124" extrusionOk="0">
                    <a:moveTo>
                      <a:pt x="16" y="124"/>
                    </a:moveTo>
                    <a:cubicBezTo>
                      <a:pt x="160" y="93"/>
                      <a:pt x="305" y="59"/>
                      <a:pt x="451" y="28"/>
                    </a:cubicBezTo>
                    <a:cubicBezTo>
                      <a:pt x="448" y="17"/>
                      <a:pt x="444" y="8"/>
                      <a:pt x="440" y="0"/>
                    </a:cubicBezTo>
                    <a:cubicBezTo>
                      <a:pt x="292" y="31"/>
                      <a:pt x="146" y="64"/>
                      <a:pt x="0" y="94"/>
                    </a:cubicBezTo>
                    <a:cubicBezTo>
                      <a:pt x="6" y="104"/>
                      <a:pt x="11" y="114"/>
                      <a:pt x="16" y="124"/>
                    </a:cubicBezTo>
                    <a:close/>
                  </a:path>
                </a:pathLst>
              </a:custGeom>
              <a:solidFill>
                <a:srgbClr val="B3ACC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1671638" y="3052764"/>
                <a:ext cx="571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194" extrusionOk="0">
                    <a:moveTo>
                      <a:pt x="8" y="194"/>
                    </a:moveTo>
                    <a:cubicBezTo>
                      <a:pt x="282" y="136"/>
                      <a:pt x="559" y="82"/>
                      <a:pt x="835" y="38"/>
                    </a:cubicBezTo>
                    <a:cubicBezTo>
                      <a:pt x="836" y="26"/>
                      <a:pt x="838" y="12"/>
                      <a:pt x="839" y="0"/>
                    </a:cubicBezTo>
                    <a:cubicBezTo>
                      <a:pt x="560" y="41"/>
                      <a:pt x="276" y="99"/>
                      <a:pt x="0" y="157"/>
                    </a:cubicBezTo>
                    <a:cubicBezTo>
                      <a:pt x="3" y="169"/>
                      <a:pt x="5" y="181"/>
                      <a:pt x="8" y="194"/>
                    </a:cubicBezTo>
                    <a:close/>
                  </a:path>
                </a:pathLst>
              </a:custGeom>
              <a:solidFill>
                <a:srgbClr val="C5BBD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1670051" y="3049589"/>
                <a:ext cx="5873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94" extrusionOk="0">
                    <a:moveTo>
                      <a:pt x="8" y="194"/>
                    </a:moveTo>
                    <a:cubicBezTo>
                      <a:pt x="284" y="136"/>
                      <a:pt x="568" y="78"/>
                      <a:pt x="847" y="37"/>
                    </a:cubicBezTo>
                    <a:cubicBezTo>
                      <a:pt x="848" y="24"/>
                      <a:pt x="849" y="11"/>
                      <a:pt x="850" y="0"/>
                    </a:cubicBezTo>
                    <a:cubicBezTo>
                      <a:pt x="565" y="36"/>
                      <a:pt x="281" y="98"/>
                      <a:pt x="0" y="158"/>
                    </a:cubicBezTo>
                    <a:cubicBezTo>
                      <a:pt x="3" y="169"/>
                      <a:pt x="6" y="181"/>
                      <a:pt x="8" y="194"/>
                    </a:cubicBezTo>
                    <a:close/>
                  </a:path>
                </a:pathLst>
              </a:custGeom>
              <a:solidFill>
                <a:srgbClr val="C2B9D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670051" y="3048001"/>
                <a:ext cx="58738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89" extrusionOk="0">
                    <a:moveTo>
                      <a:pt x="9" y="189"/>
                    </a:moveTo>
                    <a:cubicBezTo>
                      <a:pt x="290" y="129"/>
                      <a:pt x="574" y="67"/>
                      <a:pt x="859" y="31"/>
                    </a:cubicBezTo>
                    <a:cubicBezTo>
                      <a:pt x="859" y="20"/>
                      <a:pt x="860" y="9"/>
                      <a:pt x="860" y="0"/>
                    </a:cubicBezTo>
                    <a:cubicBezTo>
                      <a:pt x="570" y="31"/>
                      <a:pt x="285" y="95"/>
                      <a:pt x="0" y="156"/>
                    </a:cubicBezTo>
                    <a:cubicBezTo>
                      <a:pt x="4" y="166"/>
                      <a:pt x="7" y="177"/>
                      <a:pt x="9" y="189"/>
                    </a:cubicBezTo>
                    <a:close/>
                  </a:path>
                </a:pathLst>
              </a:custGeom>
              <a:solidFill>
                <a:srgbClr val="BBB3D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668463" y="3046414"/>
                <a:ext cx="60325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77" extrusionOk="0">
                    <a:moveTo>
                      <a:pt x="11" y="177"/>
                    </a:moveTo>
                    <a:cubicBezTo>
                      <a:pt x="296" y="116"/>
                      <a:pt x="581" y="52"/>
                      <a:pt x="871" y="21"/>
                    </a:cubicBezTo>
                    <a:cubicBezTo>
                      <a:pt x="871" y="12"/>
                      <a:pt x="871" y="5"/>
                      <a:pt x="870" y="0"/>
                    </a:cubicBezTo>
                    <a:cubicBezTo>
                      <a:pt x="578" y="29"/>
                      <a:pt x="287" y="87"/>
                      <a:pt x="0" y="149"/>
                    </a:cubicBezTo>
                    <a:cubicBezTo>
                      <a:pt x="4" y="157"/>
                      <a:pt x="8" y="166"/>
                      <a:pt x="11" y="177"/>
                    </a:cubicBezTo>
                    <a:close/>
                  </a:path>
                </a:pathLst>
              </a:custGeom>
              <a:solidFill>
                <a:srgbClr val="B4AC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728788" y="3046414"/>
                <a:ext cx="46038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26" extrusionOk="0">
                    <a:moveTo>
                      <a:pt x="0" y="126"/>
                    </a:moveTo>
                    <a:cubicBezTo>
                      <a:pt x="214" y="93"/>
                      <a:pt x="427" y="61"/>
                      <a:pt x="638" y="33"/>
                    </a:cubicBezTo>
                    <a:cubicBezTo>
                      <a:pt x="641" y="26"/>
                      <a:pt x="647" y="14"/>
                      <a:pt x="655" y="0"/>
                    </a:cubicBezTo>
                    <a:cubicBezTo>
                      <a:pt x="440" y="23"/>
                      <a:pt x="220" y="56"/>
                      <a:pt x="4" y="88"/>
                    </a:cubicBezTo>
                    <a:cubicBezTo>
                      <a:pt x="3" y="100"/>
                      <a:pt x="1" y="114"/>
                      <a:pt x="0" y="126"/>
                    </a:cubicBezTo>
                    <a:close/>
                  </a:path>
                </a:pathLst>
              </a:custGeom>
              <a:solidFill>
                <a:srgbClr val="C5BBD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728788" y="3043239"/>
                <a:ext cx="476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36" extrusionOk="0">
                    <a:moveTo>
                      <a:pt x="0" y="136"/>
                    </a:moveTo>
                    <a:cubicBezTo>
                      <a:pt x="216" y="104"/>
                      <a:pt x="436" y="71"/>
                      <a:pt x="651" y="48"/>
                    </a:cubicBezTo>
                    <a:cubicBezTo>
                      <a:pt x="660" y="33"/>
                      <a:pt x="670" y="16"/>
                      <a:pt x="680" y="0"/>
                    </a:cubicBezTo>
                    <a:cubicBezTo>
                      <a:pt x="457" y="27"/>
                      <a:pt x="223" y="71"/>
                      <a:pt x="3" y="99"/>
                    </a:cubicBezTo>
                    <a:cubicBezTo>
                      <a:pt x="2" y="110"/>
                      <a:pt x="1" y="123"/>
                      <a:pt x="0" y="136"/>
                    </a:cubicBezTo>
                    <a:close/>
                  </a:path>
                </a:pathLst>
              </a:custGeom>
              <a:solidFill>
                <a:srgbClr val="C2B9D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728788" y="3040064"/>
                <a:ext cx="49213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44" extrusionOk="0">
                    <a:moveTo>
                      <a:pt x="0" y="144"/>
                    </a:moveTo>
                    <a:cubicBezTo>
                      <a:pt x="220" y="116"/>
                      <a:pt x="454" y="72"/>
                      <a:pt x="677" y="45"/>
                    </a:cubicBezTo>
                    <a:cubicBezTo>
                      <a:pt x="687" y="29"/>
                      <a:pt x="697" y="13"/>
                      <a:pt x="705" y="0"/>
                    </a:cubicBezTo>
                    <a:cubicBezTo>
                      <a:pt x="475" y="31"/>
                      <a:pt x="225" y="89"/>
                      <a:pt x="1" y="113"/>
                    </a:cubicBezTo>
                    <a:cubicBezTo>
                      <a:pt x="1" y="122"/>
                      <a:pt x="0" y="133"/>
                      <a:pt x="0" y="144"/>
                    </a:cubicBezTo>
                    <a:close/>
                  </a:path>
                </a:pathLst>
              </a:custGeom>
              <a:solidFill>
                <a:srgbClr val="BBB3D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728788" y="3038476"/>
                <a:ext cx="50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37" extrusionOk="0">
                    <a:moveTo>
                      <a:pt x="1" y="137"/>
                    </a:moveTo>
                    <a:cubicBezTo>
                      <a:pt x="225" y="113"/>
                      <a:pt x="475" y="55"/>
                      <a:pt x="705" y="24"/>
                    </a:cubicBezTo>
                    <a:cubicBezTo>
                      <a:pt x="713" y="12"/>
                      <a:pt x="718" y="3"/>
                      <a:pt x="720" y="0"/>
                    </a:cubicBezTo>
                    <a:cubicBezTo>
                      <a:pt x="484" y="31"/>
                      <a:pt x="226" y="93"/>
                      <a:pt x="0" y="116"/>
                    </a:cubicBezTo>
                    <a:cubicBezTo>
                      <a:pt x="1" y="121"/>
                      <a:pt x="1" y="128"/>
                      <a:pt x="1" y="137"/>
                    </a:cubicBezTo>
                    <a:close/>
                  </a:path>
                </a:pathLst>
              </a:custGeom>
              <a:solidFill>
                <a:srgbClr val="B4AC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773238" y="3040064"/>
                <a:ext cx="44450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16" extrusionOk="0">
                    <a:moveTo>
                      <a:pt x="0" y="116"/>
                    </a:moveTo>
                    <a:cubicBezTo>
                      <a:pt x="211" y="88"/>
                      <a:pt x="420" y="64"/>
                      <a:pt x="626" y="46"/>
                    </a:cubicBezTo>
                    <a:cubicBezTo>
                      <a:pt x="634" y="45"/>
                      <a:pt x="641" y="43"/>
                      <a:pt x="649" y="42"/>
                    </a:cubicBezTo>
                    <a:cubicBezTo>
                      <a:pt x="478" y="0"/>
                      <a:pt x="268" y="8"/>
                      <a:pt x="46" y="35"/>
                    </a:cubicBezTo>
                    <a:cubicBezTo>
                      <a:pt x="26" y="68"/>
                      <a:pt x="5" y="102"/>
                      <a:pt x="0" y="116"/>
                    </a:cubicBezTo>
                    <a:close/>
                  </a:path>
                </a:pathLst>
              </a:custGeom>
              <a:solidFill>
                <a:srgbClr val="C5BBD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76413" y="3035301"/>
                <a:ext cx="42863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08" extrusionOk="0">
                    <a:moveTo>
                      <a:pt x="0" y="101"/>
                    </a:moveTo>
                    <a:cubicBezTo>
                      <a:pt x="222" y="74"/>
                      <a:pt x="432" y="66"/>
                      <a:pt x="603" y="108"/>
                    </a:cubicBezTo>
                    <a:cubicBezTo>
                      <a:pt x="611" y="106"/>
                      <a:pt x="618" y="105"/>
                      <a:pt x="626" y="103"/>
                    </a:cubicBezTo>
                    <a:cubicBezTo>
                      <a:pt x="491" y="0"/>
                      <a:pt x="278" y="0"/>
                      <a:pt x="43" y="32"/>
                    </a:cubicBezTo>
                    <a:cubicBezTo>
                      <a:pt x="40" y="38"/>
                      <a:pt x="20" y="68"/>
                      <a:pt x="0" y="101"/>
                    </a:cubicBezTo>
                    <a:close/>
                  </a:path>
                </a:pathLst>
              </a:custGeom>
              <a:solidFill>
                <a:srgbClr val="BDB5D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404938" y="3062289"/>
                <a:ext cx="635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922" h="547" extrusionOk="0">
                    <a:moveTo>
                      <a:pt x="633" y="547"/>
                    </a:moveTo>
                    <a:cubicBezTo>
                      <a:pt x="422" y="400"/>
                      <a:pt x="211" y="254"/>
                      <a:pt x="0" y="107"/>
                    </a:cubicBezTo>
                    <a:cubicBezTo>
                      <a:pt x="105" y="72"/>
                      <a:pt x="212" y="36"/>
                      <a:pt x="319" y="0"/>
                    </a:cubicBezTo>
                    <a:cubicBezTo>
                      <a:pt x="519" y="159"/>
                      <a:pt x="722" y="315"/>
                      <a:pt x="922" y="474"/>
                    </a:cubicBezTo>
                    <a:cubicBezTo>
                      <a:pt x="825" y="499"/>
                      <a:pt x="728" y="524"/>
                      <a:pt x="633" y="547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447801" y="3071814"/>
                <a:ext cx="412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29" extrusionOk="0">
                    <a:moveTo>
                      <a:pt x="301" y="329"/>
                    </a:moveTo>
                    <a:cubicBezTo>
                      <a:pt x="399" y="303"/>
                      <a:pt x="496" y="278"/>
                      <a:pt x="592" y="255"/>
                    </a:cubicBezTo>
                    <a:cubicBezTo>
                      <a:pt x="497" y="170"/>
                      <a:pt x="402" y="85"/>
                      <a:pt x="307" y="0"/>
                    </a:cubicBezTo>
                    <a:cubicBezTo>
                      <a:pt x="205" y="30"/>
                      <a:pt x="102" y="61"/>
                      <a:pt x="0" y="92"/>
                    </a:cubicBezTo>
                    <a:cubicBezTo>
                      <a:pt x="101" y="171"/>
                      <a:pt x="201" y="250"/>
                      <a:pt x="301" y="329"/>
                    </a:cubicBezTo>
                    <a:close/>
                  </a:path>
                </a:pathLst>
              </a:custGeom>
              <a:solidFill>
                <a:srgbClr val="A59DB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27163" y="3054351"/>
                <a:ext cx="41275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47" extrusionOk="0">
                    <a:moveTo>
                      <a:pt x="302" y="347"/>
                    </a:moveTo>
                    <a:cubicBezTo>
                      <a:pt x="404" y="316"/>
                      <a:pt x="507" y="285"/>
                      <a:pt x="609" y="255"/>
                    </a:cubicBezTo>
                    <a:cubicBezTo>
                      <a:pt x="514" y="170"/>
                      <a:pt x="419" y="86"/>
                      <a:pt x="324" y="0"/>
                    </a:cubicBezTo>
                    <a:cubicBezTo>
                      <a:pt x="216" y="37"/>
                      <a:pt x="108" y="74"/>
                      <a:pt x="0" y="110"/>
                    </a:cubicBezTo>
                    <a:cubicBezTo>
                      <a:pt x="100" y="189"/>
                      <a:pt x="201" y="268"/>
                      <a:pt x="302" y="347"/>
                    </a:cubicBezTo>
                    <a:close/>
                  </a:path>
                </a:pathLst>
              </a:custGeom>
              <a:solidFill>
                <a:srgbClr val="A09BB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468438" y="3059114"/>
                <a:ext cx="71438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449" extrusionOk="0">
                    <a:moveTo>
                      <a:pt x="285" y="449"/>
                    </a:moveTo>
                    <a:cubicBezTo>
                      <a:pt x="510" y="394"/>
                      <a:pt x="793" y="372"/>
                      <a:pt x="1018" y="318"/>
                    </a:cubicBezTo>
                    <a:cubicBezTo>
                      <a:pt x="936" y="219"/>
                      <a:pt x="842" y="110"/>
                      <a:pt x="749" y="0"/>
                    </a:cubicBezTo>
                    <a:cubicBezTo>
                      <a:pt x="511" y="70"/>
                      <a:pt x="241" y="124"/>
                      <a:pt x="0" y="194"/>
                    </a:cubicBezTo>
                    <a:cubicBezTo>
                      <a:pt x="95" y="279"/>
                      <a:pt x="190" y="364"/>
                      <a:pt x="285" y="449"/>
                    </a:cubicBezTo>
                    <a:close/>
                  </a:path>
                </a:pathLst>
              </a:custGeom>
              <a:solidFill>
                <a:srgbClr val="A69E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449388" y="3036889"/>
                <a:ext cx="71438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14" extrusionOk="0">
                    <a:moveTo>
                      <a:pt x="285" y="514"/>
                    </a:moveTo>
                    <a:cubicBezTo>
                      <a:pt x="526" y="444"/>
                      <a:pt x="796" y="390"/>
                      <a:pt x="1034" y="320"/>
                    </a:cubicBezTo>
                    <a:cubicBezTo>
                      <a:pt x="940" y="211"/>
                      <a:pt x="846" y="101"/>
                      <a:pt x="766" y="0"/>
                    </a:cubicBezTo>
                    <a:cubicBezTo>
                      <a:pt x="514" y="85"/>
                      <a:pt x="256" y="172"/>
                      <a:pt x="0" y="259"/>
                    </a:cubicBezTo>
                    <a:cubicBezTo>
                      <a:pt x="95" y="345"/>
                      <a:pt x="190" y="429"/>
                      <a:pt x="285" y="514"/>
                    </a:cubicBezTo>
                    <a:close/>
                  </a:path>
                </a:pathLst>
              </a:custGeom>
              <a:solidFill>
                <a:srgbClr val="A09A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501776" y="3030539"/>
                <a:ext cx="71438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718" extrusionOk="0">
                    <a:moveTo>
                      <a:pt x="537" y="718"/>
                    </a:moveTo>
                    <a:cubicBezTo>
                      <a:pt x="374" y="520"/>
                      <a:pt x="161" y="282"/>
                      <a:pt x="0" y="80"/>
                    </a:cubicBezTo>
                    <a:cubicBezTo>
                      <a:pt x="180" y="19"/>
                      <a:pt x="370" y="2"/>
                      <a:pt x="561" y="0"/>
                    </a:cubicBezTo>
                    <a:cubicBezTo>
                      <a:pt x="703" y="185"/>
                      <a:pt x="892" y="431"/>
                      <a:pt x="1030" y="617"/>
                    </a:cubicBezTo>
                    <a:cubicBezTo>
                      <a:pt x="864" y="646"/>
                      <a:pt x="698" y="679"/>
                      <a:pt x="537" y="718"/>
                    </a:cubicBezTo>
                    <a:close/>
                  </a:path>
                </a:pathLst>
              </a:custGeom>
              <a:solidFill>
                <a:srgbClr val="A69E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1541463" y="3030539"/>
                <a:ext cx="66675" cy="42863"/>
              </a:xfrm>
              <a:custGeom>
                <a:avLst/>
                <a:gdLst/>
                <a:ahLst/>
                <a:cxnLst/>
                <a:rect l="l" t="t" r="r" b="b"/>
                <a:pathLst>
                  <a:path w="966" h="620" extrusionOk="0">
                    <a:moveTo>
                      <a:pt x="469" y="620"/>
                    </a:moveTo>
                    <a:cubicBezTo>
                      <a:pt x="331" y="434"/>
                      <a:pt x="142" y="188"/>
                      <a:pt x="0" y="3"/>
                    </a:cubicBezTo>
                    <a:cubicBezTo>
                      <a:pt x="192" y="0"/>
                      <a:pt x="386" y="13"/>
                      <a:pt x="576" y="11"/>
                    </a:cubicBezTo>
                    <a:cubicBezTo>
                      <a:pt x="696" y="180"/>
                      <a:pt x="852" y="368"/>
                      <a:pt x="966" y="541"/>
                    </a:cubicBezTo>
                    <a:cubicBezTo>
                      <a:pt x="803" y="565"/>
                      <a:pt x="636" y="591"/>
                      <a:pt x="469" y="620"/>
                    </a:cubicBezTo>
                    <a:close/>
                  </a:path>
                </a:pathLst>
              </a:custGeom>
              <a:solidFill>
                <a:srgbClr val="ADA4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1581151" y="3028951"/>
                <a:ext cx="87313" cy="39688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566" extrusionOk="0">
                    <a:moveTo>
                      <a:pt x="390" y="566"/>
                    </a:moveTo>
                    <a:cubicBezTo>
                      <a:pt x="677" y="524"/>
                      <a:pt x="969" y="457"/>
                      <a:pt x="1264" y="394"/>
                    </a:cubicBezTo>
                    <a:cubicBezTo>
                      <a:pt x="1202" y="269"/>
                      <a:pt x="1084" y="137"/>
                      <a:pt x="1004" y="0"/>
                    </a:cubicBezTo>
                    <a:cubicBezTo>
                      <a:pt x="665" y="17"/>
                      <a:pt x="330" y="36"/>
                      <a:pt x="0" y="36"/>
                    </a:cubicBezTo>
                    <a:cubicBezTo>
                      <a:pt x="120" y="205"/>
                      <a:pt x="276" y="393"/>
                      <a:pt x="390" y="566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651001" y="3027364"/>
                <a:ext cx="77788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25" extrusionOk="0">
                    <a:moveTo>
                      <a:pt x="260" y="425"/>
                    </a:moveTo>
                    <a:cubicBezTo>
                      <a:pt x="547" y="363"/>
                      <a:pt x="838" y="305"/>
                      <a:pt x="1130" y="276"/>
                    </a:cubicBezTo>
                    <a:cubicBezTo>
                      <a:pt x="1118" y="198"/>
                      <a:pt x="1042" y="114"/>
                      <a:pt x="1000" y="8"/>
                    </a:cubicBezTo>
                    <a:cubicBezTo>
                      <a:pt x="663" y="0"/>
                      <a:pt x="330" y="14"/>
                      <a:pt x="0" y="31"/>
                    </a:cubicBezTo>
                    <a:cubicBezTo>
                      <a:pt x="80" y="168"/>
                      <a:pt x="198" y="300"/>
                      <a:pt x="260" y="425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720851" y="3027364"/>
                <a:ext cx="6032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268" extrusionOk="0">
                    <a:moveTo>
                      <a:pt x="130" y="268"/>
                    </a:moveTo>
                    <a:cubicBezTo>
                      <a:pt x="118" y="190"/>
                      <a:pt x="42" y="106"/>
                      <a:pt x="0" y="0"/>
                    </a:cubicBezTo>
                    <a:cubicBezTo>
                      <a:pt x="261" y="6"/>
                      <a:pt x="533" y="13"/>
                      <a:pt x="798" y="30"/>
                    </a:cubicBezTo>
                    <a:cubicBezTo>
                      <a:pt x="811" y="116"/>
                      <a:pt x="872" y="106"/>
                      <a:pt x="850" y="152"/>
                    </a:cubicBezTo>
                    <a:cubicBezTo>
                      <a:pt x="614" y="183"/>
                      <a:pt x="356" y="245"/>
                      <a:pt x="130" y="268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774826" y="3028951"/>
                <a:ext cx="53975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93" extrusionOk="0">
                    <a:moveTo>
                      <a:pt x="52" y="122"/>
                    </a:moveTo>
                    <a:cubicBezTo>
                      <a:pt x="74" y="76"/>
                      <a:pt x="13" y="86"/>
                      <a:pt x="0" y="0"/>
                    </a:cubicBezTo>
                    <a:cubicBezTo>
                      <a:pt x="266" y="17"/>
                      <a:pt x="524" y="44"/>
                      <a:pt x="758" y="90"/>
                    </a:cubicBezTo>
                    <a:cubicBezTo>
                      <a:pt x="742" y="155"/>
                      <a:pt x="691" y="179"/>
                      <a:pt x="635" y="193"/>
                    </a:cubicBezTo>
                    <a:cubicBezTo>
                      <a:pt x="500" y="90"/>
                      <a:pt x="287" y="90"/>
                      <a:pt x="52" y="122"/>
                    </a:cubicBezTo>
                    <a:close/>
                  </a:path>
                </a:pathLst>
              </a:custGeom>
              <a:solidFill>
                <a:srgbClr val="B6AE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373188" y="3028951"/>
                <a:ext cx="76200" cy="3968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583" extrusionOk="0">
                    <a:moveTo>
                      <a:pt x="453" y="583"/>
                    </a:moveTo>
                    <a:cubicBezTo>
                      <a:pt x="663" y="513"/>
                      <a:pt x="879" y="440"/>
                      <a:pt x="1096" y="366"/>
                    </a:cubicBezTo>
                    <a:cubicBezTo>
                      <a:pt x="960" y="242"/>
                      <a:pt x="824" y="120"/>
                      <a:pt x="684" y="0"/>
                    </a:cubicBezTo>
                    <a:cubicBezTo>
                      <a:pt x="452" y="92"/>
                      <a:pt x="222" y="184"/>
                      <a:pt x="0" y="268"/>
                    </a:cubicBezTo>
                    <a:cubicBezTo>
                      <a:pt x="151" y="373"/>
                      <a:pt x="302" y="478"/>
                      <a:pt x="453" y="583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420813" y="3006726"/>
                <a:ext cx="80963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685" extrusionOk="0">
                    <a:moveTo>
                      <a:pt x="412" y="685"/>
                    </a:moveTo>
                    <a:cubicBezTo>
                      <a:pt x="668" y="598"/>
                      <a:pt x="926" y="511"/>
                      <a:pt x="1178" y="426"/>
                    </a:cubicBezTo>
                    <a:cubicBezTo>
                      <a:pt x="1060" y="278"/>
                      <a:pt x="937" y="138"/>
                      <a:pt x="812" y="0"/>
                    </a:cubicBezTo>
                    <a:cubicBezTo>
                      <a:pt x="547" y="100"/>
                      <a:pt x="273" y="210"/>
                      <a:pt x="0" y="319"/>
                    </a:cubicBezTo>
                    <a:cubicBezTo>
                      <a:pt x="140" y="439"/>
                      <a:pt x="276" y="561"/>
                      <a:pt x="412" y="685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476376" y="3000376"/>
                <a:ext cx="65088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09" extrusionOk="0">
                    <a:moveTo>
                      <a:pt x="366" y="509"/>
                    </a:moveTo>
                    <a:cubicBezTo>
                      <a:pt x="248" y="361"/>
                      <a:pt x="125" y="221"/>
                      <a:pt x="0" y="83"/>
                    </a:cubicBezTo>
                    <a:cubicBezTo>
                      <a:pt x="193" y="10"/>
                      <a:pt x="396" y="0"/>
                      <a:pt x="601" y="13"/>
                    </a:cubicBezTo>
                    <a:cubicBezTo>
                      <a:pt x="713" y="140"/>
                      <a:pt x="824" y="292"/>
                      <a:pt x="927" y="429"/>
                    </a:cubicBezTo>
                    <a:cubicBezTo>
                      <a:pt x="736" y="431"/>
                      <a:pt x="546" y="448"/>
                      <a:pt x="366" y="509"/>
                    </a:cubicBezTo>
                    <a:close/>
                  </a:path>
                </a:pathLst>
              </a:custGeom>
              <a:solidFill>
                <a:srgbClr val="A69EB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519238" y="3001964"/>
                <a:ext cx="61913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902" h="426" extrusionOk="0">
                    <a:moveTo>
                      <a:pt x="326" y="416"/>
                    </a:moveTo>
                    <a:cubicBezTo>
                      <a:pt x="223" y="279"/>
                      <a:pt x="112" y="127"/>
                      <a:pt x="0" y="0"/>
                    </a:cubicBezTo>
                    <a:cubicBezTo>
                      <a:pt x="206" y="12"/>
                      <a:pt x="415" y="45"/>
                      <a:pt x="619" y="58"/>
                    </a:cubicBezTo>
                    <a:cubicBezTo>
                      <a:pt x="717" y="176"/>
                      <a:pt x="812" y="297"/>
                      <a:pt x="902" y="424"/>
                    </a:cubicBezTo>
                    <a:cubicBezTo>
                      <a:pt x="712" y="426"/>
                      <a:pt x="518" y="413"/>
                      <a:pt x="326" y="416"/>
                    </a:cubicBezTo>
                    <a:close/>
                  </a:path>
                </a:pathLst>
              </a:custGeom>
              <a:solidFill>
                <a:srgbClr val="AEA6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562101" y="3006726"/>
                <a:ext cx="88900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66" extrusionOk="0">
                    <a:moveTo>
                      <a:pt x="283" y="366"/>
                    </a:moveTo>
                    <a:cubicBezTo>
                      <a:pt x="613" y="366"/>
                      <a:pt x="948" y="347"/>
                      <a:pt x="1287" y="330"/>
                    </a:cubicBezTo>
                    <a:cubicBezTo>
                      <a:pt x="1228" y="231"/>
                      <a:pt x="1114" y="124"/>
                      <a:pt x="1041" y="33"/>
                    </a:cubicBezTo>
                    <a:cubicBezTo>
                      <a:pt x="697" y="31"/>
                      <a:pt x="358" y="29"/>
                      <a:pt x="0" y="0"/>
                    </a:cubicBezTo>
                    <a:cubicBezTo>
                      <a:pt x="98" y="118"/>
                      <a:pt x="193" y="239"/>
                      <a:pt x="283" y="366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633538" y="3008314"/>
                <a:ext cx="87313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97" extrusionOk="0">
                    <a:moveTo>
                      <a:pt x="246" y="297"/>
                    </a:moveTo>
                    <a:cubicBezTo>
                      <a:pt x="576" y="280"/>
                      <a:pt x="909" y="266"/>
                      <a:pt x="1246" y="274"/>
                    </a:cubicBezTo>
                    <a:cubicBezTo>
                      <a:pt x="1217" y="201"/>
                      <a:pt x="1082" y="103"/>
                      <a:pt x="1032" y="37"/>
                    </a:cubicBezTo>
                    <a:cubicBezTo>
                      <a:pt x="671" y="6"/>
                      <a:pt x="334" y="3"/>
                      <a:pt x="0" y="0"/>
                    </a:cubicBezTo>
                    <a:cubicBezTo>
                      <a:pt x="73" y="91"/>
                      <a:pt x="187" y="198"/>
                      <a:pt x="246" y="297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704976" y="3011489"/>
                <a:ext cx="69850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267" extrusionOk="0">
                    <a:moveTo>
                      <a:pt x="214" y="237"/>
                    </a:moveTo>
                    <a:cubicBezTo>
                      <a:pt x="185" y="164"/>
                      <a:pt x="50" y="66"/>
                      <a:pt x="0" y="0"/>
                    </a:cubicBezTo>
                    <a:cubicBezTo>
                      <a:pt x="279" y="24"/>
                      <a:pt x="584" y="75"/>
                      <a:pt x="885" y="127"/>
                    </a:cubicBezTo>
                    <a:cubicBezTo>
                      <a:pt x="920" y="176"/>
                      <a:pt x="1002" y="213"/>
                      <a:pt x="1012" y="267"/>
                    </a:cubicBezTo>
                    <a:cubicBezTo>
                      <a:pt x="747" y="250"/>
                      <a:pt x="475" y="243"/>
                      <a:pt x="214" y="237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774826" y="3027364"/>
                <a:ext cx="53975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781" h="128" extrusionOk="0">
                    <a:moveTo>
                      <a:pt x="19" y="38"/>
                    </a:moveTo>
                    <a:cubicBezTo>
                      <a:pt x="285" y="55"/>
                      <a:pt x="543" y="82"/>
                      <a:pt x="777" y="128"/>
                    </a:cubicBezTo>
                    <a:cubicBezTo>
                      <a:pt x="779" y="119"/>
                      <a:pt x="781" y="110"/>
                      <a:pt x="781" y="101"/>
                    </a:cubicBezTo>
                    <a:cubicBezTo>
                      <a:pt x="542" y="59"/>
                      <a:pt x="274" y="25"/>
                      <a:pt x="0" y="0"/>
                    </a:cubicBezTo>
                    <a:cubicBezTo>
                      <a:pt x="10" y="12"/>
                      <a:pt x="17" y="25"/>
                      <a:pt x="19" y="38"/>
                    </a:cubicBezTo>
                    <a:close/>
                  </a:path>
                </a:pathLst>
              </a:custGeom>
              <a:solidFill>
                <a:srgbClr val="B6AE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771651" y="3024189"/>
                <a:ext cx="571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35" extrusionOk="0">
                    <a:moveTo>
                      <a:pt x="35" y="34"/>
                    </a:moveTo>
                    <a:cubicBezTo>
                      <a:pt x="309" y="59"/>
                      <a:pt x="577" y="93"/>
                      <a:pt x="816" y="135"/>
                    </a:cubicBezTo>
                    <a:cubicBezTo>
                      <a:pt x="816" y="126"/>
                      <a:pt x="816" y="116"/>
                      <a:pt x="815" y="107"/>
                    </a:cubicBezTo>
                    <a:cubicBezTo>
                      <a:pt x="563" y="74"/>
                      <a:pt x="284" y="34"/>
                      <a:pt x="0" y="0"/>
                    </a:cubicBezTo>
                    <a:cubicBezTo>
                      <a:pt x="13" y="11"/>
                      <a:pt x="25" y="22"/>
                      <a:pt x="35" y="34"/>
                    </a:cubicBezTo>
                    <a:close/>
                  </a:path>
                </a:pathLst>
              </a:custGeom>
              <a:solidFill>
                <a:srgbClr val="B5AD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768476" y="3022601"/>
                <a:ext cx="603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40" extrusionOk="0">
                    <a:moveTo>
                      <a:pt x="40" y="33"/>
                    </a:moveTo>
                    <a:cubicBezTo>
                      <a:pt x="324" y="67"/>
                      <a:pt x="603" y="107"/>
                      <a:pt x="855" y="140"/>
                    </a:cubicBezTo>
                    <a:cubicBezTo>
                      <a:pt x="853" y="131"/>
                      <a:pt x="851" y="123"/>
                      <a:pt x="848" y="114"/>
                    </a:cubicBezTo>
                    <a:cubicBezTo>
                      <a:pt x="584" y="88"/>
                      <a:pt x="294" y="43"/>
                      <a:pt x="0" y="0"/>
                    </a:cubicBezTo>
                    <a:cubicBezTo>
                      <a:pt x="13" y="11"/>
                      <a:pt x="27" y="22"/>
                      <a:pt x="40" y="33"/>
                    </a:cubicBezTo>
                    <a:close/>
                  </a:path>
                </a:pathLst>
              </a:custGeom>
              <a:solidFill>
                <a:srgbClr val="B4ACC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766888" y="3019426"/>
                <a:ext cx="60325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49" extrusionOk="0">
                    <a:moveTo>
                      <a:pt x="33" y="35"/>
                    </a:moveTo>
                    <a:cubicBezTo>
                      <a:pt x="327" y="78"/>
                      <a:pt x="617" y="123"/>
                      <a:pt x="881" y="149"/>
                    </a:cubicBezTo>
                    <a:cubicBezTo>
                      <a:pt x="878" y="140"/>
                      <a:pt x="874" y="132"/>
                      <a:pt x="870" y="124"/>
                    </a:cubicBezTo>
                    <a:cubicBezTo>
                      <a:pt x="600" y="102"/>
                      <a:pt x="301" y="51"/>
                      <a:pt x="0" y="0"/>
                    </a:cubicBezTo>
                    <a:cubicBezTo>
                      <a:pt x="9" y="12"/>
                      <a:pt x="20" y="24"/>
                      <a:pt x="33" y="35"/>
                    </a:cubicBezTo>
                    <a:close/>
                  </a:path>
                </a:pathLst>
              </a:custGeom>
              <a:solidFill>
                <a:srgbClr val="B2AB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1320801" y="2987676"/>
                <a:ext cx="100013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869" extrusionOk="0">
                    <a:moveTo>
                      <a:pt x="757" y="869"/>
                    </a:moveTo>
                    <a:cubicBezTo>
                      <a:pt x="979" y="785"/>
                      <a:pt x="1209" y="693"/>
                      <a:pt x="1441" y="601"/>
                    </a:cubicBezTo>
                    <a:cubicBezTo>
                      <a:pt x="1207" y="402"/>
                      <a:pt x="976" y="201"/>
                      <a:pt x="743" y="0"/>
                    </a:cubicBezTo>
                    <a:cubicBezTo>
                      <a:pt x="495" y="114"/>
                      <a:pt x="248" y="228"/>
                      <a:pt x="0" y="343"/>
                    </a:cubicBezTo>
                    <a:cubicBezTo>
                      <a:pt x="252" y="518"/>
                      <a:pt x="505" y="694"/>
                      <a:pt x="757" y="869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1373188" y="2959101"/>
                <a:ext cx="103188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006" extrusionOk="0">
                    <a:moveTo>
                      <a:pt x="698" y="1006"/>
                    </a:moveTo>
                    <a:cubicBezTo>
                      <a:pt x="971" y="897"/>
                      <a:pt x="1245" y="787"/>
                      <a:pt x="1510" y="687"/>
                    </a:cubicBezTo>
                    <a:cubicBezTo>
                      <a:pt x="1300" y="457"/>
                      <a:pt x="1083" y="235"/>
                      <a:pt x="875" y="0"/>
                    </a:cubicBezTo>
                    <a:cubicBezTo>
                      <a:pt x="584" y="135"/>
                      <a:pt x="292" y="270"/>
                      <a:pt x="0" y="405"/>
                    </a:cubicBezTo>
                    <a:cubicBezTo>
                      <a:pt x="233" y="606"/>
                      <a:pt x="464" y="807"/>
                      <a:pt x="698" y="1006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433513" y="2951164"/>
                <a:ext cx="58738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861" h="798" extrusionOk="0">
                    <a:moveTo>
                      <a:pt x="635" y="798"/>
                    </a:moveTo>
                    <a:cubicBezTo>
                      <a:pt x="709" y="770"/>
                      <a:pt x="784" y="751"/>
                      <a:pt x="861" y="740"/>
                    </a:cubicBezTo>
                    <a:cubicBezTo>
                      <a:pt x="657" y="491"/>
                      <a:pt x="446" y="251"/>
                      <a:pt x="241" y="0"/>
                    </a:cubicBezTo>
                    <a:cubicBezTo>
                      <a:pt x="161" y="37"/>
                      <a:pt x="81" y="74"/>
                      <a:pt x="0" y="111"/>
                    </a:cubicBezTo>
                    <a:cubicBezTo>
                      <a:pt x="208" y="346"/>
                      <a:pt x="425" y="568"/>
                      <a:pt x="635" y="798"/>
                    </a:cubicBezTo>
                    <a:close/>
                  </a:path>
                </a:pathLst>
              </a:custGeom>
              <a:solidFill>
                <a:srgbClr val="9F9AB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49388" y="2951164"/>
                <a:ext cx="77788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740" extrusionOk="0">
                    <a:moveTo>
                      <a:pt x="620" y="740"/>
                    </a:moveTo>
                    <a:cubicBezTo>
                      <a:pt x="416" y="491"/>
                      <a:pt x="205" y="251"/>
                      <a:pt x="0" y="0"/>
                    </a:cubicBezTo>
                    <a:cubicBezTo>
                      <a:pt x="184" y="36"/>
                      <a:pt x="367" y="72"/>
                      <a:pt x="550" y="107"/>
                    </a:cubicBezTo>
                    <a:cubicBezTo>
                      <a:pt x="741" y="327"/>
                      <a:pt x="930" y="514"/>
                      <a:pt x="1114" y="737"/>
                    </a:cubicBezTo>
                    <a:cubicBezTo>
                      <a:pt x="947" y="721"/>
                      <a:pt x="781" y="715"/>
                      <a:pt x="620" y="740"/>
                    </a:cubicBezTo>
                    <a:close/>
                  </a:path>
                </a:pathLst>
              </a:custGeom>
              <a:solidFill>
                <a:srgbClr val="A19B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87488" y="2959101"/>
                <a:ext cx="74613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79" extrusionOk="0">
                    <a:moveTo>
                      <a:pt x="564" y="630"/>
                    </a:moveTo>
                    <a:cubicBezTo>
                      <a:pt x="380" y="407"/>
                      <a:pt x="191" y="220"/>
                      <a:pt x="0" y="0"/>
                    </a:cubicBezTo>
                    <a:cubicBezTo>
                      <a:pt x="183" y="36"/>
                      <a:pt x="366" y="72"/>
                      <a:pt x="549" y="108"/>
                    </a:cubicBezTo>
                    <a:cubicBezTo>
                      <a:pt x="728" y="295"/>
                      <a:pt x="901" y="483"/>
                      <a:pt x="1064" y="679"/>
                    </a:cubicBezTo>
                    <a:cubicBezTo>
                      <a:pt x="899" y="669"/>
                      <a:pt x="731" y="645"/>
                      <a:pt x="564" y="630"/>
                    </a:cubicBezTo>
                    <a:close/>
                  </a:path>
                </a:pathLst>
              </a:custGeom>
              <a:solidFill>
                <a:srgbClr val="ACA5B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525588" y="2967039"/>
                <a:ext cx="10795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604" extrusionOk="0">
                    <a:moveTo>
                      <a:pt x="515" y="571"/>
                    </a:moveTo>
                    <a:cubicBezTo>
                      <a:pt x="873" y="600"/>
                      <a:pt x="1212" y="602"/>
                      <a:pt x="1556" y="604"/>
                    </a:cubicBezTo>
                    <a:cubicBezTo>
                      <a:pt x="1431" y="448"/>
                      <a:pt x="1340" y="368"/>
                      <a:pt x="1196" y="234"/>
                    </a:cubicBezTo>
                    <a:cubicBezTo>
                      <a:pt x="797" y="156"/>
                      <a:pt x="399" y="78"/>
                      <a:pt x="0" y="0"/>
                    </a:cubicBezTo>
                    <a:cubicBezTo>
                      <a:pt x="179" y="187"/>
                      <a:pt x="352" y="375"/>
                      <a:pt x="515" y="571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608138" y="2982914"/>
                <a:ext cx="96838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407" extrusionOk="0">
                    <a:moveTo>
                      <a:pt x="360" y="370"/>
                    </a:moveTo>
                    <a:cubicBezTo>
                      <a:pt x="694" y="373"/>
                      <a:pt x="1031" y="376"/>
                      <a:pt x="1392" y="407"/>
                    </a:cubicBezTo>
                    <a:cubicBezTo>
                      <a:pt x="1303" y="290"/>
                      <a:pt x="1273" y="310"/>
                      <a:pt x="1162" y="227"/>
                    </a:cubicBezTo>
                    <a:cubicBezTo>
                      <a:pt x="775" y="151"/>
                      <a:pt x="387" y="75"/>
                      <a:pt x="0" y="0"/>
                    </a:cubicBezTo>
                    <a:cubicBezTo>
                      <a:pt x="144" y="134"/>
                      <a:pt x="235" y="214"/>
                      <a:pt x="360" y="370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689101" y="2998789"/>
                <a:ext cx="138113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431" extrusionOk="0">
                    <a:moveTo>
                      <a:pt x="230" y="180"/>
                    </a:moveTo>
                    <a:cubicBezTo>
                      <a:pt x="789" y="227"/>
                      <a:pt x="1446" y="387"/>
                      <a:pt x="1985" y="431"/>
                    </a:cubicBezTo>
                    <a:cubicBezTo>
                      <a:pt x="1947" y="368"/>
                      <a:pt x="1869" y="365"/>
                      <a:pt x="1803" y="352"/>
                    </a:cubicBezTo>
                    <a:cubicBezTo>
                      <a:pt x="1202" y="235"/>
                      <a:pt x="601" y="117"/>
                      <a:pt x="0" y="0"/>
                    </a:cubicBezTo>
                    <a:cubicBezTo>
                      <a:pt x="111" y="83"/>
                      <a:pt x="141" y="63"/>
                      <a:pt x="230" y="180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842963" y="2994026"/>
                <a:ext cx="26988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15" extrusionOk="0">
                    <a:moveTo>
                      <a:pt x="166" y="175"/>
                    </a:moveTo>
                    <a:cubicBezTo>
                      <a:pt x="244" y="188"/>
                      <a:pt x="321" y="202"/>
                      <a:pt x="399" y="215"/>
                    </a:cubicBezTo>
                    <a:cubicBezTo>
                      <a:pt x="296" y="196"/>
                      <a:pt x="256" y="116"/>
                      <a:pt x="237" y="26"/>
                    </a:cubicBezTo>
                    <a:cubicBezTo>
                      <a:pt x="157" y="17"/>
                      <a:pt x="78" y="8"/>
                      <a:pt x="0" y="0"/>
                    </a:cubicBezTo>
                    <a:cubicBezTo>
                      <a:pt x="11" y="88"/>
                      <a:pt x="78" y="159"/>
                      <a:pt x="166" y="175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841376" y="2982914"/>
                <a:ext cx="17463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02" extrusionOk="0">
                    <a:moveTo>
                      <a:pt x="22" y="176"/>
                    </a:moveTo>
                    <a:cubicBezTo>
                      <a:pt x="100" y="184"/>
                      <a:pt x="179" y="193"/>
                      <a:pt x="259" y="202"/>
                    </a:cubicBezTo>
                    <a:cubicBezTo>
                      <a:pt x="246" y="145"/>
                      <a:pt x="242" y="84"/>
                      <a:pt x="236" y="33"/>
                    </a:cubicBezTo>
                    <a:cubicBezTo>
                      <a:pt x="157" y="21"/>
                      <a:pt x="79" y="10"/>
                      <a:pt x="0" y="0"/>
                    </a:cubicBezTo>
                    <a:cubicBezTo>
                      <a:pt x="8" y="59"/>
                      <a:pt x="15" y="117"/>
                      <a:pt x="22" y="176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857251" y="2984501"/>
                <a:ext cx="42863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31" extrusionOk="0">
                    <a:moveTo>
                      <a:pt x="185" y="358"/>
                    </a:moveTo>
                    <a:cubicBezTo>
                      <a:pt x="323" y="383"/>
                      <a:pt x="462" y="407"/>
                      <a:pt x="600" y="431"/>
                    </a:cubicBezTo>
                    <a:cubicBezTo>
                      <a:pt x="435" y="393"/>
                      <a:pt x="437" y="196"/>
                      <a:pt x="421" y="64"/>
                    </a:cubicBezTo>
                    <a:cubicBezTo>
                      <a:pt x="282" y="44"/>
                      <a:pt x="141" y="21"/>
                      <a:pt x="0" y="0"/>
                    </a:cubicBezTo>
                    <a:cubicBezTo>
                      <a:pt x="16" y="132"/>
                      <a:pt x="16" y="326"/>
                      <a:pt x="185" y="358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887413" y="2989264"/>
                <a:ext cx="144463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700" extrusionOk="0">
                    <a:moveTo>
                      <a:pt x="179" y="367"/>
                    </a:moveTo>
                    <a:cubicBezTo>
                      <a:pt x="14" y="329"/>
                      <a:pt x="16" y="132"/>
                      <a:pt x="0" y="0"/>
                    </a:cubicBezTo>
                    <a:cubicBezTo>
                      <a:pt x="645" y="104"/>
                      <a:pt x="1290" y="208"/>
                      <a:pt x="1934" y="310"/>
                    </a:cubicBezTo>
                    <a:cubicBezTo>
                      <a:pt x="1951" y="449"/>
                      <a:pt x="1950" y="624"/>
                      <a:pt x="2085" y="700"/>
                    </a:cubicBezTo>
                    <a:cubicBezTo>
                      <a:pt x="1450" y="589"/>
                      <a:pt x="815" y="478"/>
                      <a:pt x="179" y="367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023938" y="3025776"/>
                <a:ext cx="13970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505" extrusionOk="0">
                    <a:moveTo>
                      <a:pt x="120" y="171"/>
                    </a:moveTo>
                    <a:cubicBezTo>
                      <a:pt x="756" y="282"/>
                      <a:pt x="1391" y="394"/>
                      <a:pt x="2026" y="505"/>
                    </a:cubicBezTo>
                    <a:cubicBezTo>
                      <a:pt x="1974" y="447"/>
                      <a:pt x="1947" y="378"/>
                      <a:pt x="1931" y="304"/>
                    </a:cubicBezTo>
                    <a:cubicBezTo>
                      <a:pt x="1292" y="200"/>
                      <a:pt x="646" y="100"/>
                      <a:pt x="0" y="0"/>
                    </a:cubicBezTo>
                    <a:cubicBezTo>
                      <a:pt x="19" y="70"/>
                      <a:pt x="52" y="133"/>
                      <a:pt x="120" y="171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020763" y="3011489"/>
                <a:ext cx="13652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523" extrusionOk="0">
                    <a:moveTo>
                      <a:pt x="31" y="219"/>
                    </a:moveTo>
                    <a:cubicBezTo>
                      <a:pt x="677" y="319"/>
                      <a:pt x="1323" y="419"/>
                      <a:pt x="1962" y="523"/>
                    </a:cubicBezTo>
                    <a:cubicBezTo>
                      <a:pt x="1947" y="450"/>
                      <a:pt x="1942" y="373"/>
                      <a:pt x="1933" y="300"/>
                    </a:cubicBezTo>
                    <a:cubicBezTo>
                      <a:pt x="1289" y="203"/>
                      <a:pt x="645" y="103"/>
                      <a:pt x="0" y="0"/>
                    </a:cubicBezTo>
                    <a:cubicBezTo>
                      <a:pt x="9" y="70"/>
                      <a:pt x="13" y="148"/>
                      <a:pt x="31" y="219"/>
                    </a:cubicBezTo>
                    <a:close/>
                  </a:path>
                </a:pathLst>
              </a:custGeom>
              <a:solidFill>
                <a:srgbClr val="AAA1C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157288" y="3046414"/>
                <a:ext cx="203200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697" extrusionOk="0">
                    <a:moveTo>
                      <a:pt x="95" y="201"/>
                    </a:moveTo>
                    <a:cubicBezTo>
                      <a:pt x="1042" y="366"/>
                      <a:pt x="1989" y="532"/>
                      <a:pt x="2936" y="697"/>
                    </a:cubicBezTo>
                    <a:cubicBezTo>
                      <a:pt x="2918" y="625"/>
                      <a:pt x="2902" y="551"/>
                      <a:pt x="2889" y="477"/>
                    </a:cubicBezTo>
                    <a:cubicBezTo>
                      <a:pt x="1935" y="315"/>
                      <a:pt x="954" y="163"/>
                      <a:pt x="0" y="0"/>
                    </a:cubicBezTo>
                    <a:cubicBezTo>
                      <a:pt x="16" y="74"/>
                      <a:pt x="43" y="143"/>
                      <a:pt x="95" y="201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155701" y="3032126"/>
                <a:ext cx="201613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700" extrusionOk="0">
                    <a:moveTo>
                      <a:pt x="29" y="223"/>
                    </a:moveTo>
                    <a:cubicBezTo>
                      <a:pt x="983" y="386"/>
                      <a:pt x="1964" y="538"/>
                      <a:pt x="2918" y="700"/>
                    </a:cubicBezTo>
                    <a:cubicBezTo>
                      <a:pt x="2905" y="626"/>
                      <a:pt x="2894" y="551"/>
                      <a:pt x="2885" y="476"/>
                    </a:cubicBezTo>
                    <a:cubicBezTo>
                      <a:pt x="1923" y="318"/>
                      <a:pt x="961" y="160"/>
                      <a:pt x="0" y="0"/>
                    </a:cubicBezTo>
                    <a:cubicBezTo>
                      <a:pt x="9" y="73"/>
                      <a:pt x="14" y="150"/>
                      <a:pt x="29" y="223"/>
                    </a:cubicBezTo>
                    <a:close/>
                  </a:path>
                </a:pathLst>
              </a:custGeom>
              <a:solidFill>
                <a:srgbClr val="AFA6C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1357313" y="3079751"/>
                <a:ext cx="68263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991" h="386" extrusionOk="0">
                    <a:moveTo>
                      <a:pt x="47" y="220"/>
                    </a:moveTo>
                    <a:cubicBezTo>
                      <a:pt x="361" y="275"/>
                      <a:pt x="676" y="330"/>
                      <a:pt x="991" y="386"/>
                    </a:cubicBezTo>
                    <a:cubicBezTo>
                      <a:pt x="980" y="310"/>
                      <a:pt x="968" y="235"/>
                      <a:pt x="957" y="159"/>
                    </a:cubicBezTo>
                    <a:cubicBezTo>
                      <a:pt x="639" y="106"/>
                      <a:pt x="317" y="54"/>
                      <a:pt x="0" y="0"/>
                    </a:cubicBezTo>
                    <a:cubicBezTo>
                      <a:pt x="13" y="74"/>
                      <a:pt x="29" y="148"/>
                      <a:pt x="47" y="220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1355726" y="3063876"/>
                <a:ext cx="68263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383" extrusionOk="0">
                    <a:moveTo>
                      <a:pt x="33" y="224"/>
                    </a:moveTo>
                    <a:cubicBezTo>
                      <a:pt x="350" y="278"/>
                      <a:pt x="672" y="330"/>
                      <a:pt x="990" y="383"/>
                    </a:cubicBezTo>
                    <a:cubicBezTo>
                      <a:pt x="978" y="308"/>
                      <a:pt x="968" y="233"/>
                      <a:pt x="958" y="157"/>
                    </a:cubicBezTo>
                    <a:cubicBezTo>
                      <a:pt x="639" y="105"/>
                      <a:pt x="319" y="52"/>
                      <a:pt x="0" y="0"/>
                    </a:cubicBezTo>
                    <a:cubicBezTo>
                      <a:pt x="9" y="75"/>
                      <a:pt x="20" y="150"/>
                      <a:pt x="33" y="224"/>
                    </a:cubicBezTo>
                    <a:close/>
                  </a:path>
                </a:pathLst>
              </a:custGeom>
              <a:solidFill>
                <a:srgbClr val="AFA6C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423988" y="3090864"/>
                <a:ext cx="23813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81" extrusionOk="0">
                    <a:moveTo>
                      <a:pt x="34" y="227"/>
                    </a:moveTo>
                    <a:cubicBezTo>
                      <a:pt x="138" y="245"/>
                      <a:pt x="243" y="263"/>
                      <a:pt x="348" y="281"/>
                    </a:cubicBezTo>
                    <a:cubicBezTo>
                      <a:pt x="337" y="206"/>
                      <a:pt x="327" y="130"/>
                      <a:pt x="316" y="54"/>
                    </a:cubicBezTo>
                    <a:cubicBezTo>
                      <a:pt x="211" y="36"/>
                      <a:pt x="105" y="19"/>
                      <a:pt x="0" y="0"/>
                    </a:cubicBezTo>
                    <a:cubicBezTo>
                      <a:pt x="11" y="76"/>
                      <a:pt x="23" y="151"/>
                      <a:pt x="34" y="227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22401" y="3074989"/>
                <a:ext cx="23813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80" extrusionOk="0">
                    <a:moveTo>
                      <a:pt x="32" y="226"/>
                    </a:moveTo>
                    <a:cubicBezTo>
                      <a:pt x="137" y="245"/>
                      <a:pt x="243" y="262"/>
                      <a:pt x="348" y="280"/>
                    </a:cubicBezTo>
                    <a:cubicBezTo>
                      <a:pt x="338" y="205"/>
                      <a:pt x="328" y="129"/>
                      <a:pt x="319" y="53"/>
                    </a:cubicBezTo>
                    <a:cubicBezTo>
                      <a:pt x="213" y="36"/>
                      <a:pt x="106" y="18"/>
                      <a:pt x="0" y="0"/>
                    </a:cubicBezTo>
                    <a:cubicBezTo>
                      <a:pt x="10" y="76"/>
                      <a:pt x="20" y="151"/>
                      <a:pt x="32" y="226"/>
                    </a:cubicBezTo>
                    <a:close/>
                  </a:path>
                </a:pathLst>
              </a:custGeom>
              <a:solidFill>
                <a:srgbClr val="B5AC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46213" y="3095626"/>
                <a:ext cx="23813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45" h="282" extrusionOk="0">
                    <a:moveTo>
                      <a:pt x="32" y="227"/>
                    </a:moveTo>
                    <a:cubicBezTo>
                      <a:pt x="136" y="246"/>
                      <a:pt x="241" y="264"/>
                      <a:pt x="345" y="282"/>
                    </a:cubicBezTo>
                    <a:cubicBezTo>
                      <a:pt x="336" y="206"/>
                      <a:pt x="327" y="130"/>
                      <a:pt x="317" y="54"/>
                    </a:cubicBezTo>
                    <a:cubicBezTo>
                      <a:pt x="212" y="36"/>
                      <a:pt x="106" y="18"/>
                      <a:pt x="0" y="0"/>
                    </a:cubicBezTo>
                    <a:cubicBezTo>
                      <a:pt x="11" y="76"/>
                      <a:pt x="21" y="152"/>
                      <a:pt x="32" y="227"/>
                    </a:cubicBezTo>
                    <a:close/>
                  </a:path>
                </a:pathLst>
              </a:custGeom>
              <a:solidFill>
                <a:srgbClr val="A69DC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443038" y="3079751"/>
                <a:ext cx="254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81" extrusionOk="0">
                    <a:moveTo>
                      <a:pt x="29" y="227"/>
                    </a:moveTo>
                    <a:cubicBezTo>
                      <a:pt x="135" y="245"/>
                      <a:pt x="241" y="263"/>
                      <a:pt x="346" y="281"/>
                    </a:cubicBezTo>
                    <a:cubicBezTo>
                      <a:pt x="337" y="205"/>
                      <a:pt x="328" y="130"/>
                      <a:pt x="318" y="54"/>
                    </a:cubicBezTo>
                    <a:cubicBezTo>
                      <a:pt x="212" y="36"/>
                      <a:pt x="106" y="18"/>
                      <a:pt x="0" y="0"/>
                    </a:cubicBezTo>
                    <a:cubicBezTo>
                      <a:pt x="9" y="76"/>
                      <a:pt x="19" y="152"/>
                      <a:pt x="29" y="227"/>
                    </a:cubicBezTo>
                    <a:close/>
                  </a:path>
                </a:pathLst>
              </a:custGeom>
              <a:solidFill>
                <a:srgbClr val="B1AAC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830263" y="2884489"/>
                <a:ext cx="26988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448" extrusionOk="0">
                    <a:moveTo>
                      <a:pt x="172" y="1415"/>
                    </a:moveTo>
                    <a:cubicBezTo>
                      <a:pt x="251" y="1425"/>
                      <a:pt x="329" y="1436"/>
                      <a:pt x="408" y="1448"/>
                    </a:cubicBezTo>
                    <a:cubicBezTo>
                      <a:pt x="351" y="976"/>
                      <a:pt x="292" y="495"/>
                      <a:pt x="234" y="14"/>
                    </a:cubicBezTo>
                    <a:cubicBezTo>
                      <a:pt x="154" y="4"/>
                      <a:pt x="75" y="0"/>
                      <a:pt x="0" y="6"/>
                    </a:cubicBezTo>
                    <a:cubicBezTo>
                      <a:pt x="57" y="476"/>
                      <a:pt x="115" y="946"/>
                      <a:pt x="172" y="1415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817563" y="2786064"/>
                <a:ext cx="28575" cy="10001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441" extrusionOk="0">
                    <a:moveTo>
                      <a:pt x="173" y="1433"/>
                    </a:moveTo>
                    <a:cubicBezTo>
                      <a:pt x="248" y="1427"/>
                      <a:pt x="327" y="1431"/>
                      <a:pt x="407" y="1441"/>
                    </a:cubicBezTo>
                    <a:cubicBezTo>
                      <a:pt x="349" y="960"/>
                      <a:pt x="291" y="479"/>
                      <a:pt x="233" y="8"/>
                    </a:cubicBezTo>
                    <a:cubicBezTo>
                      <a:pt x="152" y="0"/>
                      <a:pt x="73" y="2"/>
                      <a:pt x="0" y="23"/>
                    </a:cubicBezTo>
                    <a:cubicBezTo>
                      <a:pt x="58" y="493"/>
                      <a:pt x="115" y="963"/>
                      <a:pt x="173" y="1433"/>
                    </a:cubicBezTo>
                    <a:close/>
                  </a:path>
                </a:pathLst>
              </a:custGeom>
              <a:solidFill>
                <a:srgbClr val="ACA3C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846138" y="2886076"/>
                <a:ext cx="41275" cy="103188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498" extrusionOk="0">
                    <a:moveTo>
                      <a:pt x="174" y="1434"/>
                    </a:moveTo>
                    <a:cubicBezTo>
                      <a:pt x="315" y="1455"/>
                      <a:pt x="456" y="1478"/>
                      <a:pt x="595" y="1498"/>
                    </a:cubicBezTo>
                    <a:cubicBezTo>
                      <a:pt x="538" y="1022"/>
                      <a:pt x="480" y="547"/>
                      <a:pt x="422" y="72"/>
                    </a:cubicBezTo>
                    <a:cubicBezTo>
                      <a:pt x="289" y="52"/>
                      <a:pt x="143" y="18"/>
                      <a:pt x="0" y="0"/>
                    </a:cubicBezTo>
                    <a:cubicBezTo>
                      <a:pt x="58" y="481"/>
                      <a:pt x="117" y="962"/>
                      <a:pt x="174" y="1434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833438" y="2786064"/>
                <a:ext cx="412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505" extrusionOk="0">
                    <a:moveTo>
                      <a:pt x="174" y="1433"/>
                    </a:moveTo>
                    <a:cubicBezTo>
                      <a:pt x="317" y="1451"/>
                      <a:pt x="463" y="1485"/>
                      <a:pt x="596" y="1505"/>
                    </a:cubicBezTo>
                    <a:cubicBezTo>
                      <a:pt x="539" y="1030"/>
                      <a:pt x="481" y="555"/>
                      <a:pt x="423" y="79"/>
                    </a:cubicBezTo>
                    <a:cubicBezTo>
                      <a:pt x="296" y="58"/>
                      <a:pt x="145" y="14"/>
                      <a:pt x="0" y="0"/>
                    </a:cubicBezTo>
                    <a:cubicBezTo>
                      <a:pt x="58" y="471"/>
                      <a:pt x="116" y="952"/>
                      <a:pt x="174" y="1433"/>
                    </a:cubicBezTo>
                    <a:close/>
                  </a:path>
                </a:pathLst>
              </a:custGeom>
              <a:solidFill>
                <a:srgbClr val="ACA3C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874713" y="2890839"/>
                <a:ext cx="1460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736" extrusionOk="0">
                    <a:moveTo>
                      <a:pt x="173" y="1426"/>
                    </a:moveTo>
                    <a:cubicBezTo>
                      <a:pt x="818" y="1530"/>
                      <a:pt x="1463" y="1634"/>
                      <a:pt x="2107" y="1736"/>
                    </a:cubicBezTo>
                    <a:cubicBezTo>
                      <a:pt x="2050" y="1263"/>
                      <a:pt x="1992" y="789"/>
                      <a:pt x="1934" y="315"/>
                    </a:cubicBezTo>
                    <a:cubicBezTo>
                      <a:pt x="1289" y="210"/>
                      <a:pt x="645" y="105"/>
                      <a:pt x="0" y="0"/>
                    </a:cubicBezTo>
                    <a:cubicBezTo>
                      <a:pt x="58" y="475"/>
                      <a:pt x="116" y="950"/>
                      <a:pt x="173" y="1426"/>
                    </a:cubicBezTo>
                    <a:close/>
                  </a:path>
                </a:pathLst>
              </a:custGeom>
              <a:solidFill>
                <a:srgbClr val="A49A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863601" y="2790826"/>
                <a:ext cx="1460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741" extrusionOk="0">
                    <a:moveTo>
                      <a:pt x="173" y="1426"/>
                    </a:moveTo>
                    <a:cubicBezTo>
                      <a:pt x="818" y="1531"/>
                      <a:pt x="1462" y="1636"/>
                      <a:pt x="2107" y="1741"/>
                    </a:cubicBezTo>
                    <a:cubicBezTo>
                      <a:pt x="2049" y="1267"/>
                      <a:pt x="1991" y="792"/>
                      <a:pt x="1933" y="319"/>
                    </a:cubicBezTo>
                    <a:cubicBezTo>
                      <a:pt x="1289" y="213"/>
                      <a:pt x="644" y="107"/>
                      <a:pt x="0" y="0"/>
                    </a:cubicBezTo>
                    <a:cubicBezTo>
                      <a:pt x="58" y="476"/>
                      <a:pt x="116" y="951"/>
                      <a:pt x="173" y="1426"/>
                    </a:cubicBezTo>
                    <a:close/>
                  </a:path>
                </a:pathLst>
              </a:custGeom>
              <a:solidFill>
                <a:srgbClr val="ACA3C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996951" y="2813051"/>
                <a:ext cx="158750" cy="21907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3143" extrusionOk="0">
                    <a:moveTo>
                      <a:pt x="347" y="2843"/>
                    </a:moveTo>
                    <a:cubicBezTo>
                      <a:pt x="232" y="1897"/>
                      <a:pt x="115" y="946"/>
                      <a:pt x="0" y="0"/>
                    </a:cubicBezTo>
                    <a:cubicBezTo>
                      <a:pt x="644" y="107"/>
                      <a:pt x="1288" y="213"/>
                      <a:pt x="1932" y="319"/>
                    </a:cubicBezTo>
                    <a:cubicBezTo>
                      <a:pt x="2048" y="1260"/>
                      <a:pt x="2164" y="2202"/>
                      <a:pt x="2280" y="3143"/>
                    </a:cubicBezTo>
                    <a:cubicBezTo>
                      <a:pt x="1636" y="3046"/>
                      <a:pt x="992" y="2946"/>
                      <a:pt x="347" y="2843"/>
                    </a:cubicBezTo>
                    <a:close/>
                  </a:path>
                </a:pathLst>
              </a:custGeom>
              <a:solidFill>
                <a:srgbClr val="ACA3C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131888" y="2835276"/>
                <a:ext cx="223838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300" extrusionOk="0">
                    <a:moveTo>
                      <a:pt x="348" y="2824"/>
                    </a:moveTo>
                    <a:cubicBezTo>
                      <a:pt x="1309" y="2984"/>
                      <a:pt x="2271" y="3142"/>
                      <a:pt x="3233" y="3300"/>
                    </a:cubicBezTo>
                    <a:cubicBezTo>
                      <a:pt x="3116" y="2352"/>
                      <a:pt x="3001" y="1415"/>
                      <a:pt x="2885" y="466"/>
                    </a:cubicBezTo>
                    <a:cubicBezTo>
                      <a:pt x="1924" y="315"/>
                      <a:pt x="962" y="158"/>
                      <a:pt x="0" y="0"/>
                    </a:cubicBezTo>
                    <a:cubicBezTo>
                      <a:pt x="116" y="941"/>
                      <a:pt x="232" y="1883"/>
                      <a:pt x="348" y="2824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331913" y="2868614"/>
                <a:ext cx="90488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991" extrusionOk="0">
                    <a:moveTo>
                      <a:pt x="348" y="2834"/>
                    </a:moveTo>
                    <a:cubicBezTo>
                      <a:pt x="667" y="2886"/>
                      <a:pt x="987" y="2939"/>
                      <a:pt x="1306" y="2991"/>
                    </a:cubicBezTo>
                    <a:cubicBezTo>
                      <a:pt x="1190" y="2041"/>
                      <a:pt x="1074" y="1098"/>
                      <a:pt x="958" y="148"/>
                    </a:cubicBezTo>
                    <a:cubicBezTo>
                      <a:pt x="639" y="99"/>
                      <a:pt x="319" y="50"/>
                      <a:pt x="0" y="0"/>
                    </a:cubicBezTo>
                    <a:cubicBezTo>
                      <a:pt x="116" y="949"/>
                      <a:pt x="231" y="1886"/>
                      <a:pt x="348" y="2834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397001" y="2878139"/>
                <a:ext cx="46038" cy="201613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96" extrusionOk="0">
                    <a:moveTo>
                      <a:pt x="348" y="2843"/>
                    </a:moveTo>
                    <a:cubicBezTo>
                      <a:pt x="232" y="1893"/>
                      <a:pt x="116" y="950"/>
                      <a:pt x="0" y="0"/>
                    </a:cubicBezTo>
                    <a:cubicBezTo>
                      <a:pt x="106" y="16"/>
                      <a:pt x="212" y="32"/>
                      <a:pt x="318" y="48"/>
                    </a:cubicBezTo>
                    <a:cubicBezTo>
                      <a:pt x="434" y="999"/>
                      <a:pt x="550" y="1946"/>
                      <a:pt x="667" y="2896"/>
                    </a:cubicBezTo>
                    <a:cubicBezTo>
                      <a:pt x="561" y="2879"/>
                      <a:pt x="454" y="2861"/>
                      <a:pt x="348" y="2843"/>
                    </a:cubicBezTo>
                    <a:close/>
                  </a:path>
                </a:pathLst>
              </a:custGeom>
              <a:solidFill>
                <a:srgbClr val="BAB1C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1419226" y="2881314"/>
                <a:ext cx="46038" cy="201613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902" extrusionOk="0">
                    <a:moveTo>
                      <a:pt x="349" y="2848"/>
                    </a:moveTo>
                    <a:cubicBezTo>
                      <a:pt x="232" y="1898"/>
                      <a:pt x="116" y="951"/>
                      <a:pt x="0" y="0"/>
                    </a:cubicBezTo>
                    <a:cubicBezTo>
                      <a:pt x="106" y="15"/>
                      <a:pt x="212" y="31"/>
                      <a:pt x="318" y="47"/>
                    </a:cubicBezTo>
                    <a:cubicBezTo>
                      <a:pt x="434" y="998"/>
                      <a:pt x="551" y="1950"/>
                      <a:pt x="667" y="2902"/>
                    </a:cubicBezTo>
                    <a:cubicBezTo>
                      <a:pt x="561" y="2884"/>
                      <a:pt x="455" y="2866"/>
                      <a:pt x="349" y="2848"/>
                    </a:cubicBezTo>
                    <a:close/>
                  </a:path>
                </a:pathLst>
              </a:custGeom>
              <a:solidFill>
                <a:srgbClr val="B7AF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814388" y="2754314"/>
                <a:ext cx="19050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289" h="483" extrusionOk="0">
                    <a:moveTo>
                      <a:pt x="56" y="483"/>
                    </a:moveTo>
                    <a:cubicBezTo>
                      <a:pt x="129" y="462"/>
                      <a:pt x="208" y="460"/>
                      <a:pt x="289" y="468"/>
                    </a:cubicBezTo>
                    <a:cubicBezTo>
                      <a:pt x="270" y="315"/>
                      <a:pt x="251" y="161"/>
                      <a:pt x="232" y="7"/>
                    </a:cubicBezTo>
                    <a:cubicBezTo>
                      <a:pt x="151" y="0"/>
                      <a:pt x="72" y="3"/>
                      <a:pt x="0" y="26"/>
                    </a:cubicBezTo>
                    <a:cubicBezTo>
                      <a:pt x="19" y="179"/>
                      <a:pt x="38" y="331"/>
                      <a:pt x="56" y="483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830263" y="2754314"/>
                <a:ext cx="33338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40" extrusionOk="0">
                    <a:moveTo>
                      <a:pt x="57" y="461"/>
                    </a:moveTo>
                    <a:cubicBezTo>
                      <a:pt x="202" y="475"/>
                      <a:pt x="353" y="519"/>
                      <a:pt x="480" y="540"/>
                    </a:cubicBezTo>
                    <a:cubicBezTo>
                      <a:pt x="461" y="387"/>
                      <a:pt x="442" y="233"/>
                      <a:pt x="424" y="79"/>
                    </a:cubicBezTo>
                    <a:cubicBezTo>
                      <a:pt x="298" y="58"/>
                      <a:pt x="146" y="14"/>
                      <a:pt x="0" y="0"/>
                    </a:cubicBezTo>
                    <a:cubicBezTo>
                      <a:pt x="19" y="154"/>
                      <a:pt x="38" y="308"/>
                      <a:pt x="57" y="461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858838" y="2759076"/>
                <a:ext cx="27305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1099" extrusionOk="0">
                    <a:moveTo>
                      <a:pt x="56" y="461"/>
                    </a:moveTo>
                    <a:cubicBezTo>
                      <a:pt x="1345" y="674"/>
                      <a:pt x="2633" y="887"/>
                      <a:pt x="3921" y="1099"/>
                    </a:cubicBezTo>
                    <a:cubicBezTo>
                      <a:pt x="3902" y="947"/>
                      <a:pt x="3886" y="794"/>
                      <a:pt x="3870" y="641"/>
                    </a:cubicBezTo>
                    <a:cubicBezTo>
                      <a:pt x="2581" y="428"/>
                      <a:pt x="1287" y="215"/>
                      <a:pt x="0" y="0"/>
                    </a:cubicBezTo>
                    <a:cubicBezTo>
                      <a:pt x="18" y="154"/>
                      <a:pt x="37" y="308"/>
                      <a:pt x="56" y="461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127126" y="2803526"/>
                <a:ext cx="2047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924" extrusionOk="0">
                    <a:moveTo>
                      <a:pt x="51" y="458"/>
                    </a:moveTo>
                    <a:cubicBezTo>
                      <a:pt x="1013" y="616"/>
                      <a:pt x="1975" y="773"/>
                      <a:pt x="2936" y="924"/>
                    </a:cubicBezTo>
                    <a:cubicBezTo>
                      <a:pt x="2917" y="770"/>
                      <a:pt x="2899" y="616"/>
                      <a:pt x="2880" y="462"/>
                    </a:cubicBezTo>
                    <a:cubicBezTo>
                      <a:pt x="1921" y="312"/>
                      <a:pt x="961" y="157"/>
                      <a:pt x="0" y="0"/>
                    </a:cubicBezTo>
                    <a:cubicBezTo>
                      <a:pt x="16" y="153"/>
                      <a:pt x="32" y="306"/>
                      <a:pt x="51" y="458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327151" y="2835276"/>
                <a:ext cx="69850" cy="42863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610" extrusionOk="0">
                    <a:moveTo>
                      <a:pt x="56" y="462"/>
                    </a:moveTo>
                    <a:cubicBezTo>
                      <a:pt x="375" y="512"/>
                      <a:pt x="695" y="561"/>
                      <a:pt x="1014" y="610"/>
                    </a:cubicBezTo>
                    <a:cubicBezTo>
                      <a:pt x="995" y="456"/>
                      <a:pt x="976" y="301"/>
                      <a:pt x="958" y="147"/>
                    </a:cubicBezTo>
                    <a:cubicBezTo>
                      <a:pt x="638" y="99"/>
                      <a:pt x="319" y="50"/>
                      <a:pt x="0" y="0"/>
                    </a:cubicBezTo>
                    <a:cubicBezTo>
                      <a:pt x="19" y="154"/>
                      <a:pt x="37" y="308"/>
                      <a:pt x="56" y="462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393826" y="2846389"/>
                <a:ext cx="2540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11" extrusionOk="0">
                    <a:moveTo>
                      <a:pt x="56" y="463"/>
                    </a:moveTo>
                    <a:cubicBezTo>
                      <a:pt x="37" y="309"/>
                      <a:pt x="18" y="154"/>
                      <a:pt x="0" y="0"/>
                    </a:cubicBezTo>
                    <a:cubicBezTo>
                      <a:pt x="106" y="16"/>
                      <a:pt x="212" y="32"/>
                      <a:pt x="318" y="48"/>
                    </a:cubicBezTo>
                    <a:cubicBezTo>
                      <a:pt x="336" y="202"/>
                      <a:pt x="355" y="356"/>
                      <a:pt x="374" y="511"/>
                    </a:cubicBezTo>
                    <a:cubicBezTo>
                      <a:pt x="268" y="495"/>
                      <a:pt x="162" y="479"/>
                      <a:pt x="56" y="463"/>
                    </a:cubicBezTo>
                    <a:close/>
                  </a:path>
                </a:pathLst>
              </a:custGeom>
              <a:solidFill>
                <a:srgbClr val="BAB1C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416051" y="2849564"/>
                <a:ext cx="2540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10" extrusionOk="0">
                    <a:moveTo>
                      <a:pt x="56" y="463"/>
                    </a:moveTo>
                    <a:cubicBezTo>
                      <a:pt x="37" y="308"/>
                      <a:pt x="18" y="154"/>
                      <a:pt x="0" y="0"/>
                    </a:cubicBezTo>
                    <a:cubicBezTo>
                      <a:pt x="105" y="16"/>
                      <a:pt x="211" y="31"/>
                      <a:pt x="317" y="47"/>
                    </a:cubicBezTo>
                    <a:cubicBezTo>
                      <a:pt x="336" y="201"/>
                      <a:pt x="355" y="356"/>
                      <a:pt x="374" y="510"/>
                    </a:cubicBezTo>
                    <a:cubicBezTo>
                      <a:pt x="268" y="494"/>
                      <a:pt x="162" y="478"/>
                      <a:pt x="56" y="463"/>
                    </a:cubicBezTo>
                    <a:close/>
                  </a:path>
                </a:pathLst>
              </a:custGeom>
              <a:solidFill>
                <a:srgbClr val="B8B0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793751" y="2579689"/>
                <a:ext cx="36513" cy="17621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537" extrusionOk="0">
                    <a:moveTo>
                      <a:pt x="293" y="2537"/>
                    </a:moveTo>
                    <a:cubicBezTo>
                      <a:pt x="365" y="2514"/>
                      <a:pt x="444" y="2511"/>
                      <a:pt x="525" y="2518"/>
                    </a:cubicBezTo>
                    <a:cubicBezTo>
                      <a:pt x="425" y="1710"/>
                      <a:pt x="309" y="805"/>
                      <a:pt x="210" y="5"/>
                    </a:cubicBezTo>
                    <a:cubicBezTo>
                      <a:pt x="124" y="0"/>
                      <a:pt x="55" y="94"/>
                      <a:pt x="0" y="141"/>
                    </a:cubicBezTo>
                    <a:cubicBezTo>
                      <a:pt x="98" y="940"/>
                      <a:pt x="196" y="1739"/>
                      <a:pt x="293" y="2537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808038" y="2579689"/>
                <a:ext cx="50800" cy="17938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592" extrusionOk="0">
                    <a:moveTo>
                      <a:pt x="315" y="2513"/>
                    </a:moveTo>
                    <a:cubicBezTo>
                      <a:pt x="461" y="2527"/>
                      <a:pt x="613" y="2571"/>
                      <a:pt x="739" y="2592"/>
                    </a:cubicBezTo>
                    <a:cubicBezTo>
                      <a:pt x="640" y="1786"/>
                      <a:pt x="543" y="860"/>
                      <a:pt x="440" y="54"/>
                    </a:cubicBezTo>
                    <a:cubicBezTo>
                      <a:pt x="341" y="35"/>
                      <a:pt x="154" y="8"/>
                      <a:pt x="0" y="0"/>
                    </a:cubicBezTo>
                    <a:cubicBezTo>
                      <a:pt x="99" y="800"/>
                      <a:pt x="215" y="1705"/>
                      <a:pt x="315" y="2513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838201" y="2582864"/>
                <a:ext cx="288925" cy="220663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3179" extrusionOk="0">
                    <a:moveTo>
                      <a:pt x="299" y="2538"/>
                    </a:moveTo>
                    <a:cubicBezTo>
                      <a:pt x="1586" y="2753"/>
                      <a:pt x="2880" y="2966"/>
                      <a:pt x="4169" y="3179"/>
                    </a:cubicBezTo>
                    <a:cubicBezTo>
                      <a:pt x="4085" y="2375"/>
                      <a:pt x="4026" y="1490"/>
                      <a:pt x="3884" y="700"/>
                    </a:cubicBezTo>
                    <a:cubicBezTo>
                      <a:pt x="2595" y="482"/>
                      <a:pt x="1283" y="249"/>
                      <a:pt x="0" y="0"/>
                    </a:cubicBezTo>
                    <a:cubicBezTo>
                      <a:pt x="103" y="806"/>
                      <a:pt x="200" y="1732"/>
                      <a:pt x="299" y="2538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119188" y="2717801"/>
                <a:ext cx="207963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707" extrusionOk="0">
                    <a:moveTo>
                      <a:pt x="121" y="1245"/>
                    </a:moveTo>
                    <a:cubicBezTo>
                      <a:pt x="1082" y="1402"/>
                      <a:pt x="2042" y="1557"/>
                      <a:pt x="3001" y="1707"/>
                    </a:cubicBezTo>
                    <a:cubicBezTo>
                      <a:pt x="2953" y="1303"/>
                      <a:pt x="2910" y="889"/>
                      <a:pt x="2865" y="476"/>
                    </a:cubicBezTo>
                    <a:cubicBezTo>
                      <a:pt x="1907" y="327"/>
                      <a:pt x="961" y="152"/>
                      <a:pt x="0" y="0"/>
                    </a:cubicBezTo>
                    <a:cubicBezTo>
                      <a:pt x="43" y="421"/>
                      <a:pt x="79" y="843"/>
                      <a:pt x="121" y="1245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108076" y="2632076"/>
                <a:ext cx="209550" cy="119063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1710" extrusionOk="0">
                    <a:moveTo>
                      <a:pt x="164" y="1234"/>
                    </a:moveTo>
                    <a:cubicBezTo>
                      <a:pt x="1125" y="1386"/>
                      <a:pt x="2071" y="1561"/>
                      <a:pt x="3029" y="1710"/>
                    </a:cubicBezTo>
                    <a:cubicBezTo>
                      <a:pt x="2983" y="1297"/>
                      <a:pt x="2937" y="884"/>
                      <a:pt x="2883" y="482"/>
                    </a:cubicBezTo>
                    <a:cubicBezTo>
                      <a:pt x="1927" y="334"/>
                      <a:pt x="959" y="148"/>
                      <a:pt x="0" y="0"/>
                    </a:cubicBezTo>
                    <a:cubicBezTo>
                      <a:pt x="71" y="395"/>
                      <a:pt x="121" y="814"/>
                      <a:pt x="164" y="1234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317626" y="2751139"/>
                <a:ext cx="7620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378" extrusionOk="0">
                    <a:moveTo>
                      <a:pt x="136" y="1231"/>
                    </a:moveTo>
                    <a:cubicBezTo>
                      <a:pt x="455" y="1281"/>
                      <a:pt x="774" y="1330"/>
                      <a:pt x="1094" y="1378"/>
                    </a:cubicBezTo>
                    <a:cubicBezTo>
                      <a:pt x="1045" y="973"/>
                      <a:pt x="995" y="562"/>
                      <a:pt x="945" y="151"/>
                    </a:cubicBezTo>
                    <a:cubicBezTo>
                      <a:pt x="627" y="102"/>
                      <a:pt x="318" y="50"/>
                      <a:pt x="0" y="0"/>
                    </a:cubicBezTo>
                    <a:cubicBezTo>
                      <a:pt x="45" y="413"/>
                      <a:pt x="88" y="827"/>
                      <a:pt x="136" y="1231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308101" y="2665414"/>
                <a:ext cx="74613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379" extrusionOk="0">
                    <a:moveTo>
                      <a:pt x="146" y="1228"/>
                    </a:moveTo>
                    <a:cubicBezTo>
                      <a:pt x="464" y="1278"/>
                      <a:pt x="773" y="1330"/>
                      <a:pt x="1091" y="1379"/>
                    </a:cubicBezTo>
                    <a:cubicBezTo>
                      <a:pt x="1042" y="968"/>
                      <a:pt x="991" y="557"/>
                      <a:pt x="941" y="153"/>
                    </a:cubicBezTo>
                    <a:cubicBezTo>
                      <a:pt x="622" y="104"/>
                      <a:pt x="318" y="49"/>
                      <a:pt x="0" y="0"/>
                    </a:cubicBezTo>
                    <a:cubicBezTo>
                      <a:pt x="54" y="402"/>
                      <a:pt x="100" y="815"/>
                      <a:pt x="146" y="1228"/>
                    </a:cubicBezTo>
                    <a:close/>
                  </a:path>
                </a:pathLst>
              </a:custGeom>
              <a:solidFill>
                <a:srgbClr val="B2AB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373188" y="2676526"/>
                <a:ext cx="42863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501" extrusionOk="0">
                    <a:moveTo>
                      <a:pt x="299" y="2453"/>
                    </a:moveTo>
                    <a:cubicBezTo>
                      <a:pt x="200" y="1644"/>
                      <a:pt x="101" y="808"/>
                      <a:pt x="0" y="0"/>
                    </a:cubicBezTo>
                    <a:cubicBezTo>
                      <a:pt x="105" y="16"/>
                      <a:pt x="212" y="39"/>
                      <a:pt x="318" y="61"/>
                    </a:cubicBezTo>
                    <a:cubicBezTo>
                      <a:pt x="419" y="869"/>
                      <a:pt x="518" y="1692"/>
                      <a:pt x="617" y="2501"/>
                    </a:cubicBezTo>
                    <a:cubicBezTo>
                      <a:pt x="511" y="2485"/>
                      <a:pt x="405" y="2469"/>
                      <a:pt x="299" y="2453"/>
                    </a:cubicBezTo>
                    <a:close/>
                  </a:path>
                </a:pathLst>
              </a:custGeom>
              <a:solidFill>
                <a:srgbClr val="BAB1C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1395413" y="2679701"/>
                <a:ext cx="42863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2487" extrusionOk="0">
                    <a:moveTo>
                      <a:pt x="299" y="2440"/>
                    </a:moveTo>
                    <a:cubicBezTo>
                      <a:pt x="200" y="1631"/>
                      <a:pt x="101" y="808"/>
                      <a:pt x="0" y="0"/>
                    </a:cubicBezTo>
                    <a:cubicBezTo>
                      <a:pt x="107" y="22"/>
                      <a:pt x="213" y="45"/>
                      <a:pt x="319" y="61"/>
                    </a:cubicBezTo>
                    <a:cubicBezTo>
                      <a:pt x="418" y="869"/>
                      <a:pt x="517" y="1678"/>
                      <a:pt x="616" y="2487"/>
                    </a:cubicBezTo>
                    <a:cubicBezTo>
                      <a:pt x="510" y="2471"/>
                      <a:pt x="404" y="2456"/>
                      <a:pt x="299" y="2440"/>
                    </a:cubicBezTo>
                    <a:close/>
                  </a:path>
                </a:pathLst>
              </a:custGeom>
              <a:solidFill>
                <a:srgbClr val="B7AF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92163" y="2579689"/>
                <a:ext cx="7938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40" extrusionOk="0">
                    <a:moveTo>
                      <a:pt x="8" y="140"/>
                    </a:moveTo>
                    <a:cubicBezTo>
                      <a:pt x="35" y="116"/>
                      <a:pt x="66" y="81"/>
                      <a:pt x="101" y="52"/>
                    </a:cubicBezTo>
                    <a:cubicBezTo>
                      <a:pt x="99" y="33"/>
                      <a:pt x="96" y="16"/>
                      <a:pt x="94" y="0"/>
                    </a:cubicBezTo>
                    <a:cubicBezTo>
                      <a:pt x="59" y="26"/>
                      <a:pt x="27" y="58"/>
                      <a:pt x="0" y="82"/>
                    </a:cubicBezTo>
                    <a:cubicBezTo>
                      <a:pt x="3" y="101"/>
                      <a:pt x="6" y="121"/>
                      <a:pt x="8" y="140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92163" y="2576514"/>
                <a:ext cx="7938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27" extrusionOk="0">
                    <a:moveTo>
                      <a:pt x="8" y="127"/>
                    </a:moveTo>
                    <a:cubicBezTo>
                      <a:pt x="35" y="103"/>
                      <a:pt x="67" y="71"/>
                      <a:pt x="102" y="45"/>
                    </a:cubicBezTo>
                    <a:cubicBezTo>
                      <a:pt x="99" y="30"/>
                      <a:pt x="97" y="15"/>
                      <a:pt x="94" y="0"/>
                    </a:cubicBezTo>
                    <a:cubicBezTo>
                      <a:pt x="59" y="19"/>
                      <a:pt x="27" y="44"/>
                      <a:pt x="0" y="68"/>
                    </a:cubicBezTo>
                    <a:cubicBezTo>
                      <a:pt x="3" y="88"/>
                      <a:pt x="5" y="107"/>
                      <a:pt x="8" y="127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792163" y="2570164"/>
                <a:ext cx="3175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56" h="148" extrusionOk="0">
                    <a:moveTo>
                      <a:pt x="12" y="148"/>
                    </a:moveTo>
                    <a:cubicBezTo>
                      <a:pt x="6" y="109"/>
                      <a:pt x="2" y="70"/>
                      <a:pt x="0" y="31"/>
                    </a:cubicBezTo>
                    <a:cubicBezTo>
                      <a:pt x="14" y="18"/>
                      <a:pt x="29" y="8"/>
                      <a:pt x="45" y="0"/>
                    </a:cubicBezTo>
                    <a:cubicBezTo>
                      <a:pt x="47" y="39"/>
                      <a:pt x="51" y="76"/>
                      <a:pt x="56" y="112"/>
                    </a:cubicBezTo>
                    <a:cubicBezTo>
                      <a:pt x="40" y="124"/>
                      <a:pt x="25" y="136"/>
                      <a:pt x="12" y="148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95338" y="2573339"/>
                <a:ext cx="3175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8" extrusionOk="0">
                    <a:moveTo>
                      <a:pt x="7" y="78"/>
                    </a:moveTo>
                    <a:cubicBezTo>
                      <a:pt x="23" y="66"/>
                      <a:pt x="40" y="55"/>
                      <a:pt x="57" y="46"/>
                    </a:cubicBezTo>
                    <a:cubicBezTo>
                      <a:pt x="55" y="31"/>
                      <a:pt x="53" y="16"/>
                      <a:pt x="51" y="0"/>
                    </a:cubicBezTo>
                    <a:cubicBezTo>
                      <a:pt x="33" y="6"/>
                      <a:pt x="16" y="14"/>
                      <a:pt x="0" y="23"/>
                    </a:cubicBezTo>
                    <a:cubicBezTo>
                      <a:pt x="2" y="42"/>
                      <a:pt x="4" y="60"/>
                      <a:pt x="7" y="78"/>
                    </a:cubicBezTo>
                    <a:close/>
                  </a:path>
                </a:pathLst>
              </a:custGeom>
              <a:solidFill>
                <a:srgbClr val="BAB1C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795338" y="2570164"/>
                <a:ext cx="3175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55" h="76" extrusionOk="0">
                    <a:moveTo>
                      <a:pt x="4" y="76"/>
                    </a:moveTo>
                    <a:cubicBezTo>
                      <a:pt x="20" y="67"/>
                      <a:pt x="37" y="59"/>
                      <a:pt x="55" y="53"/>
                    </a:cubicBezTo>
                    <a:cubicBezTo>
                      <a:pt x="54" y="37"/>
                      <a:pt x="52" y="20"/>
                      <a:pt x="51" y="0"/>
                    </a:cubicBezTo>
                    <a:cubicBezTo>
                      <a:pt x="33" y="5"/>
                      <a:pt x="16" y="11"/>
                      <a:pt x="0" y="19"/>
                    </a:cubicBezTo>
                    <a:cubicBezTo>
                      <a:pt x="1" y="38"/>
                      <a:pt x="2" y="57"/>
                      <a:pt x="4" y="76"/>
                    </a:cubicBezTo>
                    <a:close/>
                  </a:path>
                </a:pathLst>
              </a:custGeom>
              <a:solidFill>
                <a:srgbClr val="BFB6D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800101" y="2576514"/>
                <a:ext cx="7938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6" extrusionOk="0">
                    <a:moveTo>
                      <a:pt x="7" y="96"/>
                    </a:moveTo>
                    <a:cubicBezTo>
                      <a:pt x="42" y="68"/>
                      <a:pt x="81" y="45"/>
                      <a:pt x="124" y="48"/>
                    </a:cubicBezTo>
                    <a:cubicBezTo>
                      <a:pt x="122" y="29"/>
                      <a:pt x="119" y="15"/>
                      <a:pt x="117" y="2"/>
                    </a:cubicBezTo>
                    <a:cubicBezTo>
                      <a:pt x="74" y="0"/>
                      <a:pt x="35" y="19"/>
                      <a:pt x="0" y="44"/>
                    </a:cubicBezTo>
                    <a:cubicBezTo>
                      <a:pt x="2" y="60"/>
                      <a:pt x="5" y="77"/>
                      <a:pt x="7" y="96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798513" y="2574926"/>
                <a:ext cx="9525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76" extrusionOk="0">
                    <a:moveTo>
                      <a:pt x="8" y="76"/>
                    </a:moveTo>
                    <a:cubicBezTo>
                      <a:pt x="43" y="51"/>
                      <a:pt x="82" y="32"/>
                      <a:pt x="125" y="34"/>
                    </a:cubicBezTo>
                    <a:cubicBezTo>
                      <a:pt x="122" y="22"/>
                      <a:pt x="120" y="13"/>
                      <a:pt x="118" y="3"/>
                    </a:cubicBezTo>
                    <a:cubicBezTo>
                      <a:pt x="75" y="0"/>
                      <a:pt x="36" y="12"/>
                      <a:pt x="0" y="31"/>
                    </a:cubicBezTo>
                    <a:cubicBezTo>
                      <a:pt x="3" y="46"/>
                      <a:pt x="5" y="61"/>
                      <a:pt x="8" y="76"/>
                    </a:cubicBezTo>
                    <a:close/>
                  </a:path>
                </a:pathLst>
              </a:custGeom>
              <a:solidFill>
                <a:srgbClr val="B6AD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98513" y="2571751"/>
                <a:ext cx="4763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6" y="59"/>
                    </a:moveTo>
                    <a:cubicBezTo>
                      <a:pt x="24" y="50"/>
                      <a:pt x="43" y="42"/>
                      <a:pt x="63" y="37"/>
                    </a:cubicBezTo>
                    <a:cubicBezTo>
                      <a:pt x="60" y="25"/>
                      <a:pt x="58" y="14"/>
                      <a:pt x="57" y="0"/>
                    </a:cubicBezTo>
                    <a:cubicBezTo>
                      <a:pt x="37" y="3"/>
                      <a:pt x="18" y="7"/>
                      <a:pt x="0" y="13"/>
                    </a:cubicBezTo>
                    <a:cubicBezTo>
                      <a:pt x="2" y="29"/>
                      <a:pt x="4" y="44"/>
                      <a:pt x="6" y="59"/>
                    </a:cubicBezTo>
                    <a:close/>
                  </a:path>
                </a:pathLst>
              </a:custGeom>
              <a:solidFill>
                <a:srgbClr val="BFB6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798513" y="2568576"/>
                <a:ext cx="3175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61" h="62" extrusionOk="0">
                    <a:moveTo>
                      <a:pt x="4" y="62"/>
                    </a:moveTo>
                    <a:cubicBezTo>
                      <a:pt x="22" y="56"/>
                      <a:pt x="41" y="52"/>
                      <a:pt x="61" y="49"/>
                    </a:cubicBezTo>
                    <a:cubicBezTo>
                      <a:pt x="59" y="36"/>
                      <a:pt x="58" y="20"/>
                      <a:pt x="57" y="0"/>
                    </a:cubicBezTo>
                    <a:cubicBezTo>
                      <a:pt x="37" y="2"/>
                      <a:pt x="18" y="5"/>
                      <a:pt x="0" y="9"/>
                    </a:cubicBezTo>
                    <a:cubicBezTo>
                      <a:pt x="1" y="29"/>
                      <a:pt x="3" y="46"/>
                      <a:pt x="4" y="62"/>
                    </a:cubicBezTo>
                    <a:close/>
                  </a:path>
                </a:pathLst>
              </a:custGeom>
              <a:solidFill>
                <a:srgbClr val="C9BFD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801688" y="2571751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40" extrusionOk="0">
                    <a:moveTo>
                      <a:pt x="6" y="40"/>
                    </a:moveTo>
                    <a:cubicBezTo>
                      <a:pt x="25" y="35"/>
                      <a:pt x="46" y="32"/>
                      <a:pt x="67" y="34"/>
                    </a:cubicBezTo>
                    <a:cubicBezTo>
                      <a:pt x="65" y="24"/>
                      <a:pt x="62" y="14"/>
                      <a:pt x="61" y="1"/>
                    </a:cubicBezTo>
                    <a:cubicBezTo>
                      <a:pt x="40" y="0"/>
                      <a:pt x="20" y="1"/>
                      <a:pt x="0" y="3"/>
                    </a:cubicBezTo>
                    <a:cubicBezTo>
                      <a:pt x="1" y="17"/>
                      <a:pt x="3" y="28"/>
                      <a:pt x="6" y="40"/>
                    </a:cubicBezTo>
                    <a:close/>
                  </a:path>
                </a:pathLst>
              </a:custGeom>
              <a:solidFill>
                <a:srgbClr val="C2B9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801688" y="2568576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65" h="50" extrusionOk="0">
                    <a:moveTo>
                      <a:pt x="4" y="50"/>
                    </a:moveTo>
                    <a:cubicBezTo>
                      <a:pt x="24" y="48"/>
                      <a:pt x="44" y="47"/>
                      <a:pt x="65" y="48"/>
                    </a:cubicBezTo>
                    <a:cubicBezTo>
                      <a:pt x="63" y="36"/>
                      <a:pt x="62" y="21"/>
                      <a:pt x="61" y="1"/>
                    </a:cubicBezTo>
                    <a:cubicBezTo>
                      <a:pt x="40" y="0"/>
                      <a:pt x="20" y="0"/>
                      <a:pt x="0" y="1"/>
                    </a:cubicBezTo>
                    <a:cubicBezTo>
                      <a:pt x="1" y="21"/>
                      <a:pt x="2" y="37"/>
                      <a:pt x="4" y="50"/>
                    </a:cubicBezTo>
                    <a:close/>
                  </a:path>
                </a:pathLst>
              </a:custGeom>
              <a:solidFill>
                <a:srgbClr val="CFC5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808038" y="2576514"/>
                <a:ext cx="3016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00" extrusionOk="0">
                    <a:moveTo>
                      <a:pt x="7" y="46"/>
                    </a:moveTo>
                    <a:cubicBezTo>
                      <a:pt x="161" y="54"/>
                      <a:pt x="348" y="81"/>
                      <a:pt x="447" y="100"/>
                    </a:cubicBezTo>
                    <a:cubicBezTo>
                      <a:pt x="445" y="83"/>
                      <a:pt x="442" y="69"/>
                      <a:pt x="438" y="56"/>
                    </a:cubicBezTo>
                    <a:cubicBezTo>
                      <a:pt x="337" y="37"/>
                      <a:pt x="153" y="9"/>
                      <a:pt x="0" y="0"/>
                    </a:cubicBezTo>
                    <a:cubicBezTo>
                      <a:pt x="2" y="13"/>
                      <a:pt x="5" y="27"/>
                      <a:pt x="7" y="46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806451" y="2574926"/>
                <a:ext cx="31750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87" extrusionOk="0">
                    <a:moveTo>
                      <a:pt x="7" y="31"/>
                    </a:moveTo>
                    <a:cubicBezTo>
                      <a:pt x="160" y="40"/>
                      <a:pt x="344" y="68"/>
                      <a:pt x="445" y="87"/>
                    </a:cubicBezTo>
                    <a:cubicBezTo>
                      <a:pt x="442" y="75"/>
                      <a:pt x="438" y="63"/>
                      <a:pt x="435" y="52"/>
                    </a:cubicBezTo>
                    <a:cubicBezTo>
                      <a:pt x="330" y="32"/>
                      <a:pt x="151" y="8"/>
                      <a:pt x="0" y="0"/>
                    </a:cubicBezTo>
                    <a:cubicBezTo>
                      <a:pt x="2" y="10"/>
                      <a:pt x="4" y="19"/>
                      <a:pt x="7" y="31"/>
                    </a:cubicBezTo>
                    <a:close/>
                  </a:path>
                </a:pathLst>
              </a:custGeom>
              <a:solidFill>
                <a:srgbClr val="B7AF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806451" y="2571751"/>
                <a:ext cx="3016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85" extrusionOk="0">
                    <a:moveTo>
                      <a:pt x="6" y="33"/>
                    </a:moveTo>
                    <a:cubicBezTo>
                      <a:pt x="157" y="41"/>
                      <a:pt x="336" y="65"/>
                      <a:pt x="441" y="85"/>
                    </a:cubicBezTo>
                    <a:cubicBezTo>
                      <a:pt x="437" y="74"/>
                      <a:pt x="434" y="62"/>
                      <a:pt x="431" y="48"/>
                    </a:cubicBezTo>
                    <a:cubicBezTo>
                      <a:pt x="323" y="27"/>
                      <a:pt x="149" y="8"/>
                      <a:pt x="0" y="0"/>
                    </a:cubicBezTo>
                    <a:cubicBezTo>
                      <a:pt x="1" y="13"/>
                      <a:pt x="4" y="23"/>
                      <a:pt x="6" y="33"/>
                    </a:cubicBezTo>
                    <a:close/>
                  </a:path>
                </a:pathLst>
              </a:custGeom>
              <a:solidFill>
                <a:srgbClr val="C4BB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806451" y="2568576"/>
                <a:ext cx="3016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95" extrusionOk="0">
                    <a:moveTo>
                      <a:pt x="4" y="47"/>
                    </a:moveTo>
                    <a:cubicBezTo>
                      <a:pt x="153" y="55"/>
                      <a:pt x="327" y="74"/>
                      <a:pt x="435" y="95"/>
                    </a:cubicBezTo>
                    <a:cubicBezTo>
                      <a:pt x="433" y="81"/>
                      <a:pt x="431" y="65"/>
                      <a:pt x="430" y="44"/>
                    </a:cubicBezTo>
                    <a:cubicBezTo>
                      <a:pt x="319" y="23"/>
                      <a:pt x="148" y="8"/>
                      <a:pt x="0" y="0"/>
                    </a:cubicBezTo>
                    <a:cubicBezTo>
                      <a:pt x="1" y="20"/>
                      <a:pt x="2" y="35"/>
                      <a:pt x="4" y="47"/>
                    </a:cubicBezTo>
                    <a:close/>
                  </a:path>
                </a:pathLst>
              </a:custGeom>
              <a:solidFill>
                <a:srgbClr val="D1C7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838201" y="2579689"/>
                <a:ext cx="269875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744" extrusionOk="0">
                    <a:moveTo>
                      <a:pt x="9" y="44"/>
                    </a:moveTo>
                    <a:cubicBezTo>
                      <a:pt x="1292" y="293"/>
                      <a:pt x="2604" y="526"/>
                      <a:pt x="3893" y="744"/>
                    </a:cubicBezTo>
                    <a:cubicBezTo>
                      <a:pt x="3889" y="725"/>
                      <a:pt x="3886" y="707"/>
                      <a:pt x="3882" y="689"/>
                    </a:cubicBezTo>
                    <a:cubicBezTo>
                      <a:pt x="2596" y="470"/>
                      <a:pt x="1282" y="246"/>
                      <a:pt x="0" y="0"/>
                    </a:cubicBezTo>
                    <a:cubicBezTo>
                      <a:pt x="4" y="13"/>
                      <a:pt x="7" y="27"/>
                      <a:pt x="9" y="44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836613" y="2578101"/>
                <a:ext cx="26987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724" extrusionOk="0">
                    <a:moveTo>
                      <a:pt x="10" y="35"/>
                    </a:moveTo>
                    <a:cubicBezTo>
                      <a:pt x="1292" y="281"/>
                      <a:pt x="2606" y="505"/>
                      <a:pt x="3892" y="724"/>
                    </a:cubicBezTo>
                    <a:cubicBezTo>
                      <a:pt x="3888" y="707"/>
                      <a:pt x="3885" y="690"/>
                      <a:pt x="3881" y="673"/>
                    </a:cubicBezTo>
                    <a:cubicBezTo>
                      <a:pt x="2600" y="454"/>
                      <a:pt x="1276" y="240"/>
                      <a:pt x="0" y="0"/>
                    </a:cubicBezTo>
                    <a:cubicBezTo>
                      <a:pt x="3" y="11"/>
                      <a:pt x="7" y="23"/>
                      <a:pt x="10" y="35"/>
                    </a:cubicBezTo>
                    <a:close/>
                  </a:path>
                </a:pathLst>
              </a:custGeom>
              <a:solidFill>
                <a:srgbClr val="B7AF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836613" y="2574926"/>
                <a:ext cx="269875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710" extrusionOk="0">
                    <a:moveTo>
                      <a:pt x="10" y="37"/>
                    </a:moveTo>
                    <a:cubicBezTo>
                      <a:pt x="1286" y="277"/>
                      <a:pt x="2610" y="491"/>
                      <a:pt x="3891" y="710"/>
                    </a:cubicBezTo>
                    <a:cubicBezTo>
                      <a:pt x="3887" y="693"/>
                      <a:pt x="3883" y="677"/>
                      <a:pt x="3878" y="659"/>
                    </a:cubicBezTo>
                    <a:cubicBezTo>
                      <a:pt x="2604" y="440"/>
                      <a:pt x="1272" y="234"/>
                      <a:pt x="0" y="0"/>
                    </a:cubicBezTo>
                    <a:cubicBezTo>
                      <a:pt x="3" y="14"/>
                      <a:pt x="6" y="26"/>
                      <a:pt x="10" y="37"/>
                    </a:cubicBezTo>
                    <a:close/>
                  </a:path>
                </a:pathLst>
              </a:custGeom>
              <a:solidFill>
                <a:srgbClr val="C4BB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836613" y="2571751"/>
                <a:ext cx="268288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710" extrusionOk="0">
                    <a:moveTo>
                      <a:pt x="5" y="51"/>
                    </a:moveTo>
                    <a:cubicBezTo>
                      <a:pt x="1277" y="285"/>
                      <a:pt x="2609" y="491"/>
                      <a:pt x="3883" y="710"/>
                    </a:cubicBezTo>
                    <a:cubicBezTo>
                      <a:pt x="3879" y="693"/>
                      <a:pt x="3874" y="676"/>
                      <a:pt x="3869" y="657"/>
                    </a:cubicBezTo>
                    <a:cubicBezTo>
                      <a:pt x="2598" y="437"/>
                      <a:pt x="1270" y="232"/>
                      <a:pt x="0" y="0"/>
                    </a:cubicBezTo>
                    <a:cubicBezTo>
                      <a:pt x="1" y="21"/>
                      <a:pt x="3" y="37"/>
                      <a:pt x="5" y="51"/>
                    </a:cubicBezTo>
                    <a:close/>
                  </a:path>
                </a:pathLst>
              </a:custGeom>
              <a:solidFill>
                <a:srgbClr val="D1C7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106488" y="2628901"/>
                <a:ext cx="201613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537" extrusionOk="0">
                    <a:moveTo>
                      <a:pt x="11" y="55"/>
                    </a:moveTo>
                    <a:cubicBezTo>
                      <a:pt x="970" y="203"/>
                      <a:pt x="1938" y="389"/>
                      <a:pt x="2894" y="537"/>
                    </a:cubicBezTo>
                    <a:cubicBezTo>
                      <a:pt x="2892" y="520"/>
                      <a:pt x="2889" y="503"/>
                      <a:pt x="2886" y="486"/>
                    </a:cubicBezTo>
                    <a:cubicBezTo>
                      <a:pt x="1929" y="338"/>
                      <a:pt x="958" y="149"/>
                      <a:pt x="0" y="0"/>
                    </a:cubicBezTo>
                    <a:cubicBezTo>
                      <a:pt x="4" y="18"/>
                      <a:pt x="7" y="36"/>
                      <a:pt x="11" y="55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106488" y="2624139"/>
                <a:ext cx="2000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537" extrusionOk="0">
                    <a:moveTo>
                      <a:pt x="11" y="51"/>
                    </a:moveTo>
                    <a:cubicBezTo>
                      <a:pt x="969" y="200"/>
                      <a:pt x="1940" y="389"/>
                      <a:pt x="2897" y="537"/>
                    </a:cubicBezTo>
                    <a:cubicBezTo>
                      <a:pt x="2894" y="521"/>
                      <a:pt x="2890" y="505"/>
                      <a:pt x="2886" y="489"/>
                    </a:cubicBezTo>
                    <a:cubicBezTo>
                      <a:pt x="1928" y="341"/>
                      <a:pt x="953" y="153"/>
                      <a:pt x="0" y="0"/>
                    </a:cubicBezTo>
                    <a:cubicBezTo>
                      <a:pt x="4" y="17"/>
                      <a:pt x="7" y="34"/>
                      <a:pt x="11" y="51"/>
                    </a:cubicBezTo>
                    <a:close/>
                  </a:path>
                </a:pathLst>
              </a:custGeom>
              <a:solidFill>
                <a:srgbClr val="B7AFC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104901" y="2620964"/>
                <a:ext cx="201613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540" extrusionOk="0">
                    <a:moveTo>
                      <a:pt x="13" y="51"/>
                    </a:moveTo>
                    <a:cubicBezTo>
                      <a:pt x="966" y="204"/>
                      <a:pt x="1941" y="392"/>
                      <a:pt x="2899" y="540"/>
                    </a:cubicBezTo>
                    <a:cubicBezTo>
                      <a:pt x="2895" y="524"/>
                      <a:pt x="2890" y="509"/>
                      <a:pt x="2884" y="492"/>
                    </a:cubicBezTo>
                    <a:cubicBezTo>
                      <a:pt x="1926" y="344"/>
                      <a:pt x="949" y="157"/>
                      <a:pt x="0" y="0"/>
                    </a:cubicBezTo>
                    <a:cubicBezTo>
                      <a:pt x="5" y="18"/>
                      <a:pt x="9" y="34"/>
                      <a:pt x="13" y="51"/>
                    </a:cubicBezTo>
                    <a:close/>
                  </a:path>
                </a:pathLst>
              </a:custGeom>
              <a:solidFill>
                <a:srgbClr val="C4BB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104901" y="2617789"/>
                <a:ext cx="2000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545" extrusionOk="0">
                    <a:moveTo>
                      <a:pt x="14" y="53"/>
                    </a:moveTo>
                    <a:cubicBezTo>
                      <a:pt x="963" y="210"/>
                      <a:pt x="1940" y="397"/>
                      <a:pt x="2898" y="545"/>
                    </a:cubicBezTo>
                    <a:cubicBezTo>
                      <a:pt x="2893" y="529"/>
                      <a:pt x="2886" y="513"/>
                      <a:pt x="2879" y="496"/>
                    </a:cubicBezTo>
                    <a:cubicBezTo>
                      <a:pt x="1920" y="347"/>
                      <a:pt x="947" y="158"/>
                      <a:pt x="0" y="0"/>
                    </a:cubicBezTo>
                    <a:cubicBezTo>
                      <a:pt x="5" y="19"/>
                      <a:pt x="10" y="36"/>
                      <a:pt x="14" y="53"/>
                    </a:cubicBezTo>
                    <a:close/>
                  </a:path>
                </a:pathLst>
              </a:custGeom>
              <a:solidFill>
                <a:srgbClr val="D1C7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306513" y="2662239"/>
                <a:ext cx="66675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949" h="204" extrusionOk="0">
                    <a:moveTo>
                      <a:pt x="8" y="51"/>
                    </a:moveTo>
                    <a:cubicBezTo>
                      <a:pt x="326" y="100"/>
                      <a:pt x="630" y="155"/>
                      <a:pt x="949" y="204"/>
                    </a:cubicBezTo>
                    <a:cubicBezTo>
                      <a:pt x="946" y="187"/>
                      <a:pt x="945" y="170"/>
                      <a:pt x="943" y="154"/>
                    </a:cubicBezTo>
                    <a:cubicBezTo>
                      <a:pt x="625" y="104"/>
                      <a:pt x="318" y="50"/>
                      <a:pt x="0" y="0"/>
                    </a:cubicBezTo>
                    <a:cubicBezTo>
                      <a:pt x="3" y="17"/>
                      <a:pt x="6" y="34"/>
                      <a:pt x="8" y="51"/>
                    </a:cubicBezTo>
                    <a:close/>
                  </a:path>
                </a:pathLst>
              </a:custGeom>
              <a:solidFill>
                <a:srgbClr val="B8B0C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306513" y="2659064"/>
                <a:ext cx="66675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02" extrusionOk="0">
                    <a:moveTo>
                      <a:pt x="11" y="48"/>
                    </a:moveTo>
                    <a:cubicBezTo>
                      <a:pt x="329" y="98"/>
                      <a:pt x="636" y="152"/>
                      <a:pt x="954" y="202"/>
                    </a:cubicBezTo>
                    <a:cubicBezTo>
                      <a:pt x="952" y="185"/>
                      <a:pt x="950" y="169"/>
                      <a:pt x="947" y="153"/>
                    </a:cubicBezTo>
                    <a:cubicBezTo>
                      <a:pt x="630" y="102"/>
                      <a:pt x="318" y="50"/>
                      <a:pt x="0" y="0"/>
                    </a:cubicBezTo>
                    <a:cubicBezTo>
                      <a:pt x="4" y="16"/>
                      <a:pt x="8" y="32"/>
                      <a:pt x="11" y="48"/>
                    </a:cubicBezTo>
                    <a:close/>
                  </a:path>
                </a:pathLst>
              </a:custGeom>
              <a:solidFill>
                <a:srgbClr val="BDB5D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304926" y="2655889"/>
                <a:ext cx="666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62" h="201" extrusionOk="0">
                    <a:moveTo>
                      <a:pt x="15" y="48"/>
                    </a:moveTo>
                    <a:cubicBezTo>
                      <a:pt x="333" y="98"/>
                      <a:pt x="645" y="150"/>
                      <a:pt x="962" y="201"/>
                    </a:cubicBezTo>
                    <a:cubicBezTo>
                      <a:pt x="959" y="185"/>
                      <a:pt x="955" y="169"/>
                      <a:pt x="951" y="152"/>
                    </a:cubicBezTo>
                    <a:cubicBezTo>
                      <a:pt x="635" y="101"/>
                      <a:pt x="319" y="50"/>
                      <a:pt x="0" y="0"/>
                    </a:cubicBezTo>
                    <a:cubicBezTo>
                      <a:pt x="6" y="17"/>
                      <a:pt x="11" y="32"/>
                      <a:pt x="15" y="48"/>
                    </a:cubicBezTo>
                    <a:close/>
                  </a:path>
                </a:pathLst>
              </a:custGeom>
              <a:solidFill>
                <a:srgbClr val="C7BED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303338" y="2651126"/>
                <a:ext cx="68263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01" extrusionOk="0">
                    <a:moveTo>
                      <a:pt x="19" y="49"/>
                    </a:moveTo>
                    <a:cubicBezTo>
                      <a:pt x="338" y="99"/>
                      <a:pt x="654" y="150"/>
                      <a:pt x="970" y="201"/>
                    </a:cubicBezTo>
                    <a:cubicBezTo>
                      <a:pt x="965" y="185"/>
                      <a:pt x="959" y="169"/>
                      <a:pt x="951" y="152"/>
                    </a:cubicBezTo>
                    <a:cubicBezTo>
                      <a:pt x="636" y="100"/>
                      <a:pt x="319" y="49"/>
                      <a:pt x="0" y="0"/>
                    </a:cubicBezTo>
                    <a:cubicBezTo>
                      <a:pt x="7" y="17"/>
                      <a:pt x="14" y="33"/>
                      <a:pt x="19" y="49"/>
                    </a:cubicBezTo>
                    <a:close/>
                  </a:path>
                </a:pathLst>
              </a:custGeom>
              <a:solidFill>
                <a:srgbClr val="D3C8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373188" y="267335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11" extrusionOk="0">
                    <a:moveTo>
                      <a:pt x="6" y="50"/>
                    </a:moveTo>
                    <a:cubicBezTo>
                      <a:pt x="111" y="66"/>
                      <a:pt x="218" y="89"/>
                      <a:pt x="324" y="111"/>
                    </a:cubicBezTo>
                    <a:cubicBezTo>
                      <a:pt x="322" y="93"/>
                      <a:pt x="320" y="75"/>
                      <a:pt x="319" y="57"/>
                    </a:cubicBezTo>
                    <a:cubicBezTo>
                      <a:pt x="212" y="36"/>
                      <a:pt x="105" y="16"/>
                      <a:pt x="0" y="0"/>
                    </a:cubicBezTo>
                    <a:cubicBezTo>
                      <a:pt x="2" y="16"/>
                      <a:pt x="3" y="33"/>
                      <a:pt x="6" y="50"/>
                    </a:cubicBezTo>
                    <a:close/>
                  </a:path>
                </a:pathLst>
              </a:custGeom>
              <a:solidFill>
                <a:srgbClr val="BAB1C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371601" y="2668589"/>
                <a:ext cx="23813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06" extrusionOk="0">
                    <a:moveTo>
                      <a:pt x="7" y="49"/>
                    </a:moveTo>
                    <a:cubicBezTo>
                      <a:pt x="112" y="65"/>
                      <a:pt x="219" y="85"/>
                      <a:pt x="326" y="106"/>
                    </a:cubicBezTo>
                    <a:cubicBezTo>
                      <a:pt x="324" y="88"/>
                      <a:pt x="322" y="70"/>
                      <a:pt x="319" y="52"/>
                    </a:cubicBezTo>
                    <a:cubicBezTo>
                      <a:pt x="212" y="34"/>
                      <a:pt x="105" y="16"/>
                      <a:pt x="0" y="0"/>
                    </a:cubicBezTo>
                    <a:cubicBezTo>
                      <a:pt x="3" y="16"/>
                      <a:pt x="5" y="32"/>
                      <a:pt x="7" y="49"/>
                    </a:cubicBezTo>
                    <a:close/>
                  </a:path>
                </a:pathLst>
              </a:custGeom>
              <a:solidFill>
                <a:srgbClr val="BEB6D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371601" y="2665414"/>
                <a:ext cx="22225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01" extrusionOk="0">
                    <a:moveTo>
                      <a:pt x="11" y="49"/>
                    </a:moveTo>
                    <a:cubicBezTo>
                      <a:pt x="116" y="65"/>
                      <a:pt x="223" y="83"/>
                      <a:pt x="330" y="101"/>
                    </a:cubicBezTo>
                    <a:cubicBezTo>
                      <a:pt x="327" y="83"/>
                      <a:pt x="323" y="66"/>
                      <a:pt x="318" y="48"/>
                    </a:cubicBezTo>
                    <a:cubicBezTo>
                      <a:pt x="211" y="32"/>
                      <a:pt x="105" y="16"/>
                      <a:pt x="0" y="0"/>
                    </a:cubicBezTo>
                    <a:cubicBezTo>
                      <a:pt x="4" y="17"/>
                      <a:pt x="8" y="33"/>
                      <a:pt x="11" y="49"/>
                    </a:cubicBezTo>
                    <a:close/>
                  </a:path>
                </a:pathLst>
              </a:custGeom>
              <a:solidFill>
                <a:srgbClr val="C8BFD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370013" y="2662239"/>
                <a:ext cx="2381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97" extrusionOk="0">
                    <a:moveTo>
                      <a:pt x="19" y="49"/>
                    </a:moveTo>
                    <a:cubicBezTo>
                      <a:pt x="124" y="65"/>
                      <a:pt x="230" y="81"/>
                      <a:pt x="337" y="97"/>
                    </a:cubicBezTo>
                    <a:cubicBezTo>
                      <a:pt x="332" y="80"/>
                      <a:pt x="325" y="63"/>
                      <a:pt x="316" y="47"/>
                    </a:cubicBezTo>
                    <a:cubicBezTo>
                      <a:pt x="210" y="31"/>
                      <a:pt x="105" y="16"/>
                      <a:pt x="0" y="0"/>
                    </a:cubicBezTo>
                    <a:cubicBezTo>
                      <a:pt x="8" y="17"/>
                      <a:pt x="14" y="33"/>
                      <a:pt x="19" y="49"/>
                    </a:cubicBezTo>
                    <a:close/>
                  </a:path>
                </a:pathLst>
              </a:custGeom>
              <a:solidFill>
                <a:srgbClr val="D3C9E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1395413" y="2676526"/>
                <a:ext cx="22225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15" extrusionOk="0">
                    <a:moveTo>
                      <a:pt x="5" y="54"/>
                    </a:moveTo>
                    <a:cubicBezTo>
                      <a:pt x="112" y="76"/>
                      <a:pt x="218" y="99"/>
                      <a:pt x="324" y="115"/>
                    </a:cubicBezTo>
                    <a:cubicBezTo>
                      <a:pt x="322" y="96"/>
                      <a:pt x="321" y="77"/>
                      <a:pt x="319" y="57"/>
                    </a:cubicBezTo>
                    <a:cubicBezTo>
                      <a:pt x="213" y="41"/>
                      <a:pt x="106" y="21"/>
                      <a:pt x="0" y="0"/>
                    </a:cubicBezTo>
                    <a:cubicBezTo>
                      <a:pt x="1" y="18"/>
                      <a:pt x="3" y="36"/>
                      <a:pt x="5" y="54"/>
                    </a:cubicBezTo>
                    <a:close/>
                  </a:path>
                </a:pathLst>
              </a:custGeom>
              <a:solidFill>
                <a:srgbClr val="B9B0C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1393826" y="2673351"/>
                <a:ext cx="222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1" extrusionOk="0">
                    <a:moveTo>
                      <a:pt x="7" y="54"/>
                    </a:moveTo>
                    <a:cubicBezTo>
                      <a:pt x="113" y="75"/>
                      <a:pt x="220" y="95"/>
                      <a:pt x="326" y="111"/>
                    </a:cubicBezTo>
                    <a:cubicBezTo>
                      <a:pt x="324" y="92"/>
                      <a:pt x="322" y="72"/>
                      <a:pt x="319" y="52"/>
                    </a:cubicBezTo>
                    <a:cubicBezTo>
                      <a:pt x="214" y="36"/>
                      <a:pt x="107" y="18"/>
                      <a:pt x="0" y="0"/>
                    </a:cubicBezTo>
                    <a:cubicBezTo>
                      <a:pt x="3" y="18"/>
                      <a:pt x="5" y="36"/>
                      <a:pt x="7" y="54"/>
                    </a:cubicBezTo>
                    <a:close/>
                  </a:path>
                </a:pathLst>
              </a:custGeom>
              <a:solidFill>
                <a:srgbClr val="BCB4D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393826" y="2668588"/>
                <a:ext cx="22225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05" extrusionOk="0">
                    <a:moveTo>
                      <a:pt x="12" y="53"/>
                    </a:moveTo>
                    <a:cubicBezTo>
                      <a:pt x="119" y="71"/>
                      <a:pt x="226" y="89"/>
                      <a:pt x="331" y="105"/>
                    </a:cubicBezTo>
                    <a:cubicBezTo>
                      <a:pt x="328" y="86"/>
                      <a:pt x="325" y="67"/>
                      <a:pt x="319" y="48"/>
                    </a:cubicBezTo>
                    <a:cubicBezTo>
                      <a:pt x="213" y="32"/>
                      <a:pt x="107" y="16"/>
                      <a:pt x="0" y="0"/>
                    </a:cubicBezTo>
                    <a:cubicBezTo>
                      <a:pt x="5" y="18"/>
                      <a:pt x="9" y="35"/>
                      <a:pt x="12" y="53"/>
                    </a:cubicBezTo>
                    <a:close/>
                  </a:path>
                </a:pathLst>
              </a:custGeom>
              <a:solidFill>
                <a:srgbClr val="C3B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392238" y="2665413"/>
                <a:ext cx="2381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8" extrusionOk="0">
                    <a:moveTo>
                      <a:pt x="21" y="50"/>
                    </a:moveTo>
                    <a:cubicBezTo>
                      <a:pt x="128" y="66"/>
                      <a:pt x="234" y="82"/>
                      <a:pt x="340" y="98"/>
                    </a:cubicBezTo>
                    <a:cubicBezTo>
                      <a:pt x="334" y="80"/>
                      <a:pt x="326" y="62"/>
                      <a:pt x="315" y="46"/>
                    </a:cubicBezTo>
                    <a:cubicBezTo>
                      <a:pt x="210" y="31"/>
                      <a:pt x="105" y="15"/>
                      <a:pt x="0" y="0"/>
                    </a:cubicBezTo>
                    <a:cubicBezTo>
                      <a:pt x="9" y="16"/>
                      <a:pt x="16" y="33"/>
                      <a:pt x="21" y="50"/>
                    </a:cubicBezTo>
                    <a:close/>
                  </a:path>
                </a:pathLst>
              </a:custGeom>
              <a:solidFill>
                <a:srgbClr val="CBC1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792163" y="2565401"/>
                <a:ext cx="3175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61" h="117" extrusionOk="0">
                    <a:moveTo>
                      <a:pt x="1" y="117"/>
                    </a:moveTo>
                    <a:cubicBezTo>
                      <a:pt x="0" y="87"/>
                      <a:pt x="5" y="58"/>
                      <a:pt x="15" y="33"/>
                    </a:cubicBezTo>
                    <a:cubicBezTo>
                      <a:pt x="29" y="19"/>
                      <a:pt x="45" y="8"/>
                      <a:pt x="61" y="0"/>
                    </a:cubicBezTo>
                    <a:cubicBezTo>
                      <a:pt x="50" y="27"/>
                      <a:pt x="45" y="56"/>
                      <a:pt x="46" y="86"/>
                    </a:cubicBezTo>
                    <a:cubicBezTo>
                      <a:pt x="30" y="94"/>
                      <a:pt x="15" y="104"/>
                      <a:pt x="1" y="117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793751" y="2566988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56" h="62" extrusionOk="0">
                    <a:moveTo>
                      <a:pt x="1" y="62"/>
                    </a:moveTo>
                    <a:cubicBezTo>
                      <a:pt x="17" y="54"/>
                      <a:pt x="34" y="48"/>
                      <a:pt x="52" y="43"/>
                    </a:cubicBezTo>
                    <a:cubicBezTo>
                      <a:pt x="52" y="28"/>
                      <a:pt x="53" y="14"/>
                      <a:pt x="56" y="0"/>
                    </a:cubicBezTo>
                    <a:cubicBezTo>
                      <a:pt x="37" y="4"/>
                      <a:pt x="20" y="10"/>
                      <a:pt x="4" y="18"/>
                    </a:cubicBezTo>
                    <a:cubicBezTo>
                      <a:pt x="1" y="32"/>
                      <a:pt x="0" y="47"/>
                      <a:pt x="1" y="62"/>
                    </a:cubicBezTo>
                    <a:close/>
                  </a:path>
                </a:pathLst>
              </a:custGeom>
              <a:solidFill>
                <a:srgbClr val="C1B8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795338" y="2563813"/>
                <a:ext cx="3175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60" extrusionOk="0">
                    <a:moveTo>
                      <a:pt x="0" y="60"/>
                    </a:moveTo>
                    <a:cubicBezTo>
                      <a:pt x="16" y="52"/>
                      <a:pt x="33" y="46"/>
                      <a:pt x="52" y="42"/>
                    </a:cubicBezTo>
                    <a:cubicBezTo>
                      <a:pt x="54" y="27"/>
                      <a:pt x="58" y="13"/>
                      <a:pt x="64" y="0"/>
                    </a:cubicBezTo>
                    <a:cubicBezTo>
                      <a:pt x="46" y="4"/>
                      <a:pt x="28" y="10"/>
                      <a:pt x="12" y="18"/>
                    </a:cubicBezTo>
                    <a:cubicBezTo>
                      <a:pt x="7" y="32"/>
                      <a:pt x="3" y="46"/>
                      <a:pt x="0" y="60"/>
                    </a:cubicBezTo>
                    <a:close/>
                  </a:path>
                </a:pathLst>
              </a:custGeom>
              <a:solidFill>
                <a:srgbClr val="C0B7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792163" y="2559051"/>
                <a:ext cx="9525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21" extrusionOk="0">
                    <a:moveTo>
                      <a:pt x="0" y="121"/>
                    </a:moveTo>
                    <a:cubicBezTo>
                      <a:pt x="29" y="94"/>
                      <a:pt x="62" y="78"/>
                      <a:pt x="98" y="70"/>
                    </a:cubicBezTo>
                    <a:cubicBezTo>
                      <a:pt x="108" y="44"/>
                      <a:pt x="124" y="19"/>
                      <a:pt x="143" y="0"/>
                    </a:cubicBezTo>
                    <a:cubicBezTo>
                      <a:pt x="108" y="7"/>
                      <a:pt x="75" y="23"/>
                      <a:pt x="45" y="52"/>
                    </a:cubicBezTo>
                    <a:cubicBezTo>
                      <a:pt x="26" y="72"/>
                      <a:pt x="10" y="95"/>
                      <a:pt x="0" y="121"/>
                    </a:cubicBezTo>
                    <a:close/>
                  </a:path>
                </a:pathLst>
              </a:custGeom>
              <a:solidFill>
                <a:srgbClr val="B1AAC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798513" y="2565401"/>
                <a:ext cx="3175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60" h="51" extrusionOk="0">
                    <a:moveTo>
                      <a:pt x="0" y="51"/>
                    </a:moveTo>
                    <a:cubicBezTo>
                      <a:pt x="18" y="47"/>
                      <a:pt x="37" y="44"/>
                      <a:pt x="57" y="42"/>
                    </a:cubicBezTo>
                    <a:cubicBezTo>
                      <a:pt x="57" y="28"/>
                      <a:pt x="58" y="14"/>
                      <a:pt x="60" y="0"/>
                    </a:cubicBezTo>
                    <a:cubicBezTo>
                      <a:pt x="41" y="1"/>
                      <a:pt x="22" y="3"/>
                      <a:pt x="4" y="8"/>
                    </a:cubicBezTo>
                    <a:cubicBezTo>
                      <a:pt x="1" y="22"/>
                      <a:pt x="0" y="36"/>
                      <a:pt x="0" y="51"/>
                    </a:cubicBezTo>
                    <a:close/>
                  </a:path>
                </a:pathLst>
              </a:custGeom>
              <a:solidFill>
                <a:srgbClr val="CEC4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798513" y="2563813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48" extrusionOk="0">
                    <a:moveTo>
                      <a:pt x="0" y="48"/>
                    </a:moveTo>
                    <a:cubicBezTo>
                      <a:pt x="18" y="43"/>
                      <a:pt x="37" y="41"/>
                      <a:pt x="56" y="40"/>
                    </a:cubicBezTo>
                    <a:cubicBezTo>
                      <a:pt x="59" y="26"/>
                      <a:pt x="63" y="13"/>
                      <a:pt x="68" y="0"/>
                    </a:cubicBezTo>
                    <a:cubicBezTo>
                      <a:pt x="49" y="0"/>
                      <a:pt x="30" y="2"/>
                      <a:pt x="12" y="6"/>
                    </a:cubicBezTo>
                    <a:cubicBezTo>
                      <a:pt x="6" y="19"/>
                      <a:pt x="2" y="33"/>
                      <a:pt x="0" y="48"/>
                    </a:cubicBezTo>
                    <a:close/>
                  </a:path>
                </a:pathLst>
              </a:custGeom>
              <a:solidFill>
                <a:srgbClr val="CBC1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801688" y="2565401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43" extrusionOk="0">
                    <a:moveTo>
                      <a:pt x="0" y="43"/>
                    </a:moveTo>
                    <a:cubicBezTo>
                      <a:pt x="20" y="42"/>
                      <a:pt x="40" y="42"/>
                      <a:pt x="61" y="43"/>
                    </a:cubicBezTo>
                    <a:cubicBezTo>
                      <a:pt x="61" y="29"/>
                      <a:pt x="62" y="15"/>
                      <a:pt x="64" y="2"/>
                    </a:cubicBezTo>
                    <a:cubicBezTo>
                      <a:pt x="43" y="0"/>
                      <a:pt x="23" y="0"/>
                      <a:pt x="3" y="1"/>
                    </a:cubicBezTo>
                    <a:cubicBezTo>
                      <a:pt x="1" y="15"/>
                      <a:pt x="0" y="29"/>
                      <a:pt x="0" y="43"/>
                    </a:cubicBezTo>
                    <a:close/>
                  </a:path>
                </a:pathLst>
              </a:custGeom>
              <a:solidFill>
                <a:srgbClr val="D5CB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801688" y="2563813"/>
                <a:ext cx="4763" cy="1588"/>
              </a:xfrm>
              <a:custGeom>
                <a:avLst/>
                <a:gdLst/>
                <a:ahLst/>
                <a:cxnLst/>
                <a:rect l="l" t="t" r="r" b="b"/>
                <a:pathLst>
                  <a:path w="71" h="41" extrusionOk="0">
                    <a:moveTo>
                      <a:pt x="0" y="40"/>
                    </a:moveTo>
                    <a:cubicBezTo>
                      <a:pt x="20" y="39"/>
                      <a:pt x="40" y="39"/>
                      <a:pt x="61" y="41"/>
                    </a:cubicBezTo>
                    <a:cubicBezTo>
                      <a:pt x="63" y="28"/>
                      <a:pt x="66" y="15"/>
                      <a:pt x="71" y="3"/>
                    </a:cubicBezTo>
                    <a:cubicBezTo>
                      <a:pt x="51" y="1"/>
                      <a:pt x="31" y="0"/>
                      <a:pt x="12" y="0"/>
                    </a:cubicBezTo>
                    <a:cubicBezTo>
                      <a:pt x="7" y="13"/>
                      <a:pt x="3" y="26"/>
                      <a:pt x="0" y="40"/>
                    </a:cubicBezTo>
                    <a:close/>
                  </a:path>
                </a:pathLst>
              </a:custGeom>
              <a:solidFill>
                <a:srgbClr val="D3C8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798513" y="2559051"/>
                <a:ext cx="7938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5" extrusionOk="0">
                    <a:moveTo>
                      <a:pt x="0" y="75"/>
                    </a:moveTo>
                    <a:cubicBezTo>
                      <a:pt x="10" y="49"/>
                      <a:pt x="26" y="24"/>
                      <a:pt x="45" y="5"/>
                    </a:cubicBezTo>
                    <a:cubicBezTo>
                      <a:pt x="63" y="1"/>
                      <a:pt x="81" y="0"/>
                      <a:pt x="100" y="0"/>
                    </a:cubicBezTo>
                    <a:cubicBezTo>
                      <a:pt x="81" y="20"/>
                      <a:pt x="66" y="43"/>
                      <a:pt x="56" y="69"/>
                    </a:cubicBezTo>
                    <a:cubicBezTo>
                      <a:pt x="37" y="69"/>
                      <a:pt x="18" y="71"/>
                      <a:pt x="0" y="75"/>
                    </a:cubicBezTo>
                    <a:close/>
                  </a:path>
                </a:pathLst>
              </a:custGeom>
              <a:solidFill>
                <a:srgbClr val="C4BB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03276" y="2560638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76" h="40" extrusionOk="0">
                    <a:moveTo>
                      <a:pt x="0" y="37"/>
                    </a:moveTo>
                    <a:cubicBezTo>
                      <a:pt x="19" y="37"/>
                      <a:pt x="39" y="38"/>
                      <a:pt x="59" y="40"/>
                    </a:cubicBezTo>
                    <a:cubicBezTo>
                      <a:pt x="64" y="28"/>
                      <a:pt x="69" y="16"/>
                      <a:pt x="76" y="6"/>
                    </a:cubicBezTo>
                    <a:cubicBezTo>
                      <a:pt x="57" y="3"/>
                      <a:pt x="37" y="1"/>
                      <a:pt x="19" y="0"/>
                    </a:cubicBezTo>
                    <a:cubicBezTo>
                      <a:pt x="11" y="12"/>
                      <a:pt x="5" y="24"/>
                      <a:pt x="0" y="37"/>
                    </a:cubicBezTo>
                    <a:close/>
                  </a:path>
                </a:pathLst>
              </a:custGeom>
              <a:solidFill>
                <a:srgbClr val="CBC1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804863" y="2559051"/>
                <a:ext cx="4763" cy="1588"/>
              </a:xfrm>
              <a:custGeom>
                <a:avLst/>
                <a:gdLst/>
                <a:ahLst/>
                <a:cxnLst/>
                <a:rect l="l" t="t" r="r" b="b"/>
                <a:pathLst>
                  <a:path w="82" h="38" extrusionOk="0">
                    <a:moveTo>
                      <a:pt x="0" y="32"/>
                    </a:moveTo>
                    <a:cubicBezTo>
                      <a:pt x="18" y="33"/>
                      <a:pt x="38" y="35"/>
                      <a:pt x="57" y="38"/>
                    </a:cubicBezTo>
                    <a:cubicBezTo>
                      <a:pt x="65" y="27"/>
                      <a:pt x="73" y="16"/>
                      <a:pt x="82" y="6"/>
                    </a:cubicBezTo>
                    <a:cubicBezTo>
                      <a:pt x="63" y="3"/>
                      <a:pt x="44" y="1"/>
                      <a:pt x="25" y="0"/>
                    </a:cubicBezTo>
                    <a:cubicBezTo>
                      <a:pt x="15" y="10"/>
                      <a:pt x="7" y="21"/>
                      <a:pt x="0" y="32"/>
                    </a:cubicBezTo>
                    <a:close/>
                  </a:path>
                </a:pathLst>
              </a:custGeom>
              <a:solidFill>
                <a:srgbClr val="C0B7D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806451" y="2565401"/>
                <a:ext cx="3016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85" extrusionOk="0">
                    <a:moveTo>
                      <a:pt x="0" y="41"/>
                    </a:moveTo>
                    <a:cubicBezTo>
                      <a:pt x="148" y="49"/>
                      <a:pt x="319" y="64"/>
                      <a:pt x="430" y="85"/>
                    </a:cubicBezTo>
                    <a:cubicBezTo>
                      <a:pt x="430" y="70"/>
                      <a:pt x="430" y="59"/>
                      <a:pt x="431" y="49"/>
                    </a:cubicBezTo>
                    <a:cubicBezTo>
                      <a:pt x="316" y="27"/>
                      <a:pt x="150" y="10"/>
                      <a:pt x="3" y="0"/>
                    </a:cubicBezTo>
                    <a:cubicBezTo>
                      <a:pt x="1" y="13"/>
                      <a:pt x="0" y="27"/>
                      <a:pt x="0" y="41"/>
                    </a:cubicBezTo>
                    <a:close/>
                  </a:path>
                </a:pathLst>
              </a:custGeom>
              <a:solidFill>
                <a:srgbClr val="D8CD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6451" y="2563813"/>
                <a:ext cx="30163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0" y="38"/>
                    </a:moveTo>
                    <a:cubicBezTo>
                      <a:pt x="147" y="48"/>
                      <a:pt x="313" y="65"/>
                      <a:pt x="428" y="87"/>
                    </a:cubicBezTo>
                    <a:cubicBezTo>
                      <a:pt x="429" y="77"/>
                      <a:pt x="430" y="68"/>
                      <a:pt x="433" y="61"/>
                    </a:cubicBezTo>
                    <a:cubicBezTo>
                      <a:pt x="309" y="38"/>
                      <a:pt x="153" y="16"/>
                      <a:pt x="10" y="0"/>
                    </a:cubicBezTo>
                    <a:cubicBezTo>
                      <a:pt x="5" y="12"/>
                      <a:pt x="2" y="25"/>
                      <a:pt x="0" y="38"/>
                    </a:cubicBezTo>
                    <a:close/>
                  </a:path>
                </a:pathLst>
              </a:custGeom>
              <a:solidFill>
                <a:srgbClr val="D5CB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451" y="2560638"/>
                <a:ext cx="3016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95" extrusionOk="0">
                    <a:moveTo>
                      <a:pt x="0" y="34"/>
                    </a:moveTo>
                    <a:cubicBezTo>
                      <a:pt x="143" y="50"/>
                      <a:pt x="299" y="72"/>
                      <a:pt x="423" y="95"/>
                    </a:cubicBezTo>
                    <a:cubicBezTo>
                      <a:pt x="426" y="87"/>
                      <a:pt x="430" y="79"/>
                      <a:pt x="435" y="71"/>
                    </a:cubicBezTo>
                    <a:cubicBezTo>
                      <a:pt x="302" y="47"/>
                      <a:pt x="157" y="21"/>
                      <a:pt x="17" y="0"/>
                    </a:cubicBezTo>
                    <a:cubicBezTo>
                      <a:pt x="10" y="10"/>
                      <a:pt x="5" y="22"/>
                      <a:pt x="0" y="34"/>
                    </a:cubicBezTo>
                    <a:close/>
                  </a:path>
                </a:pathLst>
              </a:custGeom>
              <a:solidFill>
                <a:srgbClr val="CEC4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808038" y="2559051"/>
                <a:ext cx="3016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103" extrusionOk="0">
                    <a:moveTo>
                      <a:pt x="0" y="32"/>
                    </a:moveTo>
                    <a:cubicBezTo>
                      <a:pt x="140" y="53"/>
                      <a:pt x="285" y="79"/>
                      <a:pt x="418" y="103"/>
                    </a:cubicBezTo>
                    <a:cubicBezTo>
                      <a:pt x="423" y="94"/>
                      <a:pt x="430" y="85"/>
                      <a:pt x="437" y="73"/>
                    </a:cubicBezTo>
                    <a:cubicBezTo>
                      <a:pt x="300" y="49"/>
                      <a:pt x="163" y="25"/>
                      <a:pt x="25" y="0"/>
                    </a:cubicBezTo>
                    <a:cubicBezTo>
                      <a:pt x="16" y="10"/>
                      <a:pt x="8" y="21"/>
                      <a:pt x="0" y="32"/>
                    </a:cubicBezTo>
                    <a:close/>
                  </a:path>
                </a:pathLst>
              </a:custGeom>
              <a:solidFill>
                <a:srgbClr val="C1B8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836613" y="2568576"/>
                <a:ext cx="268288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93" extrusionOk="0">
                    <a:moveTo>
                      <a:pt x="0" y="36"/>
                    </a:moveTo>
                    <a:cubicBezTo>
                      <a:pt x="1270" y="268"/>
                      <a:pt x="2598" y="473"/>
                      <a:pt x="3869" y="693"/>
                    </a:cubicBezTo>
                    <a:cubicBezTo>
                      <a:pt x="3865" y="679"/>
                      <a:pt x="3862" y="669"/>
                      <a:pt x="3858" y="660"/>
                    </a:cubicBezTo>
                    <a:cubicBezTo>
                      <a:pt x="2588" y="440"/>
                      <a:pt x="1269" y="229"/>
                      <a:pt x="1" y="0"/>
                    </a:cubicBezTo>
                    <a:cubicBezTo>
                      <a:pt x="0" y="10"/>
                      <a:pt x="0" y="21"/>
                      <a:pt x="0" y="36"/>
                    </a:cubicBezTo>
                    <a:close/>
                  </a:path>
                </a:pathLst>
              </a:custGeom>
              <a:solidFill>
                <a:srgbClr val="D8CD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836613" y="2566988"/>
                <a:ext cx="26670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686" extrusionOk="0">
                    <a:moveTo>
                      <a:pt x="0" y="26"/>
                    </a:moveTo>
                    <a:cubicBezTo>
                      <a:pt x="1268" y="255"/>
                      <a:pt x="2587" y="466"/>
                      <a:pt x="3857" y="686"/>
                    </a:cubicBezTo>
                    <a:cubicBezTo>
                      <a:pt x="3853" y="677"/>
                      <a:pt x="3849" y="669"/>
                      <a:pt x="3845" y="662"/>
                    </a:cubicBezTo>
                    <a:cubicBezTo>
                      <a:pt x="2579" y="442"/>
                      <a:pt x="1270" y="226"/>
                      <a:pt x="5" y="0"/>
                    </a:cubicBezTo>
                    <a:cubicBezTo>
                      <a:pt x="2" y="7"/>
                      <a:pt x="1" y="16"/>
                      <a:pt x="0" y="26"/>
                    </a:cubicBezTo>
                    <a:close/>
                  </a:path>
                </a:pathLst>
              </a:custGeom>
              <a:solidFill>
                <a:srgbClr val="D5CB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836613" y="2565401"/>
                <a:ext cx="26670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686" extrusionOk="0">
                    <a:moveTo>
                      <a:pt x="0" y="24"/>
                    </a:moveTo>
                    <a:cubicBezTo>
                      <a:pt x="1265" y="250"/>
                      <a:pt x="2574" y="466"/>
                      <a:pt x="3840" y="686"/>
                    </a:cubicBezTo>
                    <a:cubicBezTo>
                      <a:pt x="3835" y="679"/>
                      <a:pt x="3831" y="672"/>
                      <a:pt x="3827" y="663"/>
                    </a:cubicBezTo>
                    <a:cubicBezTo>
                      <a:pt x="2564" y="443"/>
                      <a:pt x="1274" y="222"/>
                      <a:pt x="12" y="0"/>
                    </a:cubicBezTo>
                    <a:cubicBezTo>
                      <a:pt x="7" y="8"/>
                      <a:pt x="3" y="16"/>
                      <a:pt x="0" y="24"/>
                    </a:cubicBezTo>
                    <a:close/>
                  </a:path>
                </a:pathLst>
              </a:custGeom>
              <a:solidFill>
                <a:srgbClr val="CEC4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836613" y="2563813"/>
                <a:ext cx="265113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693" extrusionOk="0">
                    <a:moveTo>
                      <a:pt x="0" y="30"/>
                    </a:moveTo>
                    <a:cubicBezTo>
                      <a:pt x="1262" y="252"/>
                      <a:pt x="2552" y="473"/>
                      <a:pt x="3815" y="693"/>
                    </a:cubicBezTo>
                    <a:cubicBezTo>
                      <a:pt x="3810" y="684"/>
                      <a:pt x="3806" y="674"/>
                      <a:pt x="3801" y="661"/>
                    </a:cubicBezTo>
                    <a:cubicBezTo>
                      <a:pt x="2540" y="440"/>
                      <a:pt x="1280" y="220"/>
                      <a:pt x="19" y="0"/>
                    </a:cubicBezTo>
                    <a:cubicBezTo>
                      <a:pt x="12" y="12"/>
                      <a:pt x="5" y="21"/>
                      <a:pt x="0" y="30"/>
                    </a:cubicBezTo>
                    <a:close/>
                  </a:path>
                </a:pathLst>
              </a:custGeom>
              <a:solidFill>
                <a:srgbClr val="C1B8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1103313" y="2614613"/>
                <a:ext cx="200025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529" extrusionOk="0">
                    <a:moveTo>
                      <a:pt x="11" y="33"/>
                    </a:moveTo>
                    <a:cubicBezTo>
                      <a:pt x="958" y="191"/>
                      <a:pt x="1931" y="380"/>
                      <a:pt x="2890" y="529"/>
                    </a:cubicBezTo>
                    <a:cubicBezTo>
                      <a:pt x="2884" y="516"/>
                      <a:pt x="2878" y="504"/>
                      <a:pt x="2871" y="492"/>
                    </a:cubicBezTo>
                    <a:cubicBezTo>
                      <a:pt x="1915" y="341"/>
                      <a:pt x="946" y="159"/>
                      <a:pt x="0" y="0"/>
                    </a:cubicBezTo>
                    <a:cubicBezTo>
                      <a:pt x="4" y="9"/>
                      <a:pt x="7" y="19"/>
                      <a:pt x="11" y="33"/>
                    </a:cubicBezTo>
                    <a:close/>
                  </a:path>
                </a:pathLst>
              </a:custGeom>
              <a:solidFill>
                <a:srgbClr val="D8CD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103313" y="2613026"/>
                <a:ext cx="200025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516" extrusionOk="0">
                    <a:moveTo>
                      <a:pt x="12" y="24"/>
                    </a:moveTo>
                    <a:cubicBezTo>
                      <a:pt x="958" y="183"/>
                      <a:pt x="1927" y="365"/>
                      <a:pt x="2883" y="516"/>
                    </a:cubicBezTo>
                    <a:cubicBezTo>
                      <a:pt x="2876" y="505"/>
                      <a:pt x="2868" y="494"/>
                      <a:pt x="2859" y="484"/>
                    </a:cubicBezTo>
                    <a:cubicBezTo>
                      <a:pt x="1910" y="327"/>
                      <a:pt x="943" y="161"/>
                      <a:pt x="0" y="0"/>
                    </a:cubicBezTo>
                    <a:cubicBezTo>
                      <a:pt x="4" y="7"/>
                      <a:pt x="8" y="15"/>
                      <a:pt x="12" y="24"/>
                    </a:cubicBezTo>
                    <a:close/>
                  </a:path>
                </a:pathLst>
              </a:custGeom>
              <a:solidFill>
                <a:srgbClr val="D5CB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101726" y="2611438"/>
                <a:ext cx="20002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507" extrusionOk="0">
                    <a:moveTo>
                      <a:pt x="13" y="23"/>
                    </a:moveTo>
                    <a:cubicBezTo>
                      <a:pt x="956" y="184"/>
                      <a:pt x="1923" y="350"/>
                      <a:pt x="2872" y="507"/>
                    </a:cubicBezTo>
                    <a:cubicBezTo>
                      <a:pt x="2864" y="497"/>
                      <a:pt x="2854" y="488"/>
                      <a:pt x="2842" y="480"/>
                    </a:cubicBezTo>
                    <a:cubicBezTo>
                      <a:pt x="1900" y="318"/>
                      <a:pt x="940" y="163"/>
                      <a:pt x="0" y="0"/>
                    </a:cubicBezTo>
                    <a:cubicBezTo>
                      <a:pt x="4" y="9"/>
                      <a:pt x="8" y="16"/>
                      <a:pt x="13" y="23"/>
                    </a:cubicBezTo>
                    <a:close/>
                  </a:path>
                </a:pathLst>
              </a:custGeom>
              <a:solidFill>
                <a:srgbClr val="CEC4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1101726" y="2609851"/>
                <a:ext cx="19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512" extrusionOk="0">
                    <a:moveTo>
                      <a:pt x="14" y="32"/>
                    </a:moveTo>
                    <a:cubicBezTo>
                      <a:pt x="954" y="195"/>
                      <a:pt x="1914" y="350"/>
                      <a:pt x="2856" y="512"/>
                    </a:cubicBezTo>
                    <a:cubicBezTo>
                      <a:pt x="2845" y="504"/>
                      <a:pt x="2832" y="498"/>
                      <a:pt x="2818" y="493"/>
                    </a:cubicBezTo>
                    <a:cubicBezTo>
                      <a:pt x="1879" y="328"/>
                      <a:pt x="939" y="164"/>
                      <a:pt x="0" y="0"/>
                    </a:cubicBezTo>
                    <a:cubicBezTo>
                      <a:pt x="5" y="13"/>
                      <a:pt x="9" y="23"/>
                      <a:pt x="14" y="32"/>
                    </a:cubicBezTo>
                    <a:close/>
                  </a:path>
                </a:pathLst>
              </a:custGeom>
              <a:solidFill>
                <a:srgbClr val="C1B8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1303338" y="2649538"/>
                <a:ext cx="666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89" extrusionOk="0">
                    <a:moveTo>
                      <a:pt x="19" y="37"/>
                    </a:moveTo>
                    <a:cubicBezTo>
                      <a:pt x="338" y="86"/>
                      <a:pt x="655" y="137"/>
                      <a:pt x="970" y="189"/>
                    </a:cubicBezTo>
                    <a:cubicBezTo>
                      <a:pt x="964" y="177"/>
                      <a:pt x="957" y="165"/>
                      <a:pt x="949" y="154"/>
                    </a:cubicBezTo>
                    <a:cubicBezTo>
                      <a:pt x="635" y="101"/>
                      <a:pt x="318" y="51"/>
                      <a:pt x="0" y="0"/>
                    </a:cubicBezTo>
                    <a:cubicBezTo>
                      <a:pt x="7" y="12"/>
                      <a:pt x="13" y="24"/>
                      <a:pt x="19" y="37"/>
                    </a:cubicBezTo>
                    <a:close/>
                  </a:path>
                </a:pathLst>
              </a:custGeom>
              <a:solidFill>
                <a:srgbClr val="D8CD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301751" y="2646363"/>
                <a:ext cx="66675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6" extrusionOk="0">
                    <a:moveTo>
                      <a:pt x="24" y="32"/>
                    </a:moveTo>
                    <a:cubicBezTo>
                      <a:pt x="342" y="83"/>
                      <a:pt x="659" y="133"/>
                      <a:pt x="973" y="186"/>
                    </a:cubicBezTo>
                    <a:cubicBezTo>
                      <a:pt x="966" y="175"/>
                      <a:pt x="957" y="165"/>
                      <a:pt x="946" y="156"/>
                    </a:cubicBezTo>
                    <a:cubicBezTo>
                      <a:pt x="633" y="102"/>
                      <a:pt x="316" y="52"/>
                      <a:pt x="0" y="0"/>
                    </a:cubicBezTo>
                    <a:cubicBezTo>
                      <a:pt x="9" y="10"/>
                      <a:pt x="17" y="21"/>
                      <a:pt x="24" y="32"/>
                    </a:cubicBezTo>
                    <a:close/>
                  </a:path>
                </a:pathLst>
              </a:custGeom>
              <a:solidFill>
                <a:srgbClr val="D5CB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1298576" y="2644776"/>
                <a:ext cx="6826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83" extrusionOk="0">
                    <a:moveTo>
                      <a:pt x="30" y="27"/>
                    </a:moveTo>
                    <a:cubicBezTo>
                      <a:pt x="346" y="79"/>
                      <a:pt x="663" y="129"/>
                      <a:pt x="976" y="183"/>
                    </a:cubicBezTo>
                    <a:cubicBezTo>
                      <a:pt x="966" y="174"/>
                      <a:pt x="955" y="166"/>
                      <a:pt x="942" y="160"/>
                    </a:cubicBezTo>
                    <a:cubicBezTo>
                      <a:pt x="629" y="105"/>
                      <a:pt x="313" y="54"/>
                      <a:pt x="0" y="0"/>
                    </a:cubicBezTo>
                    <a:cubicBezTo>
                      <a:pt x="12" y="8"/>
                      <a:pt x="22" y="17"/>
                      <a:pt x="30" y="27"/>
                    </a:cubicBezTo>
                    <a:close/>
                  </a:path>
                </a:pathLst>
              </a:custGeom>
              <a:solidFill>
                <a:srgbClr val="CEC4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1296988" y="2643188"/>
                <a:ext cx="666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79" extrusionOk="0">
                    <a:moveTo>
                      <a:pt x="38" y="19"/>
                    </a:moveTo>
                    <a:cubicBezTo>
                      <a:pt x="351" y="73"/>
                      <a:pt x="667" y="124"/>
                      <a:pt x="980" y="179"/>
                    </a:cubicBezTo>
                    <a:cubicBezTo>
                      <a:pt x="967" y="172"/>
                      <a:pt x="953" y="167"/>
                      <a:pt x="937" y="163"/>
                    </a:cubicBezTo>
                    <a:cubicBezTo>
                      <a:pt x="625" y="109"/>
                      <a:pt x="312" y="54"/>
                      <a:pt x="0" y="0"/>
                    </a:cubicBezTo>
                    <a:cubicBezTo>
                      <a:pt x="14" y="5"/>
                      <a:pt x="27" y="11"/>
                      <a:pt x="38" y="19"/>
                    </a:cubicBezTo>
                    <a:close/>
                  </a:path>
                </a:pathLst>
              </a:custGeom>
              <a:solidFill>
                <a:srgbClr val="C1B8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1368426" y="2660651"/>
                <a:ext cx="127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59" extrusionOk="0">
                    <a:moveTo>
                      <a:pt x="21" y="35"/>
                    </a:moveTo>
                    <a:cubicBezTo>
                      <a:pt x="73" y="43"/>
                      <a:pt x="126" y="51"/>
                      <a:pt x="179" y="59"/>
                    </a:cubicBezTo>
                    <a:cubicBezTo>
                      <a:pt x="173" y="46"/>
                      <a:pt x="165" y="35"/>
                      <a:pt x="157" y="24"/>
                    </a:cubicBezTo>
                    <a:cubicBezTo>
                      <a:pt x="105" y="16"/>
                      <a:pt x="53" y="8"/>
                      <a:pt x="0" y="0"/>
                    </a:cubicBezTo>
                    <a:cubicBezTo>
                      <a:pt x="8" y="11"/>
                      <a:pt x="15" y="23"/>
                      <a:pt x="21" y="35"/>
                    </a:cubicBezTo>
                    <a:close/>
                  </a:path>
                </a:pathLst>
              </a:custGeom>
              <a:solidFill>
                <a:srgbClr val="D8CD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1366838" y="2657476"/>
                <a:ext cx="12700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4" extrusionOk="0">
                    <a:moveTo>
                      <a:pt x="27" y="30"/>
                    </a:moveTo>
                    <a:cubicBezTo>
                      <a:pt x="80" y="38"/>
                      <a:pt x="132" y="46"/>
                      <a:pt x="184" y="54"/>
                    </a:cubicBezTo>
                    <a:cubicBezTo>
                      <a:pt x="176" y="44"/>
                      <a:pt x="167" y="34"/>
                      <a:pt x="156" y="25"/>
                    </a:cubicBezTo>
                    <a:cubicBezTo>
                      <a:pt x="105" y="17"/>
                      <a:pt x="53" y="8"/>
                      <a:pt x="0" y="0"/>
                    </a:cubicBezTo>
                    <a:cubicBezTo>
                      <a:pt x="11" y="9"/>
                      <a:pt x="20" y="19"/>
                      <a:pt x="27" y="30"/>
                    </a:cubicBezTo>
                    <a:close/>
                  </a:path>
                </a:pathLst>
              </a:custGeom>
              <a:solidFill>
                <a:srgbClr val="D5CB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1379538" y="2662238"/>
                <a:ext cx="127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58" extrusionOk="0">
                    <a:moveTo>
                      <a:pt x="22" y="35"/>
                    </a:moveTo>
                    <a:cubicBezTo>
                      <a:pt x="74" y="42"/>
                      <a:pt x="127" y="50"/>
                      <a:pt x="180" y="58"/>
                    </a:cubicBezTo>
                    <a:cubicBezTo>
                      <a:pt x="173" y="46"/>
                      <a:pt x="165" y="35"/>
                      <a:pt x="156" y="24"/>
                    </a:cubicBezTo>
                    <a:cubicBezTo>
                      <a:pt x="104" y="16"/>
                      <a:pt x="52" y="8"/>
                      <a:pt x="0" y="0"/>
                    </a:cubicBezTo>
                    <a:cubicBezTo>
                      <a:pt x="8" y="11"/>
                      <a:pt x="16" y="22"/>
                      <a:pt x="22" y="35"/>
                    </a:cubicBezTo>
                    <a:close/>
                  </a:path>
                </a:pathLst>
              </a:custGeom>
              <a:solidFill>
                <a:srgbClr val="D6CC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1377951" y="2659063"/>
                <a:ext cx="12700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184" h="53" extrusionOk="0">
                    <a:moveTo>
                      <a:pt x="28" y="29"/>
                    </a:moveTo>
                    <a:cubicBezTo>
                      <a:pt x="80" y="37"/>
                      <a:pt x="132" y="45"/>
                      <a:pt x="184" y="53"/>
                    </a:cubicBezTo>
                    <a:cubicBezTo>
                      <a:pt x="176" y="43"/>
                      <a:pt x="166" y="34"/>
                      <a:pt x="155" y="25"/>
                    </a:cubicBezTo>
                    <a:cubicBezTo>
                      <a:pt x="104" y="17"/>
                      <a:pt x="52" y="9"/>
                      <a:pt x="0" y="0"/>
                    </a:cubicBezTo>
                    <a:cubicBezTo>
                      <a:pt x="11" y="9"/>
                      <a:pt x="20" y="19"/>
                      <a:pt x="28" y="29"/>
                    </a:cubicBezTo>
                    <a:close/>
                  </a:path>
                </a:pathLst>
              </a:custGeom>
              <a:solidFill>
                <a:srgbClr val="D3C8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1363663" y="2655888"/>
                <a:ext cx="23813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345" h="73" extrusionOk="0">
                    <a:moveTo>
                      <a:pt x="34" y="23"/>
                    </a:moveTo>
                    <a:cubicBezTo>
                      <a:pt x="139" y="40"/>
                      <a:pt x="242" y="57"/>
                      <a:pt x="345" y="73"/>
                    </a:cubicBezTo>
                    <a:cubicBezTo>
                      <a:pt x="334" y="65"/>
                      <a:pt x="323" y="58"/>
                      <a:pt x="310" y="52"/>
                    </a:cubicBezTo>
                    <a:cubicBezTo>
                      <a:pt x="207" y="35"/>
                      <a:pt x="104" y="17"/>
                      <a:pt x="0" y="0"/>
                    </a:cubicBezTo>
                    <a:cubicBezTo>
                      <a:pt x="13" y="6"/>
                      <a:pt x="24" y="14"/>
                      <a:pt x="34" y="23"/>
                    </a:cubicBezTo>
                    <a:close/>
                  </a:path>
                </a:pathLst>
              </a:custGeom>
              <a:solidFill>
                <a:srgbClr val="CEC4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1362076" y="2655888"/>
                <a:ext cx="23813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8" extrusionOk="0">
                    <a:moveTo>
                      <a:pt x="43" y="16"/>
                    </a:moveTo>
                    <a:cubicBezTo>
                      <a:pt x="147" y="33"/>
                      <a:pt x="250" y="51"/>
                      <a:pt x="353" y="68"/>
                    </a:cubicBezTo>
                    <a:cubicBezTo>
                      <a:pt x="340" y="62"/>
                      <a:pt x="326" y="58"/>
                      <a:pt x="311" y="55"/>
                    </a:cubicBezTo>
                    <a:cubicBezTo>
                      <a:pt x="207" y="37"/>
                      <a:pt x="103" y="19"/>
                      <a:pt x="0" y="0"/>
                    </a:cubicBezTo>
                    <a:cubicBezTo>
                      <a:pt x="16" y="4"/>
                      <a:pt x="30" y="9"/>
                      <a:pt x="43" y="16"/>
                    </a:cubicBezTo>
                    <a:close/>
                  </a:path>
                </a:pathLst>
              </a:custGeom>
              <a:solidFill>
                <a:srgbClr val="C1B8D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1390651" y="2663826"/>
                <a:ext cx="23813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80" extrusionOk="0">
                    <a:moveTo>
                      <a:pt x="24" y="34"/>
                    </a:moveTo>
                    <a:cubicBezTo>
                      <a:pt x="129" y="49"/>
                      <a:pt x="234" y="65"/>
                      <a:pt x="339" y="80"/>
                    </a:cubicBezTo>
                    <a:cubicBezTo>
                      <a:pt x="332" y="69"/>
                      <a:pt x="323" y="58"/>
                      <a:pt x="314" y="49"/>
                    </a:cubicBezTo>
                    <a:cubicBezTo>
                      <a:pt x="209" y="33"/>
                      <a:pt x="104" y="16"/>
                      <a:pt x="0" y="0"/>
                    </a:cubicBezTo>
                    <a:cubicBezTo>
                      <a:pt x="9" y="11"/>
                      <a:pt x="17" y="22"/>
                      <a:pt x="24" y="34"/>
                    </a:cubicBezTo>
                    <a:close/>
                  </a:path>
                </a:pathLst>
              </a:custGeom>
              <a:solidFill>
                <a:srgbClr val="CEC4E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1387476" y="2660651"/>
                <a:ext cx="23813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77" extrusionOk="0">
                    <a:moveTo>
                      <a:pt x="29" y="28"/>
                    </a:moveTo>
                    <a:cubicBezTo>
                      <a:pt x="133" y="44"/>
                      <a:pt x="238" y="61"/>
                      <a:pt x="343" y="77"/>
                    </a:cubicBezTo>
                    <a:cubicBezTo>
                      <a:pt x="333" y="67"/>
                      <a:pt x="322" y="58"/>
                      <a:pt x="311" y="51"/>
                    </a:cubicBezTo>
                    <a:cubicBezTo>
                      <a:pt x="207" y="34"/>
                      <a:pt x="103" y="17"/>
                      <a:pt x="0" y="0"/>
                    </a:cubicBezTo>
                    <a:cubicBezTo>
                      <a:pt x="11" y="9"/>
                      <a:pt x="21" y="18"/>
                      <a:pt x="29" y="28"/>
                    </a:cubicBezTo>
                    <a:close/>
                  </a:path>
                </a:pathLst>
              </a:custGeom>
              <a:solidFill>
                <a:srgbClr val="CBC1D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1382713" y="2659063"/>
                <a:ext cx="26988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85" extrusionOk="0">
                    <a:moveTo>
                      <a:pt x="77" y="34"/>
                    </a:moveTo>
                    <a:cubicBezTo>
                      <a:pt x="180" y="51"/>
                      <a:pt x="284" y="68"/>
                      <a:pt x="388" y="85"/>
                    </a:cubicBezTo>
                    <a:cubicBezTo>
                      <a:pt x="365" y="70"/>
                      <a:pt x="339" y="59"/>
                      <a:pt x="311" y="54"/>
                    </a:cubicBezTo>
                    <a:cubicBezTo>
                      <a:pt x="207" y="36"/>
                      <a:pt x="104" y="18"/>
                      <a:pt x="0" y="0"/>
                    </a:cubicBezTo>
                    <a:cubicBezTo>
                      <a:pt x="30" y="6"/>
                      <a:pt x="56" y="18"/>
                      <a:pt x="77" y="34"/>
                    </a:cubicBezTo>
                    <a:close/>
                  </a:path>
                </a:pathLst>
              </a:custGeom>
              <a:solidFill>
                <a:srgbClr val="C4BBD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1633538" y="2894013"/>
                <a:ext cx="163513" cy="150813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184" extrusionOk="0">
                    <a:moveTo>
                      <a:pt x="0" y="345"/>
                    </a:moveTo>
                    <a:lnTo>
                      <a:pt x="996" y="1681"/>
                    </a:lnTo>
                    <a:cubicBezTo>
                      <a:pt x="996" y="1681"/>
                      <a:pt x="1363" y="2184"/>
                      <a:pt x="1867" y="2012"/>
                    </a:cubicBezTo>
                    <a:cubicBezTo>
                      <a:pt x="2372" y="1839"/>
                      <a:pt x="2092" y="977"/>
                      <a:pt x="1931" y="732"/>
                    </a:cubicBezTo>
                    <a:cubicBezTo>
                      <a:pt x="1749" y="454"/>
                      <a:pt x="1460" y="212"/>
                      <a:pt x="925" y="106"/>
                    </a:cubicBezTo>
                    <a:cubicBezTo>
                      <a:pt x="391" y="0"/>
                      <a:pt x="0" y="345"/>
                      <a:pt x="0" y="345"/>
                    </a:cubicBez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1604963" y="2974976"/>
                <a:ext cx="1206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173" extrusionOk="0">
                    <a:moveTo>
                      <a:pt x="1720" y="0"/>
                    </a:moveTo>
                    <a:cubicBezTo>
                      <a:pt x="1720" y="0"/>
                      <a:pt x="1172" y="59"/>
                      <a:pt x="901" y="232"/>
                    </a:cubicBezTo>
                    <a:cubicBezTo>
                      <a:pt x="701" y="359"/>
                      <a:pt x="287" y="821"/>
                      <a:pt x="144" y="956"/>
                    </a:cubicBezTo>
                    <a:cubicBezTo>
                      <a:pt x="0" y="1090"/>
                      <a:pt x="205" y="1173"/>
                      <a:pt x="346" y="1110"/>
                    </a:cubicBezTo>
                    <a:cubicBezTo>
                      <a:pt x="597" y="998"/>
                      <a:pt x="1187" y="466"/>
                      <a:pt x="1358" y="455"/>
                    </a:cubicBezTo>
                    <a:cubicBezTo>
                      <a:pt x="1614" y="438"/>
                      <a:pt x="1720" y="0"/>
                      <a:pt x="1720" y="0"/>
                    </a:cubicBez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1512888" y="2889251"/>
                <a:ext cx="184150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143" extrusionOk="0">
                    <a:moveTo>
                      <a:pt x="2666" y="179"/>
                    </a:moveTo>
                    <a:cubicBezTo>
                      <a:pt x="2666" y="179"/>
                      <a:pt x="1987" y="0"/>
                      <a:pt x="1591" y="101"/>
                    </a:cubicBezTo>
                    <a:cubicBezTo>
                      <a:pt x="1195" y="203"/>
                      <a:pt x="469" y="669"/>
                      <a:pt x="304" y="763"/>
                    </a:cubicBezTo>
                    <a:cubicBezTo>
                      <a:pt x="0" y="937"/>
                      <a:pt x="283" y="1143"/>
                      <a:pt x="529" y="1050"/>
                    </a:cubicBezTo>
                    <a:cubicBezTo>
                      <a:pt x="895" y="913"/>
                      <a:pt x="1445" y="607"/>
                      <a:pt x="1656" y="583"/>
                    </a:cubicBezTo>
                    <a:cubicBezTo>
                      <a:pt x="1867" y="558"/>
                      <a:pt x="2565" y="730"/>
                      <a:pt x="2565" y="730"/>
                    </a:cubicBezTo>
                    <a:lnTo>
                      <a:pt x="2666" y="179"/>
                    </a:ln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1541463" y="2917826"/>
                <a:ext cx="168275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1677" extrusionOk="0">
                    <a:moveTo>
                      <a:pt x="2250" y="197"/>
                    </a:moveTo>
                    <a:cubicBezTo>
                      <a:pt x="2250" y="197"/>
                      <a:pt x="1748" y="0"/>
                      <a:pt x="1352" y="101"/>
                    </a:cubicBezTo>
                    <a:cubicBezTo>
                      <a:pt x="956" y="202"/>
                      <a:pt x="323" y="1156"/>
                      <a:pt x="163" y="1371"/>
                    </a:cubicBezTo>
                    <a:cubicBezTo>
                      <a:pt x="0" y="1589"/>
                      <a:pt x="333" y="1677"/>
                      <a:pt x="520" y="1474"/>
                    </a:cubicBezTo>
                    <a:cubicBezTo>
                      <a:pt x="649" y="1334"/>
                      <a:pt x="1315" y="601"/>
                      <a:pt x="1526" y="576"/>
                    </a:cubicBezTo>
                    <a:cubicBezTo>
                      <a:pt x="1737" y="551"/>
                      <a:pt x="2444" y="773"/>
                      <a:pt x="2444" y="773"/>
                    </a:cubicBezTo>
                    <a:lnTo>
                      <a:pt x="2250" y="197"/>
                    </a:ln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1566863" y="2952751"/>
                <a:ext cx="150813" cy="9842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1421" extrusionOk="0">
                    <a:moveTo>
                      <a:pt x="2158" y="218"/>
                    </a:moveTo>
                    <a:cubicBezTo>
                      <a:pt x="2158" y="218"/>
                      <a:pt x="1701" y="0"/>
                      <a:pt x="1356" y="61"/>
                    </a:cubicBezTo>
                    <a:cubicBezTo>
                      <a:pt x="1012" y="122"/>
                      <a:pt x="339" y="855"/>
                      <a:pt x="157" y="1039"/>
                    </a:cubicBezTo>
                    <a:cubicBezTo>
                      <a:pt x="0" y="1197"/>
                      <a:pt x="207" y="1421"/>
                      <a:pt x="482" y="1208"/>
                    </a:cubicBezTo>
                    <a:cubicBezTo>
                      <a:pt x="726" y="1019"/>
                      <a:pt x="1316" y="502"/>
                      <a:pt x="1502" y="496"/>
                    </a:cubicBezTo>
                    <a:cubicBezTo>
                      <a:pt x="1687" y="490"/>
                      <a:pt x="2159" y="574"/>
                      <a:pt x="2159" y="574"/>
                    </a:cubicBezTo>
                    <a:lnTo>
                      <a:pt x="2158" y="218"/>
                    </a:ln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1700213" y="2689226"/>
                <a:ext cx="498475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7189" h="5002" extrusionOk="0">
                    <a:moveTo>
                      <a:pt x="789" y="4944"/>
                    </a:moveTo>
                    <a:cubicBezTo>
                      <a:pt x="789" y="4944"/>
                      <a:pt x="4094" y="3191"/>
                      <a:pt x="4836" y="2832"/>
                    </a:cubicBezTo>
                    <a:cubicBezTo>
                      <a:pt x="5784" y="2373"/>
                      <a:pt x="7189" y="1260"/>
                      <a:pt x="6662" y="666"/>
                    </a:cubicBezTo>
                    <a:cubicBezTo>
                      <a:pt x="6114" y="48"/>
                      <a:pt x="5015" y="0"/>
                      <a:pt x="4512" y="344"/>
                    </a:cubicBezTo>
                    <a:cubicBezTo>
                      <a:pt x="4128" y="607"/>
                      <a:pt x="0" y="4288"/>
                      <a:pt x="0" y="4288"/>
                    </a:cubicBezTo>
                    <a:cubicBezTo>
                      <a:pt x="0" y="4288"/>
                      <a:pt x="441" y="5002"/>
                      <a:pt x="789" y="4944"/>
                    </a:cubicBezTo>
                    <a:close/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1973263" y="2663826"/>
                <a:ext cx="204788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495" extrusionOk="0">
                    <a:moveTo>
                      <a:pt x="2763" y="512"/>
                    </a:moveTo>
                    <a:cubicBezTo>
                      <a:pt x="2886" y="607"/>
                      <a:pt x="2965" y="1075"/>
                      <a:pt x="2954" y="1231"/>
                    </a:cubicBezTo>
                    <a:cubicBezTo>
                      <a:pt x="2937" y="1466"/>
                      <a:pt x="2466" y="2495"/>
                      <a:pt x="2466" y="2495"/>
                    </a:cubicBezTo>
                    <a:cubicBezTo>
                      <a:pt x="2466" y="2495"/>
                      <a:pt x="2412" y="2235"/>
                      <a:pt x="2415" y="1508"/>
                    </a:cubicBezTo>
                    <a:cubicBezTo>
                      <a:pt x="2417" y="1076"/>
                      <a:pt x="1643" y="906"/>
                      <a:pt x="1362" y="942"/>
                    </a:cubicBezTo>
                    <a:cubicBezTo>
                      <a:pt x="1080" y="978"/>
                      <a:pt x="0" y="1117"/>
                      <a:pt x="0" y="1117"/>
                    </a:cubicBezTo>
                    <a:cubicBezTo>
                      <a:pt x="0" y="1117"/>
                      <a:pt x="262" y="491"/>
                      <a:pt x="449" y="375"/>
                    </a:cubicBezTo>
                    <a:cubicBezTo>
                      <a:pt x="767" y="178"/>
                      <a:pt x="1510" y="59"/>
                      <a:pt x="1743" y="30"/>
                    </a:cubicBezTo>
                    <a:cubicBezTo>
                      <a:pt x="1977" y="0"/>
                      <a:pt x="2640" y="417"/>
                      <a:pt x="2763" y="512"/>
                    </a:cubicBezTo>
                    <a:close/>
                  </a:path>
                </a:pathLst>
              </a:custGeom>
              <a:solidFill>
                <a:srgbClr val="5554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1433513" y="1927226"/>
                <a:ext cx="107950" cy="119063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710" extrusionOk="0">
                    <a:moveTo>
                      <a:pt x="213" y="79"/>
                    </a:moveTo>
                    <a:cubicBezTo>
                      <a:pt x="301" y="19"/>
                      <a:pt x="413" y="0"/>
                      <a:pt x="534" y="24"/>
                    </a:cubicBezTo>
                    <a:cubicBezTo>
                      <a:pt x="794" y="77"/>
                      <a:pt x="1044" y="262"/>
                      <a:pt x="1230" y="507"/>
                    </a:cubicBezTo>
                    <a:cubicBezTo>
                      <a:pt x="1322" y="628"/>
                      <a:pt x="1399" y="766"/>
                      <a:pt x="1454" y="915"/>
                    </a:cubicBezTo>
                    <a:cubicBezTo>
                      <a:pt x="1495" y="1028"/>
                      <a:pt x="1558" y="1235"/>
                      <a:pt x="1494" y="1338"/>
                    </a:cubicBezTo>
                    <a:cubicBezTo>
                      <a:pt x="1427" y="1447"/>
                      <a:pt x="1192" y="1643"/>
                      <a:pt x="1008" y="1676"/>
                    </a:cubicBezTo>
                    <a:cubicBezTo>
                      <a:pt x="788" y="1710"/>
                      <a:pt x="561" y="1651"/>
                      <a:pt x="362" y="1436"/>
                    </a:cubicBezTo>
                    <a:cubicBezTo>
                      <a:pt x="165" y="1225"/>
                      <a:pt x="0" y="842"/>
                      <a:pt x="10" y="511"/>
                    </a:cubicBezTo>
                    <a:cubicBezTo>
                      <a:pt x="15" y="319"/>
                      <a:pt x="90" y="160"/>
                      <a:pt x="213" y="79"/>
                    </a:cubicBez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1447801" y="1947863"/>
                <a:ext cx="85725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1342" extrusionOk="0">
                    <a:moveTo>
                      <a:pt x="795" y="585"/>
                    </a:moveTo>
                    <a:cubicBezTo>
                      <a:pt x="648" y="503"/>
                      <a:pt x="532" y="637"/>
                      <a:pt x="613" y="752"/>
                    </a:cubicBezTo>
                    <a:cubicBezTo>
                      <a:pt x="693" y="866"/>
                      <a:pt x="922" y="870"/>
                      <a:pt x="751" y="1060"/>
                    </a:cubicBezTo>
                    <a:cubicBezTo>
                      <a:pt x="450" y="1342"/>
                      <a:pt x="0" y="847"/>
                      <a:pt x="166" y="460"/>
                    </a:cubicBezTo>
                    <a:cubicBezTo>
                      <a:pt x="219" y="293"/>
                      <a:pt x="515" y="496"/>
                      <a:pt x="683" y="430"/>
                    </a:cubicBezTo>
                    <a:cubicBezTo>
                      <a:pt x="933" y="346"/>
                      <a:pt x="863" y="68"/>
                      <a:pt x="831" y="0"/>
                    </a:cubicBezTo>
                    <a:cubicBezTo>
                      <a:pt x="892" y="54"/>
                      <a:pt x="948" y="111"/>
                      <a:pt x="997" y="167"/>
                    </a:cubicBezTo>
                    <a:cubicBezTo>
                      <a:pt x="1103" y="288"/>
                      <a:pt x="1180" y="421"/>
                      <a:pt x="1231" y="545"/>
                    </a:cubicBezTo>
                    <a:cubicBezTo>
                      <a:pt x="1234" y="594"/>
                      <a:pt x="1236" y="648"/>
                      <a:pt x="1234" y="707"/>
                    </a:cubicBezTo>
                    <a:cubicBezTo>
                      <a:pt x="1178" y="944"/>
                      <a:pt x="988" y="708"/>
                      <a:pt x="795" y="585"/>
                    </a:cubicBezTo>
                  </a:path>
                </a:pathLst>
              </a:custGeom>
              <a:solidFill>
                <a:srgbClr val="CD7F6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1860551" y="1882776"/>
                <a:ext cx="1016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761" extrusionOk="0">
                    <a:moveTo>
                      <a:pt x="1106" y="42"/>
                    </a:moveTo>
                    <a:cubicBezTo>
                      <a:pt x="1008" y="0"/>
                      <a:pt x="894" y="2"/>
                      <a:pt x="780" y="48"/>
                    </a:cubicBezTo>
                    <a:cubicBezTo>
                      <a:pt x="535" y="149"/>
                      <a:pt x="324" y="377"/>
                      <a:pt x="187" y="652"/>
                    </a:cubicBezTo>
                    <a:cubicBezTo>
                      <a:pt x="119" y="788"/>
                      <a:pt x="68" y="938"/>
                      <a:pt x="42" y="1094"/>
                    </a:cubicBezTo>
                    <a:cubicBezTo>
                      <a:pt x="23" y="1214"/>
                      <a:pt x="0" y="1428"/>
                      <a:pt x="81" y="1518"/>
                    </a:cubicBezTo>
                    <a:cubicBezTo>
                      <a:pt x="168" y="1612"/>
                      <a:pt x="435" y="1761"/>
                      <a:pt x="622" y="1760"/>
                    </a:cubicBezTo>
                    <a:cubicBezTo>
                      <a:pt x="844" y="1752"/>
                      <a:pt x="1057" y="1652"/>
                      <a:pt x="1212" y="1403"/>
                    </a:cubicBezTo>
                    <a:cubicBezTo>
                      <a:pt x="1366" y="1159"/>
                      <a:pt x="1457" y="753"/>
                      <a:pt x="1386" y="429"/>
                    </a:cubicBezTo>
                    <a:cubicBezTo>
                      <a:pt x="1345" y="241"/>
                      <a:pt x="1241" y="99"/>
                      <a:pt x="1106" y="42"/>
                    </a:cubicBezTo>
                    <a:close/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1865313" y="1911351"/>
                <a:ext cx="873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47" extrusionOk="0">
                    <a:moveTo>
                      <a:pt x="435" y="567"/>
                    </a:moveTo>
                    <a:cubicBezTo>
                      <a:pt x="566" y="460"/>
                      <a:pt x="704" y="570"/>
                      <a:pt x="646" y="697"/>
                    </a:cubicBezTo>
                    <a:cubicBezTo>
                      <a:pt x="588" y="824"/>
                      <a:pt x="364" y="871"/>
                      <a:pt x="568" y="1026"/>
                    </a:cubicBezTo>
                    <a:cubicBezTo>
                      <a:pt x="916" y="1247"/>
                      <a:pt x="1266" y="677"/>
                      <a:pt x="1031" y="327"/>
                    </a:cubicBezTo>
                    <a:cubicBezTo>
                      <a:pt x="948" y="173"/>
                      <a:pt x="695" y="428"/>
                      <a:pt x="517" y="395"/>
                    </a:cubicBezTo>
                    <a:cubicBezTo>
                      <a:pt x="256" y="359"/>
                      <a:pt x="273" y="73"/>
                      <a:pt x="292" y="0"/>
                    </a:cubicBezTo>
                    <a:cubicBezTo>
                      <a:pt x="242" y="64"/>
                      <a:pt x="198" y="130"/>
                      <a:pt x="160" y="195"/>
                    </a:cubicBezTo>
                    <a:cubicBezTo>
                      <a:pt x="78" y="334"/>
                      <a:pt x="27" y="478"/>
                      <a:pt x="0" y="609"/>
                    </a:cubicBezTo>
                    <a:cubicBezTo>
                      <a:pt x="7" y="658"/>
                      <a:pt x="14" y="712"/>
                      <a:pt x="28" y="769"/>
                    </a:cubicBezTo>
                    <a:cubicBezTo>
                      <a:pt x="127" y="991"/>
                      <a:pt x="269" y="725"/>
                      <a:pt x="435" y="567"/>
                    </a:cubicBezTo>
                  </a:path>
                </a:pathLst>
              </a:custGeom>
              <a:solidFill>
                <a:srgbClr val="F8A47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1446213" y="1600201"/>
                <a:ext cx="461963" cy="595313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8584" extrusionOk="0">
                    <a:moveTo>
                      <a:pt x="6512" y="2247"/>
                    </a:moveTo>
                    <a:cubicBezTo>
                      <a:pt x="6370" y="696"/>
                      <a:pt x="4665" y="0"/>
                      <a:pt x="3185" y="190"/>
                    </a:cubicBezTo>
                    <a:cubicBezTo>
                      <a:pt x="1872" y="360"/>
                      <a:pt x="338" y="977"/>
                      <a:pt x="169" y="2155"/>
                    </a:cubicBezTo>
                    <a:cubicBezTo>
                      <a:pt x="0" y="3333"/>
                      <a:pt x="594" y="5377"/>
                      <a:pt x="1008" y="6517"/>
                    </a:cubicBezTo>
                    <a:cubicBezTo>
                      <a:pt x="1463" y="7653"/>
                      <a:pt x="3217" y="8584"/>
                      <a:pt x="3995" y="8505"/>
                    </a:cubicBezTo>
                    <a:cubicBezTo>
                      <a:pt x="4770" y="8426"/>
                      <a:pt x="6257" y="7032"/>
                      <a:pt x="6441" y="5821"/>
                    </a:cubicBezTo>
                    <a:cubicBezTo>
                      <a:pt x="6589" y="4615"/>
                      <a:pt x="6654" y="3797"/>
                      <a:pt x="6512" y="2247"/>
                    </a:cubicBezTo>
                  </a:path>
                </a:pathLst>
              </a:custGeom>
              <a:solidFill>
                <a:srgbClr val="F8C6B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59" name="Google Shape;35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660526" y="1943101"/>
                <a:ext cx="84138" cy="63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360;p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660526" y="1943101"/>
                <a:ext cx="84138" cy="63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1" name="Google Shape;361;p2"/>
              <p:cNvSpPr/>
              <p:nvPr/>
            </p:nvSpPr>
            <p:spPr>
              <a:xfrm>
                <a:off x="1673226" y="1982788"/>
                <a:ext cx="190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31" extrusionOk="0">
                    <a:moveTo>
                      <a:pt x="275" y="107"/>
                    </a:moveTo>
                    <a:cubicBezTo>
                      <a:pt x="268" y="131"/>
                      <a:pt x="202" y="131"/>
                      <a:pt x="128" y="108"/>
                    </a:cubicBezTo>
                    <a:cubicBezTo>
                      <a:pt x="54" y="85"/>
                      <a:pt x="0" y="47"/>
                      <a:pt x="8" y="24"/>
                    </a:cubicBezTo>
                    <a:cubicBezTo>
                      <a:pt x="15" y="0"/>
                      <a:pt x="81" y="0"/>
                      <a:pt x="155" y="23"/>
                    </a:cubicBezTo>
                    <a:cubicBezTo>
                      <a:pt x="229" y="46"/>
                      <a:pt x="282" y="84"/>
                      <a:pt x="275" y="107"/>
                    </a:cubicBezTo>
                    <a:close/>
                  </a:path>
                </a:pathLst>
              </a:custGeom>
              <a:solidFill>
                <a:srgbClr val="F6866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1709738" y="1976438"/>
                <a:ext cx="190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86" extrusionOk="0">
                    <a:moveTo>
                      <a:pt x="13" y="165"/>
                    </a:moveTo>
                    <a:cubicBezTo>
                      <a:pt x="26" y="186"/>
                      <a:pt x="90" y="171"/>
                      <a:pt x="156" y="131"/>
                    </a:cubicBezTo>
                    <a:cubicBezTo>
                      <a:pt x="222" y="91"/>
                      <a:pt x="266" y="42"/>
                      <a:pt x="253" y="21"/>
                    </a:cubicBezTo>
                    <a:cubicBezTo>
                      <a:pt x="240" y="0"/>
                      <a:pt x="176" y="15"/>
                      <a:pt x="110" y="55"/>
                    </a:cubicBezTo>
                    <a:cubicBezTo>
                      <a:pt x="44" y="95"/>
                      <a:pt x="0" y="144"/>
                      <a:pt x="13" y="165"/>
                    </a:cubicBezTo>
                  </a:path>
                </a:pathLst>
              </a:custGeom>
              <a:solidFill>
                <a:srgbClr val="F6866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1763713" y="1928813"/>
                <a:ext cx="101600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14" extrusionOk="0">
                    <a:moveTo>
                      <a:pt x="1434" y="317"/>
                    </a:moveTo>
                    <a:cubicBezTo>
                      <a:pt x="1459" y="515"/>
                      <a:pt x="1164" y="715"/>
                      <a:pt x="775" y="764"/>
                    </a:cubicBezTo>
                    <a:cubicBezTo>
                      <a:pt x="386" y="814"/>
                      <a:pt x="50" y="694"/>
                      <a:pt x="25" y="496"/>
                    </a:cubicBezTo>
                    <a:cubicBezTo>
                      <a:pt x="0" y="299"/>
                      <a:pt x="295" y="99"/>
                      <a:pt x="684" y="49"/>
                    </a:cubicBezTo>
                    <a:cubicBezTo>
                      <a:pt x="1073" y="0"/>
                      <a:pt x="1409" y="120"/>
                      <a:pt x="1434" y="317"/>
                    </a:cubicBezTo>
                    <a:close/>
                  </a:path>
                </a:pathLst>
              </a:custGeom>
              <a:solidFill>
                <a:srgbClr val="EF758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1538288" y="1957388"/>
                <a:ext cx="100013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14" extrusionOk="0">
                    <a:moveTo>
                      <a:pt x="1434" y="317"/>
                    </a:moveTo>
                    <a:cubicBezTo>
                      <a:pt x="1459" y="515"/>
                      <a:pt x="1164" y="715"/>
                      <a:pt x="775" y="764"/>
                    </a:cubicBezTo>
                    <a:cubicBezTo>
                      <a:pt x="386" y="814"/>
                      <a:pt x="50" y="694"/>
                      <a:pt x="25" y="496"/>
                    </a:cubicBezTo>
                    <a:cubicBezTo>
                      <a:pt x="0" y="299"/>
                      <a:pt x="295" y="99"/>
                      <a:pt x="684" y="49"/>
                    </a:cubicBezTo>
                    <a:cubicBezTo>
                      <a:pt x="1073" y="0"/>
                      <a:pt x="1409" y="120"/>
                      <a:pt x="1434" y="317"/>
                    </a:cubicBezTo>
                    <a:close/>
                  </a:path>
                </a:pathLst>
              </a:custGeom>
              <a:solidFill>
                <a:srgbClr val="EF758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1533526" y="1852613"/>
                <a:ext cx="101600" cy="39688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568" extrusionOk="0">
                    <a:moveTo>
                      <a:pt x="14" y="560"/>
                    </a:moveTo>
                    <a:cubicBezTo>
                      <a:pt x="282" y="398"/>
                      <a:pt x="564" y="218"/>
                      <a:pt x="879" y="200"/>
                    </a:cubicBezTo>
                    <a:cubicBezTo>
                      <a:pt x="1007" y="193"/>
                      <a:pt x="1135" y="213"/>
                      <a:pt x="1262" y="229"/>
                    </a:cubicBezTo>
                    <a:cubicBezTo>
                      <a:pt x="1308" y="235"/>
                      <a:pt x="1357" y="241"/>
                      <a:pt x="1401" y="226"/>
                    </a:cubicBezTo>
                    <a:cubicBezTo>
                      <a:pt x="1445" y="211"/>
                      <a:pt x="1468" y="81"/>
                      <a:pt x="1449" y="63"/>
                    </a:cubicBezTo>
                    <a:cubicBezTo>
                      <a:pt x="1185" y="24"/>
                      <a:pt x="913" y="0"/>
                      <a:pt x="662" y="86"/>
                    </a:cubicBezTo>
                    <a:cubicBezTo>
                      <a:pt x="391" y="178"/>
                      <a:pt x="0" y="568"/>
                      <a:pt x="14" y="560"/>
                    </a:cubicBezTo>
                  </a:path>
                </a:pathLst>
              </a:custGeom>
              <a:solidFill>
                <a:srgbClr val="67312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1738313" y="1830388"/>
                <a:ext cx="107950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339" extrusionOk="0">
                    <a:moveTo>
                      <a:pt x="1526" y="331"/>
                    </a:moveTo>
                    <a:cubicBezTo>
                      <a:pt x="1227" y="237"/>
                      <a:pt x="911" y="129"/>
                      <a:pt x="600" y="186"/>
                    </a:cubicBezTo>
                    <a:cubicBezTo>
                      <a:pt x="474" y="209"/>
                      <a:pt x="355" y="259"/>
                      <a:pt x="235" y="306"/>
                    </a:cubicBezTo>
                    <a:cubicBezTo>
                      <a:pt x="192" y="323"/>
                      <a:pt x="146" y="339"/>
                      <a:pt x="99" y="335"/>
                    </a:cubicBezTo>
                    <a:cubicBezTo>
                      <a:pt x="53" y="331"/>
                      <a:pt x="0" y="211"/>
                      <a:pt x="14" y="188"/>
                    </a:cubicBezTo>
                    <a:cubicBezTo>
                      <a:pt x="262" y="88"/>
                      <a:pt x="520" y="0"/>
                      <a:pt x="784" y="24"/>
                    </a:cubicBezTo>
                    <a:cubicBezTo>
                      <a:pt x="1069" y="49"/>
                      <a:pt x="1541" y="335"/>
                      <a:pt x="1526" y="331"/>
                    </a:cubicBezTo>
                    <a:close/>
                  </a:path>
                </a:pathLst>
              </a:custGeom>
              <a:solidFill>
                <a:srgbClr val="67312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703388" y="2073276"/>
                <a:ext cx="36513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183" extrusionOk="0">
                    <a:moveTo>
                      <a:pt x="514" y="22"/>
                    </a:moveTo>
                    <a:cubicBezTo>
                      <a:pt x="523" y="40"/>
                      <a:pt x="504" y="70"/>
                      <a:pt x="461" y="100"/>
                    </a:cubicBezTo>
                    <a:cubicBezTo>
                      <a:pt x="419" y="130"/>
                      <a:pt x="353" y="158"/>
                      <a:pt x="276" y="171"/>
                    </a:cubicBezTo>
                    <a:cubicBezTo>
                      <a:pt x="199" y="183"/>
                      <a:pt x="127" y="178"/>
                      <a:pt x="77" y="163"/>
                    </a:cubicBezTo>
                    <a:cubicBezTo>
                      <a:pt x="28" y="148"/>
                      <a:pt x="0" y="126"/>
                      <a:pt x="2" y="106"/>
                    </a:cubicBezTo>
                    <a:cubicBezTo>
                      <a:pt x="4" y="86"/>
                      <a:pt x="35" y="72"/>
                      <a:pt x="80" y="60"/>
                    </a:cubicBezTo>
                    <a:cubicBezTo>
                      <a:pt x="126" y="48"/>
                      <a:pt x="186" y="38"/>
                      <a:pt x="252" y="27"/>
                    </a:cubicBezTo>
                    <a:cubicBezTo>
                      <a:pt x="318" y="16"/>
                      <a:pt x="379" y="7"/>
                      <a:pt x="426" y="3"/>
                    </a:cubicBezTo>
                    <a:cubicBezTo>
                      <a:pt x="472" y="0"/>
                      <a:pt x="506" y="4"/>
                      <a:pt x="514" y="22"/>
                    </a:cubicBezTo>
                  </a:path>
                </a:pathLst>
              </a:custGeom>
              <a:solidFill>
                <a:srgbClr val="F6866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1731963" y="1847851"/>
                <a:ext cx="106363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136" extrusionOk="0">
                    <a:moveTo>
                      <a:pt x="1469" y="300"/>
                    </a:moveTo>
                    <a:cubicBezTo>
                      <a:pt x="1456" y="283"/>
                      <a:pt x="1442" y="266"/>
                      <a:pt x="1427" y="251"/>
                    </a:cubicBezTo>
                    <a:cubicBezTo>
                      <a:pt x="1188" y="0"/>
                      <a:pt x="657" y="60"/>
                      <a:pt x="345" y="287"/>
                    </a:cubicBezTo>
                    <a:cubicBezTo>
                      <a:pt x="13" y="527"/>
                      <a:pt x="0" y="994"/>
                      <a:pt x="34" y="1065"/>
                    </a:cubicBezTo>
                    <a:cubicBezTo>
                      <a:pt x="68" y="1136"/>
                      <a:pt x="164" y="818"/>
                      <a:pt x="231" y="699"/>
                    </a:cubicBezTo>
                    <a:cubicBezTo>
                      <a:pt x="309" y="561"/>
                      <a:pt x="472" y="485"/>
                      <a:pt x="631" y="478"/>
                    </a:cubicBezTo>
                    <a:cubicBezTo>
                      <a:pt x="789" y="471"/>
                      <a:pt x="945" y="524"/>
                      <a:pt x="1089" y="592"/>
                    </a:cubicBezTo>
                    <a:cubicBezTo>
                      <a:pt x="1151" y="622"/>
                      <a:pt x="1212" y="655"/>
                      <a:pt x="1280" y="669"/>
                    </a:cubicBezTo>
                    <a:cubicBezTo>
                      <a:pt x="1347" y="683"/>
                      <a:pt x="1422" y="675"/>
                      <a:pt x="1474" y="630"/>
                    </a:cubicBezTo>
                    <a:cubicBezTo>
                      <a:pt x="1528" y="583"/>
                      <a:pt x="1546" y="504"/>
                      <a:pt x="1532" y="434"/>
                    </a:cubicBezTo>
                    <a:cubicBezTo>
                      <a:pt x="1522" y="385"/>
                      <a:pt x="1499" y="340"/>
                      <a:pt x="1469" y="300"/>
                    </a:cubicBezTo>
                  </a:path>
                </a:pathLst>
              </a:custGeom>
              <a:solidFill>
                <a:srgbClr val="C98D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1731963" y="1866901"/>
                <a:ext cx="1016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028" extrusionOk="0">
                    <a:moveTo>
                      <a:pt x="1367" y="475"/>
                    </a:moveTo>
                    <a:cubicBezTo>
                      <a:pt x="1357" y="440"/>
                      <a:pt x="1346" y="405"/>
                      <a:pt x="1332" y="371"/>
                    </a:cubicBezTo>
                    <a:cubicBezTo>
                      <a:pt x="1242" y="157"/>
                      <a:pt x="1015" y="13"/>
                      <a:pt x="783" y="7"/>
                    </a:cubicBezTo>
                    <a:cubicBezTo>
                      <a:pt x="551" y="0"/>
                      <a:pt x="323" y="124"/>
                      <a:pt x="188" y="312"/>
                    </a:cubicBezTo>
                    <a:cubicBezTo>
                      <a:pt x="42" y="515"/>
                      <a:pt x="0" y="785"/>
                      <a:pt x="60" y="1028"/>
                    </a:cubicBezTo>
                    <a:cubicBezTo>
                      <a:pt x="135" y="831"/>
                      <a:pt x="212" y="627"/>
                      <a:pt x="358" y="474"/>
                    </a:cubicBezTo>
                    <a:cubicBezTo>
                      <a:pt x="500" y="325"/>
                      <a:pt x="726" y="236"/>
                      <a:pt x="917" y="313"/>
                    </a:cubicBezTo>
                    <a:cubicBezTo>
                      <a:pt x="1018" y="354"/>
                      <a:pt x="1097" y="434"/>
                      <a:pt x="1174" y="511"/>
                    </a:cubicBezTo>
                    <a:cubicBezTo>
                      <a:pt x="1251" y="588"/>
                      <a:pt x="1333" y="666"/>
                      <a:pt x="1437" y="699"/>
                    </a:cubicBezTo>
                    <a:cubicBezTo>
                      <a:pt x="1452" y="703"/>
                      <a:pt x="1466" y="707"/>
                      <a:pt x="1481" y="709"/>
                    </a:cubicBezTo>
                    <a:cubicBezTo>
                      <a:pt x="1464" y="692"/>
                      <a:pt x="1448" y="673"/>
                      <a:pt x="1436" y="653"/>
                    </a:cubicBezTo>
                    <a:cubicBezTo>
                      <a:pt x="1403" y="598"/>
                      <a:pt x="1386" y="537"/>
                      <a:pt x="1367" y="475"/>
                    </a:cubicBezTo>
                    <a:close/>
                  </a:path>
                </a:pathLst>
              </a:custGeom>
              <a:solidFill>
                <a:srgbClr val="1F18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1803401" y="1870076"/>
                <a:ext cx="34925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57" extrusionOk="0">
                    <a:moveTo>
                      <a:pt x="490" y="0"/>
                    </a:moveTo>
                    <a:cubicBezTo>
                      <a:pt x="487" y="57"/>
                      <a:pt x="464" y="109"/>
                      <a:pt x="430" y="152"/>
                    </a:cubicBezTo>
                    <a:cubicBezTo>
                      <a:pt x="395" y="194"/>
                      <a:pt x="348" y="227"/>
                      <a:pt x="293" y="242"/>
                    </a:cubicBezTo>
                    <a:cubicBezTo>
                      <a:pt x="238" y="257"/>
                      <a:pt x="181" y="253"/>
                      <a:pt x="130" y="234"/>
                    </a:cubicBezTo>
                    <a:cubicBezTo>
                      <a:pt x="79" y="216"/>
                      <a:pt x="32" y="182"/>
                      <a:pt x="0" y="135"/>
                    </a:cubicBezTo>
                    <a:cubicBezTo>
                      <a:pt x="24" y="133"/>
                      <a:pt x="46" y="129"/>
                      <a:pt x="67" y="122"/>
                    </a:cubicBezTo>
                    <a:cubicBezTo>
                      <a:pt x="106" y="109"/>
                      <a:pt x="127" y="101"/>
                      <a:pt x="138" y="108"/>
                    </a:cubicBezTo>
                    <a:cubicBezTo>
                      <a:pt x="172" y="153"/>
                      <a:pt x="241" y="188"/>
                      <a:pt x="315" y="171"/>
                    </a:cubicBezTo>
                    <a:cubicBezTo>
                      <a:pt x="389" y="155"/>
                      <a:pt x="463" y="94"/>
                      <a:pt x="490" y="0"/>
                    </a:cubicBezTo>
                  </a:path>
                </a:pathLst>
              </a:custGeom>
              <a:solidFill>
                <a:srgbClr val="1F18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1806576" y="1885951"/>
                <a:ext cx="412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89" extrusionOk="0">
                    <a:moveTo>
                      <a:pt x="608" y="0"/>
                    </a:moveTo>
                    <a:cubicBezTo>
                      <a:pt x="542" y="96"/>
                      <a:pt x="437" y="161"/>
                      <a:pt x="321" y="175"/>
                    </a:cubicBezTo>
                    <a:cubicBezTo>
                      <a:pt x="206" y="189"/>
                      <a:pt x="88" y="153"/>
                      <a:pt x="0" y="76"/>
                    </a:cubicBezTo>
                    <a:cubicBezTo>
                      <a:pt x="23" y="68"/>
                      <a:pt x="44" y="60"/>
                      <a:pt x="65" y="50"/>
                    </a:cubicBezTo>
                    <a:cubicBezTo>
                      <a:pt x="103" y="31"/>
                      <a:pt x="126" y="23"/>
                      <a:pt x="142" y="30"/>
                    </a:cubicBezTo>
                    <a:cubicBezTo>
                      <a:pt x="196" y="78"/>
                      <a:pt x="273" y="111"/>
                      <a:pt x="359" y="108"/>
                    </a:cubicBezTo>
                    <a:cubicBezTo>
                      <a:pt x="445" y="106"/>
                      <a:pt x="536" y="70"/>
                      <a:pt x="608" y="0"/>
                    </a:cubicBezTo>
                  </a:path>
                </a:pathLst>
              </a:custGeom>
              <a:solidFill>
                <a:srgbClr val="1F18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1538288" y="1874838"/>
                <a:ext cx="112713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905" extrusionOk="0">
                    <a:moveTo>
                      <a:pt x="32" y="425"/>
                    </a:moveTo>
                    <a:cubicBezTo>
                      <a:pt x="40" y="406"/>
                      <a:pt x="50" y="386"/>
                      <a:pt x="61" y="368"/>
                    </a:cubicBezTo>
                    <a:cubicBezTo>
                      <a:pt x="234" y="67"/>
                      <a:pt x="764" y="0"/>
                      <a:pt x="1121" y="146"/>
                    </a:cubicBezTo>
                    <a:cubicBezTo>
                      <a:pt x="1500" y="301"/>
                      <a:pt x="1624" y="751"/>
                      <a:pt x="1607" y="828"/>
                    </a:cubicBezTo>
                    <a:cubicBezTo>
                      <a:pt x="1590" y="905"/>
                      <a:pt x="1422" y="619"/>
                      <a:pt x="1329" y="520"/>
                    </a:cubicBezTo>
                    <a:cubicBezTo>
                      <a:pt x="1221" y="404"/>
                      <a:pt x="1044" y="368"/>
                      <a:pt x="888" y="399"/>
                    </a:cubicBezTo>
                    <a:cubicBezTo>
                      <a:pt x="732" y="430"/>
                      <a:pt x="594" y="519"/>
                      <a:pt x="470" y="619"/>
                    </a:cubicBezTo>
                    <a:cubicBezTo>
                      <a:pt x="417" y="663"/>
                      <a:pt x="365" y="709"/>
                      <a:pt x="303" y="739"/>
                    </a:cubicBezTo>
                    <a:cubicBezTo>
                      <a:pt x="241" y="768"/>
                      <a:pt x="166" y="778"/>
                      <a:pt x="105" y="747"/>
                    </a:cubicBezTo>
                    <a:cubicBezTo>
                      <a:pt x="41" y="715"/>
                      <a:pt x="5" y="642"/>
                      <a:pt x="2" y="571"/>
                    </a:cubicBezTo>
                    <a:cubicBezTo>
                      <a:pt x="0" y="521"/>
                      <a:pt x="12" y="472"/>
                      <a:pt x="32" y="425"/>
                    </a:cubicBezTo>
                  </a:path>
                </a:pathLst>
              </a:custGeom>
              <a:solidFill>
                <a:srgbClr val="C98D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1549401" y="1885951"/>
                <a:ext cx="1016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909" extrusionOk="0">
                    <a:moveTo>
                      <a:pt x="55" y="655"/>
                    </a:moveTo>
                    <a:cubicBezTo>
                      <a:pt x="57" y="619"/>
                      <a:pt x="59" y="582"/>
                      <a:pt x="65" y="546"/>
                    </a:cubicBezTo>
                    <a:cubicBezTo>
                      <a:pt x="101" y="316"/>
                      <a:pt x="288" y="122"/>
                      <a:pt x="512" y="61"/>
                    </a:cubicBezTo>
                    <a:cubicBezTo>
                      <a:pt x="736" y="0"/>
                      <a:pt x="986" y="66"/>
                      <a:pt x="1163" y="217"/>
                    </a:cubicBezTo>
                    <a:cubicBezTo>
                      <a:pt x="1352" y="380"/>
                      <a:pt x="1457" y="632"/>
                      <a:pt x="1457" y="882"/>
                    </a:cubicBezTo>
                    <a:cubicBezTo>
                      <a:pt x="1337" y="708"/>
                      <a:pt x="1214" y="528"/>
                      <a:pt x="1036" y="414"/>
                    </a:cubicBezTo>
                    <a:cubicBezTo>
                      <a:pt x="862" y="303"/>
                      <a:pt x="622" y="270"/>
                      <a:pt x="454" y="390"/>
                    </a:cubicBezTo>
                    <a:cubicBezTo>
                      <a:pt x="366" y="454"/>
                      <a:pt x="308" y="551"/>
                      <a:pt x="252" y="644"/>
                    </a:cubicBezTo>
                    <a:cubicBezTo>
                      <a:pt x="195" y="737"/>
                      <a:pt x="133" y="832"/>
                      <a:pt x="40" y="889"/>
                    </a:cubicBezTo>
                    <a:cubicBezTo>
                      <a:pt x="28" y="897"/>
                      <a:pt x="14" y="903"/>
                      <a:pt x="0" y="909"/>
                    </a:cubicBezTo>
                    <a:cubicBezTo>
                      <a:pt x="13" y="889"/>
                      <a:pt x="24" y="866"/>
                      <a:pt x="31" y="844"/>
                    </a:cubicBezTo>
                    <a:cubicBezTo>
                      <a:pt x="49" y="783"/>
                      <a:pt x="52" y="719"/>
                      <a:pt x="55" y="655"/>
                    </a:cubicBezTo>
                    <a:close/>
                  </a:path>
                </a:pathLst>
              </a:custGeom>
              <a:solidFill>
                <a:srgbClr val="1F18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1536701" y="1906588"/>
                <a:ext cx="349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91" extrusionOk="0">
                    <a:moveTo>
                      <a:pt x="0" y="0"/>
                    </a:moveTo>
                    <a:cubicBezTo>
                      <a:pt x="17" y="55"/>
                      <a:pt x="52" y="101"/>
                      <a:pt x="95" y="133"/>
                    </a:cubicBezTo>
                    <a:cubicBezTo>
                      <a:pt x="139" y="166"/>
                      <a:pt x="192" y="187"/>
                      <a:pt x="249" y="189"/>
                    </a:cubicBezTo>
                    <a:cubicBezTo>
                      <a:pt x="306" y="191"/>
                      <a:pt x="361" y="173"/>
                      <a:pt x="406" y="143"/>
                    </a:cubicBezTo>
                    <a:cubicBezTo>
                      <a:pt x="451" y="112"/>
                      <a:pt x="488" y="68"/>
                      <a:pt x="509" y="15"/>
                    </a:cubicBezTo>
                    <a:cubicBezTo>
                      <a:pt x="485" y="19"/>
                      <a:pt x="463" y="20"/>
                      <a:pt x="441" y="18"/>
                    </a:cubicBezTo>
                    <a:cubicBezTo>
                      <a:pt x="399" y="15"/>
                      <a:pt x="377" y="12"/>
                      <a:pt x="368" y="22"/>
                    </a:cubicBezTo>
                    <a:cubicBezTo>
                      <a:pt x="346" y="74"/>
                      <a:pt x="287" y="124"/>
                      <a:pt x="211" y="125"/>
                    </a:cubicBezTo>
                    <a:cubicBezTo>
                      <a:pt x="135" y="127"/>
                      <a:pt x="49" y="86"/>
                      <a:pt x="0" y="0"/>
                    </a:cubicBezTo>
                  </a:path>
                </a:pathLst>
              </a:custGeom>
              <a:solidFill>
                <a:srgbClr val="1F18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1530351" y="1917701"/>
                <a:ext cx="41275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208" extrusionOk="0">
                    <a:moveTo>
                      <a:pt x="0" y="92"/>
                    </a:moveTo>
                    <a:cubicBezTo>
                      <a:pt x="87" y="170"/>
                      <a:pt x="204" y="208"/>
                      <a:pt x="320" y="195"/>
                    </a:cubicBezTo>
                    <a:cubicBezTo>
                      <a:pt x="436" y="181"/>
                      <a:pt x="542" y="117"/>
                      <a:pt x="608" y="22"/>
                    </a:cubicBezTo>
                    <a:cubicBezTo>
                      <a:pt x="584" y="20"/>
                      <a:pt x="562" y="17"/>
                      <a:pt x="540" y="12"/>
                    </a:cubicBezTo>
                    <a:cubicBezTo>
                      <a:pt x="498" y="3"/>
                      <a:pt x="473" y="0"/>
                      <a:pt x="460" y="11"/>
                    </a:cubicBezTo>
                    <a:cubicBezTo>
                      <a:pt x="419" y="71"/>
                      <a:pt x="351" y="121"/>
                      <a:pt x="267" y="139"/>
                    </a:cubicBezTo>
                    <a:cubicBezTo>
                      <a:pt x="184" y="156"/>
                      <a:pt x="86" y="143"/>
                      <a:pt x="0" y="92"/>
                    </a:cubicBezTo>
                  </a:path>
                </a:pathLst>
              </a:custGeom>
              <a:solidFill>
                <a:srgbClr val="1F18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1627188" y="1982788"/>
                <a:ext cx="155575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919" extrusionOk="0">
                    <a:moveTo>
                      <a:pt x="1276" y="1832"/>
                    </a:moveTo>
                    <a:cubicBezTo>
                      <a:pt x="314" y="1919"/>
                      <a:pt x="106" y="712"/>
                      <a:pt x="65" y="371"/>
                    </a:cubicBezTo>
                    <a:cubicBezTo>
                      <a:pt x="59" y="317"/>
                      <a:pt x="1" y="276"/>
                      <a:pt x="0" y="274"/>
                    </a:cubicBezTo>
                    <a:cubicBezTo>
                      <a:pt x="0" y="274"/>
                      <a:pt x="176" y="184"/>
                      <a:pt x="491" y="208"/>
                    </a:cubicBezTo>
                    <a:cubicBezTo>
                      <a:pt x="652" y="221"/>
                      <a:pt x="916" y="311"/>
                      <a:pt x="1128" y="292"/>
                    </a:cubicBezTo>
                    <a:cubicBezTo>
                      <a:pt x="1288" y="278"/>
                      <a:pt x="1425" y="158"/>
                      <a:pt x="1592" y="105"/>
                    </a:cubicBezTo>
                    <a:cubicBezTo>
                      <a:pt x="1922" y="0"/>
                      <a:pt x="2240" y="66"/>
                      <a:pt x="2240" y="66"/>
                    </a:cubicBezTo>
                    <a:cubicBezTo>
                      <a:pt x="2240" y="67"/>
                      <a:pt x="2185" y="125"/>
                      <a:pt x="2189" y="169"/>
                    </a:cubicBezTo>
                    <a:cubicBezTo>
                      <a:pt x="2213" y="487"/>
                      <a:pt x="2253" y="1744"/>
                      <a:pt x="1276" y="1832"/>
                    </a:cubicBezTo>
                  </a:path>
                </a:pathLst>
              </a:custGeom>
              <a:solidFill>
                <a:srgbClr val="EB4A5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1639888" y="1998663"/>
                <a:ext cx="130175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332" extrusionOk="0">
                    <a:moveTo>
                      <a:pt x="1336" y="1217"/>
                    </a:moveTo>
                    <a:cubicBezTo>
                      <a:pt x="1249" y="1263"/>
                      <a:pt x="1154" y="1291"/>
                      <a:pt x="1044" y="1301"/>
                    </a:cubicBezTo>
                    <a:cubicBezTo>
                      <a:pt x="692" y="1332"/>
                      <a:pt x="411" y="1155"/>
                      <a:pt x="206" y="775"/>
                    </a:cubicBezTo>
                    <a:cubicBezTo>
                      <a:pt x="90" y="557"/>
                      <a:pt x="29" y="326"/>
                      <a:pt x="0" y="186"/>
                    </a:cubicBezTo>
                    <a:cubicBezTo>
                      <a:pt x="68" y="167"/>
                      <a:pt x="162" y="151"/>
                      <a:pt x="271" y="159"/>
                    </a:cubicBezTo>
                    <a:cubicBezTo>
                      <a:pt x="308" y="162"/>
                      <a:pt x="364" y="178"/>
                      <a:pt x="422" y="195"/>
                    </a:cubicBezTo>
                    <a:cubicBezTo>
                      <a:pt x="544" y="230"/>
                      <a:pt x="695" y="273"/>
                      <a:pt x="872" y="257"/>
                    </a:cubicBezTo>
                    <a:cubicBezTo>
                      <a:pt x="1016" y="244"/>
                      <a:pt x="1163" y="184"/>
                      <a:pt x="1305" y="127"/>
                    </a:cubicBezTo>
                    <a:cubicBezTo>
                      <a:pt x="1367" y="101"/>
                      <a:pt x="1427" y="77"/>
                      <a:pt x="1476" y="61"/>
                    </a:cubicBezTo>
                    <a:cubicBezTo>
                      <a:pt x="1616" y="17"/>
                      <a:pt x="1768" y="3"/>
                      <a:pt x="1882" y="0"/>
                    </a:cubicBezTo>
                    <a:cubicBezTo>
                      <a:pt x="1866" y="408"/>
                      <a:pt x="1739" y="1003"/>
                      <a:pt x="1336" y="1217"/>
                    </a:cubicBezTo>
                  </a:path>
                </a:pathLst>
              </a:custGeom>
              <a:solidFill>
                <a:srgbClr val="AD1B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1693863" y="2043113"/>
                <a:ext cx="68263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666" extrusionOk="0">
                    <a:moveTo>
                      <a:pt x="0" y="635"/>
                    </a:moveTo>
                    <a:cubicBezTo>
                      <a:pt x="87" y="658"/>
                      <a:pt x="179" y="666"/>
                      <a:pt x="276" y="658"/>
                    </a:cubicBezTo>
                    <a:cubicBezTo>
                      <a:pt x="386" y="648"/>
                      <a:pt x="481" y="620"/>
                      <a:pt x="568" y="574"/>
                    </a:cubicBezTo>
                    <a:cubicBezTo>
                      <a:pt x="781" y="461"/>
                      <a:pt x="917" y="242"/>
                      <a:pt x="1000" y="0"/>
                    </a:cubicBezTo>
                    <a:cubicBezTo>
                      <a:pt x="932" y="12"/>
                      <a:pt x="865" y="32"/>
                      <a:pt x="800" y="59"/>
                    </a:cubicBezTo>
                    <a:cubicBezTo>
                      <a:pt x="476" y="172"/>
                      <a:pt x="111" y="358"/>
                      <a:pt x="0" y="635"/>
                    </a:cubicBezTo>
                    <a:close/>
                  </a:path>
                </a:pathLst>
              </a:custGeom>
              <a:solidFill>
                <a:srgbClr val="E96F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1639888" y="1998663"/>
                <a:ext cx="130175" cy="39688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588" extrusionOk="0">
                    <a:moveTo>
                      <a:pt x="1476" y="61"/>
                    </a:moveTo>
                    <a:cubicBezTo>
                      <a:pt x="1427" y="77"/>
                      <a:pt x="1367" y="101"/>
                      <a:pt x="1305" y="127"/>
                    </a:cubicBezTo>
                    <a:cubicBezTo>
                      <a:pt x="1163" y="184"/>
                      <a:pt x="1016" y="244"/>
                      <a:pt x="872" y="257"/>
                    </a:cubicBezTo>
                    <a:cubicBezTo>
                      <a:pt x="695" y="273"/>
                      <a:pt x="544" y="230"/>
                      <a:pt x="422" y="195"/>
                    </a:cubicBezTo>
                    <a:cubicBezTo>
                      <a:pt x="364" y="178"/>
                      <a:pt x="308" y="162"/>
                      <a:pt x="271" y="159"/>
                    </a:cubicBezTo>
                    <a:cubicBezTo>
                      <a:pt x="162" y="151"/>
                      <a:pt x="68" y="167"/>
                      <a:pt x="0" y="186"/>
                    </a:cubicBezTo>
                    <a:cubicBezTo>
                      <a:pt x="4" y="204"/>
                      <a:pt x="8" y="223"/>
                      <a:pt x="13" y="244"/>
                    </a:cubicBezTo>
                    <a:cubicBezTo>
                      <a:pt x="416" y="588"/>
                      <a:pt x="1321" y="440"/>
                      <a:pt x="1872" y="138"/>
                    </a:cubicBezTo>
                    <a:cubicBezTo>
                      <a:pt x="1877" y="90"/>
                      <a:pt x="1880" y="44"/>
                      <a:pt x="1882" y="0"/>
                    </a:cubicBezTo>
                    <a:cubicBezTo>
                      <a:pt x="1768" y="3"/>
                      <a:pt x="1616" y="17"/>
                      <a:pt x="1476" y="6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1803401" y="1727201"/>
                <a:ext cx="18732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2696" h="3751" extrusionOk="0">
                    <a:moveTo>
                      <a:pt x="0" y="0"/>
                    </a:moveTo>
                    <a:cubicBezTo>
                      <a:pt x="270" y="551"/>
                      <a:pt x="500" y="1137"/>
                      <a:pt x="539" y="1699"/>
                    </a:cubicBezTo>
                    <a:cubicBezTo>
                      <a:pt x="578" y="2261"/>
                      <a:pt x="654" y="2872"/>
                      <a:pt x="1052" y="3271"/>
                    </a:cubicBezTo>
                    <a:cubicBezTo>
                      <a:pt x="1466" y="3687"/>
                      <a:pt x="2104" y="3751"/>
                      <a:pt x="2696" y="3748"/>
                    </a:cubicBezTo>
                    <a:cubicBezTo>
                      <a:pt x="2230" y="3550"/>
                      <a:pt x="1822" y="3216"/>
                      <a:pt x="1539" y="2795"/>
                    </a:cubicBezTo>
                    <a:cubicBezTo>
                      <a:pt x="1186" y="2269"/>
                      <a:pt x="1249" y="1603"/>
                      <a:pt x="1118" y="983"/>
                    </a:cubicBezTo>
                    <a:cubicBezTo>
                      <a:pt x="940" y="142"/>
                      <a:pt x="0" y="0"/>
                      <a:pt x="0" y="0"/>
                    </a:cubicBezTo>
                  </a:path>
                </a:pathLst>
              </a:custGeom>
              <a:solidFill>
                <a:srgbClr val="7233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1316038" y="1538288"/>
                <a:ext cx="482600" cy="544513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7853" extrusionOk="0">
                    <a:moveTo>
                      <a:pt x="1054" y="6461"/>
                    </a:moveTo>
                    <a:cubicBezTo>
                      <a:pt x="1180" y="6159"/>
                      <a:pt x="1271" y="5844"/>
                      <a:pt x="1328" y="5537"/>
                    </a:cubicBezTo>
                    <a:cubicBezTo>
                      <a:pt x="1535" y="4423"/>
                      <a:pt x="1474" y="3252"/>
                      <a:pt x="1987" y="2215"/>
                    </a:cubicBezTo>
                    <a:cubicBezTo>
                      <a:pt x="2379" y="1421"/>
                      <a:pt x="3105" y="757"/>
                      <a:pt x="3985" y="389"/>
                    </a:cubicBezTo>
                    <a:cubicBezTo>
                      <a:pt x="4698" y="91"/>
                      <a:pt x="5584" y="0"/>
                      <a:pt x="6223" y="389"/>
                    </a:cubicBezTo>
                    <a:cubicBezTo>
                      <a:pt x="6775" y="726"/>
                      <a:pt x="6967" y="1502"/>
                      <a:pt x="6596" y="1973"/>
                    </a:cubicBezTo>
                    <a:cubicBezTo>
                      <a:pt x="5821" y="1444"/>
                      <a:pt x="4659" y="1661"/>
                      <a:pt x="3919" y="2236"/>
                    </a:cubicBezTo>
                    <a:cubicBezTo>
                      <a:pt x="3209" y="2787"/>
                      <a:pt x="2817" y="3594"/>
                      <a:pt x="2536" y="4392"/>
                    </a:cubicBezTo>
                    <a:cubicBezTo>
                      <a:pt x="2255" y="5191"/>
                      <a:pt x="2057" y="6019"/>
                      <a:pt x="1629" y="6766"/>
                    </a:cubicBezTo>
                    <a:cubicBezTo>
                      <a:pt x="1355" y="7242"/>
                      <a:pt x="938" y="7709"/>
                      <a:pt x="357" y="7828"/>
                    </a:cubicBezTo>
                    <a:cubicBezTo>
                      <a:pt x="240" y="7851"/>
                      <a:pt x="119" y="7853"/>
                      <a:pt x="0" y="7837"/>
                    </a:cubicBezTo>
                    <a:cubicBezTo>
                      <a:pt x="480" y="7504"/>
                      <a:pt x="825" y="7004"/>
                      <a:pt x="1054" y="6461"/>
                    </a:cubicBezTo>
                  </a:path>
                </a:pathLst>
              </a:custGeom>
              <a:solidFill>
                <a:srgbClr val="7233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1730376" y="1604963"/>
                <a:ext cx="2238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139" extrusionOk="0">
                    <a:moveTo>
                      <a:pt x="789" y="148"/>
                    </a:moveTo>
                    <a:cubicBezTo>
                      <a:pt x="482" y="264"/>
                      <a:pt x="207" y="454"/>
                      <a:pt x="0" y="697"/>
                    </a:cubicBezTo>
                    <a:cubicBezTo>
                      <a:pt x="558" y="908"/>
                      <a:pt x="894" y="1435"/>
                      <a:pt x="1123" y="1958"/>
                    </a:cubicBezTo>
                    <a:cubicBezTo>
                      <a:pt x="1340" y="2454"/>
                      <a:pt x="1499" y="2984"/>
                      <a:pt x="1835" y="3416"/>
                    </a:cubicBezTo>
                    <a:cubicBezTo>
                      <a:pt x="2155" y="3829"/>
                      <a:pt x="2700" y="4139"/>
                      <a:pt x="3214" y="4033"/>
                    </a:cubicBezTo>
                    <a:cubicBezTo>
                      <a:pt x="3209" y="4022"/>
                      <a:pt x="3204" y="4010"/>
                      <a:pt x="3199" y="3999"/>
                    </a:cubicBezTo>
                    <a:cubicBezTo>
                      <a:pt x="3135" y="3836"/>
                      <a:pt x="2934" y="1759"/>
                      <a:pt x="2624" y="942"/>
                    </a:cubicBezTo>
                    <a:cubicBezTo>
                      <a:pt x="2526" y="684"/>
                      <a:pt x="2406" y="420"/>
                      <a:pt x="2183" y="245"/>
                    </a:cubicBezTo>
                    <a:cubicBezTo>
                      <a:pt x="1934" y="51"/>
                      <a:pt x="1591" y="0"/>
                      <a:pt x="1273" y="33"/>
                    </a:cubicBezTo>
                    <a:cubicBezTo>
                      <a:pt x="1107" y="50"/>
                      <a:pt x="944" y="90"/>
                      <a:pt x="789" y="148"/>
                    </a:cubicBezTo>
                  </a:path>
                </a:pathLst>
              </a:custGeom>
              <a:solidFill>
                <a:srgbClr val="7233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306513" y="1639888"/>
                <a:ext cx="450850" cy="331788"/>
              </a:xfrm>
              <a:custGeom>
                <a:avLst/>
                <a:gdLst/>
                <a:ahLst/>
                <a:cxnLst/>
                <a:rect l="l" t="t" r="r" b="b"/>
                <a:pathLst>
                  <a:path w="6491" h="4785" extrusionOk="0">
                    <a:moveTo>
                      <a:pt x="0" y="4396"/>
                    </a:moveTo>
                    <a:cubicBezTo>
                      <a:pt x="0" y="4396"/>
                      <a:pt x="29" y="4408"/>
                      <a:pt x="84" y="4430"/>
                    </a:cubicBezTo>
                    <a:cubicBezTo>
                      <a:pt x="97" y="4436"/>
                      <a:pt x="113" y="4441"/>
                      <a:pt x="131" y="4446"/>
                    </a:cubicBezTo>
                    <a:cubicBezTo>
                      <a:pt x="148" y="4452"/>
                      <a:pt x="167" y="4458"/>
                      <a:pt x="187" y="4464"/>
                    </a:cubicBezTo>
                    <a:cubicBezTo>
                      <a:pt x="207" y="4471"/>
                      <a:pt x="230" y="4475"/>
                      <a:pt x="254" y="4481"/>
                    </a:cubicBezTo>
                    <a:cubicBezTo>
                      <a:pt x="278" y="4487"/>
                      <a:pt x="303" y="4493"/>
                      <a:pt x="330" y="4497"/>
                    </a:cubicBezTo>
                    <a:cubicBezTo>
                      <a:pt x="438" y="4517"/>
                      <a:pt x="572" y="4527"/>
                      <a:pt x="723" y="4515"/>
                    </a:cubicBezTo>
                    <a:cubicBezTo>
                      <a:pt x="874" y="4503"/>
                      <a:pt x="1043" y="4471"/>
                      <a:pt x="1215" y="4408"/>
                    </a:cubicBezTo>
                    <a:cubicBezTo>
                      <a:pt x="1558" y="4287"/>
                      <a:pt x="1893" y="4027"/>
                      <a:pt x="2167" y="3663"/>
                    </a:cubicBezTo>
                    <a:cubicBezTo>
                      <a:pt x="2305" y="3481"/>
                      <a:pt x="2430" y="3275"/>
                      <a:pt x="2544" y="3049"/>
                    </a:cubicBezTo>
                    <a:cubicBezTo>
                      <a:pt x="2659" y="2823"/>
                      <a:pt x="2767" y="2576"/>
                      <a:pt x="2885" y="2316"/>
                    </a:cubicBezTo>
                    <a:cubicBezTo>
                      <a:pt x="3004" y="2056"/>
                      <a:pt x="3128" y="1795"/>
                      <a:pt x="3275" y="1544"/>
                    </a:cubicBezTo>
                    <a:cubicBezTo>
                      <a:pt x="3422" y="1295"/>
                      <a:pt x="3591" y="1059"/>
                      <a:pt x="3786" y="852"/>
                    </a:cubicBezTo>
                    <a:cubicBezTo>
                      <a:pt x="3883" y="749"/>
                      <a:pt x="3987" y="653"/>
                      <a:pt x="4095" y="566"/>
                    </a:cubicBezTo>
                    <a:cubicBezTo>
                      <a:pt x="4203" y="480"/>
                      <a:pt x="4316" y="403"/>
                      <a:pt x="4432" y="337"/>
                    </a:cubicBezTo>
                    <a:cubicBezTo>
                      <a:pt x="4547" y="270"/>
                      <a:pt x="4665" y="218"/>
                      <a:pt x="4779" y="173"/>
                    </a:cubicBezTo>
                    <a:cubicBezTo>
                      <a:pt x="4837" y="152"/>
                      <a:pt x="4893" y="130"/>
                      <a:pt x="4950" y="115"/>
                    </a:cubicBezTo>
                    <a:cubicBezTo>
                      <a:pt x="4978" y="107"/>
                      <a:pt x="5006" y="98"/>
                      <a:pt x="5033" y="90"/>
                    </a:cubicBezTo>
                    <a:cubicBezTo>
                      <a:pt x="5061" y="83"/>
                      <a:pt x="5089" y="77"/>
                      <a:pt x="5116" y="70"/>
                    </a:cubicBezTo>
                    <a:cubicBezTo>
                      <a:pt x="5333" y="19"/>
                      <a:pt x="5533" y="1"/>
                      <a:pt x="5706" y="0"/>
                    </a:cubicBezTo>
                    <a:cubicBezTo>
                      <a:pt x="5879" y="0"/>
                      <a:pt x="6026" y="18"/>
                      <a:pt x="6142" y="38"/>
                    </a:cubicBezTo>
                    <a:cubicBezTo>
                      <a:pt x="6200" y="49"/>
                      <a:pt x="6251" y="59"/>
                      <a:pt x="6294" y="71"/>
                    </a:cubicBezTo>
                    <a:cubicBezTo>
                      <a:pt x="6338" y="82"/>
                      <a:pt x="6374" y="92"/>
                      <a:pt x="6403" y="102"/>
                    </a:cubicBezTo>
                    <a:cubicBezTo>
                      <a:pt x="6460" y="121"/>
                      <a:pt x="6491" y="131"/>
                      <a:pt x="6491" y="131"/>
                    </a:cubicBezTo>
                    <a:cubicBezTo>
                      <a:pt x="6491" y="131"/>
                      <a:pt x="6458" y="131"/>
                      <a:pt x="6397" y="132"/>
                    </a:cubicBezTo>
                    <a:cubicBezTo>
                      <a:pt x="6367" y="132"/>
                      <a:pt x="6329" y="134"/>
                      <a:pt x="6285" y="137"/>
                    </a:cubicBezTo>
                    <a:cubicBezTo>
                      <a:pt x="6241" y="138"/>
                      <a:pt x="6191" y="144"/>
                      <a:pt x="6134" y="150"/>
                    </a:cubicBezTo>
                    <a:cubicBezTo>
                      <a:pt x="6022" y="163"/>
                      <a:pt x="5886" y="185"/>
                      <a:pt x="5736" y="225"/>
                    </a:cubicBezTo>
                    <a:cubicBezTo>
                      <a:pt x="5586" y="264"/>
                      <a:pt x="5420" y="322"/>
                      <a:pt x="5252" y="404"/>
                    </a:cubicBezTo>
                    <a:cubicBezTo>
                      <a:pt x="5232" y="414"/>
                      <a:pt x="5210" y="425"/>
                      <a:pt x="5189" y="435"/>
                    </a:cubicBezTo>
                    <a:cubicBezTo>
                      <a:pt x="5168" y="447"/>
                      <a:pt x="5147" y="458"/>
                      <a:pt x="5126" y="470"/>
                    </a:cubicBezTo>
                    <a:cubicBezTo>
                      <a:pt x="5083" y="492"/>
                      <a:pt x="5043" y="519"/>
                      <a:pt x="5001" y="544"/>
                    </a:cubicBezTo>
                    <a:cubicBezTo>
                      <a:pt x="4919" y="599"/>
                      <a:pt x="4835" y="656"/>
                      <a:pt x="4758" y="724"/>
                    </a:cubicBezTo>
                    <a:cubicBezTo>
                      <a:pt x="4680" y="790"/>
                      <a:pt x="4605" y="864"/>
                      <a:pt x="4532" y="944"/>
                    </a:cubicBezTo>
                    <a:cubicBezTo>
                      <a:pt x="4460" y="1025"/>
                      <a:pt x="4391" y="1112"/>
                      <a:pt x="4326" y="1205"/>
                    </a:cubicBezTo>
                    <a:cubicBezTo>
                      <a:pt x="4194" y="1392"/>
                      <a:pt x="4075" y="1603"/>
                      <a:pt x="3963" y="1833"/>
                    </a:cubicBezTo>
                    <a:cubicBezTo>
                      <a:pt x="3851" y="2062"/>
                      <a:pt x="3745" y="2312"/>
                      <a:pt x="3626" y="2574"/>
                    </a:cubicBezTo>
                    <a:cubicBezTo>
                      <a:pt x="3507" y="2836"/>
                      <a:pt x="3379" y="3098"/>
                      <a:pt x="3227" y="3347"/>
                    </a:cubicBezTo>
                    <a:cubicBezTo>
                      <a:pt x="3075" y="3597"/>
                      <a:pt x="2896" y="3831"/>
                      <a:pt x="2692" y="4033"/>
                    </a:cubicBezTo>
                    <a:cubicBezTo>
                      <a:pt x="2489" y="4234"/>
                      <a:pt x="2262" y="4405"/>
                      <a:pt x="2023" y="4527"/>
                    </a:cubicBezTo>
                    <a:cubicBezTo>
                      <a:pt x="1903" y="4588"/>
                      <a:pt x="1784" y="4638"/>
                      <a:pt x="1661" y="4677"/>
                    </a:cubicBezTo>
                    <a:cubicBezTo>
                      <a:pt x="1539" y="4714"/>
                      <a:pt x="1421" y="4740"/>
                      <a:pt x="1307" y="4755"/>
                    </a:cubicBezTo>
                    <a:cubicBezTo>
                      <a:pt x="1079" y="4785"/>
                      <a:pt x="873" y="4773"/>
                      <a:pt x="700" y="4741"/>
                    </a:cubicBezTo>
                    <a:cubicBezTo>
                      <a:pt x="526" y="4710"/>
                      <a:pt x="387" y="4656"/>
                      <a:pt x="283" y="4601"/>
                    </a:cubicBezTo>
                    <a:cubicBezTo>
                      <a:pt x="257" y="4589"/>
                      <a:pt x="233" y="4574"/>
                      <a:pt x="211" y="4561"/>
                    </a:cubicBezTo>
                    <a:cubicBezTo>
                      <a:pt x="190" y="4547"/>
                      <a:pt x="169" y="4536"/>
                      <a:pt x="151" y="4523"/>
                    </a:cubicBezTo>
                    <a:cubicBezTo>
                      <a:pt x="134" y="4510"/>
                      <a:pt x="118" y="4498"/>
                      <a:pt x="103" y="4487"/>
                    </a:cubicBezTo>
                    <a:cubicBezTo>
                      <a:pt x="88" y="4476"/>
                      <a:pt x="75" y="4466"/>
                      <a:pt x="65" y="4456"/>
                    </a:cubicBezTo>
                    <a:cubicBezTo>
                      <a:pt x="22" y="4416"/>
                      <a:pt x="0" y="4396"/>
                      <a:pt x="0" y="4396"/>
                    </a:cubicBezTo>
                  </a:path>
                </a:pathLst>
              </a:custGeom>
              <a:solidFill>
                <a:srgbClr val="7233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1333501" y="1651001"/>
                <a:ext cx="365125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4617" extrusionOk="0">
                    <a:moveTo>
                      <a:pt x="3937" y="696"/>
                    </a:moveTo>
                    <a:cubicBezTo>
                      <a:pt x="3251" y="1457"/>
                      <a:pt x="3047" y="2371"/>
                      <a:pt x="2457" y="3202"/>
                    </a:cubicBezTo>
                    <a:cubicBezTo>
                      <a:pt x="1886" y="3971"/>
                      <a:pt x="952" y="4414"/>
                      <a:pt x="0" y="4476"/>
                    </a:cubicBezTo>
                    <a:cubicBezTo>
                      <a:pt x="90" y="4515"/>
                      <a:pt x="200" y="4550"/>
                      <a:pt x="328" y="4573"/>
                    </a:cubicBezTo>
                    <a:cubicBezTo>
                      <a:pt x="501" y="4605"/>
                      <a:pt x="707" y="4617"/>
                      <a:pt x="935" y="4587"/>
                    </a:cubicBezTo>
                    <a:cubicBezTo>
                      <a:pt x="1049" y="4572"/>
                      <a:pt x="1167" y="4546"/>
                      <a:pt x="1289" y="4509"/>
                    </a:cubicBezTo>
                    <a:cubicBezTo>
                      <a:pt x="1412" y="4470"/>
                      <a:pt x="1531" y="4420"/>
                      <a:pt x="1651" y="4359"/>
                    </a:cubicBezTo>
                    <a:cubicBezTo>
                      <a:pt x="1890" y="4237"/>
                      <a:pt x="2117" y="4066"/>
                      <a:pt x="2320" y="3865"/>
                    </a:cubicBezTo>
                    <a:cubicBezTo>
                      <a:pt x="2524" y="3663"/>
                      <a:pt x="2703" y="3429"/>
                      <a:pt x="2855" y="3179"/>
                    </a:cubicBezTo>
                    <a:cubicBezTo>
                      <a:pt x="3007" y="2930"/>
                      <a:pt x="3135" y="2668"/>
                      <a:pt x="3254" y="2406"/>
                    </a:cubicBezTo>
                    <a:cubicBezTo>
                      <a:pt x="3373" y="2144"/>
                      <a:pt x="3479" y="1894"/>
                      <a:pt x="3591" y="1665"/>
                    </a:cubicBezTo>
                    <a:cubicBezTo>
                      <a:pt x="3703" y="1435"/>
                      <a:pt x="3822" y="1224"/>
                      <a:pt x="3954" y="1037"/>
                    </a:cubicBezTo>
                    <a:cubicBezTo>
                      <a:pt x="4019" y="944"/>
                      <a:pt x="4088" y="857"/>
                      <a:pt x="4160" y="776"/>
                    </a:cubicBezTo>
                    <a:cubicBezTo>
                      <a:pt x="4233" y="696"/>
                      <a:pt x="4308" y="622"/>
                      <a:pt x="4386" y="556"/>
                    </a:cubicBezTo>
                    <a:cubicBezTo>
                      <a:pt x="4463" y="488"/>
                      <a:pt x="4547" y="431"/>
                      <a:pt x="4629" y="376"/>
                    </a:cubicBezTo>
                    <a:cubicBezTo>
                      <a:pt x="4671" y="351"/>
                      <a:pt x="4711" y="324"/>
                      <a:pt x="4754" y="302"/>
                    </a:cubicBezTo>
                    <a:cubicBezTo>
                      <a:pt x="4775" y="290"/>
                      <a:pt x="4796" y="279"/>
                      <a:pt x="4817" y="267"/>
                    </a:cubicBezTo>
                    <a:cubicBezTo>
                      <a:pt x="4838" y="257"/>
                      <a:pt x="4860" y="246"/>
                      <a:pt x="4880" y="236"/>
                    </a:cubicBezTo>
                    <a:cubicBezTo>
                      <a:pt x="5015" y="171"/>
                      <a:pt x="5147" y="121"/>
                      <a:pt x="5272" y="83"/>
                    </a:cubicBezTo>
                    <a:cubicBezTo>
                      <a:pt x="4739" y="0"/>
                      <a:pt x="4238" y="331"/>
                      <a:pt x="3937" y="696"/>
                    </a:cubicBezTo>
                  </a:path>
                </a:pathLst>
              </a:custGeom>
              <a:solidFill>
                <a:srgbClr val="682F1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1441451" y="1636713"/>
                <a:ext cx="323850" cy="242888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3497" extrusionOk="0">
                    <a:moveTo>
                      <a:pt x="0" y="3326"/>
                    </a:moveTo>
                    <a:cubicBezTo>
                      <a:pt x="0" y="3326"/>
                      <a:pt x="24" y="3324"/>
                      <a:pt x="69" y="3322"/>
                    </a:cubicBezTo>
                    <a:cubicBezTo>
                      <a:pt x="91" y="3321"/>
                      <a:pt x="118" y="3320"/>
                      <a:pt x="150" y="3318"/>
                    </a:cubicBezTo>
                    <a:cubicBezTo>
                      <a:pt x="183" y="3316"/>
                      <a:pt x="220" y="3311"/>
                      <a:pt x="261" y="3307"/>
                    </a:cubicBezTo>
                    <a:cubicBezTo>
                      <a:pt x="281" y="3304"/>
                      <a:pt x="302" y="3304"/>
                      <a:pt x="325" y="3299"/>
                    </a:cubicBezTo>
                    <a:cubicBezTo>
                      <a:pt x="347" y="3295"/>
                      <a:pt x="371" y="3291"/>
                      <a:pt x="395" y="3287"/>
                    </a:cubicBezTo>
                    <a:cubicBezTo>
                      <a:pt x="420" y="3283"/>
                      <a:pt x="445" y="3280"/>
                      <a:pt x="471" y="3274"/>
                    </a:cubicBezTo>
                    <a:cubicBezTo>
                      <a:pt x="496" y="3268"/>
                      <a:pt x="523" y="3261"/>
                      <a:pt x="551" y="3255"/>
                    </a:cubicBezTo>
                    <a:cubicBezTo>
                      <a:pt x="564" y="3252"/>
                      <a:pt x="578" y="3249"/>
                      <a:pt x="592" y="3245"/>
                    </a:cubicBezTo>
                    <a:cubicBezTo>
                      <a:pt x="606" y="3242"/>
                      <a:pt x="621" y="3237"/>
                      <a:pt x="635" y="3233"/>
                    </a:cubicBezTo>
                    <a:cubicBezTo>
                      <a:pt x="663" y="3225"/>
                      <a:pt x="693" y="3216"/>
                      <a:pt x="723" y="3208"/>
                    </a:cubicBezTo>
                    <a:cubicBezTo>
                      <a:pt x="753" y="3199"/>
                      <a:pt x="783" y="3186"/>
                      <a:pt x="813" y="3176"/>
                    </a:cubicBezTo>
                    <a:cubicBezTo>
                      <a:pt x="844" y="3165"/>
                      <a:pt x="875" y="3155"/>
                      <a:pt x="906" y="3140"/>
                    </a:cubicBezTo>
                    <a:cubicBezTo>
                      <a:pt x="937" y="3127"/>
                      <a:pt x="969" y="3114"/>
                      <a:pt x="1001" y="3100"/>
                    </a:cubicBezTo>
                    <a:cubicBezTo>
                      <a:pt x="1033" y="3085"/>
                      <a:pt x="1064" y="3069"/>
                      <a:pt x="1097" y="3053"/>
                    </a:cubicBezTo>
                    <a:cubicBezTo>
                      <a:pt x="1105" y="3049"/>
                      <a:pt x="1113" y="3045"/>
                      <a:pt x="1121" y="3041"/>
                    </a:cubicBezTo>
                    <a:cubicBezTo>
                      <a:pt x="1129" y="3037"/>
                      <a:pt x="1137" y="3032"/>
                      <a:pt x="1145" y="3028"/>
                    </a:cubicBezTo>
                    <a:cubicBezTo>
                      <a:pt x="1161" y="3019"/>
                      <a:pt x="1177" y="3010"/>
                      <a:pt x="1193" y="3000"/>
                    </a:cubicBezTo>
                    <a:cubicBezTo>
                      <a:pt x="1209" y="2991"/>
                      <a:pt x="1225" y="2982"/>
                      <a:pt x="1241" y="2973"/>
                    </a:cubicBezTo>
                    <a:cubicBezTo>
                      <a:pt x="1257" y="2963"/>
                      <a:pt x="1272" y="2953"/>
                      <a:pt x="1288" y="2943"/>
                    </a:cubicBezTo>
                    <a:cubicBezTo>
                      <a:pt x="1414" y="2862"/>
                      <a:pt x="1538" y="2766"/>
                      <a:pt x="1648" y="2655"/>
                    </a:cubicBezTo>
                    <a:cubicBezTo>
                      <a:pt x="1674" y="2626"/>
                      <a:pt x="1701" y="2598"/>
                      <a:pt x="1728" y="2569"/>
                    </a:cubicBezTo>
                    <a:cubicBezTo>
                      <a:pt x="1752" y="2538"/>
                      <a:pt x="1777" y="2508"/>
                      <a:pt x="1801" y="2478"/>
                    </a:cubicBezTo>
                    <a:cubicBezTo>
                      <a:pt x="1823" y="2446"/>
                      <a:pt x="1846" y="2414"/>
                      <a:pt x="1868" y="2382"/>
                    </a:cubicBezTo>
                    <a:cubicBezTo>
                      <a:pt x="1879" y="2365"/>
                      <a:pt x="1890" y="2348"/>
                      <a:pt x="1901" y="2331"/>
                    </a:cubicBezTo>
                    <a:cubicBezTo>
                      <a:pt x="1911" y="2313"/>
                      <a:pt x="1921" y="2295"/>
                      <a:pt x="1932" y="2278"/>
                    </a:cubicBezTo>
                    <a:cubicBezTo>
                      <a:pt x="2014" y="2134"/>
                      <a:pt x="2085" y="1969"/>
                      <a:pt x="2159" y="1787"/>
                    </a:cubicBezTo>
                    <a:cubicBezTo>
                      <a:pt x="2232" y="1606"/>
                      <a:pt x="2305" y="1417"/>
                      <a:pt x="2394" y="1228"/>
                    </a:cubicBezTo>
                    <a:cubicBezTo>
                      <a:pt x="2483" y="1040"/>
                      <a:pt x="2588" y="856"/>
                      <a:pt x="2717" y="689"/>
                    </a:cubicBezTo>
                    <a:cubicBezTo>
                      <a:pt x="2782" y="606"/>
                      <a:pt x="2851" y="527"/>
                      <a:pt x="2927" y="455"/>
                    </a:cubicBezTo>
                    <a:cubicBezTo>
                      <a:pt x="3002" y="383"/>
                      <a:pt x="3083" y="318"/>
                      <a:pt x="3166" y="262"/>
                    </a:cubicBezTo>
                    <a:cubicBezTo>
                      <a:pt x="3249" y="206"/>
                      <a:pt x="3341" y="156"/>
                      <a:pt x="3430" y="119"/>
                    </a:cubicBezTo>
                    <a:cubicBezTo>
                      <a:pt x="3452" y="110"/>
                      <a:pt x="3475" y="102"/>
                      <a:pt x="3497" y="93"/>
                    </a:cubicBezTo>
                    <a:cubicBezTo>
                      <a:pt x="3508" y="89"/>
                      <a:pt x="3519" y="85"/>
                      <a:pt x="3530" y="81"/>
                    </a:cubicBezTo>
                    <a:cubicBezTo>
                      <a:pt x="3541" y="78"/>
                      <a:pt x="3552" y="75"/>
                      <a:pt x="3563" y="71"/>
                    </a:cubicBezTo>
                    <a:cubicBezTo>
                      <a:pt x="3585" y="65"/>
                      <a:pt x="3607" y="59"/>
                      <a:pt x="3628" y="52"/>
                    </a:cubicBezTo>
                    <a:cubicBezTo>
                      <a:pt x="3650" y="48"/>
                      <a:pt x="3672" y="43"/>
                      <a:pt x="3693" y="38"/>
                    </a:cubicBezTo>
                    <a:cubicBezTo>
                      <a:pt x="3863" y="1"/>
                      <a:pt x="4021" y="0"/>
                      <a:pt x="4154" y="19"/>
                    </a:cubicBezTo>
                    <a:cubicBezTo>
                      <a:pt x="4287" y="37"/>
                      <a:pt x="4394" y="75"/>
                      <a:pt x="4472" y="115"/>
                    </a:cubicBezTo>
                    <a:cubicBezTo>
                      <a:pt x="4550" y="157"/>
                      <a:pt x="4601" y="198"/>
                      <a:pt x="4632" y="227"/>
                    </a:cubicBezTo>
                    <a:cubicBezTo>
                      <a:pt x="4662" y="258"/>
                      <a:pt x="4677" y="274"/>
                      <a:pt x="4677" y="274"/>
                    </a:cubicBezTo>
                    <a:cubicBezTo>
                      <a:pt x="4677" y="274"/>
                      <a:pt x="4655" y="267"/>
                      <a:pt x="4613" y="253"/>
                    </a:cubicBezTo>
                    <a:cubicBezTo>
                      <a:pt x="4572" y="241"/>
                      <a:pt x="4509" y="228"/>
                      <a:pt x="4431" y="222"/>
                    </a:cubicBezTo>
                    <a:cubicBezTo>
                      <a:pt x="4352" y="217"/>
                      <a:pt x="4257" y="222"/>
                      <a:pt x="4154" y="245"/>
                    </a:cubicBezTo>
                    <a:cubicBezTo>
                      <a:pt x="4051" y="268"/>
                      <a:pt x="3939" y="309"/>
                      <a:pt x="3832" y="371"/>
                    </a:cubicBezTo>
                    <a:cubicBezTo>
                      <a:pt x="3818" y="379"/>
                      <a:pt x="3805" y="387"/>
                      <a:pt x="3791" y="395"/>
                    </a:cubicBezTo>
                    <a:cubicBezTo>
                      <a:pt x="3778" y="403"/>
                      <a:pt x="3765" y="412"/>
                      <a:pt x="3752" y="421"/>
                    </a:cubicBezTo>
                    <a:cubicBezTo>
                      <a:pt x="3745" y="425"/>
                      <a:pt x="3739" y="430"/>
                      <a:pt x="3732" y="434"/>
                    </a:cubicBezTo>
                    <a:lnTo>
                      <a:pt x="3713" y="449"/>
                    </a:lnTo>
                    <a:cubicBezTo>
                      <a:pt x="3701" y="458"/>
                      <a:pt x="3688" y="468"/>
                      <a:pt x="3675" y="478"/>
                    </a:cubicBezTo>
                    <a:cubicBezTo>
                      <a:pt x="3626" y="520"/>
                      <a:pt x="3583" y="562"/>
                      <a:pt x="3537" y="615"/>
                    </a:cubicBezTo>
                    <a:cubicBezTo>
                      <a:pt x="3492" y="667"/>
                      <a:pt x="3450" y="724"/>
                      <a:pt x="3411" y="785"/>
                    </a:cubicBezTo>
                    <a:cubicBezTo>
                      <a:pt x="3372" y="846"/>
                      <a:pt x="3336" y="912"/>
                      <a:pt x="3301" y="982"/>
                    </a:cubicBezTo>
                    <a:cubicBezTo>
                      <a:pt x="3232" y="1123"/>
                      <a:pt x="3172" y="1281"/>
                      <a:pt x="3112" y="1454"/>
                    </a:cubicBezTo>
                    <a:cubicBezTo>
                      <a:pt x="3053" y="1626"/>
                      <a:pt x="2992" y="1817"/>
                      <a:pt x="2910" y="2019"/>
                    </a:cubicBezTo>
                    <a:cubicBezTo>
                      <a:pt x="2829" y="2221"/>
                      <a:pt x="2727" y="2426"/>
                      <a:pt x="2591" y="2615"/>
                    </a:cubicBezTo>
                    <a:cubicBezTo>
                      <a:pt x="2573" y="2638"/>
                      <a:pt x="2556" y="2662"/>
                      <a:pt x="2538" y="2685"/>
                    </a:cubicBezTo>
                    <a:cubicBezTo>
                      <a:pt x="2520" y="2708"/>
                      <a:pt x="2501" y="2730"/>
                      <a:pt x="2482" y="2753"/>
                    </a:cubicBezTo>
                    <a:cubicBezTo>
                      <a:pt x="2442" y="2797"/>
                      <a:pt x="2401" y="2840"/>
                      <a:pt x="2361" y="2882"/>
                    </a:cubicBezTo>
                    <a:cubicBezTo>
                      <a:pt x="2318" y="2922"/>
                      <a:pt x="2274" y="2960"/>
                      <a:pt x="2231" y="2998"/>
                    </a:cubicBezTo>
                    <a:cubicBezTo>
                      <a:pt x="2186" y="3033"/>
                      <a:pt x="2140" y="3067"/>
                      <a:pt x="2095" y="3100"/>
                    </a:cubicBezTo>
                    <a:cubicBezTo>
                      <a:pt x="1910" y="3226"/>
                      <a:pt x="1715" y="3316"/>
                      <a:pt x="1528" y="3378"/>
                    </a:cubicBezTo>
                    <a:cubicBezTo>
                      <a:pt x="1505" y="3386"/>
                      <a:pt x="1482" y="3393"/>
                      <a:pt x="1459" y="3401"/>
                    </a:cubicBezTo>
                    <a:cubicBezTo>
                      <a:pt x="1435" y="3407"/>
                      <a:pt x="1412" y="3413"/>
                      <a:pt x="1389" y="3419"/>
                    </a:cubicBezTo>
                    <a:cubicBezTo>
                      <a:pt x="1366" y="3425"/>
                      <a:pt x="1343" y="3431"/>
                      <a:pt x="1321" y="3437"/>
                    </a:cubicBezTo>
                    <a:cubicBezTo>
                      <a:pt x="1310" y="3439"/>
                      <a:pt x="1299" y="3442"/>
                      <a:pt x="1287" y="3445"/>
                    </a:cubicBezTo>
                    <a:cubicBezTo>
                      <a:pt x="1276" y="3447"/>
                      <a:pt x="1265" y="3449"/>
                      <a:pt x="1254" y="3451"/>
                    </a:cubicBezTo>
                    <a:cubicBezTo>
                      <a:pt x="1209" y="3459"/>
                      <a:pt x="1165" y="3467"/>
                      <a:pt x="1123" y="3474"/>
                    </a:cubicBezTo>
                    <a:cubicBezTo>
                      <a:pt x="1080" y="3479"/>
                      <a:pt x="1038" y="3483"/>
                      <a:pt x="997" y="3487"/>
                    </a:cubicBezTo>
                    <a:cubicBezTo>
                      <a:pt x="956" y="3493"/>
                      <a:pt x="916" y="3493"/>
                      <a:pt x="877" y="3494"/>
                    </a:cubicBezTo>
                    <a:cubicBezTo>
                      <a:pt x="838" y="3495"/>
                      <a:pt x="801" y="3497"/>
                      <a:pt x="764" y="3496"/>
                    </a:cubicBezTo>
                    <a:cubicBezTo>
                      <a:pt x="727" y="3494"/>
                      <a:pt x="692" y="3492"/>
                      <a:pt x="658" y="3491"/>
                    </a:cubicBezTo>
                    <a:cubicBezTo>
                      <a:pt x="641" y="3489"/>
                      <a:pt x="624" y="3489"/>
                      <a:pt x="608" y="3487"/>
                    </a:cubicBezTo>
                    <a:cubicBezTo>
                      <a:pt x="591" y="3485"/>
                      <a:pt x="575" y="3483"/>
                      <a:pt x="559" y="3481"/>
                    </a:cubicBezTo>
                    <a:cubicBezTo>
                      <a:pt x="528" y="3477"/>
                      <a:pt x="498" y="3473"/>
                      <a:pt x="469" y="3469"/>
                    </a:cubicBezTo>
                    <a:cubicBezTo>
                      <a:pt x="440" y="3466"/>
                      <a:pt x="413" y="3458"/>
                      <a:pt x="386" y="3453"/>
                    </a:cubicBezTo>
                    <a:cubicBezTo>
                      <a:pt x="360" y="3448"/>
                      <a:pt x="336" y="3442"/>
                      <a:pt x="312" y="3437"/>
                    </a:cubicBezTo>
                    <a:cubicBezTo>
                      <a:pt x="288" y="3432"/>
                      <a:pt x="267" y="3424"/>
                      <a:pt x="246" y="3418"/>
                    </a:cubicBezTo>
                    <a:cubicBezTo>
                      <a:pt x="204" y="3406"/>
                      <a:pt x="168" y="3395"/>
                      <a:pt x="137" y="3384"/>
                    </a:cubicBezTo>
                    <a:cubicBezTo>
                      <a:pt x="107" y="3371"/>
                      <a:pt x="82" y="3361"/>
                      <a:pt x="61" y="3352"/>
                    </a:cubicBezTo>
                    <a:cubicBezTo>
                      <a:pt x="21" y="3335"/>
                      <a:pt x="0" y="3326"/>
                      <a:pt x="0" y="3326"/>
                    </a:cubicBezTo>
                  </a:path>
                </a:pathLst>
              </a:custGeom>
              <a:solidFill>
                <a:srgbClr val="72331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1511301" y="1638301"/>
                <a:ext cx="192088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3072" extrusionOk="0">
                    <a:moveTo>
                      <a:pt x="1150" y="2404"/>
                    </a:moveTo>
                    <a:cubicBezTo>
                      <a:pt x="1430" y="2059"/>
                      <a:pt x="1435" y="1641"/>
                      <a:pt x="1552" y="1232"/>
                    </a:cubicBezTo>
                    <a:cubicBezTo>
                      <a:pt x="1727" y="677"/>
                      <a:pt x="2162" y="183"/>
                      <a:pt x="2759" y="0"/>
                    </a:cubicBezTo>
                    <a:cubicBezTo>
                      <a:pt x="2733" y="5"/>
                      <a:pt x="2707" y="9"/>
                      <a:pt x="2680" y="15"/>
                    </a:cubicBezTo>
                    <a:cubicBezTo>
                      <a:pt x="2659" y="20"/>
                      <a:pt x="2637" y="25"/>
                      <a:pt x="2615" y="29"/>
                    </a:cubicBezTo>
                    <a:cubicBezTo>
                      <a:pt x="2594" y="36"/>
                      <a:pt x="2572" y="42"/>
                      <a:pt x="2550" y="48"/>
                    </a:cubicBezTo>
                    <a:cubicBezTo>
                      <a:pt x="2539" y="52"/>
                      <a:pt x="2528" y="55"/>
                      <a:pt x="2517" y="58"/>
                    </a:cubicBezTo>
                    <a:cubicBezTo>
                      <a:pt x="2506" y="62"/>
                      <a:pt x="2495" y="66"/>
                      <a:pt x="2484" y="70"/>
                    </a:cubicBezTo>
                    <a:cubicBezTo>
                      <a:pt x="2462" y="79"/>
                      <a:pt x="2439" y="87"/>
                      <a:pt x="2417" y="96"/>
                    </a:cubicBezTo>
                    <a:cubicBezTo>
                      <a:pt x="2328" y="133"/>
                      <a:pt x="2236" y="183"/>
                      <a:pt x="2153" y="239"/>
                    </a:cubicBezTo>
                    <a:cubicBezTo>
                      <a:pt x="2070" y="295"/>
                      <a:pt x="1989" y="360"/>
                      <a:pt x="1914" y="432"/>
                    </a:cubicBezTo>
                    <a:cubicBezTo>
                      <a:pt x="1838" y="504"/>
                      <a:pt x="1769" y="583"/>
                      <a:pt x="1704" y="666"/>
                    </a:cubicBezTo>
                    <a:cubicBezTo>
                      <a:pt x="1575" y="833"/>
                      <a:pt x="1470" y="1017"/>
                      <a:pt x="1381" y="1205"/>
                    </a:cubicBezTo>
                    <a:cubicBezTo>
                      <a:pt x="1292" y="1394"/>
                      <a:pt x="1219" y="1583"/>
                      <a:pt x="1146" y="1764"/>
                    </a:cubicBezTo>
                    <a:cubicBezTo>
                      <a:pt x="1072" y="1946"/>
                      <a:pt x="1001" y="2111"/>
                      <a:pt x="919" y="2255"/>
                    </a:cubicBezTo>
                    <a:cubicBezTo>
                      <a:pt x="908" y="2272"/>
                      <a:pt x="898" y="2290"/>
                      <a:pt x="888" y="2308"/>
                    </a:cubicBezTo>
                    <a:cubicBezTo>
                      <a:pt x="877" y="2325"/>
                      <a:pt x="866" y="2342"/>
                      <a:pt x="855" y="2359"/>
                    </a:cubicBezTo>
                    <a:cubicBezTo>
                      <a:pt x="833" y="2391"/>
                      <a:pt x="810" y="2423"/>
                      <a:pt x="788" y="2455"/>
                    </a:cubicBezTo>
                    <a:cubicBezTo>
                      <a:pt x="764" y="2485"/>
                      <a:pt x="739" y="2515"/>
                      <a:pt x="715" y="2546"/>
                    </a:cubicBezTo>
                    <a:cubicBezTo>
                      <a:pt x="688" y="2575"/>
                      <a:pt x="661" y="2603"/>
                      <a:pt x="635" y="2632"/>
                    </a:cubicBezTo>
                    <a:cubicBezTo>
                      <a:pt x="525" y="2743"/>
                      <a:pt x="401" y="2839"/>
                      <a:pt x="275" y="2920"/>
                    </a:cubicBezTo>
                    <a:cubicBezTo>
                      <a:pt x="259" y="2930"/>
                      <a:pt x="244" y="2940"/>
                      <a:pt x="228" y="2950"/>
                    </a:cubicBezTo>
                    <a:cubicBezTo>
                      <a:pt x="212" y="2959"/>
                      <a:pt x="196" y="2968"/>
                      <a:pt x="180" y="2977"/>
                    </a:cubicBezTo>
                    <a:cubicBezTo>
                      <a:pt x="164" y="2987"/>
                      <a:pt x="148" y="2996"/>
                      <a:pt x="132" y="3005"/>
                    </a:cubicBezTo>
                    <a:cubicBezTo>
                      <a:pt x="124" y="3009"/>
                      <a:pt x="116" y="3014"/>
                      <a:pt x="108" y="3018"/>
                    </a:cubicBezTo>
                    <a:cubicBezTo>
                      <a:pt x="100" y="3022"/>
                      <a:pt x="92" y="3026"/>
                      <a:pt x="84" y="3030"/>
                    </a:cubicBezTo>
                    <a:cubicBezTo>
                      <a:pt x="55" y="3044"/>
                      <a:pt x="27" y="3058"/>
                      <a:pt x="0" y="3072"/>
                    </a:cubicBezTo>
                    <a:cubicBezTo>
                      <a:pt x="455" y="3015"/>
                      <a:pt x="890" y="2752"/>
                      <a:pt x="1150" y="2404"/>
                    </a:cubicBezTo>
                  </a:path>
                </a:pathLst>
              </a:custGeom>
              <a:solidFill>
                <a:srgbClr val="7B361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404938" y="1563688"/>
                <a:ext cx="334963" cy="261938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3769" extrusionOk="0">
                    <a:moveTo>
                      <a:pt x="0" y="3769"/>
                    </a:moveTo>
                    <a:cubicBezTo>
                      <a:pt x="0" y="3769"/>
                      <a:pt x="24" y="3760"/>
                      <a:pt x="68" y="3744"/>
                    </a:cubicBezTo>
                    <a:cubicBezTo>
                      <a:pt x="79" y="3740"/>
                      <a:pt x="91" y="3736"/>
                      <a:pt x="105" y="3731"/>
                    </a:cubicBezTo>
                    <a:cubicBezTo>
                      <a:pt x="118" y="3725"/>
                      <a:pt x="133" y="3719"/>
                      <a:pt x="149" y="3712"/>
                    </a:cubicBezTo>
                    <a:cubicBezTo>
                      <a:pt x="164" y="3705"/>
                      <a:pt x="181" y="3698"/>
                      <a:pt x="199" y="3690"/>
                    </a:cubicBezTo>
                    <a:cubicBezTo>
                      <a:pt x="217" y="3682"/>
                      <a:pt x="235" y="3672"/>
                      <a:pt x="255" y="3662"/>
                    </a:cubicBezTo>
                    <a:cubicBezTo>
                      <a:pt x="413" y="3584"/>
                      <a:pt x="624" y="3442"/>
                      <a:pt x="831" y="3222"/>
                    </a:cubicBezTo>
                    <a:cubicBezTo>
                      <a:pt x="934" y="3113"/>
                      <a:pt x="1037" y="2985"/>
                      <a:pt x="1134" y="2840"/>
                    </a:cubicBezTo>
                    <a:cubicBezTo>
                      <a:pt x="1230" y="2695"/>
                      <a:pt x="1321" y="2534"/>
                      <a:pt x="1407" y="2360"/>
                    </a:cubicBezTo>
                    <a:cubicBezTo>
                      <a:pt x="1495" y="2187"/>
                      <a:pt x="1579" y="2001"/>
                      <a:pt x="1670" y="1808"/>
                    </a:cubicBezTo>
                    <a:cubicBezTo>
                      <a:pt x="1761" y="1615"/>
                      <a:pt x="1859" y="1414"/>
                      <a:pt x="1977" y="1215"/>
                    </a:cubicBezTo>
                    <a:cubicBezTo>
                      <a:pt x="2096" y="1015"/>
                      <a:pt x="2232" y="828"/>
                      <a:pt x="2387" y="663"/>
                    </a:cubicBezTo>
                    <a:cubicBezTo>
                      <a:pt x="2463" y="580"/>
                      <a:pt x="2546" y="504"/>
                      <a:pt x="2632" y="434"/>
                    </a:cubicBezTo>
                    <a:cubicBezTo>
                      <a:pt x="2718" y="363"/>
                      <a:pt x="2810" y="301"/>
                      <a:pt x="2903" y="247"/>
                    </a:cubicBezTo>
                    <a:cubicBezTo>
                      <a:pt x="2996" y="191"/>
                      <a:pt x="3094" y="148"/>
                      <a:pt x="3191" y="111"/>
                    </a:cubicBezTo>
                    <a:cubicBezTo>
                      <a:pt x="3240" y="94"/>
                      <a:pt x="3288" y="76"/>
                      <a:pt x="3338" y="63"/>
                    </a:cubicBezTo>
                    <a:cubicBezTo>
                      <a:pt x="3387" y="50"/>
                      <a:pt x="3436" y="39"/>
                      <a:pt x="3485" y="32"/>
                    </a:cubicBezTo>
                    <a:cubicBezTo>
                      <a:pt x="3681" y="0"/>
                      <a:pt x="3866" y="9"/>
                      <a:pt x="4028" y="39"/>
                    </a:cubicBezTo>
                    <a:cubicBezTo>
                      <a:pt x="4189" y="70"/>
                      <a:pt x="4328" y="124"/>
                      <a:pt x="4437" y="186"/>
                    </a:cubicBezTo>
                    <a:cubicBezTo>
                      <a:pt x="4492" y="217"/>
                      <a:pt x="4540" y="250"/>
                      <a:pt x="4581" y="283"/>
                    </a:cubicBezTo>
                    <a:cubicBezTo>
                      <a:pt x="4622" y="316"/>
                      <a:pt x="4656" y="350"/>
                      <a:pt x="4685" y="381"/>
                    </a:cubicBezTo>
                    <a:cubicBezTo>
                      <a:pt x="4741" y="444"/>
                      <a:pt x="4775" y="500"/>
                      <a:pt x="4795" y="538"/>
                    </a:cubicBezTo>
                    <a:cubicBezTo>
                      <a:pt x="4806" y="557"/>
                      <a:pt x="4812" y="572"/>
                      <a:pt x="4817" y="582"/>
                    </a:cubicBezTo>
                    <a:cubicBezTo>
                      <a:pt x="4821" y="592"/>
                      <a:pt x="4824" y="597"/>
                      <a:pt x="4824" y="597"/>
                    </a:cubicBezTo>
                    <a:cubicBezTo>
                      <a:pt x="4824" y="597"/>
                      <a:pt x="4821" y="592"/>
                      <a:pt x="4815" y="583"/>
                    </a:cubicBezTo>
                    <a:cubicBezTo>
                      <a:pt x="4809" y="573"/>
                      <a:pt x="4802" y="559"/>
                      <a:pt x="4789" y="541"/>
                    </a:cubicBezTo>
                    <a:cubicBezTo>
                      <a:pt x="4765" y="505"/>
                      <a:pt x="4726" y="453"/>
                      <a:pt x="4665" y="397"/>
                    </a:cubicBezTo>
                    <a:cubicBezTo>
                      <a:pt x="4634" y="368"/>
                      <a:pt x="4598" y="339"/>
                      <a:pt x="4556" y="310"/>
                    </a:cubicBezTo>
                    <a:cubicBezTo>
                      <a:pt x="4514" y="281"/>
                      <a:pt x="4465" y="252"/>
                      <a:pt x="4410" y="226"/>
                    </a:cubicBezTo>
                    <a:cubicBezTo>
                      <a:pt x="4301" y="174"/>
                      <a:pt x="4166" y="132"/>
                      <a:pt x="4011" y="112"/>
                    </a:cubicBezTo>
                    <a:cubicBezTo>
                      <a:pt x="3857" y="92"/>
                      <a:pt x="3684" y="93"/>
                      <a:pt x="3506" y="130"/>
                    </a:cubicBezTo>
                    <a:cubicBezTo>
                      <a:pt x="3461" y="139"/>
                      <a:pt x="3417" y="151"/>
                      <a:pt x="3372" y="165"/>
                    </a:cubicBezTo>
                    <a:cubicBezTo>
                      <a:pt x="3328" y="178"/>
                      <a:pt x="3284" y="196"/>
                      <a:pt x="3239" y="214"/>
                    </a:cubicBezTo>
                    <a:cubicBezTo>
                      <a:pt x="3151" y="252"/>
                      <a:pt x="3063" y="295"/>
                      <a:pt x="2978" y="349"/>
                    </a:cubicBezTo>
                    <a:cubicBezTo>
                      <a:pt x="2894" y="403"/>
                      <a:pt x="2811" y="463"/>
                      <a:pt x="2733" y="531"/>
                    </a:cubicBezTo>
                    <a:cubicBezTo>
                      <a:pt x="2654" y="598"/>
                      <a:pt x="2578" y="672"/>
                      <a:pt x="2507" y="751"/>
                    </a:cubicBezTo>
                    <a:cubicBezTo>
                      <a:pt x="2364" y="910"/>
                      <a:pt x="2236" y="1090"/>
                      <a:pt x="2122" y="1282"/>
                    </a:cubicBezTo>
                    <a:cubicBezTo>
                      <a:pt x="2008" y="1475"/>
                      <a:pt x="1909" y="1670"/>
                      <a:pt x="1815" y="1861"/>
                    </a:cubicBezTo>
                    <a:cubicBezTo>
                      <a:pt x="1720" y="2052"/>
                      <a:pt x="1629" y="2237"/>
                      <a:pt x="1533" y="2411"/>
                    </a:cubicBezTo>
                    <a:cubicBezTo>
                      <a:pt x="1437" y="2585"/>
                      <a:pt x="1336" y="2747"/>
                      <a:pt x="1228" y="2892"/>
                    </a:cubicBezTo>
                    <a:cubicBezTo>
                      <a:pt x="1121" y="3037"/>
                      <a:pt x="1006" y="3164"/>
                      <a:pt x="892" y="3271"/>
                    </a:cubicBezTo>
                    <a:cubicBezTo>
                      <a:pt x="663" y="3485"/>
                      <a:pt x="433" y="3616"/>
                      <a:pt x="266" y="3683"/>
                    </a:cubicBezTo>
                    <a:cubicBezTo>
                      <a:pt x="245" y="3691"/>
                      <a:pt x="226" y="3699"/>
                      <a:pt x="207" y="3707"/>
                    </a:cubicBezTo>
                    <a:cubicBezTo>
                      <a:pt x="188" y="3713"/>
                      <a:pt x="171" y="3719"/>
                      <a:pt x="154" y="3724"/>
                    </a:cubicBezTo>
                    <a:cubicBezTo>
                      <a:pt x="138" y="3730"/>
                      <a:pt x="123" y="3735"/>
                      <a:pt x="109" y="3740"/>
                    </a:cubicBezTo>
                    <a:cubicBezTo>
                      <a:pt x="95" y="3744"/>
                      <a:pt x="82" y="3747"/>
                      <a:pt x="70" y="3750"/>
                    </a:cubicBezTo>
                    <a:cubicBezTo>
                      <a:pt x="25" y="3762"/>
                      <a:pt x="0" y="3769"/>
                      <a:pt x="0" y="3769"/>
                    </a:cubicBezTo>
                  </a:path>
                </a:pathLst>
              </a:custGeom>
              <a:solidFill>
                <a:srgbClr val="883E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563688" y="1612901"/>
                <a:ext cx="166688" cy="8890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274" extrusionOk="0">
                    <a:moveTo>
                      <a:pt x="0" y="1274"/>
                    </a:moveTo>
                    <a:cubicBezTo>
                      <a:pt x="0" y="1274"/>
                      <a:pt x="2" y="1265"/>
                      <a:pt x="5" y="1247"/>
                    </a:cubicBezTo>
                    <a:cubicBezTo>
                      <a:pt x="9" y="1229"/>
                      <a:pt x="13" y="1203"/>
                      <a:pt x="23" y="1169"/>
                    </a:cubicBezTo>
                    <a:cubicBezTo>
                      <a:pt x="41" y="1102"/>
                      <a:pt x="75" y="1005"/>
                      <a:pt x="134" y="891"/>
                    </a:cubicBezTo>
                    <a:cubicBezTo>
                      <a:pt x="164" y="834"/>
                      <a:pt x="202" y="773"/>
                      <a:pt x="246" y="710"/>
                    </a:cubicBezTo>
                    <a:cubicBezTo>
                      <a:pt x="293" y="648"/>
                      <a:pt x="345" y="583"/>
                      <a:pt x="409" y="520"/>
                    </a:cubicBezTo>
                    <a:cubicBezTo>
                      <a:pt x="534" y="393"/>
                      <a:pt x="697" y="271"/>
                      <a:pt x="891" y="178"/>
                    </a:cubicBezTo>
                    <a:cubicBezTo>
                      <a:pt x="1087" y="86"/>
                      <a:pt x="1290" y="34"/>
                      <a:pt x="1476" y="13"/>
                    </a:cubicBezTo>
                    <a:cubicBezTo>
                      <a:pt x="1569" y="1"/>
                      <a:pt x="1658" y="0"/>
                      <a:pt x="1741" y="0"/>
                    </a:cubicBezTo>
                    <a:cubicBezTo>
                      <a:pt x="1823" y="3"/>
                      <a:pt x="1900" y="9"/>
                      <a:pt x="1968" y="20"/>
                    </a:cubicBezTo>
                    <a:cubicBezTo>
                      <a:pt x="2106" y="40"/>
                      <a:pt x="2212" y="71"/>
                      <a:pt x="2283" y="96"/>
                    </a:cubicBezTo>
                    <a:cubicBezTo>
                      <a:pt x="2319" y="107"/>
                      <a:pt x="2346" y="120"/>
                      <a:pt x="2364" y="127"/>
                    </a:cubicBezTo>
                    <a:cubicBezTo>
                      <a:pt x="2382" y="134"/>
                      <a:pt x="2392" y="138"/>
                      <a:pt x="2392" y="138"/>
                    </a:cubicBezTo>
                    <a:cubicBezTo>
                      <a:pt x="2392" y="138"/>
                      <a:pt x="2381" y="136"/>
                      <a:pt x="2361" y="134"/>
                    </a:cubicBezTo>
                    <a:cubicBezTo>
                      <a:pt x="2341" y="132"/>
                      <a:pt x="2313" y="126"/>
                      <a:pt x="2275" y="123"/>
                    </a:cubicBezTo>
                    <a:cubicBezTo>
                      <a:pt x="2200" y="114"/>
                      <a:pt x="2092" y="107"/>
                      <a:pt x="1959" y="109"/>
                    </a:cubicBezTo>
                    <a:cubicBezTo>
                      <a:pt x="1893" y="110"/>
                      <a:pt x="1821" y="115"/>
                      <a:pt x="1744" y="123"/>
                    </a:cubicBezTo>
                    <a:cubicBezTo>
                      <a:pt x="1667" y="132"/>
                      <a:pt x="1586" y="143"/>
                      <a:pt x="1503" y="162"/>
                    </a:cubicBezTo>
                    <a:cubicBezTo>
                      <a:pt x="1335" y="197"/>
                      <a:pt x="1157" y="254"/>
                      <a:pt x="982" y="336"/>
                    </a:cubicBezTo>
                    <a:cubicBezTo>
                      <a:pt x="809" y="419"/>
                      <a:pt x="655" y="519"/>
                      <a:pt x="528" y="624"/>
                    </a:cubicBezTo>
                    <a:cubicBezTo>
                      <a:pt x="464" y="676"/>
                      <a:pt x="407" y="731"/>
                      <a:pt x="355" y="782"/>
                    </a:cubicBezTo>
                    <a:cubicBezTo>
                      <a:pt x="305" y="835"/>
                      <a:pt x="259" y="886"/>
                      <a:pt x="220" y="935"/>
                    </a:cubicBezTo>
                    <a:cubicBezTo>
                      <a:pt x="143" y="1033"/>
                      <a:pt x="87" y="1118"/>
                      <a:pt x="53" y="1179"/>
                    </a:cubicBezTo>
                    <a:cubicBezTo>
                      <a:pt x="34" y="1209"/>
                      <a:pt x="23" y="1233"/>
                      <a:pt x="13" y="1249"/>
                    </a:cubicBezTo>
                    <a:cubicBezTo>
                      <a:pt x="4" y="1265"/>
                      <a:pt x="0" y="1274"/>
                      <a:pt x="0" y="1274"/>
                    </a:cubicBezTo>
                  </a:path>
                </a:pathLst>
              </a:custGeom>
              <a:solidFill>
                <a:srgbClr val="682F1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1563688" y="1612901"/>
                <a:ext cx="169863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1313" extrusionOk="0">
                    <a:moveTo>
                      <a:pt x="1531" y="19"/>
                    </a:moveTo>
                    <a:cubicBezTo>
                      <a:pt x="1517" y="21"/>
                      <a:pt x="1503" y="22"/>
                      <a:pt x="1489" y="24"/>
                    </a:cubicBezTo>
                    <a:cubicBezTo>
                      <a:pt x="1289" y="46"/>
                      <a:pt x="1087" y="103"/>
                      <a:pt x="906" y="189"/>
                    </a:cubicBezTo>
                    <a:cubicBezTo>
                      <a:pt x="725" y="275"/>
                      <a:pt x="559" y="393"/>
                      <a:pt x="424" y="530"/>
                    </a:cubicBezTo>
                    <a:cubicBezTo>
                      <a:pt x="356" y="598"/>
                      <a:pt x="302" y="667"/>
                      <a:pt x="263" y="719"/>
                    </a:cubicBezTo>
                    <a:cubicBezTo>
                      <a:pt x="217" y="784"/>
                      <a:pt x="179" y="845"/>
                      <a:pt x="151" y="900"/>
                    </a:cubicBezTo>
                    <a:cubicBezTo>
                      <a:pt x="88" y="1019"/>
                      <a:pt x="56" y="1116"/>
                      <a:pt x="41" y="1177"/>
                    </a:cubicBezTo>
                    <a:cubicBezTo>
                      <a:pt x="34" y="1200"/>
                      <a:pt x="30" y="1219"/>
                      <a:pt x="26" y="1235"/>
                    </a:cubicBezTo>
                    <a:cubicBezTo>
                      <a:pt x="26" y="1239"/>
                      <a:pt x="25" y="1244"/>
                      <a:pt x="24" y="1247"/>
                    </a:cubicBezTo>
                    <a:cubicBezTo>
                      <a:pt x="26" y="1243"/>
                      <a:pt x="29" y="1238"/>
                      <a:pt x="32" y="1232"/>
                    </a:cubicBezTo>
                    <a:cubicBezTo>
                      <a:pt x="39" y="1218"/>
                      <a:pt x="48" y="1201"/>
                      <a:pt x="60" y="1182"/>
                    </a:cubicBezTo>
                    <a:cubicBezTo>
                      <a:pt x="91" y="1129"/>
                      <a:pt x="145" y="1043"/>
                      <a:pt x="228" y="938"/>
                    </a:cubicBezTo>
                    <a:cubicBezTo>
                      <a:pt x="263" y="893"/>
                      <a:pt x="308" y="843"/>
                      <a:pt x="363" y="785"/>
                    </a:cubicBezTo>
                    <a:cubicBezTo>
                      <a:pt x="416" y="733"/>
                      <a:pt x="473" y="678"/>
                      <a:pt x="537" y="626"/>
                    </a:cubicBezTo>
                    <a:cubicBezTo>
                      <a:pt x="672" y="514"/>
                      <a:pt x="825" y="417"/>
                      <a:pt x="992" y="337"/>
                    </a:cubicBezTo>
                    <a:cubicBezTo>
                      <a:pt x="1160" y="258"/>
                      <a:pt x="1335" y="200"/>
                      <a:pt x="1513" y="162"/>
                    </a:cubicBezTo>
                    <a:cubicBezTo>
                      <a:pt x="1597" y="144"/>
                      <a:pt x="1679" y="133"/>
                      <a:pt x="1755" y="124"/>
                    </a:cubicBezTo>
                    <a:cubicBezTo>
                      <a:pt x="1840" y="115"/>
                      <a:pt x="1911" y="111"/>
                      <a:pt x="1971" y="110"/>
                    </a:cubicBezTo>
                    <a:cubicBezTo>
                      <a:pt x="2114" y="107"/>
                      <a:pt x="2222" y="116"/>
                      <a:pt x="2288" y="124"/>
                    </a:cubicBezTo>
                    <a:cubicBezTo>
                      <a:pt x="2312" y="126"/>
                      <a:pt x="2332" y="129"/>
                      <a:pt x="2349" y="131"/>
                    </a:cubicBezTo>
                    <a:cubicBezTo>
                      <a:pt x="2354" y="132"/>
                      <a:pt x="2359" y="133"/>
                      <a:pt x="2364" y="133"/>
                    </a:cubicBezTo>
                    <a:cubicBezTo>
                      <a:pt x="2361" y="132"/>
                      <a:pt x="2358" y="131"/>
                      <a:pt x="2355" y="130"/>
                    </a:cubicBezTo>
                    <a:cubicBezTo>
                      <a:pt x="2338" y="123"/>
                      <a:pt x="2318" y="115"/>
                      <a:pt x="2294" y="107"/>
                    </a:cubicBezTo>
                    <a:cubicBezTo>
                      <a:pt x="2230" y="84"/>
                      <a:pt x="2124" y="53"/>
                      <a:pt x="1980" y="31"/>
                    </a:cubicBezTo>
                    <a:cubicBezTo>
                      <a:pt x="1914" y="21"/>
                      <a:pt x="1837" y="14"/>
                      <a:pt x="1753" y="12"/>
                    </a:cubicBezTo>
                    <a:cubicBezTo>
                      <a:pt x="1693" y="11"/>
                      <a:pt x="1615" y="12"/>
                      <a:pt x="1531" y="19"/>
                    </a:cubicBezTo>
                    <a:close/>
                    <a:moveTo>
                      <a:pt x="0" y="1313"/>
                    </a:moveTo>
                    <a:lnTo>
                      <a:pt x="12" y="1252"/>
                    </a:lnTo>
                    <a:cubicBezTo>
                      <a:pt x="13" y="1246"/>
                      <a:pt x="15" y="1240"/>
                      <a:pt x="16" y="1233"/>
                    </a:cubicBezTo>
                    <a:cubicBezTo>
                      <a:pt x="19" y="1217"/>
                      <a:pt x="23" y="1197"/>
                      <a:pt x="30" y="1174"/>
                    </a:cubicBezTo>
                    <a:cubicBezTo>
                      <a:pt x="46" y="1113"/>
                      <a:pt x="79" y="1015"/>
                      <a:pt x="142" y="895"/>
                    </a:cubicBezTo>
                    <a:cubicBezTo>
                      <a:pt x="170" y="839"/>
                      <a:pt x="208" y="778"/>
                      <a:pt x="254" y="713"/>
                    </a:cubicBezTo>
                    <a:cubicBezTo>
                      <a:pt x="294" y="660"/>
                      <a:pt x="348" y="591"/>
                      <a:pt x="417" y="522"/>
                    </a:cubicBezTo>
                    <a:cubicBezTo>
                      <a:pt x="552" y="385"/>
                      <a:pt x="719" y="266"/>
                      <a:pt x="901" y="179"/>
                    </a:cubicBezTo>
                    <a:cubicBezTo>
                      <a:pt x="1084" y="93"/>
                      <a:pt x="1286" y="36"/>
                      <a:pt x="1488" y="14"/>
                    </a:cubicBezTo>
                    <a:cubicBezTo>
                      <a:pt x="1589" y="1"/>
                      <a:pt x="1683" y="0"/>
                      <a:pt x="1753" y="1"/>
                    </a:cubicBezTo>
                    <a:cubicBezTo>
                      <a:pt x="1838" y="4"/>
                      <a:pt x="1915" y="11"/>
                      <a:pt x="1981" y="21"/>
                    </a:cubicBezTo>
                    <a:cubicBezTo>
                      <a:pt x="2126" y="42"/>
                      <a:pt x="2233" y="74"/>
                      <a:pt x="2297" y="97"/>
                    </a:cubicBezTo>
                    <a:cubicBezTo>
                      <a:pt x="2322" y="105"/>
                      <a:pt x="2342" y="113"/>
                      <a:pt x="2358" y="120"/>
                    </a:cubicBezTo>
                    <a:cubicBezTo>
                      <a:pt x="2366" y="123"/>
                      <a:pt x="2372" y="126"/>
                      <a:pt x="2378" y="128"/>
                    </a:cubicBezTo>
                    <a:lnTo>
                      <a:pt x="2443" y="154"/>
                    </a:lnTo>
                    <a:lnTo>
                      <a:pt x="2373" y="145"/>
                    </a:lnTo>
                    <a:cubicBezTo>
                      <a:pt x="2365" y="144"/>
                      <a:pt x="2357" y="143"/>
                      <a:pt x="2347" y="142"/>
                    </a:cubicBezTo>
                    <a:cubicBezTo>
                      <a:pt x="2331" y="139"/>
                      <a:pt x="2310" y="136"/>
                      <a:pt x="2287" y="134"/>
                    </a:cubicBezTo>
                    <a:cubicBezTo>
                      <a:pt x="2221" y="127"/>
                      <a:pt x="2113" y="118"/>
                      <a:pt x="1971" y="120"/>
                    </a:cubicBezTo>
                    <a:cubicBezTo>
                      <a:pt x="1911" y="121"/>
                      <a:pt x="1841" y="126"/>
                      <a:pt x="1757" y="134"/>
                    </a:cubicBezTo>
                    <a:cubicBezTo>
                      <a:pt x="1681" y="143"/>
                      <a:pt x="1599" y="154"/>
                      <a:pt x="1516" y="173"/>
                    </a:cubicBezTo>
                    <a:cubicBezTo>
                      <a:pt x="1338" y="210"/>
                      <a:pt x="1163" y="268"/>
                      <a:pt x="997" y="346"/>
                    </a:cubicBezTo>
                    <a:cubicBezTo>
                      <a:pt x="831" y="426"/>
                      <a:pt x="678" y="523"/>
                      <a:pt x="543" y="634"/>
                    </a:cubicBezTo>
                    <a:cubicBezTo>
                      <a:pt x="479" y="686"/>
                      <a:pt x="423" y="741"/>
                      <a:pt x="371" y="792"/>
                    </a:cubicBezTo>
                    <a:cubicBezTo>
                      <a:pt x="316" y="850"/>
                      <a:pt x="271" y="900"/>
                      <a:pt x="236" y="944"/>
                    </a:cubicBezTo>
                    <a:cubicBezTo>
                      <a:pt x="153" y="1049"/>
                      <a:pt x="100" y="1134"/>
                      <a:pt x="69" y="1187"/>
                    </a:cubicBezTo>
                    <a:cubicBezTo>
                      <a:pt x="57" y="1206"/>
                      <a:pt x="48" y="1223"/>
                      <a:pt x="41" y="1237"/>
                    </a:cubicBezTo>
                    <a:cubicBezTo>
                      <a:pt x="37" y="1245"/>
                      <a:pt x="33" y="1252"/>
                      <a:pt x="30" y="1258"/>
                    </a:cubicBezTo>
                    <a:lnTo>
                      <a:pt x="0" y="1313"/>
                    </a:lnTo>
                  </a:path>
                </a:pathLst>
              </a:custGeom>
              <a:solidFill>
                <a:srgbClr val="682F1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1755776" y="1627188"/>
                <a:ext cx="173038" cy="219075"/>
              </a:xfrm>
              <a:custGeom>
                <a:avLst/>
                <a:gdLst/>
                <a:ahLst/>
                <a:cxnLst/>
                <a:rect l="l" t="t" r="r" b="b"/>
                <a:pathLst>
                  <a:path w="2487" h="3141" extrusionOk="0">
                    <a:moveTo>
                      <a:pt x="2487" y="3141"/>
                    </a:moveTo>
                    <a:cubicBezTo>
                      <a:pt x="2487" y="3141"/>
                      <a:pt x="2474" y="3134"/>
                      <a:pt x="2449" y="3120"/>
                    </a:cubicBezTo>
                    <a:cubicBezTo>
                      <a:pt x="2436" y="3112"/>
                      <a:pt x="2420" y="3104"/>
                      <a:pt x="2402" y="3092"/>
                    </a:cubicBezTo>
                    <a:cubicBezTo>
                      <a:pt x="2384" y="3080"/>
                      <a:pt x="2363" y="3067"/>
                      <a:pt x="2340" y="3051"/>
                    </a:cubicBezTo>
                    <a:cubicBezTo>
                      <a:pt x="2318" y="3035"/>
                      <a:pt x="2294" y="3016"/>
                      <a:pt x="2267" y="2996"/>
                    </a:cubicBezTo>
                    <a:cubicBezTo>
                      <a:pt x="2241" y="2974"/>
                      <a:pt x="2213" y="2950"/>
                      <a:pt x="2184" y="2923"/>
                    </a:cubicBezTo>
                    <a:cubicBezTo>
                      <a:pt x="2127" y="2870"/>
                      <a:pt x="2066" y="2804"/>
                      <a:pt x="2005" y="2727"/>
                    </a:cubicBezTo>
                    <a:cubicBezTo>
                      <a:pt x="1884" y="2572"/>
                      <a:pt x="1768" y="2369"/>
                      <a:pt x="1670" y="2135"/>
                    </a:cubicBezTo>
                    <a:cubicBezTo>
                      <a:pt x="1571" y="1900"/>
                      <a:pt x="1491" y="1637"/>
                      <a:pt x="1397" y="1369"/>
                    </a:cubicBezTo>
                    <a:cubicBezTo>
                      <a:pt x="1350" y="1235"/>
                      <a:pt x="1301" y="1107"/>
                      <a:pt x="1246" y="987"/>
                    </a:cubicBezTo>
                    <a:cubicBezTo>
                      <a:pt x="1191" y="866"/>
                      <a:pt x="1129" y="754"/>
                      <a:pt x="1061" y="655"/>
                    </a:cubicBezTo>
                    <a:cubicBezTo>
                      <a:pt x="924" y="456"/>
                      <a:pt x="758" y="301"/>
                      <a:pt x="597" y="200"/>
                    </a:cubicBezTo>
                    <a:cubicBezTo>
                      <a:pt x="436" y="98"/>
                      <a:pt x="283" y="48"/>
                      <a:pt x="173" y="28"/>
                    </a:cubicBezTo>
                    <a:cubicBezTo>
                      <a:pt x="146" y="24"/>
                      <a:pt x="121" y="20"/>
                      <a:pt x="100" y="16"/>
                    </a:cubicBezTo>
                    <a:cubicBezTo>
                      <a:pt x="78" y="14"/>
                      <a:pt x="60" y="13"/>
                      <a:pt x="45" y="12"/>
                    </a:cubicBezTo>
                    <a:cubicBezTo>
                      <a:pt x="15" y="9"/>
                      <a:pt x="0" y="8"/>
                      <a:pt x="0" y="8"/>
                    </a:cubicBezTo>
                    <a:cubicBezTo>
                      <a:pt x="0" y="8"/>
                      <a:pt x="15" y="7"/>
                      <a:pt x="45" y="4"/>
                    </a:cubicBezTo>
                    <a:cubicBezTo>
                      <a:pt x="60" y="3"/>
                      <a:pt x="79" y="0"/>
                      <a:pt x="101" y="0"/>
                    </a:cubicBezTo>
                    <a:cubicBezTo>
                      <a:pt x="123" y="0"/>
                      <a:pt x="149" y="0"/>
                      <a:pt x="177" y="0"/>
                    </a:cubicBezTo>
                    <a:cubicBezTo>
                      <a:pt x="206" y="1"/>
                      <a:pt x="238" y="5"/>
                      <a:pt x="273" y="8"/>
                    </a:cubicBezTo>
                    <a:cubicBezTo>
                      <a:pt x="290" y="11"/>
                      <a:pt x="308" y="14"/>
                      <a:pt x="327" y="18"/>
                    </a:cubicBezTo>
                    <a:cubicBezTo>
                      <a:pt x="346" y="21"/>
                      <a:pt x="366" y="23"/>
                      <a:pt x="386" y="29"/>
                    </a:cubicBezTo>
                    <a:cubicBezTo>
                      <a:pt x="466" y="48"/>
                      <a:pt x="554" y="79"/>
                      <a:pt x="648" y="123"/>
                    </a:cubicBezTo>
                    <a:cubicBezTo>
                      <a:pt x="833" y="211"/>
                      <a:pt x="1031" y="361"/>
                      <a:pt x="1196" y="568"/>
                    </a:cubicBezTo>
                    <a:cubicBezTo>
                      <a:pt x="1362" y="776"/>
                      <a:pt x="1484" y="1036"/>
                      <a:pt x="1581" y="1311"/>
                    </a:cubicBezTo>
                    <a:cubicBezTo>
                      <a:pt x="1677" y="1587"/>
                      <a:pt x="1745" y="1851"/>
                      <a:pt x="1824" y="2083"/>
                    </a:cubicBezTo>
                    <a:cubicBezTo>
                      <a:pt x="1901" y="2315"/>
                      <a:pt x="1991" y="2518"/>
                      <a:pt x="2087" y="2678"/>
                    </a:cubicBezTo>
                    <a:cubicBezTo>
                      <a:pt x="2135" y="2758"/>
                      <a:pt x="2184" y="2827"/>
                      <a:pt x="2230" y="2886"/>
                    </a:cubicBezTo>
                    <a:cubicBezTo>
                      <a:pt x="2254" y="2915"/>
                      <a:pt x="2277" y="2942"/>
                      <a:pt x="2299" y="2966"/>
                    </a:cubicBezTo>
                    <a:cubicBezTo>
                      <a:pt x="2321" y="2989"/>
                      <a:pt x="2341" y="3012"/>
                      <a:pt x="2361" y="3030"/>
                    </a:cubicBezTo>
                    <a:cubicBezTo>
                      <a:pt x="2380" y="3049"/>
                      <a:pt x="2398" y="3065"/>
                      <a:pt x="2413" y="3079"/>
                    </a:cubicBezTo>
                    <a:cubicBezTo>
                      <a:pt x="2429" y="3093"/>
                      <a:pt x="2443" y="3104"/>
                      <a:pt x="2454" y="3113"/>
                    </a:cubicBezTo>
                    <a:cubicBezTo>
                      <a:pt x="2476" y="3132"/>
                      <a:pt x="2487" y="3141"/>
                      <a:pt x="2487" y="3141"/>
                    </a:cubicBezTo>
                  </a:path>
                </a:pathLst>
              </a:custGeom>
              <a:solidFill>
                <a:srgbClr val="883E1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1763713" y="1649413"/>
                <a:ext cx="119063" cy="1762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552" extrusionOk="0">
                    <a:moveTo>
                      <a:pt x="1715" y="2552"/>
                    </a:moveTo>
                    <a:cubicBezTo>
                      <a:pt x="1715" y="2552"/>
                      <a:pt x="1704" y="2548"/>
                      <a:pt x="1683" y="2540"/>
                    </a:cubicBezTo>
                    <a:cubicBezTo>
                      <a:pt x="1672" y="2535"/>
                      <a:pt x="1659" y="2530"/>
                      <a:pt x="1644" y="2524"/>
                    </a:cubicBezTo>
                    <a:cubicBezTo>
                      <a:pt x="1636" y="2521"/>
                      <a:pt x="1628" y="2518"/>
                      <a:pt x="1619" y="2514"/>
                    </a:cubicBezTo>
                    <a:cubicBezTo>
                      <a:pt x="1611" y="2510"/>
                      <a:pt x="1602" y="2505"/>
                      <a:pt x="1592" y="2500"/>
                    </a:cubicBezTo>
                    <a:cubicBezTo>
                      <a:pt x="1573" y="2491"/>
                      <a:pt x="1552" y="2480"/>
                      <a:pt x="1529" y="2468"/>
                    </a:cubicBezTo>
                    <a:cubicBezTo>
                      <a:pt x="1506" y="2455"/>
                      <a:pt x="1483" y="2439"/>
                      <a:pt x="1457" y="2423"/>
                    </a:cubicBezTo>
                    <a:cubicBezTo>
                      <a:pt x="1407" y="2389"/>
                      <a:pt x="1352" y="2347"/>
                      <a:pt x="1297" y="2296"/>
                    </a:cubicBezTo>
                    <a:cubicBezTo>
                      <a:pt x="1185" y="2194"/>
                      <a:pt x="1076" y="2053"/>
                      <a:pt x="980" y="1886"/>
                    </a:cubicBezTo>
                    <a:cubicBezTo>
                      <a:pt x="884" y="1719"/>
                      <a:pt x="804" y="1526"/>
                      <a:pt x="735" y="1323"/>
                    </a:cubicBezTo>
                    <a:cubicBezTo>
                      <a:pt x="666" y="1121"/>
                      <a:pt x="605" y="931"/>
                      <a:pt x="537" y="763"/>
                    </a:cubicBezTo>
                    <a:cubicBezTo>
                      <a:pt x="468" y="595"/>
                      <a:pt x="395" y="449"/>
                      <a:pt x="316" y="335"/>
                    </a:cubicBezTo>
                    <a:cubicBezTo>
                      <a:pt x="277" y="277"/>
                      <a:pt x="237" y="228"/>
                      <a:pt x="200" y="185"/>
                    </a:cubicBezTo>
                    <a:cubicBezTo>
                      <a:pt x="181" y="165"/>
                      <a:pt x="163" y="145"/>
                      <a:pt x="147" y="128"/>
                    </a:cubicBezTo>
                    <a:cubicBezTo>
                      <a:pt x="129" y="111"/>
                      <a:pt x="112" y="95"/>
                      <a:pt x="98" y="82"/>
                    </a:cubicBezTo>
                    <a:cubicBezTo>
                      <a:pt x="90" y="75"/>
                      <a:pt x="83" y="68"/>
                      <a:pt x="77" y="62"/>
                    </a:cubicBezTo>
                    <a:cubicBezTo>
                      <a:pt x="70" y="56"/>
                      <a:pt x="63" y="51"/>
                      <a:pt x="57" y="46"/>
                    </a:cubicBezTo>
                    <a:cubicBezTo>
                      <a:pt x="45" y="36"/>
                      <a:pt x="34" y="28"/>
                      <a:pt x="26" y="21"/>
                    </a:cubicBezTo>
                    <a:cubicBezTo>
                      <a:pt x="9" y="7"/>
                      <a:pt x="0" y="0"/>
                      <a:pt x="0" y="0"/>
                    </a:cubicBezTo>
                    <a:cubicBezTo>
                      <a:pt x="0" y="0"/>
                      <a:pt x="11" y="5"/>
                      <a:pt x="31" y="14"/>
                    </a:cubicBezTo>
                    <a:cubicBezTo>
                      <a:pt x="41" y="19"/>
                      <a:pt x="53" y="25"/>
                      <a:pt x="68" y="33"/>
                    </a:cubicBezTo>
                    <a:cubicBezTo>
                      <a:pt x="76" y="36"/>
                      <a:pt x="83" y="40"/>
                      <a:pt x="92" y="44"/>
                    </a:cubicBezTo>
                    <a:cubicBezTo>
                      <a:pt x="100" y="49"/>
                      <a:pt x="109" y="54"/>
                      <a:pt x="118" y="60"/>
                    </a:cubicBezTo>
                    <a:cubicBezTo>
                      <a:pt x="136" y="71"/>
                      <a:pt x="156" y="83"/>
                      <a:pt x="178" y="97"/>
                    </a:cubicBezTo>
                    <a:cubicBezTo>
                      <a:pt x="199" y="111"/>
                      <a:pt x="222" y="128"/>
                      <a:pt x="246" y="146"/>
                    </a:cubicBezTo>
                    <a:cubicBezTo>
                      <a:pt x="294" y="182"/>
                      <a:pt x="345" y="227"/>
                      <a:pt x="397" y="281"/>
                    </a:cubicBezTo>
                    <a:cubicBezTo>
                      <a:pt x="502" y="388"/>
                      <a:pt x="603" y="533"/>
                      <a:pt x="693" y="702"/>
                    </a:cubicBezTo>
                    <a:cubicBezTo>
                      <a:pt x="782" y="872"/>
                      <a:pt x="857" y="1065"/>
                      <a:pt x="926" y="1267"/>
                    </a:cubicBezTo>
                    <a:cubicBezTo>
                      <a:pt x="995" y="1467"/>
                      <a:pt x="1060" y="1656"/>
                      <a:pt x="1134" y="1821"/>
                    </a:cubicBezTo>
                    <a:cubicBezTo>
                      <a:pt x="1208" y="1986"/>
                      <a:pt x="1288" y="2129"/>
                      <a:pt x="1375" y="2238"/>
                    </a:cubicBezTo>
                    <a:cubicBezTo>
                      <a:pt x="1417" y="2293"/>
                      <a:pt x="1460" y="2341"/>
                      <a:pt x="1500" y="2381"/>
                    </a:cubicBezTo>
                    <a:cubicBezTo>
                      <a:pt x="1521" y="2400"/>
                      <a:pt x="1540" y="2418"/>
                      <a:pt x="1558" y="2435"/>
                    </a:cubicBezTo>
                    <a:cubicBezTo>
                      <a:pt x="1577" y="2450"/>
                      <a:pt x="1595" y="2465"/>
                      <a:pt x="1610" y="2477"/>
                    </a:cubicBezTo>
                    <a:cubicBezTo>
                      <a:pt x="1618" y="2484"/>
                      <a:pt x="1626" y="2490"/>
                      <a:pt x="1633" y="2496"/>
                    </a:cubicBezTo>
                    <a:cubicBezTo>
                      <a:pt x="1640" y="2501"/>
                      <a:pt x="1648" y="2506"/>
                      <a:pt x="1654" y="2510"/>
                    </a:cubicBezTo>
                    <a:cubicBezTo>
                      <a:pt x="1667" y="2519"/>
                      <a:pt x="1678" y="2527"/>
                      <a:pt x="1687" y="2533"/>
                    </a:cubicBezTo>
                    <a:cubicBezTo>
                      <a:pt x="1705" y="2546"/>
                      <a:pt x="1715" y="2552"/>
                      <a:pt x="1715" y="2552"/>
                    </a:cubicBezTo>
                  </a:path>
                </a:pathLst>
              </a:custGeom>
              <a:solidFill>
                <a:srgbClr val="682F1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1760538" y="1646238"/>
                <a:ext cx="123825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597" extrusionOk="0">
                    <a:moveTo>
                      <a:pt x="75" y="47"/>
                    </a:moveTo>
                    <a:lnTo>
                      <a:pt x="117" y="82"/>
                    </a:lnTo>
                    <a:cubicBezTo>
                      <a:pt x="121" y="86"/>
                      <a:pt x="126" y="90"/>
                      <a:pt x="130" y="94"/>
                    </a:cubicBezTo>
                    <a:cubicBezTo>
                      <a:pt x="133" y="97"/>
                      <a:pt x="135" y="99"/>
                      <a:pt x="138" y="102"/>
                    </a:cubicBezTo>
                    <a:lnTo>
                      <a:pt x="187" y="148"/>
                    </a:lnTo>
                    <a:cubicBezTo>
                      <a:pt x="197" y="158"/>
                      <a:pt x="208" y="170"/>
                      <a:pt x="218" y="181"/>
                    </a:cubicBezTo>
                    <a:cubicBezTo>
                      <a:pt x="226" y="189"/>
                      <a:pt x="233" y="198"/>
                      <a:pt x="241" y="206"/>
                    </a:cubicBezTo>
                    <a:cubicBezTo>
                      <a:pt x="282" y="252"/>
                      <a:pt x="321" y="302"/>
                      <a:pt x="357" y="356"/>
                    </a:cubicBezTo>
                    <a:cubicBezTo>
                      <a:pt x="432" y="464"/>
                      <a:pt x="507" y="608"/>
                      <a:pt x="579" y="785"/>
                    </a:cubicBezTo>
                    <a:cubicBezTo>
                      <a:pt x="634" y="921"/>
                      <a:pt x="684" y="1071"/>
                      <a:pt x="738" y="1231"/>
                    </a:cubicBezTo>
                    <a:cubicBezTo>
                      <a:pt x="751" y="1268"/>
                      <a:pt x="764" y="1306"/>
                      <a:pt x="777" y="1345"/>
                    </a:cubicBezTo>
                    <a:cubicBezTo>
                      <a:pt x="853" y="1568"/>
                      <a:pt x="933" y="1752"/>
                      <a:pt x="1021" y="1907"/>
                    </a:cubicBezTo>
                    <a:cubicBezTo>
                      <a:pt x="1117" y="2074"/>
                      <a:pt x="1226" y="2215"/>
                      <a:pt x="1337" y="2316"/>
                    </a:cubicBezTo>
                    <a:cubicBezTo>
                      <a:pt x="1388" y="2363"/>
                      <a:pt x="1442" y="2406"/>
                      <a:pt x="1497" y="2443"/>
                    </a:cubicBezTo>
                    <a:lnTo>
                      <a:pt x="1518" y="2456"/>
                    </a:lnTo>
                    <a:cubicBezTo>
                      <a:pt x="1536" y="2467"/>
                      <a:pt x="1552" y="2478"/>
                      <a:pt x="1568" y="2487"/>
                    </a:cubicBezTo>
                    <a:lnTo>
                      <a:pt x="1641" y="2525"/>
                    </a:lnTo>
                    <a:cubicBezTo>
                      <a:pt x="1647" y="2528"/>
                      <a:pt x="1653" y="2531"/>
                      <a:pt x="1658" y="2533"/>
                    </a:cubicBezTo>
                    <a:lnTo>
                      <a:pt x="1712" y="2555"/>
                    </a:lnTo>
                    <a:lnTo>
                      <a:pt x="1667" y="2524"/>
                    </a:lnTo>
                    <a:cubicBezTo>
                      <a:pt x="1662" y="2520"/>
                      <a:pt x="1657" y="2516"/>
                      <a:pt x="1653" y="2512"/>
                    </a:cubicBezTo>
                    <a:cubicBezTo>
                      <a:pt x="1650" y="2510"/>
                      <a:pt x="1647" y="2508"/>
                      <a:pt x="1644" y="2505"/>
                    </a:cubicBezTo>
                    <a:lnTo>
                      <a:pt x="1592" y="2463"/>
                    </a:lnTo>
                    <a:cubicBezTo>
                      <a:pt x="1581" y="2453"/>
                      <a:pt x="1570" y="2442"/>
                      <a:pt x="1558" y="2432"/>
                    </a:cubicBezTo>
                    <a:cubicBezTo>
                      <a:pt x="1550" y="2424"/>
                      <a:pt x="1542" y="2416"/>
                      <a:pt x="1533" y="2408"/>
                    </a:cubicBezTo>
                    <a:cubicBezTo>
                      <a:pt x="1489" y="2365"/>
                      <a:pt x="1447" y="2317"/>
                      <a:pt x="1407" y="2265"/>
                    </a:cubicBezTo>
                    <a:cubicBezTo>
                      <a:pt x="1325" y="2161"/>
                      <a:pt x="1244" y="2020"/>
                      <a:pt x="1166" y="1847"/>
                    </a:cubicBezTo>
                    <a:cubicBezTo>
                      <a:pt x="1092" y="1682"/>
                      <a:pt x="1026" y="1491"/>
                      <a:pt x="958" y="1293"/>
                    </a:cubicBezTo>
                    <a:cubicBezTo>
                      <a:pt x="879" y="1059"/>
                      <a:pt x="805" y="880"/>
                      <a:pt x="725" y="729"/>
                    </a:cubicBezTo>
                    <a:cubicBezTo>
                      <a:pt x="636" y="560"/>
                      <a:pt x="534" y="414"/>
                      <a:pt x="430" y="309"/>
                    </a:cubicBezTo>
                    <a:cubicBezTo>
                      <a:pt x="383" y="259"/>
                      <a:pt x="332" y="214"/>
                      <a:pt x="280" y="174"/>
                    </a:cubicBezTo>
                    <a:lnTo>
                      <a:pt x="260" y="159"/>
                    </a:lnTo>
                    <a:cubicBezTo>
                      <a:pt x="243" y="147"/>
                      <a:pt x="227" y="135"/>
                      <a:pt x="212" y="125"/>
                    </a:cubicBezTo>
                    <a:lnTo>
                      <a:pt x="143" y="83"/>
                    </a:lnTo>
                    <a:cubicBezTo>
                      <a:pt x="137" y="79"/>
                      <a:pt x="132" y="76"/>
                      <a:pt x="126" y="73"/>
                    </a:cubicBezTo>
                    <a:lnTo>
                      <a:pt x="75" y="47"/>
                    </a:lnTo>
                    <a:close/>
                    <a:moveTo>
                      <a:pt x="1791" y="2597"/>
                    </a:moveTo>
                    <a:lnTo>
                      <a:pt x="1654" y="2543"/>
                    </a:lnTo>
                    <a:cubicBezTo>
                      <a:pt x="1648" y="2540"/>
                      <a:pt x="1642" y="2537"/>
                      <a:pt x="1636" y="2534"/>
                    </a:cubicBezTo>
                    <a:lnTo>
                      <a:pt x="1563" y="2496"/>
                    </a:lnTo>
                    <a:cubicBezTo>
                      <a:pt x="1547" y="2487"/>
                      <a:pt x="1530" y="2476"/>
                      <a:pt x="1512" y="2465"/>
                    </a:cubicBezTo>
                    <a:lnTo>
                      <a:pt x="1491" y="2451"/>
                    </a:lnTo>
                    <a:cubicBezTo>
                      <a:pt x="1436" y="2414"/>
                      <a:pt x="1381" y="2371"/>
                      <a:pt x="1330" y="2324"/>
                    </a:cubicBezTo>
                    <a:cubicBezTo>
                      <a:pt x="1218" y="2222"/>
                      <a:pt x="1108" y="2080"/>
                      <a:pt x="1012" y="1913"/>
                    </a:cubicBezTo>
                    <a:cubicBezTo>
                      <a:pt x="923" y="1757"/>
                      <a:pt x="843" y="1572"/>
                      <a:pt x="767" y="1348"/>
                    </a:cubicBezTo>
                    <a:cubicBezTo>
                      <a:pt x="754" y="1310"/>
                      <a:pt x="741" y="1272"/>
                      <a:pt x="728" y="1234"/>
                    </a:cubicBezTo>
                    <a:cubicBezTo>
                      <a:pt x="674" y="1075"/>
                      <a:pt x="624" y="924"/>
                      <a:pt x="569" y="789"/>
                    </a:cubicBezTo>
                    <a:cubicBezTo>
                      <a:pt x="497" y="613"/>
                      <a:pt x="423" y="469"/>
                      <a:pt x="348" y="362"/>
                    </a:cubicBezTo>
                    <a:cubicBezTo>
                      <a:pt x="312" y="309"/>
                      <a:pt x="274" y="259"/>
                      <a:pt x="233" y="213"/>
                    </a:cubicBezTo>
                    <a:cubicBezTo>
                      <a:pt x="225" y="205"/>
                      <a:pt x="218" y="196"/>
                      <a:pt x="210" y="188"/>
                    </a:cubicBezTo>
                    <a:cubicBezTo>
                      <a:pt x="200" y="177"/>
                      <a:pt x="190" y="166"/>
                      <a:pt x="180" y="155"/>
                    </a:cubicBezTo>
                    <a:lnTo>
                      <a:pt x="131" y="109"/>
                    </a:lnTo>
                    <a:cubicBezTo>
                      <a:pt x="128" y="107"/>
                      <a:pt x="126" y="104"/>
                      <a:pt x="123" y="102"/>
                    </a:cubicBezTo>
                    <a:cubicBezTo>
                      <a:pt x="119" y="98"/>
                      <a:pt x="114" y="94"/>
                      <a:pt x="110" y="90"/>
                    </a:cubicBezTo>
                    <a:lnTo>
                      <a:pt x="0" y="0"/>
                    </a:lnTo>
                    <a:lnTo>
                      <a:pt x="131" y="64"/>
                    </a:lnTo>
                    <a:cubicBezTo>
                      <a:pt x="137" y="67"/>
                      <a:pt x="143" y="70"/>
                      <a:pt x="148" y="74"/>
                    </a:cubicBezTo>
                    <a:lnTo>
                      <a:pt x="218" y="116"/>
                    </a:lnTo>
                    <a:cubicBezTo>
                      <a:pt x="233" y="127"/>
                      <a:pt x="249" y="138"/>
                      <a:pt x="266" y="151"/>
                    </a:cubicBezTo>
                    <a:lnTo>
                      <a:pt x="286" y="165"/>
                    </a:lnTo>
                    <a:cubicBezTo>
                      <a:pt x="339" y="206"/>
                      <a:pt x="390" y="251"/>
                      <a:pt x="438" y="301"/>
                    </a:cubicBezTo>
                    <a:cubicBezTo>
                      <a:pt x="542" y="408"/>
                      <a:pt x="645" y="554"/>
                      <a:pt x="734" y="724"/>
                    </a:cubicBezTo>
                    <a:cubicBezTo>
                      <a:pt x="814" y="875"/>
                      <a:pt x="888" y="1055"/>
                      <a:pt x="968" y="1289"/>
                    </a:cubicBezTo>
                    <a:cubicBezTo>
                      <a:pt x="1036" y="1487"/>
                      <a:pt x="1102" y="1678"/>
                      <a:pt x="1175" y="1843"/>
                    </a:cubicBezTo>
                    <a:cubicBezTo>
                      <a:pt x="1253" y="2015"/>
                      <a:pt x="1334" y="2155"/>
                      <a:pt x="1416" y="2259"/>
                    </a:cubicBezTo>
                    <a:cubicBezTo>
                      <a:pt x="1455" y="2310"/>
                      <a:pt x="1497" y="2358"/>
                      <a:pt x="1541" y="2401"/>
                    </a:cubicBezTo>
                    <a:cubicBezTo>
                      <a:pt x="1549" y="2409"/>
                      <a:pt x="1557" y="2416"/>
                      <a:pt x="1565" y="2424"/>
                    </a:cubicBezTo>
                    <a:cubicBezTo>
                      <a:pt x="1577" y="2435"/>
                      <a:pt x="1588" y="2445"/>
                      <a:pt x="1598" y="2455"/>
                    </a:cubicBezTo>
                    <a:lnTo>
                      <a:pt x="1651" y="2497"/>
                    </a:lnTo>
                    <a:cubicBezTo>
                      <a:pt x="1654" y="2500"/>
                      <a:pt x="1657" y="2502"/>
                      <a:pt x="1659" y="2504"/>
                    </a:cubicBezTo>
                    <a:cubicBezTo>
                      <a:pt x="1664" y="2508"/>
                      <a:pt x="1669" y="2512"/>
                      <a:pt x="1673" y="2515"/>
                    </a:cubicBezTo>
                    <a:lnTo>
                      <a:pt x="1791" y="2597"/>
                    </a:lnTo>
                  </a:path>
                </a:pathLst>
              </a:custGeom>
              <a:solidFill>
                <a:srgbClr val="682F1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1136651" y="1708151"/>
                <a:ext cx="42863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179" extrusionOk="0">
                    <a:moveTo>
                      <a:pt x="569" y="1020"/>
                    </a:moveTo>
                    <a:cubicBezTo>
                      <a:pt x="450" y="715"/>
                      <a:pt x="330" y="410"/>
                      <a:pt x="211" y="106"/>
                    </a:cubicBezTo>
                    <a:cubicBezTo>
                      <a:pt x="169" y="0"/>
                      <a:pt x="0" y="53"/>
                      <a:pt x="42" y="159"/>
                    </a:cubicBezTo>
                    <a:cubicBezTo>
                      <a:pt x="161" y="464"/>
                      <a:pt x="281" y="769"/>
                      <a:pt x="400" y="1074"/>
                    </a:cubicBezTo>
                    <a:cubicBezTo>
                      <a:pt x="442" y="1179"/>
                      <a:pt x="611" y="1127"/>
                      <a:pt x="569" y="1020"/>
                    </a:cubicBezTo>
                    <a:close/>
                  </a:path>
                </a:pathLst>
              </a:custGeom>
              <a:solidFill>
                <a:srgbClr val="2F2D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1274763" y="1762126"/>
                <a:ext cx="5397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99" extrusionOk="0">
                    <a:moveTo>
                      <a:pt x="197" y="447"/>
                    </a:moveTo>
                    <a:lnTo>
                      <a:pt x="670" y="201"/>
                    </a:lnTo>
                    <a:cubicBezTo>
                      <a:pt x="771" y="148"/>
                      <a:pt x="674" y="0"/>
                      <a:pt x="574" y="52"/>
                    </a:cubicBezTo>
                    <a:cubicBezTo>
                      <a:pt x="416" y="134"/>
                      <a:pt x="258" y="216"/>
                      <a:pt x="100" y="298"/>
                    </a:cubicBezTo>
                    <a:cubicBezTo>
                      <a:pt x="0" y="351"/>
                      <a:pt x="96" y="499"/>
                      <a:pt x="197" y="447"/>
                    </a:cubicBezTo>
                    <a:close/>
                  </a:path>
                </a:pathLst>
              </a:custGeom>
              <a:solidFill>
                <a:srgbClr val="2F2D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1027113" y="1870076"/>
                <a:ext cx="69850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44" extrusionOk="0">
                    <a:moveTo>
                      <a:pt x="888" y="8"/>
                    </a:moveTo>
                    <a:cubicBezTo>
                      <a:pt x="630" y="25"/>
                      <a:pt x="372" y="42"/>
                      <a:pt x="113" y="60"/>
                    </a:cubicBezTo>
                    <a:cubicBezTo>
                      <a:pt x="0" y="67"/>
                      <a:pt x="6" y="244"/>
                      <a:pt x="120" y="237"/>
                    </a:cubicBezTo>
                    <a:cubicBezTo>
                      <a:pt x="378" y="219"/>
                      <a:pt x="636" y="202"/>
                      <a:pt x="894" y="185"/>
                    </a:cubicBezTo>
                    <a:cubicBezTo>
                      <a:pt x="1008" y="177"/>
                      <a:pt x="1001" y="0"/>
                      <a:pt x="888" y="8"/>
                    </a:cubicBezTo>
                    <a:close/>
                  </a:path>
                </a:pathLst>
              </a:custGeom>
              <a:solidFill>
                <a:srgbClr val="2F2D3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6" name="Google Shape;396;p2"/>
            <p:cNvSpPr/>
            <p:nvPr/>
          </p:nvSpPr>
          <p:spPr>
            <a:xfrm rot="1454968">
              <a:off x="5901743" y="2922273"/>
              <a:ext cx="1184976" cy="5196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C5A6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 rot="1454968">
              <a:off x="2746873" y="1007998"/>
              <a:ext cx="1184976" cy="5196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C5A6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 rot="1454968">
              <a:off x="3932431" y="1613744"/>
              <a:ext cx="1184976" cy="5196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C5A6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 rot="1454968">
              <a:off x="4910776" y="2263002"/>
              <a:ext cx="1184976" cy="5196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C5A6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 rot="1454968">
              <a:off x="6982259" y="3519051"/>
              <a:ext cx="1184976" cy="5196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C5A6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"/>
            <p:cNvSpPr txBox="1"/>
            <p:nvPr/>
          </p:nvSpPr>
          <p:spPr>
            <a:xfrm>
              <a:off x="1782306" y="1328639"/>
              <a:ext cx="1456135" cy="573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Requirement Analysis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"/>
            <p:cNvSpPr txBox="1"/>
            <p:nvPr/>
          </p:nvSpPr>
          <p:spPr>
            <a:xfrm>
              <a:off x="2611294" y="2054174"/>
              <a:ext cx="1628036" cy="337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Design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"/>
            <p:cNvSpPr txBox="1"/>
            <p:nvPr/>
          </p:nvSpPr>
          <p:spPr>
            <a:xfrm>
              <a:off x="3602261" y="2713786"/>
              <a:ext cx="1712782" cy="337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"/>
            <p:cNvSpPr txBox="1"/>
            <p:nvPr/>
          </p:nvSpPr>
          <p:spPr>
            <a:xfrm>
              <a:off x="4620712" y="3364040"/>
              <a:ext cx="1682018" cy="337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Testing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"/>
            <p:cNvSpPr txBox="1"/>
            <p:nvPr/>
          </p:nvSpPr>
          <p:spPr>
            <a:xfrm>
              <a:off x="5662230" y="3890398"/>
              <a:ext cx="1628036" cy="573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Deployment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"/>
            <p:cNvSpPr txBox="1"/>
            <p:nvPr/>
          </p:nvSpPr>
          <p:spPr>
            <a:xfrm>
              <a:off x="6704429" y="4566221"/>
              <a:ext cx="1628036" cy="573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System Maintenance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004158" y="4433112"/>
              <a:ext cx="609019" cy="566613"/>
            </a:xfrm>
            <a:custGeom>
              <a:avLst/>
              <a:gdLst/>
              <a:ahLst/>
              <a:cxnLst/>
              <a:rect l="l" t="t" r="r" b="b"/>
              <a:pathLst>
                <a:path w="14722" h="14623" extrusionOk="0">
                  <a:moveTo>
                    <a:pt x="7360" y="3369"/>
                  </a:moveTo>
                  <a:cubicBezTo>
                    <a:pt x="9287" y="3369"/>
                    <a:pt x="10955" y="4747"/>
                    <a:pt x="11280" y="6715"/>
                  </a:cubicBezTo>
                  <a:cubicBezTo>
                    <a:pt x="11618" y="8883"/>
                    <a:pt x="10126" y="10872"/>
                    <a:pt x="7958" y="11210"/>
                  </a:cubicBezTo>
                  <a:cubicBezTo>
                    <a:pt x="7763" y="11239"/>
                    <a:pt x="7570" y="11253"/>
                    <a:pt x="7379" y="11253"/>
                  </a:cubicBezTo>
                  <a:cubicBezTo>
                    <a:pt x="5463" y="11253"/>
                    <a:pt x="3788" y="9844"/>
                    <a:pt x="3462" y="7908"/>
                  </a:cubicBezTo>
                  <a:cubicBezTo>
                    <a:pt x="3144" y="5740"/>
                    <a:pt x="4616" y="3751"/>
                    <a:pt x="6764" y="3413"/>
                  </a:cubicBezTo>
                  <a:cubicBezTo>
                    <a:pt x="6965" y="3383"/>
                    <a:pt x="7164" y="3369"/>
                    <a:pt x="7360" y="3369"/>
                  </a:cubicBezTo>
                  <a:close/>
                  <a:moveTo>
                    <a:pt x="7108" y="0"/>
                  </a:moveTo>
                  <a:cubicBezTo>
                    <a:pt x="7074" y="0"/>
                    <a:pt x="7039" y="4"/>
                    <a:pt x="7003" y="11"/>
                  </a:cubicBezTo>
                  <a:lnTo>
                    <a:pt x="5531" y="230"/>
                  </a:lnTo>
                  <a:cubicBezTo>
                    <a:pt x="5253" y="269"/>
                    <a:pt x="5054" y="528"/>
                    <a:pt x="5113" y="826"/>
                  </a:cubicBezTo>
                  <a:lnTo>
                    <a:pt x="5352" y="2398"/>
                  </a:lnTo>
                  <a:cubicBezTo>
                    <a:pt x="4835" y="2617"/>
                    <a:pt x="4357" y="2895"/>
                    <a:pt x="3940" y="3233"/>
                  </a:cubicBezTo>
                  <a:lnTo>
                    <a:pt x="2666" y="2299"/>
                  </a:lnTo>
                  <a:cubicBezTo>
                    <a:pt x="2575" y="2224"/>
                    <a:pt x="2467" y="2187"/>
                    <a:pt x="2358" y="2187"/>
                  </a:cubicBezTo>
                  <a:cubicBezTo>
                    <a:pt x="2206" y="2187"/>
                    <a:pt x="2055" y="2259"/>
                    <a:pt x="1950" y="2398"/>
                  </a:cubicBezTo>
                  <a:lnTo>
                    <a:pt x="1075" y="3572"/>
                  </a:lnTo>
                  <a:cubicBezTo>
                    <a:pt x="896" y="3810"/>
                    <a:pt x="956" y="4129"/>
                    <a:pt x="1175" y="4308"/>
                  </a:cubicBezTo>
                  <a:lnTo>
                    <a:pt x="2448" y="5243"/>
                  </a:lnTo>
                  <a:cubicBezTo>
                    <a:pt x="2229" y="5740"/>
                    <a:pt x="2090" y="6297"/>
                    <a:pt x="2050" y="6834"/>
                  </a:cubicBezTo>
                  <a:lnTo>
                    <a:pt x="478" y="7093"/>
                  </a:lnTo>
                  <a:cubicBezTo>
                    <a:pt x="200" y="7132"/>
                    <a:pt x="1" y="7391"/>
                    <a:pt x="61" y="7689"/>
                  </a:cubicBezTo>
                  <a:lnTo>
                    <a:pt x="279" y="9142"/>
                  </a:lnTo>
                  <a:cubicBezTo>
                    <a:pt x="334" y="9396"/>
                    <a:pt x="538" y="9584"/>
                    <a:pt x="801" y="9584"/>
                  </a:cubicBezTo>
                  <a:cubicBezTo>
                    <a:pt x="825" y="9584"/>
                    <a:pt x="851" y="9583"/>
                    <a:pt x="876" y="9579"/>
                  </a:cubicBezTo>
                  <a:lnTo>
                    <a:pt x="2448" y="9321"/>
                  </a:lnTo>
                  <a:cubicBezTo>
                    <a:pt x="2666" y="9838"/>
                    <a:pt x="2945" y="10315"/>
                    <a:pt x="3283" y="10733"/>
                  </a:cubicBezTo>
                  <a:lnTo>
                    <a:pt x="2348" y="12006"/>
                  </a:lnTo>
                  <a:cubicBezTo>
                    <a:pt x="2169" y="12225"/>
                    <a:pt x="2229" y="12563"/>
                    <a:pt x="2448" y="12722"/>
                  </a:cubicBezTo>
                  <a:lnTo>
                    <a:pt x="3641" y="13598"/>
                  </a:lnTo>
                  <a:cubicBezTo>
                    <a:pt x="3729" y="13670"/>
                    <a:pt x="3833" y="13703"/>
                    <a:pt x="3938" y="13703"/>
                  </a:cubicBezTo>
                  <a:cubicBezTo>
                    <a:pt x="4093" y="13703"/>
                    <a:pt x="4250" y="13629"/>
                    <a:pt x="4357" y="13498"/>
                  </a:cubicBezTo>
                  <a:lnTo>
                    <a:pt x="5312" y="12225"/>
                  </a:lnTo>
                  <a:cubicBezTo>
                    <a:pt x="5810" y="12464"/>
                    <a:pt x="6347" y="12583"/>
                    <a:pt x="6904" y="12623"/>
                  </a:cubicBezTo>
                  <a:lnTo>
                    <a:pt x="7142" y="14194"/>
                  </a:lnTo>
                  <a:cubicBezTo>
                    <a:pt x="7195" y="14439"/>
                    <a:pt x="7386" y="14623"/>
                    <a:pt x="7634" y="14623"/>
                  </a:cubicBezTo>
                  <a:cubicBezTo>
                    <a:pt x="7668" y="14623"/>
                    <a:pt x="7703" y="14619"/>
                    <a:pt x="7739" y="14612"/>
                  </a:cubicBezTo>
                  <a:lnTo>
                    <a:pt x="9211" y="14393"/>
                  </a:lnTo>
                  <a:cubicBezTo>
                    <a:pt x="9490" y="14354"/>
                    <a:pt x="9689" y="14075"/>
                    <a:pt x="9629" y="13797"/>
                  </a:cubicBezTo>
                  <a:lnTo>
                    <a:pt x="9390" y="12245"/>
                  </a:lnTo>
                  <a:cubicBezTo>
                    <a:pt x="9907" y="12006"/>
                    <a:pt x="10385" y="11748"/>
                    <a:pt x="10803" y="11389"/>
                  </a:cubicBezTo>
                  <a:lnTo>
                    <a:pt x="12076" y="12344"/>
                  </a:lnTo>
                  <a:cubicBezTo>
                    <a:pt x="12165" y="12409"/>
                    <a:pt x="12271" y="12441"/>
                    <a:pt x="12377" y="12441"/>
                  </a:cubicBezTo>
                  <a:cubicBezTo>
                    <a:pt x="12531" y="12441"/>
                    <a:pt x="12686" y="12374"/>
                    <a:pt x="12792" y="12245"/>
                  </a:cubicBezTo>
                  <a:lnTo>
                    <a:pt x="13667" y="11051"/>
                  </a:lnTo>
                  <a:cubicBezTo>
                    <a:pt x="13826" y="10813"/>
                    <a:pt x="13787" y="10494"/>
                    <a:pt x="13568" y="10315"/>
                  </a:cubicBezTo>
                  <a:lnTo>
                    <a:pt x="12295" y="9380"/>
                  </a:lnTo>
                  <a:cubicBezTo>
                    <a:pt x="12513" y="8883"/>
                    <a:pt x="12633" y="8326"/>
                    <a:pt x="12692" y="7789"/>
                  </a:cubicBezTo>
                  <a:lnTo>
                    <a:pt x="14264" y="7530"/>
                  </a:lnTo>
                  <a:cubicBezTo>
                    <a:pt x="14523" y="7491"/>
                    <a:pt x="14721" y="7232"/>
                    <a:pt x="14682" y="6934"/>
                  </a:cubicBezTo>
                  <a:lnTo>
                    <a:pt x="14463" y="5481"/>
                  </a:lnTo>
                  <a:cubicBezTo>
                    <a:pt x="14408" y="5227"/>
                    <a:pt x="14204" y="5039"/>
                    <a:pt x="13941" y="5039"/>
                  </a:cubicBezTo>
                  <a:cubicBezTo>
                    <a:pt x="13917" y="5039"/>
                    <a:pt x="13892" y="5040"/>
                    <a:pt x="13866" y="5044"/>
                  </a:cubicBezTo>
                  <a:lnTo>
                    <a:pt x="12295" y="5302"/>
                  </a:lnTo>
                  <a:cubicBezTo>
                    <a:pt x="12076" y="4785"/>
                    <a:pt x="11797" y="4308"/>
                    <a:pt x="11439" y="3890"/>
                  </a:cubicBezTo>
                  <a:lnTo>
                    <a:pt x="12394" y="2617"/>
                  </a:lnTo>
                  <a:cubicBezTo>
                    <a:pt x="12573" y="2398"/>
                    <a:pt x="12513" y="2060"/>
                    <a:pt x="12295" y="1901"/>
                  </a:cubicBezTo>
                  <a:lnTo>
                    <a:pt x="11101" y="1025"/>
                  </a:lnTo>
                  <a:cubicBezTo>
                    <a:pt x="11013" y="953"/>
                    <a:pt x="10906" y="920"/>
                    <a:pt x="10799" y="920"/>
                  </a:cubicBezTo>
                  <a:cubicBezTo>
                    <a:pt x="10639" y="920"/>
                    <a:pt x="10480" y="994"/>
                    <a:pt x="10385" y="1125"/>
                  </a:cubicBezTo>
                  <a:lnTo>
                    <a:pt x="9430" y="2398"/>
                  </a:lnTo>
                  <a:cubicBezTo>
                    <a:pt x="8933" y="2159"/>
                    <a:pt x="8396" y="2040"/>
                    <a:pt x="7839" y="2000"/>
                  </a:cubicBezTo>
                  <a:lnTo>
                    <a:pt x="7600" y="429"/>
                  </a:lnTo>
                  <a:cubicBezTo>
                    <a:pt x="7547" y="184"/>
                    <a:pt x="7356" y="0"/>
                    <a:pt x="7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6589300" y="3297042"/>
            <a:ext cx="2248840" cy="1522910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96668" y="4168928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208435" y="3315973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96668" y="243329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02092" y="146221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1192478" y="308152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/>
              <a:t>aterfall </a:t>
            </a:r>
            <a:r>
              <a:rPr lang="en-US" dirty="0">
                <a:solidFill>
                  <a:srgbClr val="B1ABDF"/>
                </a:solidFill>
              </a:rPr>
              <a:t>M</a:t>
            </a:r>
            <a:r>
              <a:rPr lang="en-US" dirty="0"/>
              <a:t>odel (</a:t>
            </a:r>
            <a:r>
              <a:rPr lang="en-US" dirty="0">
                <a:solidFill>
                  <a:srgbClr val="7B4B87"/>
                </a:solidFill>
              </a:rPr>
              <a:t>S</a:t>
            </a:r>
            <a:r>
              <a:rPr lang="en-US" dirty="0">
                <a:solidFill>
                  <a:srgbClr val="C5A6CD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87" name="Google Shape;87;p2"/>
          <p:cNvSpPr/>
          <p:nvPr/>
        </p:nvSpPr>
        <p:spPr>
          <a:xfrm>
            <a:off x="6621599" y="1325799"/>
            <a:ext cx="2216541" cy="1406067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96668" y="1406051"/>
            <a:ext cx="2858044" cy="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A06CAD"/>
                </a:solidFill>
                <a:latin typeface="Roboto"/>
                <a:ea typeface="Roboto"/>
                <a:cs typeface="Roboto"/>
                <a:sym typeface="Roboto"/>
              </a:rPr>
              <a:t>Waterfall  Model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The earliest and most popular structured SDLC model.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6578001" y="3568823"/>
            <a:ext cx="2332381" cy="12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suitable for intricate and object-oriented projects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unable to adapt to changing requirements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and uncertainty are very high.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6612145" y="1799051"/>
            <a:ext cx="2216541" cy="5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straightforward and simple to use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phase is processed and finished separately</a:t>
            </a:r>
            <a:endParaRPr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effectively for small projects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96668" y="2512935"/>
            <a:ext cx="27808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software development process is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broken down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into various  sequential phases. 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33618" y="4288104"/>
            <a:ext cx="2656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phase's output becomes the next phase's input. 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96668" y="3451980"/>
            <a:ext cx="2864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phase has its own set of activities and goals. 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6482260" y="925926"/>
            <a:ext cx="1016433" cy="576250"/>
            <a:chOff x="6482260" y="925926"/>
            <a:chExt cx="1016433" cy="576250"/>
          </a:xfrm>
        </p:grpSpPr>
        <p:sp>
          <p:nvSpPr>
            <p:cNvPr id="95" name="Google Shape;95;p2"/>
            <p:cNvSpPr/>
            <p:nvPr/>
          </p:nvSpPr>
          <p:spPr>
            <a:xfrm>
              <a:off x="6482260" y="925926"/>
              <a:ext cx="1016433" cy="576250"/>
            </a:xfrm>
            <a:custGeom>
              <a:avLst/>
              <a:gdLst/>
              <a:ahLst/>
              <a:cxnLst/>
              <a:rect l="l" t="t" r="r" b="b"/>
              <a:pathLst>
                <a:path w="37719" h="23050" extrusionOk="0">
                  <a:moveTo>
                    <a:pt x="0" y="0"/>
                  </a:moveTo>
                  <a:lnTo>
                    <a:pt x="37719" y="952"/>
                  </a:lnTo>
                  <a:lnTo>
                    <a:pt x="36386" y="21907"/>
                  </a:lnTo>
                  <a:lnTo>
                    <a:pt x="381" y="2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96" name="Google Shape;96;p2"/>
            <p:cNvSpPr txBox="1"/>
            <p:nvPr/>
          </p:nvSpPr>
          <p:spPr>
            <a:xfrm>
              <a:off x="6621600" y="1033941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6450615" y="2884411"/>
            <a:ext cx="1093455" cy="557200"/>
            <a:chOff x="6450615" y="2884411"/>
            <a:chExt cx="1093455" cy="557200"/>
          </a:xfrm>
        </p:grpSpPr>
        <p:sp>
          <p:nvSpPr>
            <p:cNvPr id="98" name="Google Shape;98;p2"/>
            <p:cNvSpPr/>
            <p:nvPr/>
          </p:nvSpPr>
          <p:spPr>
            <a:xfrm>
              <a:off x="6450615" y="2884411"/>
              <a:ext cx="1093455" cy="557200"/>
            </a:xfrm>
            <a:custGeom>
              <a:avLst/>
              <a:gdLst/>
              <a:ahLst/>
              <a:cxnLst/>
              <a:rect l="l" t="t" r="r" b="b"/>
              <a:pathLst>
                <a:path w="41719" h="22288" extrusionOk="0">
                  <a:moveTo>
                    <a:pt x="571" y="0"/>
                  </a:moveTo>
                  <a:lnTo>
                    <a:pt x="41719" y="190"/>
                  </a:lnTo>
                  <a:lnTo>
                    <a:pt x="41148" y="21336"/>
                  </a:lnTo>
                  <a:lnTo>
                    <a:pt x="0" y="22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6612145" y="3023979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"/>
          <p:cNvSpPr/>
          <p:nvPr/>
        </p:nvSpPr>
        <p:spPr>
          <a:xfrm>
            <a:off x="6589299" y="3297042"/>
            <a:ext cx="2346265" cy="1641908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"/>
          <p:cNvSpPr/>
          <p:nvPr/>
        </p:nvSpPr>
        <p:spPr>
          <a:xfrm>
            <a:off x="196668" y="4168928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"/>
          <p:cNvSpPr/>
          <p:nvPr/>
        </p:nvSpPr>
        <p:spPr>
          <a:xfrm>
            <a:off x="208435" y="3315973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/>
          <p:cNvSpPr/>
          <p:nvPr/>
        </p:nvSpPr>
        <p:spPr>
          <a:xfrm>
            <a:off x="196668" y="243329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"/>
          <p:cNvSpPr/>
          <p:nvPr/>
        </p:nvSpPr>
        <p:spPr>
          <a:xfrm>
            <a:off x="202092" y="146221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-US"/>
              <a:t>terative </a:t>
            </a:r>
            <a:r>
              <a:rPr lang="en-US">
                <a:solidFill>
                  <a:srgbClr val="B1ABDF"/>
                </a:solidFill>
              </a:rPr>
              <a:t>M</a:t>
            </a:r>
            <a:r>
              <a:rPr lang="en-US"/>
              <a:t>odel (</a:t>
            </a:r>
            <a:r>
              <a:rPr lang="en-US">
                <a:solidFill>
                  <a:srgbClr val="7B4B87"/>
                </a:solidFill>
              </a:rPr>
              <a:t>S</a:t>
            </a:r>
            <a:r>
              <a:rPr lang="en-US">
                <a:solidFill>
                  <a:srgbClr val="C5A6CD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18" name="Google Shape;418;p3"/>
          <p:cNvSpPr/>
          <p:nvPr/>
        </p:nvSpPr>
        <p:spPr>
          <a:xfrm>
            <a:off x="6621599" y="1325799"/>
            <a:ext cx="2216541" cy="1406067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"/>
          <p:cNvSpPr txBox="1"/>
          <p:nvPr/>
        </p:nvSpPr>
        <p:spPr>
          <a:xfrm>
            <a:off x="6601067" y="3621391"/>
            <a:ext cx="2542933" cy="12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complexity is more.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resources may be required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suitable for smaller projects.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 to add the change requests.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"/>
          <p:cNvSpPr txBox="1"/>
          <p:nvPr/>
        </p:nvSpPr>
        <p:spPr>
          <a:xfrm>
            <a:off x="6565217" y="1995500"/>
            <a:ext cx="2329304" cy="5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Parallel development can be planned.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are obtained early and periodically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costly to change the scope/requirements.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"/>
          <p:cNvSpPr txBox="1"/>
          <p:nvPr/>
        </p:nvSpPr>
        <p:spPr>
          <a:xfrm>
            <a:off x="232554" y="3418294"/>
            <a:ext cx="27808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After each iteration, this procedure is repeated to create a new version of the software.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2" name="Google Shape;422;p3"/>
          <p:cNvGrpSpPr/>
          <p:nvPr/>
        </p:nvGrpSpPr>
        <p:grpSpPr>
          <a:xfrm>
            <a:off x="6482260" y="925926"/>
            <a:ext cx="1016433" cy="576250"/>
            <a:chOff x="6482260" y="925926"/>
            <a:chExt cx="1016433" cy="576250"/>
          </a:xfrm>
        </p:grpSpPr>
        <p:sp>
          <p:nvSpPr>
            <p:cNvPr id="423" name="Google Shape;423;p3"/>
            <p:cNvSpPr/>
            <p:nvPr/>
          </p:nvSpPr>
          <p:spPr>
            <a:xfrm>
              <a:off x="6482260" y="925926"/>
              <a:ext cx="1016433" cy="576250"/>
            </a:xfrm>
            <a:custGeom>
              <a:avLst/>
              <a:gdLst/>
              <a:ahLst/>
              <a:cxnLst/>
              <a:rect l="l" t="t" r="r" b="b"/>
              <a:pathLst>
                <a:path w="37719" h="23050" extrusionOk="0">
                  <a:moveTo>
                    <a:pt x="0" y="0"/>
                  </a:moveTo>
                  <a:lnTo>
                    <a:pt x="37719" y="952"/>
                  </a:lnTo>
                  <a:lnTo>
                    <a:pt x="36386" y="21907"/>
                  </a:lnTo>
                  <a:lnTo>
                    <a:pt x="381" y="2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24" name="Google Shape;424;p3"/>
            <p:cNvSpPr txBox="1"/>
            <p:nvPr/>
          </p:nvSpPr>
          <p:spPr>
            <a:xfrm>
              <a:off x="6621600" y="1033941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3"/>
          <p:cNvGrpSpPr/>
          <p:nvPr/>
        </p:nvGrpSpPr>
        <p:grpSpPr>
          <a:xfrm>
            <a:off x="6450615" y="2884411"/>
            <a:ext cx="1093455" cy="557200"/>
            <a:chOff x="6450615" y="2884411"/>
            <a:chExt cx="1093455" cy="557200"/>
          </a:xfrm>
        </p:grpSpPr>
        <p:sp>
          <p:nvSpPr>
            <p:cNvPr id="426" name="Google Shape;426;p3"/>
            <p:cNvSpPr/>
            <p:nvPr/>
          </p:nvSpPr>
          <p:spPr>
            <a:xfrm>
              <a:off x="6450615" y="2884411"/>
              <a:ext cx="1093455" cy="557200"/>
            </a:xfrm>
            <a:custGeom>
              <a:avLst/>
              <a:gdLst/>
              <a:ahLst/>
              <a:cxnLst/>
              <a:rect l="l" t="t" r="r" b="b"/>
              <a:pathLst>
                <a:path w="41719" h="22288" extrusionOk="0">
                  <a:moveTo>
                    <a:pt x="571" y="0"/>
                  </a:moveTo>
                  <a:lnTo>
                    <a:pt x="41719" y="190"/>
                  </a:lnTo>
                  <a:lnTo>
                    <a:pt x="41148" y="21336"/>
                  </a:lnTo>
                  <a:lnTo>
                    <a:pt x="0" y="22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27" name="Google Shape;427;p3"/>
            <p:cNvSpPr txBox="1"/>
            <p:nvPr/>
          </p:nvSpPr>
          <p:spPr>
            <a:xfrm>
              <a:off x="6612145" y="3023979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3"/>
          <p:cNvSpPr txBox="1"/>
          <p:nvPr/>
        </p:nvSpPr>
        <p:spPr>
          <a:xfrm>
            <a:off x="202551" y="1501972"/>
            <a:ext cx="2864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Development begins with specific set of requirements that iteratively improves and develops the software.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"/>
          <p:cNvSpPr txBox="1"/>
          <p:nvPr/>
        </p:nvSpPr>
        <p:spPr>
          <a:xfrm>
            <a:off x="215775" y="2476976"/>
            <a:ext cx="2987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total software development is divided into iterations and each iteration has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review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"/>
          <p:cNvSpPr txBox="1"/>
          <p:nvPr/>
        </p:nvSpPr>
        <p:spPr>
          <a:xfrm>
            <a:off x="232554" y="4275425"/>
            <a:ext cx="29875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requirement analysis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2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maintenance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are one time ,and doesn’t involve in iterations.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1" name="Google Shape;4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6783" y="1398101"/>
            <a:ext cx="3307443" cy="352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/>
          <p:nvPr/>
        </p:nvSpPr>
        <p:spPr>
          <a:xfrm>
            <a:off x="6589300" y="3297042"/>
            <a:ext cx="2248840" cy="1522910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"/>
          <p:cNvSpPr/>
          <p:nvPr/>
        </p:nvSpPr>
        <p:spPr>
          <a:xfrm>
            <a:off x="196668" y="4168928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208435" y="3315973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additional release during the initial rounds could be a paper model or prototype.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196668" y="243329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"/>
          <p:cNvSpPr/>
          <p:nvPr/>
        </p:nvSpPr>
        <p:spPr>
          <a:xfrm>
            <a:off x="202092" y="1462216"/>
            <a:ext cx="291948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S</a:t>
            </a:r>
            <a:r>
              <a:rPr lang="en-US">
                <a:solidFill>
                  <a:schemeClr val="dk1"/>
                </a:solidFill>
              </a:rPr>
              <a:t>piral</a:t>
            </a:r>
            <a:r>
              <a:rPr lang="en-US"/>
              <a:t> </a:t>
            </a:r>
            <a:r>
              <a:rPr lang="en-US">
                <a:solidFill>
                  <a:srgbClr val="B1ABDF"/>
                </a:solidFill>
              </a:rPr>
              <a:t>M</a:t>
            </a:r>
            <a:r>
              <a:rPr lang="en-US"/>
              <a:t>odel (</a:t>
            </a:r>
            <a:r>
              <a:rPr lang="en-US">
                <a:solidFill>
                  <a:srgbClr val="7B4B87"/>
                </a:solidFill>
              </a:rPr>
              <a:t>S</a:t>
            </a:r>
            <a:r>
              <a:rPr lang="en-US">
                <a:solidFill>
                  <a:srgbClr val="C5A6CD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42" name="Google Shape;442;p4"/>
          <p:cNvSpPr/>
          <p:nvPr/>
        </p:nvSpPr>
        <p:spPr>
          <a:xfrm>
            <a:off x="6621599" y="1325799"/>
            <a:ext cx="2216541" cy="1406067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"/>
          <p:cNvSpPr txBox="1"/>
          <p:nvPr/>
        </p:nvSpPr>
        <p:spPr>
          <a:xfrm>
            <a:off x="6577999" y="3653679"/>
            <a:ext cx="2332381" cy="12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a costly model to use.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analysis needed highly particular expertise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Doesn't work well for smaller projects.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"/>
          <p:cNvSpPr txBox="1"/>
          <p:nvPr/>
        </p:nvSpPr>
        <p:spPr>
          <a:xfrm>
            <a:off x="6635920" y="1906697"/>
            <a:ext cx="2216541" cy="5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amount of risk analysis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large and mission-critical projects.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4"/>
          <p:cNvGrpSpPr/>
          <p:nvPr/>
        </p:nvGrpSpPr>
        <p:grpSpPr>
          <a:xfrm>
            <a:off x="6482260" y="925926"/>
            <a:ext cx="1016433" cy="576250"/>
            <a:chOff x="6482260" y="925926"/>
            <a:chExt cx="1016433" cy="576250"/>
          </a:xfrm>
        </p:grpSpPr>
        <p:sp>
          <p:nvSpPr>
            <p:cNvPr id="446" name="Google Shape;446;p4"/>
            <p:cNvSpPr/>
            <p:nvPr/>
          </p:nvSpPr>
          <p:spPr>
            <a:xfrm>
              <a:off x="6482260" y="925926"/>
              <a:ext cx="1016433" cy="576250"/>
            </a:xfrm>
            <a:custGeom>
              <a:avLst/>
              <a:gdLst/>
              <a:ahLst/>
              <a:cxnLst/>
              <a:rect l="l" t="t" r="r" b="b"/>
              <a:pathLst>
                <a:path w="37719" h="23050" extrusionOk="0">
                  <a:moveTo>
                    <a:pt x="0" y="0"/>
                  </a:moveTo>
                  <a:lnTo>
                    <a:pt x="37719" y="952"/>
                  </a:lnTo>
                  <a:lnTo>
                    <a:pt x="36386" y="21907"/>
                  </a:lnTo>
                  <a:lnTo>
                    <a:pt x="381" y="2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47" name="Google Shape;447;p4"/>
            <p:cNvSpPr txBox="1"/>
            <p:nvPr/>
          </p:nvSpPr>
          <p:spPr>
            <a:xfrm>
              <a:off x="6621600" y="1033941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4"/>
          <p:cNvGrpSpPr/>
          <p:nvPr/>
        </p:nvGrpSpPr>
        <p:grpSpPr>
          <a:xfrm>
            <a:off x="6450615" y="2884411"/>
            <a:ext cx="1093455" cy="557200"/>
            <a:chOff x="6450615" y="2884411"/>
            <a:chExt cx="1093455" cy="557200"/>
          </a:xfrm>
        </p:grpSpPr>
        <p:sp>
          <p:nvSpPr>
            <p:cNvPr id="449" name="Google Shape;449;p4"/>
            <p:cNvSpPr/>
            <p:nvPr/>
          </p:nvSpPr>
          <p:spPr>
            <a:xfrm>
              <a:off x="6450615" y="2884411"/>
              <a:ext cx="1093455" cy="557200"/>
            </a:xfrm>
            <a:custGeom>
              <a:avLst/>
              <a:gdLst/>
              <a:ahLst/>
              <a:cxnLst/>
              <a:rect l="l" t="t" r="r" b="b"/>
              <a:pathLst>
                <a:path w="41719" h="22288" extrusionOk="0">
                  <a:moveTo>
                    <a:pt x="571" y="0"/>
                  </a:moveTo>
                  <a:lnTo>
                    <a:pt x="41719" y="190"/>
                  </a:lnTo>
                  <a:lnTo>
                    <a:pt x="41148" y="21336"/>
                  </a:lnTo>
                  <a:lnTo>
                    <a:pt x="0" y="22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50" name="Google Shape;450;p4"/>
            <p:cNvSpPr txBox="1"/>
            <p:nvPr/>
          </p:nvSpPr>
          <p:spPr>
            <a:xfrm>
              <a:off x="6612145" y="3023979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4"/>
          <p:cNvSpPr txBox="1"/>
          <p:nvPr/>
        </p:nvSpPr>
        <p:spPr>
          <a:xfrm>
            <a:off x="196667" y="1510418"/>
            <a:ext cx="30066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A06CAD"/>
                </a:solidFill>
                <a:latin typeface="Arial"/>
                <a:ea typeface="Arial"/>
                <a:cs typeface="Arial"/>
                <a:sym typeface="Arial"/>
              </a:rPr>
              <a:t>Spiral Model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Couples the idea of iterative development with the systematic, controlled aspects of the waterfall model.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"/>
          <p:cNvSpPr txBox="1"/>
          <p:nvPr/>
        </p:nvSpPr>
        <p:spPr>
          <a:xfrm>
            <a:off x="158496" y="2495141"/>
            <a:ext cx="30066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software is created through a </a:t>
            </a:r>
            <a:r>
              <a:rPr lang="en-US" sz="1200" b="0" i="0" u="none" strike="noStrike" cap="none">
                <a:solidFill>
                  <a:srgbClr val="EF8184"/>
                </a:solidFill>
                <a:latin typeface="Arial"/>
                <a:ea typeface="Arial"/>
                <a:cs typeface="Arial"/>
                <a:sym typeface="Arial"/>
              </a:rPr>
              <a:t>series of incremental releases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the spiral methodology.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"/>
          <p:cNvSpPr txBox="1"/>
          <p:nvPr/>
        </p:nvSpPr>
        <p:spPr>
          <a:xfrm>
            <a:off x="215774" y="4243364"/>
            <a:ext cx="298756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Later iterations result in ever-more-complete versions of the engineered system.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0229" y="1906697"/>
            <a:ext cx="3229598" cy="229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"/>
          <p:cNvSpPr/>
          <p:nvPr/>
        </p:nvSpPr>
        <p:spPr>
          <a:xfrm>
            <a:off x="6589300" y="3297042"/>
            <a:ext cx="2248840" cy="1522910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"/>
          <p:cNvSpPr/>
          <p:nvPr/>
        </p:nvSpPr>
        <p:spPr>
          <a:xfrm>
            <a:off x="196668" y="4168928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"/>
          <p:cNvSpPr/>
          <p:nvPr/>
        </p:nvSpPr>
        <p:spPr>
          <a:xfrm>
            <a:off x="208435" y="3315973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"/>
          <p:cNvSpPr/>
          <p:nvPr/>
        </p:nvSpPr>
        <p:spPr>
          <a:xfrm>
            <a:off x="196668" y="243329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"/>
          <p:cNvSpPr/>
          <p:nvPr/>
        </p:nvSpPr>
        <p:spPr>
          <a:xfrm>
            <a:off x="202092" y="146221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prototype is created, tested, and modified necessarily so that the full system or product can be developed.</a:t>
            </a:r>
            <a:endParaRPr/>
          </a:p>
        </p:txBody>
      </p:sp>
      <p:sp>
        <p:nvSpPr>
          <p:cNvPr id="464" name="Google Shape;464;p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>
                <a:solidFill>
                  <a:schemeClr val="dk1"/>
                </a:solidFill>
              </a:rPr>
              <a:t>rototype</a:t>
            </a:r>
            <a:r>
              <a:rPr lang="en-US"/>
              <a:t> </a:t>
            </a:r>
            <a:r>
              <a:rPr lang="en-US">
                <a:solidFill>
                  <a:srgbClr val="B1ABDF"/>
                </a:solidFill>
              </a:rPr>
              <a:t>M</a:t>
            </a:r>
            <a:r>
              <a:rPr lang="en-US"/>
              <a:t>odel (</a:t>
            </a:r>
            <a:r>
              <a:rPr lang="en-US">
                <a:solidFill>
                  <a:srgbClr val="7B4B87"/>
                </a:solidFill>
              </a:rPr>
              <a:t>S</a:t>
            </a:r>
            <a:r>
              <a:rPr lang="en-US">
                <a:solidFill>
                  <a:srgbClr val="C5A6CD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65" name="Google Shape;465;p5"/>
          <p:cNvSpPr/>
          <p:nvPr/>
        </p:nvSpPr>
        <p:spPr>
          <a:xfrm>
            <a:off x="6621599" y="1325799"/>
            <a:ext cx="2216541" cy="1406067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"/>
          <p:cNvSpPr txBox="1"/>
          <p:nvPr/>
        </p:nvSpPr>
        <p:spPr>
          <a:xfrm>
            <a:off x="6578001" y="3568823"/>
            <a:ext cx="2332381" cy="12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may get confused in the prototypes and actual systems.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 may try to reuse the existing prototypes to build the actual system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"/>
          <p:cNvSpPr txBox="1"/>
          <p:nvPr/>
        </p:nvSpPr>
        <p:spPr>
          <a:xfrm>
            <a:off x="6635920" y="1877016"/>
            <a:ext cx="2305988" cy="5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user involvement in the product even before its implementation.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time and cost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functionality can be identified easily.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5"/>
          <p:cNvGrpSpPr/>
          <p:nvPr/>
        </p:nvGrpSpPr>
        <p:grpSpPr>
          <a:xfrm>
            <a:off x="6482260" y="925926"/>
            <a:ext cx="1016433" cy="576250"/>
            <a:chOff x="6482260" y="925926"/>
            <a:chExt cx="1016433" cy="576250"/>
          </a:xfrm>
        </p:grpSpPr>
        <p:sp>
          <p:nvSpPr>
            <p:cNvPr id="469" name="Google Shape;469;p5"/>
            <p:cNvSpPr/>
            <p:nvPr/>
          </p:nvSpPr>
          <p:spPr>
            <a:xfrm>
              <a:off x="6482260" y="925926"/>
              <a:ext cx="1016433" cy="576250"/>
            </a:xfrm>
            <a:custGeom>
              <a:avLst/>
              <a:gdLst/>
              <a:ahLst/>
              <a:cxnLst/>
              <a:rect l="l" t="t" r="r" b="b"/>
              <a:pathLst>
                <a:path w="37719" h="23050" extrusionOk="0">
                  <a:moveTo>
                    <a:pt x="0" y="0"/>
                  </a:moveTo>
                  <a:lnTo>
                    <a:pt x="37719" y="952"/>
                  </a:lnTo>
                  <a:lnTo>
                    <a:pt x="36386" y="21907"/>
                  </a:lnTo>
                  <a:lnTo>
                    <a:pt x="381" y="2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70" name="Google Shape;470;p5"/>
            <p:cNvSpPr txBox="1"/>
            <p:nvPr/>
          </p:nvSpPr>
          <p:spPr>
            <a:xfrm>
              <a:off x="6621600" y="1033941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5"/>
          <p:cNvGrpSpPr/>
          <p:nvPr/>
        </p:nvGrpSpPr>
        <p:grpSpPr>
          <a:xfrm>
            <a:off x="6450615" y="2884411"/>
            <a:ext cx="1093455" cy="557200"/>
            <a:chOff x="6450615" y="2884411"/>
            <a:chExt cx="1093455" cy="557200"/>
          </a:xfrm>
        </p:grpSpPr>
        <p:sp>
          <p:nvSpPr>
            <p:cNvPr id="472" name="Google Shape;472;p5"/>
            <p:cNvSpPr/>
            <p:nvPr/>
          </p:nvSpPr>
          <p:spPr>
            <a:xfrm>
              <a:off x="6450615" y="2884411"/>
              <a:ext cx="1093455" cy="557200"/>
            </a:xfrm>
            <a:custGeom>
              <a:avLst/>
              <a:gdLst/>
              <a:ahLst/>
              <a:cxnLst/>
              <a:rect l="l" t="t" r="r" b="b"/>
              <a:pathLst>
                <a:path w="41719" h="22288" extrusionOk="0">
                  <a:moveTo>
                    <a:pt x="571" y="0"/>
                  </a:moveTo>
                  <a:lnTo>
                    <a:pt x="41719" y="190"/>
                  </a:lnTo>
                  <a:lnTo>
                    <a:pt x="41148" y="21336"/>
                  </a:lnTo>
                  <a:lnTo>
                    <a:pt x="0" y="22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73" name="Google Shape;473;p5"/>
            <p:cNvSpPr txBox="1"/>
            <p:nvPr/>
          </p:nvSpPr>
          <p:spPr>
            <a:xfrm>
              <a:off x="6612145" y="3023979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5"/>
          <p:cNvSpPr txBox="1"/>
          <p:nvPr/>
        </p:nvSpPr>
        <p:spPr>
          <a:xfrm>
            <a:off x="208435" y="2485370"/>
            <a:ext cx="285262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model performs best in situations where not all of the project needs are known in detail beforehand.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"/>
          <p:cNvSpPr txBox="1"/>
          <p:nvPr/>
        </p:nvSpPr>
        <p:spPr>
          <a:xfrm>
            <a:off x="289694" y="4297365"/>
            <a:ext cx="2499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system prototype is a toy version of the actual system.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"/>
          <p:cNvSpPr txBox="1"/>
          <p:nvPr/>
        </p:nvSpPr>
        <p:spPr>
          <a:xfrm>
            <a:off x="305860" y="3391160"/>
            <a:ext cx="24830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functioning system prototype must be created before the actual software is developed.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7" name="Google Shape;4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1651" y="1043011"/>
            <a:ext cx="2620389" cy="389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"/>
          <p:cNvSpPr/>
          <p:nvPr/>
        </p:nvSpPr>
        <p:spPr>
          <a:xfrm>
            <a:off x="6589300" y="3297042"/>
            <a:ext cx="2248840" cy="1522910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"/>
          <p:cNvSpPr/>
          <p:nvPr/>
        </p:nvSpPr>
        <p:spPr>
          <a:xfrm>
            <a:off x="208435" y="3315973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simpler to accommodate modifications throughout the development.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6"/>
          <p:cNvSpPr/>
          <p:nvPr/>
        </p:nvSpPr>
        <p:spPr>
          <a:xfrm>
            <a:off x="196668" y="243329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"/>
          <p:cNvSpPr/>
          <p:nvPr/>
        </p:nvSpPr>
        <p:spPr>
          <a:xfrm>
            <a:off x="202092" y="146221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A06CAD"/>
                </a:solidFill>
                <a:latin typeface="Roboto"/>
                <a:ea typeface="Roboto"/>
                <a:cs typeface="Roboto"/>
                <a:sym typeface="Roboto"/>
              </a:rPr>
              <a:t>RAD model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based on prototyping and iterative development with </a:t>
            </a:r>
            <a:r>
              <a:rPr lang="en-US" sz="1200" b="0" i="0" u="none" strike="noStrike" cap="none">
                <a:solidFill>
                  <a:srgbClr val="EF8184"/>
                </a:solidFill>
                <a:latin typeface="Roboto"/>
                <a:ea typeface="Roboto"/>
                <a:cs typeface="Roboto"/>
                <a:sym typeface="Roboto"/>
              </a:rPr>
              <a:t>no specific planning involved.</a:t>
            </a:r>
            <a:endParaRPr sz="1200" b="0" i="0" u="none" strike="noStrike" cap="none">
              <a:solidFill>
                <a:srgbClr val="EF818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6"/>
          <p:cNvSpPr txBox="1">
            <a:spLocks noGrp="1"/>
          </p:cNvSpPr>
          <p:nvPr>
            <p:ph type="title"/>
          </p:nvPr>
        </p:nvSpPr>
        <p:spPr>
          <a:xfrm>
            <a:off x="576505" y="316115"/>
            <a:ext cx="7990989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7B4B87"/>
                </a:solidFill>
              </a:rPr>
              <a:t>R</a:t>
            </a:r>
            <a:r>
              <a:rPr lang="en-US">
                <a:solidFill>
                  <a:srgbClr val="F0A6A6"/>
                </a:solidFill>
              </a:rPr>
              <a:t>A</a:t>
            </a:r>
            <a:r>
              <a:rPr lang="en-US">
                <a:solidFill>
                  <a:srgbClr val="B1ABDF"/>
                </a:solidFill>
              </a:rPr>
              <a:t>D 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lang="en-US">
                <a:solidFill>
                  <a:schemeClr val="accent2"/>
                </a:solidFill>
              </a:rPr>
              <a:t>R</a:t>
            </a:r>
            <a:r>
              <a:rPr lang="en-US">
                <a:solidFill>
                  <a:schemeClr val="dk1"/>
                </a:solidFill>
              </a:rPr>
              <a:t>apid</a:t>
            </a:r>
            <a:r>
              <a:rPr lang="en-US">
                <a:solidFill>
                  <a:srgbClr val="B1ABDF"/>
                </a:solidFill>
              </a:rPr>
              <a:t> A</a:t>
            </a:r>
            <a:r>
              <a:rPr lang="en-US">
                <a:solidFill>
                  <a:schemeClr val="dk1"/>
                </a:solidFill>
              </a:rPr>
              <a:t>pplication</a:t>
            </a:r>
            <a:r>
              <a:rPr lang="en-US">
                <a:solidFill>
                  <a:srgbClr val="B1ABDF"/>
                </a:solidFill>
              </a:rPr>
              <a:t> </a:t>
            </a:r>
            <a:r>
              <a:rPr lang="en-US">
                <a:solidFill>
                  <a:srgbClr val="7B4B87"/>
                </a:solidFill>
              </a:rPr>
              <a:t>D</a:t>
            </a:r>
            <a:r>
              <a:rPr lang="en-US">
                <a:solidFill>
                  <a:schemeClr val="dk1"/>
                </a:solidFill>
              </a:rPr>
              <a:t>evelopment) </a:t>
            </a:r>
            <a:r>
              <a:rPr lang="en-US">
                <a:solidFill>
                  <a:srgbClr val="B1ABDF"/>
                </a:solidFill>
              </a:rPr>
              <a:t>M</a:t>
            </a:r>
            <a:r>
              <a:rPr lang="en-US"/>
              <a:t>odel (</a:t>
            </a:r>
            <a:r>
              <a:rPr lang="en-US">
                <a:solidFill>
                  <a:srgbClr val="7B4B87"/>
                </a:solidFill>
              </a:rPr>
              <a:t>S</a:t>
            </a:r>
            <a:r>
              <a:rPr lang="en-US">
                <a:solidFill>
                  <a:srgbClr val="C5A6CD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87" name="Google Shape;487;p6"/>
          <p:cNvSpPr/>
          <p:nvPr/>
        </p:nvSpPr>
        <p:spPr>
          <a:xfrm>
            <a:off x="6621599" y="1325799"/>
            <a:ext cx="2216541" cy="1406067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"/>
          <p:cNvSpPr txBox="1"/>
          <p:nvPr/>
        </p:nvSpPr>
        <p:spPr>
          <a:xfrm>
            <a:off x="6589300" y="3505217"/>
            <a:ext cx="2358032" cy="12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system that can be modularized can be built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dependency on Modeling skills.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projects requiring shorter development times.</a:t>
            </a:r>
            <a:endParaRPr/>
          </a:p>
        </p:txBody>
      </p:sp>
      <p:sp>
        <p:nvSpPr>
          <p:cNvPr id="489" name="Google Shape;489;p6"/>
          <p:cNvSpPr txBox="1"/>
          <p:nvPr/>
        </p:nvSpPr>
        <p:spPr>
          <a:xfrm>
            <a:off x="6635920" y="1950252"/>
            <a:ext cx="2216541" cy="5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can be measured.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reduced development time.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increases the reusability of features.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6"/>
          <p:cNvGrpSpPr/>
          <p:nvPr/>
        </p:nvGrpSpPr>
        <p:grpSpPr>
          <a:xfrm>
            <a:off x="6482260" y="925926"/>
            <a:ext cx="1016433" cy="576250"/>
            <a:chOff x="6482260" y="925926"/>
            <a:chExt cx="1016433" cy="576250"/>
          </a:xfrm>
        </p:grpSpPr>
        <p:sp>
          <p:nvSpPr>
            <p:cNvPr id="491" name="Google Shape;491;p6"/>
            <p:cNvSpPr/>
            <p:nvPr/>
          </p:nvSpPr>
          <p:spPr>
            <a:xfrm>
              <a:off x="6482260" y="925926"/>
              <a:ext cx="1016433" cy="576250"/>
            </a:xfrm>
            <a:custGeom>
              <a:avLst/>
              <a:gdLst/>
              <a:ahLst/>
              <a:cxnLst/>
              <a:rect l="l" t="t" r="r" b="b"/>
              <a:pathLst>
                <a:path w="37719" h="23050" extrusionOk="0">
                  <a:moveTo>
                    <a:pt x="0" y="0"/>
                  </a:moveTo>
                  <a:lnTo>
                    <a:pt x="37719" y="952"/>
                  </a:lnTo>
                  <a:lnTo>
                    <a:pt x="36386" y="21907"/>
                  </a:lnTo>
                  <a:lnTo>
                    <a:pt x="381" y="2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92" name="Google Shape;492;p6"/>
            <p:cNvSpPr txBox="1"/>
            <p:nvPr/>
          </p:nvSpPr>
          <p:spPr>
            <a:xfrm>
              <a:off x="6621600" y="1033941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6"/>
          <p:cNvGrpSpPr/>
          <p:nvPr/>
        </p:nvGrpSpPr>
        <p:grpSpPr>
          <a:xfrm>
            <a:off x="6450615" y="2884411"/>
            <a:ext cx="1093455" cy="557200"/>
            <a:chOff x="6450615" y="2884411"/>
            <a:chExt cx="1093455" cy="557200"/>
          </a:xfrm>
        </p:grpSpPr>
        <p:sp>
          <p:nvSpPr>
            <p:cNvPr id="494" name="Google Shape;494;p6"/>
            <p:cNvSpPr/>
            <p:nvPr/>
          </p:nvSpPr>
          <p:spPr>
            <a:xfrm>
              <a:off x="6450615" y="2884411"/>
              <a:ext cx="1093455" cy="557200"/>
            </a:xfrm>
            <a:custGeom>
              <a:avLst/>
              <a:gdLst/>
              <a:ahLst/>
              <a:cxnLst/>
              <a:rect l="l" t="t" r="r" b="b"/>
              <a:pathLst>
                <a:path w="41719" h="22288" extrusionOk="0">
                  <a:moveTo>
                    <a:pt x="571" y="0"/>
                  </a:moveTo>
                  <a:lnTo>
                    <a:pt x="41719" y="190"/>
                  </a:lnTo>
                  <a:lnTo>
                    <a:pt x="41148" y="21336"/>
                  </a:lnTo>
                  <a:lnTo>
                    <a:pt x="0" y="22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495" name="Google Shape;495;p6"/>
            <p:cNvSpPr txBox="1"/>
            <p:nvPr/>
          </p:nvSpPr>
          <p:spPr>
            <a:xfrm>
              <a:off x="6612145" y="3023979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6"/>
          <p:cNvSpPr txBox="1"/>
          <p:nvPr/>
        </p:nvSpPr>
        <p:spPr>
          <a:xfrm>
            <a:off x="208435" y="2495141"/>
            <a:ext cx="2987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Functional modules are developed concurrently and then combined to create the finished product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6"/>
          <p:cNvSpPr/>
          <p:nvPr/>
        </p:nvSpPr>
        <p:spPr>
          <a:xfrm>
            <a:off x="196668" y="426049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main features of the RAD model are that it emphasizes the </a:t>
            </a:r>
            <a:r>
              <a:rPr lang="en-US" sz="1200" b="0" i="0" u="none" strike="noStrike" cap="none">
                <a:solidFill>
                  <a:srgbClr val="EF8184"/>
                </a:solidFill>
                <a:latin typeface="Roboto"/>
                <a:ea typeface="Roboto"/>
                <a:cs typeface="Roboto"/>
                <a:sym typeface="Roboto"/>
              </a:rPr>
              <a:t>reuse of templates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b="0" i="0" u="none" strike="noStrike" cap="none">
                <a:solidFill>
                  <a:srgbClr val="EF8184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1200" b="0" i="0" u="none" strike="noStrike" cap="none">
                <a:solidFill>
                  <a:srgbClr val="EF8184"/>
                </a:solidFill>
                <a:latin typeface="Roboto"/>
                <a:ea typeface="Roboto"/>
                <a:cs typeface="Roboto"/>
                <a:sym typeface="Roboto"/>
              </a:rPr>
              <a:t>processes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US" sz="1200" b="0" i="0" u="none" strike="noStrike" cap="none">
                <a:solidFill>
                  <a:srgbClr val="EF8184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498" name="Google Shape;498;p6"/>
          <p:cNvPicPr preferRelativeResize="0"/>
          <p:nvPr/>
        </p:nvPicPr>
        <p:blipFill rotWithShape="1">
          <a:blip r:embed="rId3">
            <a:alphaModFix/>
          </a:blip>
          <a:srcRect t="5123"/>
          <a:stretch/>
        </p:blipFill>
        <p:spPr>
          <a:xfrm>
            <a:off x="2691357" y="1761532"/>
            <a:ext cx="3970476" cy="2714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"/>
          <p:cNvSpPr/>
          <p:nvPr/>
        </p:nvSpPr>
        <p:spPr>
          <a:xfrm>
            <a:off x="6589300" y="3297042"/>
            <a:ext cx="2248840" cy="1522910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"/>
          <p:cNvSpPr/>
          <p:nvPr/>
        </p:nvSpPr>
        <p:spPr>
          <a:xfrm>
            <a:off x="196668" y="4168928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"/>
          <p:cNvSpPr/>
          <p:nvPr/>
        </p:nvSpPr>
        <p:spPr>
          <a:xfrm>
            <a:off x="208435" y="3315973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"/>
          <p:cNvSpPr/>
          <p:nvPr/>
        </p:nvSpPr>
        <p:spPr>
          <a:xfrm>
            <a:off x="196668" y="243329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"/>
          <p:cNvSpPr/>
          <p:nvPr/>
        </p:nvSpPr>
        <p:spPr>
          <a:xfrm>
            <a:off x="202092" y="1462216"/>
            <a:ext cx="2852620" cy="770022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gile</a:t>
            </a:r>
            <a:r>
              <a:rPr lang="en-US"/>
              <a:t> </a:t>
            </a:r>
            <a:r>
              <a:rPr lang="en-US">
                <a:solidFill>
                  <a:srgbClr val="B1ABDF"/>
                </a:solidFill>
              </a:rPr>
              <a:t>M</a:t>
            </a:r>
            <a:r>
              <a:rPr lang="en-US"/>
              <a:t>odel (</a:t>
            </a:r>
            <a:r>
              <a:rPr lang="en-US">
                <a:solidFill>
                  <a:srgbClr val="7B4B87"/>
                </a:solidFill>
              </a:rPr>
              <a:t>S</a:t>
            </a:r>
            <a:r>
              <a:rPr lang="en-US">
                <a:solidFill>
                  <a:srgbClr val="C5A6CD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09" name="Google Shape;509;p7"/>
          <p:cNvSpPr/>
          <p:nvPr/>
        </p:nvSpPr>
        <p:spPr>
          <a:xfrm>
            <a:off x="6621599" y="1325799"/>
            <a:ext cx="2216541" cy="1406067"/>
          </a:xfrm>
          <a:prstGeom prst="roundRect">
            <a:avLst>
              <a:gd name="adj" fmla="val 9012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"/>
          <p:cNvSpPr txBox="1"/>
          <p:nvPr/>
        </p:nvSpPr>
        <p:spPr>
          <a:xfrm>
            <a:off x="6578001" y="3568823"/>
            <a:ext cx="2332381" cy="125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term planning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necessary documentation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predictable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easily fall off track</a:t>
            </a:r>
            <a:endParaRPr/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"/>
          <p:cNvSpPr txBox="1"/>
          <p:nvPr/>
        </p:nvSpPr>
        <p:spPr>
          <a:xfrm>
            <a:off x="6612145" y="1799051"/>
            <a:ext cx="2216541" cy="5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Satisfied customers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quality product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and Quickly adapt to change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Predictable Delivery Dates</a:t>
            </a:r>
            <a:endParaRPr/>
          </a:p>
        </p:txBody>
      </p:sp>
      <p:sp>
        <p:nvSpPr>
          <p:cNvPr id="512" name="Google Shape;512;p7"/>
          <p:cNvSpPr txBox="1"/>
          <p:nvPr/>
        </p:nvSpPr>
        <p:spPr>
          <a:xfrm>
            <a:off x="232554" y="3418294"/>
            <a:ext cx="27808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 the beginning of the development process, the project's requirements and scope are established. 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3" name="Google Shape;513;p7"/>
          <p:cNvGrpSpPr/>
          <p:nvPr/>
        </p:nvGrpSpPr>
        <p:grpSpPr>
          <a:xfrm>
            <a:off x="6482260" y="925926"/>
            <a:ext cx="1016433" cy="576250"/>
            <a:chOff x="6482260" y="925926"/>
            <a:chExt cx="1016433" cy="576250"/>
          </a:xfrm>
        </p:grpSpPr>
        <p:sp>
          <p:nvSpPr>
            <p:cNvPr id="514" name="Google Shape;514;p7"/>
            <p:cNvSpPr/>
            <p:nvPr/>
          </p:nvSpPr>
          <p:spPr>
            <a:xfrm>
              <a:off x="6482260" y="925926"/>
              <a:ext cx="1016433" cy="576250"/>
            </a:xfrm>
            <a:custGeom>
              <a:avLst/>
              <a:gdLst/>
              <a:ahLst/>
              <a:cxnLst/>
              <a:rect l="l" t="t" r="r" b="b"/>
              <a:pathLst>
                <a:path w="37719" h="23050" extrusionOk="0">
                  <a:moveTo>
                    <a:pt x="0" y="0"/>
                  </a:moveTo>
                  <a:lnTo>
                    <a:pt x="37719" y="952"/>
                  </a:lnTo>
                  <a:lnTo>
                    <a:pt x="36386" y="21907"/>
                  </a:lnTo>
                  <a:lnTo>
                    <a:pt x="381" y="230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515" name="Google Shape;515;p7"/>
            <p:cNvSpPr txBox="1"/>
            <p:nvPr/>
          </p:nvSpPr>
          <p:spPr>
            <a:xfrm>
              <a:off x="6621600" y="1033941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7"/>
          <p:cNvGrpSpPr/>
          <p:nvPr/>
        </p:nvGrpSpPr>
        <p:grpSpPr>
          <a:xfrm>
            <a:off x="6450615" y="2884411"/>
            <a:ext cx="1093455" cy="557200"/>
            <a:chOff x="6450615" y="2884411"/>
            <a:chExt cx="1093455" cy="557200"/>
          </a:xfrm>
        </p:grpSpPr>
        <p:sp>
          <p:nvSpPr>
            <p:cNvPr id="517" name="Google Shape;517;p7"/>
            <p:cNvSpPr/>
            <p:nvPr/>
          </p:nvSpPr>
          <p:spPr>
            <a:xfrm>
              <a:off x="6450615" y="2884411"/>
              <a:ext cx="1093455" cy="557200"/>
            </a:xfrm>
            <a:custGeom>
              <a:avLst/>
              <a:gdLst/>
              <a:ahLst/>
              <a:cxnLst/>
              <a:rect l="l" t="t" r="r" b="b"/>
              <a:pathLst>
                <a:path w="41719" h="22288" extrusionOk="0">
                  <a:moveTo>
                    <a:pt x="571" y="0"/>
                  </a:moveTo>
                  <a:lnTo>
                    <a:pt x="41719" y="190"/>
                  </a:lnTo>
                  <a:lnTo>
                    <a:pt x="41148" y="21336"/>
                  </a:lnTo>
                  <a:lnTo>
                    <a:pt x="0" y="22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518" name="Google Shape;518;p7"/>
            <p:cNvSpPr txBox="1"/>
            <p:nvPr/>
          </p:nvSpPr>
          <p:spPr>
            <a:xfrm>
              <a:off x="6612145" y="3023979"/>
              <a:ext cx="756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</a:t>
              </a:r>
              <a:endPara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7"/>
          <p:cNvSpPr txBox="1"/>
          <p:nvPr/>
        </p:nvSpPr>
        <p:spPr>
          <a:xfrm>
            <a:off x="232554" y="1600461"/>
            <a:ext cx="2864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method of software development based on iterative development.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215775" y="2476976"/>
            <a:ext cx="2987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Agile methodologies minimize long-term planning by </a:t>
            </a:r>
            <a:r>
              <a:rPr lang="en-US" sz="1200" b="0" i="0" u="none" strike="noStrike" cap="none">
                <a:solidFill>
                  <a:srgbClr val="EF8184"/>
                </a:solidFill>
                <a:latin typeface="Roboto"/>
                <a:ea typeface="Roboto"/>
                <a:cs typeface="Roboto"/>
                <a:sym typeface="Roboto"/>
              </a:rPr>
              <a:t>breaking down projects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into smaller iterations or parts.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7"/>
          <p:cNvSpPr txBox="1"/>
          <p:nvPr/>
        </p:nvSpPr>
        <p:spPr>
          <a:xfrm>
            <a:off x="260627" y="4245703"/>
            <a:ext cx="298756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iteration's duration, length, and scope are all precisely predetermined in advance.</a:t>
            </a:r>
            <a:b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2" name="Google Shape;522;p7"/>
          <p:cNvPicPr preferRelativeResize="0"/>
          <p:nvPr/>
        </p:nvPicPr>
        <p:blipFill rotWithShape="1">
          <a:blip r:embed="rId3">
            <a:alphaModFix/>
          </a:blip>
          <a:srcRect t="5482" r="803"/>
          <a:stretch/>
        </p:blipFill>
        <p:spPr>
          <a:xfrm>
            <a:off x="3106374" y="1656378"/>
            <a:ext cx="3284021" cy="31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ur Tea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0A6A6"/>
      </a:accent1>
      <a:accent2>
        <a:srgbClr val="EE7A7D"/>
      </a:accent2>
      <a:accent3>
        <a:srgbClr val="A06CAD"/>
      </a:accent3>
      <a:accent4>
        <a:srgbClr val="CCC3EB"/>
      </a:accent4>
      <a:accent5>
        <a:srgbClr val="948CD3"/>
      </a:accent5>
      <a:accent6>
        <a:srgbClr val="434782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11203</TotalTime>
  <Words>661</Words>
  <Application>Microsoft Office PowerPoint</Application>
  <PresentationFormat>On-screen Show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Fira Sans Extra Condensed</vt:lpstr>
      <vt:lpstr>Arial</vt:lpstr>
      <vt:lpstr>Fira Sans Extra Condensed Medium</vt:lpstr>
      <vt:lpstr>Our Team Infographics by Slidesgo</vt:lpstr>
      <vt:lpstr>SDLC Models</vt:lpstr>
      <vt:lpstr>Waterfall Model (SDLC)</vt:lpstr>
      <vt:lpstr>Iterative Model (SDLC)</vt:lpstr>
      <vt:lpstr>Spiral Model (SDLC)</vt:lpstr>
      <vt:lpstr>Prototype Model (SDLC)</vt:lpstr>
      <vt:lpstr>RAD (Rapid Application Development) Model (SDLC)</vt:lpstr>
      <vt:lpstr>Agile Model (SDLC)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Models</dc:title>
  <cp:lastModifiedBy>user</cp:lastModifiedBy>
  <cp:revision>4</cp:revision>
  <dcterms:modified xsi:type="dcterms:W3CDTF">2023-07-18T04:41:06Z</dcterms:modified>
</cp:coreProperties>
</file>