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Kumbh Sans"/>
      <p:regular r:id="rId16"/>
      <p:bold r:id="rId17"/>
    </p:embeddedFont>
    <p:embeddedFont>
      <p:font typeface="Yeseva One"/>
      <p:regular r:id="rId18"/>
    </p:embeddedFont>
    <p:embeddedFont>
      <p:font typeface="Albert Sans"/>
      <p:regular r:id="rId19"/>
      <p:bold r:id="rId20"/>
      <p:italic r:id="rId21"/>
      <p:boldItalic r:id="rId22"/>
    </p:embeddedFont>
    <p:embeddedFont>
      <p:font typeface="Kumbh Sans SemiBold"/>
      <p:regular r:id="rId23"/>
      <p:bold r:id="rId24"/>
    </p:embeddedFont>
    <p:embeddedFont>
      <p:font typeface="Kumbh Sans Medium"/>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ASHWAT JOHRI"/>
  <p:cmAuthor clrIdx="1" id="1" initials="" lastIdx="1" name="PRATHAMESH GUJ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lbertSans-bold.fntdata"/><Relationship Id="rId22" Type="http://schemas.openxmlformats.org/officeDocument/2006/relationships/font" Target="fonts/AlbertSans-boldItalic.fntdata"/><Relationship Id="rId21" Type="http://schemas.openxmlformats.org/officeDocument/2006/relationships/font" Target="fonts/AlbertSans-italic.fntdata"/><Relationship Id="rId24" Type="http://schemas.openxmlformats.org/officeDocument/2006/relationships/font" Target="fonts/KumbhSansSemiBold-bold.fntdata"/><Relationship Id="rId23" Type="http://schemas.openxmlformats.org/officeDocument/2006/relationships/font" Target="fonts/KumbhSans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umbhSansMedium-bold.fntdata"/><Relationship Id="rId25" Type="http://schemas.openxmlformats.org/officeDocument/2006/relationships/font" Target="fonts/KumbhSans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KumbhSans-bold.fntdata"/><Relationship Id="rId16" Type="http://schemas.openxmlformats.org/officeDocument/2006/relationships/font" Target="fonts/KumbhSans-regular.fntdata"/><Relationship Id="rId19" Type="http://schemas.openxmlformats.org/officeDocument/2006/relationships/font" Target="fonts/AlbertSans-regular.fntdata"/><Relationship Id="rId18" Type="http://schemas.openxmlformats.org/officeDocument/2006/relationships/font" Target="fonts/YesevaOne-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05T17:58:23.023">
    <p:pos x="90" y="1914"/>
    <p:text>whats this for?</p:text>
  </p:cm>
  <p:cm authorId="1" idx="1" dt="2023-11-05T17:58:23.023">
    <p:pos x="90" y="1914"/>
    <p:text>For making our ppt fuller with information about everything we have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b88ccd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b88ccd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97448eb3aa_23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97448eb3aa_23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c1db733c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c1db733c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97448eb3a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97448eb3a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46f2858b5_0_3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46f2858b5_0_3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46f2858b5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46f2858b5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46f2858b5_0_4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046f2858b5_0_4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9748eb76b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9748eb76b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97448eb3aa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97448eb3aa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97448eb3aa_2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97448eb3aa_2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rot="-531">
            <a:off x="1228050" y="2571911"/>
            <a:ext cx="19410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type="ctrTitle"/>
          </p:nvPr>
        </p:nvSpPr>
        <p:spPr>
          <a:xfrm>
            <a:off x="998575" y="423425"/>
            <a:ext cx="5849700" cy="1932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5200"/>
              <a:buNone/>
              <a:defRPr b="0" sz="5400">
                <a:latin typeface="Kumbh Sans Medium"/>
                <a:ea typeface="Kumbh Sans Medium"/>
                <a:cs typeface="Kumbh Sans Medium"/>
                <a:sym typeface="Kumbh Sans Mediu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rot="492">
            <a:off x="2476527" y="1107844"/>
            <a:ext cx="4191000" cy="22026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50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3036025" y="3601850"/>
            <a:ext cx="30720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 name="Google Shape;49;p11"/>
          <p:cNvSpPr/>
          <p:nvPr/>
        </p:nvSpPr>
        <p:spPr>
          <a:xfrm>
            <a:off x="190800" y="1847975"/>
            <a:ext cx="1966800" cy="1871450"/>
          </a:xfrm>
          <a:custGeom>
            <a:rect b="b" l="l" r="r" t="t"/>
            <a:pathLst>
              <a:path extrusionOk="0" h="74858" w="78672">
                <a:moveTo>
                  <a:pt x="0" y="74858"/>
                </a:moveTo>
                <a:cubicBezTo>
                  <a:pt x="2702" y="71600"/>
                  <a:pt x="6834" y="60077"/>
                  <a:pt x="16211" y="55309"/>
                </a:cubicBezTo>
                <a:cubicBezTo>
                  <a:pt x="25588" y="50541"/>
                  <a:pt x="48395" y="54276"/>
                  <a:pt x="56262" y="46250"/>
                </a:cubicBezTo>
                <a:cubicBezTo>
                  <a:pt x="64129" y="38224"/>
                  <a:pt x="59679" y="14860"/>
                  <a:pt x="63414" y="7152"/>
                </a:cubicBezTo>
                <a:cubicBezTo>
                  <a:pt x="67149" y="-556"/>
                  <a:pt x="76129" y="1192"/>
                  <a:pt x="78672" y="0"/>
                </a:cubicBezTo>
              </a:path>
            </a:pathLst>
          </a:custGeom>
          <a:noFill/>
          <a:ln cap="flat" cmpd="sng" w="19050">
            <a:solidFill>
              <a:schemeClr val="dk2"/>
            </a:solidFill>
            <a:prstDash val="dash"/>
            <a:round/>
            <a:headEnd len="med" w="med" type="none"/>
            <a:tailEnd len="med" w="med" type="none"/>
          </a:ln>
        </p:spPr>
      </p:sp>
      <p:sp>
        <p:nvSpPr>
          <p:cNvPr id="50" name="Google Shape;50;p11"/>
          <p:cNvSpPr/>
          <p:nvPr/>
        </p:nvSpPr>
        <p:spPr>
          <a:xfrm>
            <a:off x="2652275" y="375"/>
            <a:ext cx="607925" cy="1084725"/>
          </a:xfrm>
          <a:custGeom>
            <a:rect b="b" l="l" r="r" t="t"/>
            <a:pathLst>
              <a:path extrusionOk="0" h="43389" w="24317">
                <a:moveTo>
                  <a:pt x="24317" y="43389"/>
                </a:moveTo>
                <a:cubicBezTo>
                  <a:pt x="23522" y="40131"/>
                  <a:pt x="23006" y="29443"/>
                  <a:pt x="19549" y="23840"/>
                </a:cubicBezTo>
                <a:cubicBezTo>
                  <a:pt x="16092" y="18238"/>
                  <a:pt x="6834" y="13747"/>
                  <a:pt x="3576" y="9774"/>
                </a:cubicBezTo>
                <a:cubicBezTo>
                  <a:pt x="318" y="5801"/>
                  <a:pt x="596" y="1629"/>
                  <a:pt x="0" y="0"/>
                </a:cubicBezTo>
              </a:path>
            </a:pathLst>
          </a:custGeom>
          <a:noFill/>
          <a:ln cap="flat" cmpd="sng" w="19050">
            <a:solidFill>
              <a:schemeClr val="dk2"/>
            </a:solidFill>
            <a:prstDash val="dash"/>
            <a:round/>
            <a:headEnd len="med" w="med" type="none"/>
            <a:tailEnd len="med" w="med" type="none"/>
          </a:ln>
        </p:spPr>
      </p:sp>
      <p:sp>
        <p:nvSpPr>
          <p:cNvPr id="51" name="Google Shape;51;p11"/>
          <p:cNvSpPr/>
          <p:nvPr/>
        </p:nvSpPr>
        <p:spPr>
          <a:xfrm>
            <a:off x="7015025" y="1704950"/>
            <a:ext cx="1966800" cy="1633025"/>
          </a:xfrm>
          <a:custGeom>
            <a:rect b="b" l="l" r="r" t="t"/>
            <a:pathLst>
              <a:path extrusionOk="0" h="65321" w="78672">
                <a:moveTo>
                  <a:pt x="0" y="0"/>
                </a:moveTo>
                <a:cubicBezTo>
                  <a:pt x="5602" y="1113"/>
                  <a:pt x="26065" y="715"/>
                  <a:pt x="33614" y="6675"/>
                </a:cubicBezTo>
                <a:cubicBezTo>
                  <a:pt x="41163" y="12635"/>
                  <a:pt x="40528" y="29005"/>
                  <a:pt x="45296" y="35760"/>
                </a:cubicBezTo>
                <a:cubicBezTo>
                  <a:pt x="50064" y="42515"/>
                  <a:pt x="58606" y="42793"/>
                  <a:pt x="62222" y="47203"/>
                </a:cubicBezTo>
                <a:cubicBezTo>
                  <a:pt x="65838" y="51613"/>
                  <a:pt x="64248" y="59202"/>
                  <a:pt x="66990" y="62222"/>
                </a:cubicBezTo>
                <a:cubicBezTo>
                  <a:pt x="69732" y="65242"/>
                  <a:pt x="76725" y="64805"/>
                  <a:pt x="78672" y="65321"/>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3" name="Shape 53"/>
        <p:cNvGrpSpPr/>
        <p:nvPr/>
      </p:nvGrpSpPr>
      <p:grpSpPr>
        <a:xfrm>
          <a:off x="0" y="0"/>
          <a:ext cx="0" cy="0"/>
          <a:chOff x="0" y="0"/>
          <a:chExt cx="0" cy="0"/>
        </a:xfrm>
      </p:grpSpPr>
      <p:sp>
        <p:nvSpPr>
          <p:cNvPr id="54" name="Google Shape;54;p13"/>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hasCustomPrompt="1" type="title"/>
          </p:nvPr>
        </p:nvSpPr>
        <p:spPr>
          <a:xfrm rot="1358">
            <a:off x="1328275" y="1752400"/>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6" name="Google Shape;56;p13"/>
          <p:cNvSpPr txBox="1"/>
          <p:nvPr>
            <p:ph idx="2" type="title"/>
          </p:nvPr>
        </p:nvSpPr>
        <p:spPr>
          <a:xfrm>
            <a:off x="2339250" y="1716025"/>
            <a:ext cx="16653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7" name="Google Shape;57;p13"/>
          <p:cNvSpPr txBox="1"/>
          <p:nvPr>
            <p:ph idx="1" type="subTitle"/>
          </p:nvPr>
        </p:nvSpPr>
        <p:spPr>
          <a:xfrm>
            <a:off x="2234975" y="2537575"/>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 name="Google Shape;58;p13"/>
          <p:cNvSpPr txBox="1"/>
          <p:nvPr>
            <p:ph idx="3" type="title"/>
          </p:nvPr>
        </p:nvSpPr>
        <p:spPr>
          <a:xfrm>
            <a:off x="1136650" y="540000"/>
            <a:ext cx="72873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9" name="Google Shape;59;p13"/>
          <p:cNvSpPr txBox="1"/>
          <p:nvPr>
            <p:ph hasCustomPrompt="1" idx="4" type="title"/>
          </p:nvPr>
        </p:nvSpPr>
        <p:spPr>
          <a:xfrm rot="1358">
            <a:off x="5113850" y="1752400"/>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0" name="Google Shape;60;p13"/>
          <p:cNvSpPr txBox="1"/>
          <p:nvPr>
            <p:ph idx="5" type="title"/>
          </p:nvPr>
        </p:nvSpPr>
        <p:spPr>
          <a:xfrm>
            <a:off x="6191476" y="1585800"/>
            <a:ext cx="15774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1" name="Google Shape;61;p13"/>
          <p:cNvSpPr txBox="1"/>
          <p:nvPr>
            <p:ph idx="6" type="subTitle"/>
          </p:nvPr>
        </p:nvSpPr>
        <p:spPr>
          <a:xfrm>
            <a:off x="6020550" y="2537575"/>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 name="Google Shape;62;p13"/>
          <p:cNvSpPr txBox="1"/>
          <p:nvPr>
            <p:ph hasCustomPrompt="1" idx="7" type="title"/>
          </p:nvPr>
        </p:nvSpPr>
        <p:spPr>
          <a:xfrm rot="1358">
            <a:off x="1328275" y="3341775"/>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3"/>
          <p:cNvSpPr txBox="1"/>
          <p:nvPr>
            <p:ph idx="8" type="title"/>
          </p:nvPr>
        </p:nvSpPr>
        <p:spPr>
          <a:xfrm>
            <a:off x="2339250" y="3284450"/>
            <a:ext cx="16653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 name="Google Shape;64;p13"/>
          <p:cNvSpPr txBox="1"/>
          <p:nvPr>
            <p:ph idx="9" type="subTitle"/>
          </p:nvPr>
        </p:nvSpPr>
        <p:spPr>
          <a:xfrm>
            <a:off x="2234975" y="4126950"/>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 name="Google Shape;65;p13"/>
          <p:cNvSpPr txBox="1"/>
          <p:nvPr>
            <p:ph hasCustomPrompt="1" idx="13" type="title"/>
          </p:nvPr>
        </p:nvSpPr>
        <p:spPr>
          <a:xfrm rot="1358">
            <a:off x="5113850" y="3341775"/>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6" name="Google Shape;66;p13"/>
          <p:cNvSpPr txBox="1"/>
          <p:nvPr>
            <p:ph idx="14" type="title"/>
          </p:nvPr>
        </p:nvSpPr>
        <p:spPr>
          <a:xfrm>
            <a:off x="6178328" y="3284450"/>
            <a:ext cx="15774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7" name="Google Shape;67;p13"/>
          <p:cNvSpPr txBox="1"/>
          <p:nvPr>
            <p:ph idx="15" type="subTitle"/>
          </p:nvPr>
        </p:nvSpPr>
        <p:spPr>
          <a:xfrm>
            <a:off x="6020550" y="4126950"/>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13"/>
          <p:cNvSpPr/>
          <p:nvPr/>
        </p:nvSpPr>
        <p:spPr>
          <a:xfrm rot="-761220">
            <a:off x="243570" y="3024935"/>
            <a:ext cx="1238706" cy="2264026"/>
          </a:xfrm>
          <a:custGeom>
            <a:rect b="b" l="l" r="r" t="t"/>
            <a:pathLst>
              <a:path extrusionOk="0" h="134026" w="73329">
                <a:moveTo>
                  <a:pt x="0" y="0"/>
                </a:moveTo>
                <a:cubicBezTo>
                  <a:pt x="2317" y="2317"/>
                  <a:pt x="13322" y="5098"/>
                  <a:pt x="13901" y="13902"/>
                </a:cubicBezTo>
                <a:cubicBezTo>
                  <a:pt x="14480" y="22706"/>
                  <a:pt x="2201" y="41705"/>
                  <a:pt x="3475" y="52826"/>
                </a:cubicBezTo>
                <a:cubicBezTo>
                  <a:pt x="4749" y="63947"/>
                  <a:pt x="17724" y="70376"/>
                  <a:pt x="21547" y="80628"/>
                </a:cubicBezTo>
                <a:cubicBezTo>
                  <a:pt x="25370" y="90880"/>
                  <a:pt x="18940" y="105709"/>
                  <a:pt x="26412" y="114339"/>
                </a:cubicBezTo>
                <a:cubicBezTo>
                  <a:pt x="33884" y="122970"/>
                  <a:pt x="58560" y="129283"/>
                  <a:pt x="66379" y="132411"/>
                </a:cubicBezTo>
                <a:cubicBezTo>
                  <a:pt x="74199" y="135539"/>
                  <a:pt x="72171" y="132990"/>
                  <a:pt x="73329" y="133106"/>
                </a:cubicBezTo>
              </a:path>
            </a:pathLst>
          </a:custGeom>
          <a:noFill/>
          <a:ln cap="flat" cmpd="sng" w="19050">
            <a:solidFill>
              <a:schemeClr val="dk2"/>
            </a:solidFill>
            <a:prstDash val="dash"/>
            <a:round/>
            <a:headEnd len="med" w="med" type="none"/>
            <a:tailEnd len="med" w="med" type="none"/>
          </a:ln>
        </p:spPr>
      </p:sp>
      <p:sp>
        <p:nvSpPr>
          <p:cNvPr id="69" name="Google Shape;69;p13"/>
          <p:cNvSpPr/>
          <p:nvPr/>
        </p:nvSpPr>
        <p:spPr>
          <a:xfrm>
            <a:off x="5039250" y="43450"/>
            <a:ext cx="3927013" cy="1467400"/>
          </a:xfrm>
          <a:custGeom>
            <a:rect b="b" l="l" r="r" t="t"/>
            <a:pathLst>
              <a:path extrusionOk="0" h="58696" w="221209">
                <a:moveTo>
                  <a:pt x="0" y="0"/>
                </a:moveTo>
                <a:cubicBezTo>
                  <a:pt x="3881" y="6024"/>
                  <a:pt x="10541" y="30003"/>
                  <a:pt x="23284" y="36143"/>
                </a:cubicBezTo>
                <a:cubicBezTo>
                  <a:pt x="36027" y="42283"/>
                  <a:pt x="62787" y="34579"/>
                  <a:pt x="76457" y="36838"/>
                </a:cubicBezTo>
                <a:cubicBezTo>
                  <a:pt x="90127" y="39097"/>
                  <a:pt x="94239" y="50971"/>
                  <a:pt x="105302" y="49697"/>
                </a:cubicBezTo>
                <a:cubicBezTo>
                  <a:pt x="116365" y="48423"/>
                  <a:pt x="130093" y="35507"/>
                  <a:pt x="142836" y="29193"/>
                </a:cubicBezTo>
                <a:cubicBezTo>
                  <a:pt x="155579" y="22880"/>
                  <a:pt x="169307" y="7588"/>
                  <a:pt x="181760" y="11816"/>
                </a:cubicBezTo>
                <a:cubicBezTo>
                  <a:pt x="194213" y="16044"/>
                  <a:pt x="211127" y="46974"/>
                  <a:pt x="217556" y="54562"/>
                </a:cubicBezTo>
                <a:cubicBezTo>
                  <a:pt x="223985" y="62150"/>
                  <a:pt x="219873" y="56880"/>
                  <a:pt x="220336" y="57343"/>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sp>
        <p:nvSpPr>
          <p:cNvPr id="71" name="Google Shape;71;p14"/>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rot="-1006">
            <a:off x="1321512" y="2991135"/>
            <a:ext cx="3075900" cy="506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400">
                <a:solidFill>
                  <a:schemeClr val="accent6"/>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4"/>
          <p:cNvSpPr txBox="1"/>
          <p:nvPr>
            <p:ph idx="1" type="subTitle"/>
          </p:nvPr>
        </p:nvSpPr>
        <p:spPr>
          <a:xfrm>
            <a:off x="1323900" y="862625"/>
            <a:ext cx="3785100" cy="221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74" name="Shape 74"/>
        <p:cNvGrpSpPr/>
        <p:nvPr/>
      </p:nvGrpSpPr>
      <p:grpSpPr>
        <a:xfrm>
          <a:off x="0" y="0"/>
          <a:ext cx="0" cy="0"/>
          <a:chOff x="0" y="0"/>
          <a:chExt cx="0" cy="0"/>
        </a:xfrm>
      </p:grpSpPr>
      <p:sp>
        <p:nvSpPr>
          <p:cNvPr id="75" name="Google Shape;75;p15"/>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1" type="subTitle"/>
          </p:nvPr>
        </p:nvSpPr>
        <p:spPr>
          <a:xfrm>
            <a:off x="4461175" y="2379500"/>
            <a:ext cx="3940200" cy="138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15"/>
          <p:cNvSpPr txBox="1"/>
          <p:nvPr>
            <p:ph type="title"/>
          </p:nvPr>
        </p:nvSpPr>
        <p:spPr>
          <a:xfrm>
            <a:off x="4461175" y="1374700"/>
            <a:ext cx="3940200" cy="9285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_1">
    <p:spTree>
      <p:nvGrpSpPr>
        <p:cNvPr id="78" name="Shape 78"/>
        <p:cNvGrpSpPr/>
        <p:nvPr/>
      </p:nvGrpSpPr>
      <p:grpSpPr>
        <a:xfrm>
          <a:off x="0" y="0"/>
          <a:ext cx="0" cy="0"/>
          <a:chOff x="0" y="0"/>
          <a:chExt cx="0" cy="0"/>
        </a:xfrm>
      </p:grpSpPr>
      <p:sp>
        <p:nvSpPr>
          <p:cNvPr id="79" name="Google Shape;79;p16"/>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idx="1" type="subTitle"/>
          </p:nvPr>
        </p:nvSpPr>
        <p:spPr>
          <a:xfrm>
            <a:off x="5493050" y="1813950"/>
            <a:ext cx="2722500" cy="13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6"/>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_1">
    <p:spTree>
      <p:nvGrpSpPr>
        <p:cNvPr id="82" name="Shape 82"/>
        <p:cNvGrpSpPr/>
        <p:nvPr/>
      </p:nvGrpSpPr>
      <p:grpSpPr>
        <a:xfrm>
          <a:off x="0" y="0"/>
          <a:ext cx="0" cy="0"/>
          <a:chOff x="0" y="0"/>
          <a:chExt cx="0" cy="0"/>
        </a:xfrm>
      </p:grpSpPr>
      <p:sp>
        <p:nvSpPr>
          <p:cNvPr id="83" name="Google Shape;83;p17"/>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idx="1" type="subTitle"/>
          </p:nvPr>
        </p:nvSpPr>
        <p:spPr>
          <a:xfrm>
            <a:off x="1243026" y="3379600"/>
            <a:ext cx="2806200" cy="102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 name="Google Shape;85;p17"/>
          <p:cNvSpPr txBox="1"/>
          <p:nvPr>
            <p:ph type="title"/>
          </p:nvPr>
        </p:nvSpPr>
        <p:spPr>
          <a:xfrm>
            <a:off x="1243026" y="1699600"/>
            <a:ext cx="2806200" cy="160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86" name="Google Shape;86;p17"/>
          <p:cNvSpPr/>
          <p:nvPr>
            <p:ph idx="2" type="pic"/>
          </p:nvPr>
        </p:nvSpPr>
        <p:spPr>
          <a:xfrm>
            <a:off x="5197025" y="820875"/>
            <a:ext cx="2697900" cy="2103300"/>
          </a:xfrm>
          <a:prstGeom prst="roundRect">
            <a:avLst>
              <a:gd fmla="val 16667" name="adj"/>
            </a:avLst>
          </a:prstGeom>
          <a:noFill/>
          <a:ln>
            <a:noFill/>
          </a:ln>
          <a:effectLst>
            <a:outerShdw blurRad="57150" rotWithShape="0" algn="bl" dir="5460000" dist="76200">
              <a:srgbClr val="000000">
                <a:alpha val="20000"/>
              </a:srgbClr>
            </a:outerShdw>
          </a:effectLst>
        </p:spPr>
      </p:sp>
      <p:grpSp>
        <p:nvGrpSpPr>
          <p:cNvPr id="87" name="Google Shape;87;p17"/>
          <p:cNvGrpSpPr/>
          <p:nvPr/>
        </p:nvGrpSpPr>
        <p:grpSpPr>
          <a:xfrm>
            <a:off x="6568025" y="155325"/>
            <a:ext cx="2580675" cy="1370825"/>
            <a:chOff x="6568025" y="155325"/>
            <a:chExt cx="2580675" cy="1370825"/>
          </a:xfrm>
        </p:grpSpPr>
        <p:sp>
          <p:nvSpPr>
            <p:cNvPr id="88" name="Google Shape;88;p17"/>
            <p:cNvSpPr/>
            <p:nvPr/>
          </p:nvSpPr>
          <p:spPr>
            <a:xfrm>
              <a:off x="6568025" y="155325"/>
              <a:ext cx="467725" cy="1370825"/>
            </a:xfrm>
            <a:custGeom>
              <a:rect b="b" l="l" r="r" t="t"/>
              <a:pathLst>
                <a:path extrusionOk="0" h="54833" w="18709">
                  <a:moveTo>
                    <a:pt x="17880" y="54833"/>
                  </a:moveTo>
                  <a:cubicBezTo>
                    <a:pt x="15814" y="52489"/>
                    <a:pt x="5364" y="46608"/>
                    <a:pt x="5483" y="40767"/>
                  </a:cubicBezTo>
                  <a:cubicBezTo>
                    <a:pt x="5602" y="34926"/>
                    <a:pt x="19509" y="26583"/>
                    <a:pt x="18595" y="19788"/>
                  </a:cubicBezTo>
                  <a:cubicBezTo>
                    <a:pt x="17681" y="12994"/>
                    <a:pt x="3099" y="3298"/>
                    <a:pt x="0" y="0"/>
                  </a:cubicBezTo>
                </a:path>
              </a:pathLst>
            </a:custGeom>
            <a:noFill/>
            <a:ln cap="flat" cmpd="sng" w="19050">
              <a:solidFill>
                <a:schemeClr val="dk2"/>
              </a:solidFill>
              <a:prstDash val="dash"/>
              <a:round/>
              <a:headEnd len="med" w="med" type="none"/>
              <a:tailEnd len="med" w="med" type="none"/>
            </a:ln>
          </p:spPr>
        </p:sp>
        <p:sp>
          <p:nvSpPr>
            <p:cNvPr id="89" name="Google Shape;89;p17"/>
            <p:cNvSpPr/>
            <p:nvPr/>
          </p:nvSpPr>
          <p:spPr>
            <a:xfrm>
              <a:off x="7026925" y="178590"/>
              <a:ext cx="2121775" cy="508550"/>
            </a:xfrm>
            <a:custGeom>
              <a:rect b="b" l="l" r="r" t="t"/>
              <a:pathLst>
                <a:path extrusionOk="0" h="20342" w="84871">
                  <a:moveTo>
                    <a:pt x="0" y="17903"/>
                  </a:moveTo>
                  <a:cubicBezTo>
                    <a:pt x="3536" y="16870"/>
                    <a:pt x="14543" y="11347"/>
                    <a:pt x="21218" y="11705"/>
                  </a:cubicBezTo>
                  <a:cubicBezTo>
                    <a:pt x="27893" y="12063"/>
                    <a:pt x="31827" y="21956"/>
                    <a:pt x="40052" y="20049"/>
                  </a:cubicBezTo>
                  <a:cubicBezTo>
                    <a:pt x="48277" y="18142"/>
                    <a:pt x="63097" y="2009"/>
                    <a:pt x="70567" y="261"/>
                  </a:cubicBezTo>
                  <a:cubicBezTo>
                    <a:pt x="78037" y="-1487"/>
                    <a:pt x="82487" y="8009"/>
                    <a:pt x="84871" y="9559"/>
                  </a:cubicBezTo>
                </a:path>
              </a:pathLst>
            </a:custGeom>
            <a:noFill/>
            <a:ln cap="flat" cmpd="sng" w="19050">
              <a:solidFill>
                <a:schemeClr val="dk2"/>
              </a:solidFill>
              <a:prstDash val="dash"/>
              <a:round/>
              <a:headEnd len="med" w="med" type="none"/>
              <a:tailEnd len="med" w="med" type="none"/>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90" name="Shape 90"/>
        <p:cNvGrpSpPr/>
        <p:nvPr/>
      </p:nvGrpSpPr>
      <p:grpSpPr>
        <a:xfrm>
          <a:off x="0" y="0"/>
          <a:ext cx="0" cy="0"/>
          <a:chOff x="0" y="0"/>
          <a:chExt cx="0" cy="0"/>
        </a:xfrm>
      </p:grpSpPr>
      <p:sp>
        <p:nvSpPr>
          <p:cNvPr id="91" name="Google Shape;91;p18"/>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solidFill>
                  <a:srgbClr val="073763"/>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3" name="Google Shape;93;p18"/>
          <p:cNvSpPr txBox="1"/>
          <p:nvPr>
            <p:ph idx="1" type="body"/>
          </p:nvPr>
        </p:nvSpPr>
        <p:spPr>
          <a:xfrm>
            <a:off x="1136650" y="1237075"/>
            <a:ext cx="6167400" cy="3362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94" name="Google Shape;94;p18"/>
          <p:cNvSpPr/>
          <p:nvPr/>
        </p:nvSpPr>
        <p:spPr>
          <a:xfrm>
            <a:off x="7795550" y="3160575"/>
            <a:ext cx="1481712" cy="1982918"/>
          </a:xfrm>
          <a:custGeom>
            <a:rect b="b" l="l" r="r" t="t"/>
            <a:pathLst>
              <a:path extrusionOk="0" h="165450" w="92261">
                <a:moveTo>
                  <a:pt x="0" y="165450"/>
                </a:moveTo>
                <a:cubicBezTo>
                  <a:pt x="2543" y="160762"/>
                  <a:pt x="5444" y="146180"/>
                  <a:pt x="15258" y="137319"/>
                </a:cubicBezTo>
                <a:cubicBezTo>
                  <a:pt x="25072" y="128459"/>
                  <a:pt x="50819" y="127426"/>
                  <a:pt x="58885" y="112287"/>
                </a:cubicBezTo>
                <a:cubicBezTo>
                  <a:pt x="66951" y="97149"/>
                  <a:pt x="58090" y="65203"/>
                  <a:pt x="63653" y="46488"/>
                </a:cubicBezTo>
                <a:cubicBezTo>
                  <a:pt x="69216" y="27774"/>
                  <a:pt x="87493" y="7748"/>
                  <a:pt x="92261" y="0"/>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5" name="Shape 95"/>
        <p:cNvGrpSpPr/>
        <p:nvPr/>
      </p:nvGrpSpPr>
      <p:grpSpPr>
        <a:xfrm>
          <a:off x="0" y="0"/>
          <a:ext cx="0" cy="0"/>
          <a:chOff x="0" y="0"/>
          <a:chExt cx="0" cy="0"/>
        </a:xfrm>
      </p:grpSpPr>
      <p:sp>
        <p:nvSpPr>
          <p:cNvPr id="96" name="Google Shape;96;p19"/>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8" name="Google Shape;98;p19"/>
          <p:cNvSpPr txBox="1"/>
          <p:nvPr>
            <p:ph idx="2" type="title"/>
          </p:nvPr>
        </p:nvSpPr>
        <p:spPr>
          <a:xfrm>
            <a:off x="1471900" y="3994950"/>
            <a:ext cx="1665900" cy="468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9"/>
          <p:cNvSpPr txBox="1"/>
          <p:nvPr>
            <p:ph idx="1" type="subTitle"/>
          </p:nvPr>
        </p:nvSpPr>
        <p:spPr>
          <a:xfrm>
            <a:off x="3901950" y="1641903"/>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9"/>
          <p:cNvSpPr txBox="1"/>
          <p:nvPr>
            <p:ph idx="3" type="title"/>
          </p:nvPr>
        </p:nvSpPr>
        <p:spPr>
          <a:xfrm>
            <a:off x="1471900" y="2851961"/>
            <a:ext cx="1665900" cy="468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19"/>
          <p:cNvSpPr txBox="1"/>
          <p:nvPr>
            <p:ph idx="4" type="subTitle"/>
          </p:nvPr>
        </p:nvSpPr>
        <p:spPr>
          <a:xfrm>
            <a:off x="3901950" y="2784891"/>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9"/>
          <p:cNvSpPr txBox="1"/>
          <p:nvPr>
            <p:ph idx="5" type="title"/>
          </p:nvPr>
        </p:nvSpPr>
        <p:spPr>
          <a:xfrm>
            <a:off x="1471900" y="1708950"/>
            <a:ext cx="1665900" cy="468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9"/>
          <p:cNvSpPr txBox="1"/>
          <p:nvPr>
            <p:ph idx="6" type="subTitle"/>
          </p:nvPr>
        </p:nvSpPr>
        <p:spPr>
          <a:xfrm>
            <a:off x="3902050" y="3927900"/>
            <a:ext cx="22548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4" name="Shape 104"/>
        <p:cNvGrpSpPr/>
        <p:nvPr/>
      </p:nvGrpSpPr>
      <p:grpSpPr>
        <a:xfrm>
          <a:off x="0" y="0"/>
          <a:ext cx="0" cy="0"/>
          <a:chOff x="0" y="0"/>
          <a:chExt cx="0" cy="0"/>
        </a:xfrm>
      </p:grpSpPr>
      <p:sp>
        <p:nvSpPr>
          <p:cNvPr id="105" name="Google Shape;105;p20"/>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7" name="Google Shape;107;p20"/>
          <p:cNvSpPr txBox="1"/>
          <p:nvPr>
            <p:ph idx="2" type="title"/>
          </p:nvPr>
        </p:nvSpPr>
        <p:spPr>
          <a:xfrm>
            <a:off x="1136662" y="1896988"/>
            <a:ext cx="2603700" cy="527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8" name="Google Shape;108;p20"/>
          <p:cNvSpPr txBox="1"/>
          <p:nvPr>
            <p:ph idx="1" type="subTitle"/>
          </p:nvPr>
        </p:nvSpPr>
        <p:spPr>
          <a:xfrm>
            <a:off x="1136673" y="2407313"/>
            <a:ext cx="26037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20"/>
          <p:cNvSpPr txBox="1"/>
          <p:nvPr>
            <p:ph idx="3" type="title"/>
          </p:nvPr>
        </p:nvSpPr>
        <p:spPr>
          <a:xfrm>
            <a:off x="6236939" y="1896988"/>
            <a:ext cx="2603700" cy="52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 name="Google Shape;110;p20"/>
          <p:cNvSpPr txBox="1"/>
          <p:nvPr>
            <p:ph idx="4" type="subTitle"/>
          </p:nvPr>
        </p:nvSpPr>
        <p:spPr>
          <a:xfrm>
            <a:off x="6236948" y="2407313"/>
            <a:ext cx="26037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 name="Google Shape;111;p20"/>
          <p:cNvSpPr txBox="1"/>
          <p:nvPr>
            <p:ph idx="5" type="title"/>
          </p:nvPr>
        </p:nvSpPr>
        <p:spPr>
          <a:xfrm>
            <a:off x="1136663" y="3278175"/>
            <a:ext cx="2603700" cy="4554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 name="Google Shape;112;p20"/>
          <p:cNvSpPr txBox="1"/>
          <p:nvPr>
            <p:ph idx="6" type="subTitle"/>
          </p:nvPr>
        </p:nvSpPr>
        <p:spPr>
          <a:xfrm>
            <a:off x="1136674" y="3716075"/>
            <a:ext cx="26037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20"/>
          <p:cNvSpPr txBox="1"/>
          <p:nvPr>
            <p:ph idx="7" type="title"/>
          </p:nvPr>
        </p:nvSpPr>
        <p:spPr>
          <a:xfrm>
            <a:off x="6236937" y="3278175"/>
            <a:ext cx="2603700" cy="455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4" name="Google Shape;114;p20"/>
          <p:cNvSpPr txBox="1"/>
          <p:nvPr>
            <p:ph idx="8" type="subTitle"/>
          </p:nvPr>
        </p:nvSpPr>
        <p:spPr>
          <a:xfrm>
            <a:off x="6236949" y="3716075"/>
            <a:ext cx="26037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hasCustomPrompt="1" type="title"/>
          </p:nvPr>
        </p:nvSpPr>
        <p:spPr>
          <a:xfrm>
            <a:off x="1294763" y="539500"/>
            <a:ext cx="890100" cy="1200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rot="438">
            <a:off x="1136350" y="2851800"/>
            <a:ext cx="2354400" cy="791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 name="Google Shape;16;p3"/>
          <p:cNvSpPr txBox="1"/>
          <p:nvPr>
            <p:ph idx="2" type="title"/>
          </p:nvPr>
        </p:nvSpPr>
        <p:spPr>
          <a:xfrm>
            <a:off x="1136338" y="1917950"/>
            <a:ext cx="5505300" cy="792000"/>
          </a:xfrm>
          <a:prstGeom prst="rect">
            <a:avLst/>
          </a:prstGeom>
          <a:noFill/>
        </p:spPr>
        <p:txBody>
          <a:bodyPr anchorCtr="0" anchor="t" bIns="91425" lIns="91425" spcFirstLastPara="1" rIns="91425" wrap="square" tIns="91425">
            <a:noAutofit/>
          </a:bodyPr>
          <a:lstStyle>
            <a:lvl1pPr lvl="0">
              <a:spcBef>
                <a:spcPts val="0"/>
              </a:spcBef>
              <a:spcAft>
                <a:spcPts val="0"/>
              </a:spcAft>
              <a:buSzPts val="3600"/>
              <a:buNone/>
              <a:defRPr sz="4300">
                <a:solidFill>
                  <a:schemeClr val="accent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15" name="Shape 115"/>
        <p:cNvGrpSpPr/>
        <p:nvPr/>
      </p:nvGrpSpPr>
      <p:grpSpPr>
        <a:xfrm>
          <a:off x="0" y="0"/>
          <a:ext cx="0" cy="0"/>
          <a:chOff x="0" y="0"/>
          <a:chExt cx="0" cy="0"/>
        </a:xfrm>
      </p:grpSpPr>
      <p:sp>
        <p:nvSpPr>
          <p:cNvPr id="116" name="Google Shape;116;p21"/>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8" name="Google Shape;118;p21"/>
          <p:cNvSpPr txBox="1"/>
          <p:nvPr>
            <p:ph idx="2" type="title"/>
          </p:nvPr>
        </p:nvSpPr>
        <p:spPr>
          <a:xfrm>
            <a:off x="1314422" y="2306900"/>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21"/>
          <p:cNvSpPr txBox="1"/>
          <p:nvPr>
            <p:ph idx="1" type="subTitle"/>
          </p:nvPr>
        </p:nvSpPr>
        <p:spPr>
          <a:xfrm>
            <a:off x="1136652" y="1625825"/>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0" name="Google Shape;120;p21"/>
          <p:cNvSpPr txBox="1"/>
          <p:nvPr>
            <p:ph idx="3" type="title"/>
          </p:nvPr>
        </p:nvSpPr>
        <p:spPr>
          <a:xfrm>
            <a:off x="5666148" y="2306900"/>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21"/>
          <p:cNvSpPr txBox="1"/>
          <p:nvPr>
            <p:ph idx="4" type="subTitle"/>
          </p:nvPr>
        </p:nvSpPr>
        <p:spPr>
          <a:xfrm>
            <a:off x="5488403" y="1625825"/>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1"/>
          <p:cNvSpPr txBox="1"/>
          <p:nvPr>
            <p:ph idx="5" type="title"/>
          </p:nvPr>
        </p:nvSpPr>
        <p:spPr>
          <a:xfrm>
            <a:off x="1314400" y="4039425"/>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21"/>
          <p:cNvSpPr txBox="1"/>
          <p:nvPr>
            <p:ph idx="6" type="subTitle"/>
          </p:nvPr>
        </p:nvSpPr>
        <p:spPr>
          <a:xfrm>
            <a:off x="1136639" y="3285931"/>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21"/>
          <p:cNvSpPr txBox="1"/>
          <p:nvPr>
            <p:ph idx="7" type="title"/>
          </p:nvPr>
        </p:nvSpPr>
        <p:spPr>
          <a:xfrm>
            <a:off x="5666125" y="4039425"/>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 name="Google Shape;125;p21"/>
          <p:cNvSpPr txBox="1"/>
          <p:nvPr>
            <p:ph idx="8" type="subTitle"/>
          </p:nvPr>
        </p:nvSpPr>
        <p:spPr>
          <a:xfrm>
            <a:off x="5488389" y="3285931"/>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26" name="Google Shape;126;p21"/>
          <p:cNvGrpSpPr/>
          <p:nvPr/>
        </p:nvGrpSpPr>
        <p:grpSpPr>
          <a:xfrm>
            <a:off x="8119205" y="2407898"/>
            <a:ext cx="77054" cy="57706"/>
            <a:chOff x="2238900" y="3015075"/>
            <a:chExt cx="34350" cy="25725"/>
          </a:xfrm>
        </p:grpSpPr>
        <p:sp>
          <p:nvSpPr>
            <p:cNvPr id="127" name="Google Shape;127;p21"/>
            <p:cNvSpPr/>
            <p:nvPr/>
          </p:nvSpPr>
          <p:spPr>
            <a:xfrm>
              <a:off x="2238900" y="3015075"/>
              <a:ext cx="34350" cy="25725"/>
            </a:xfrm>
            <a:custGeom>
              <a:rect b="b" l="l" r="r" t="t"/>
              <a:pathLst>
                <a:path extrusionOk="0" h="1029" w="1374">
                  <a:moveTo>
                    <a:pt x="1026" y="0"/>
                  </a:moveTo>
                  <a:cubicBezTo>
                    <a:pt x="820" y="0"/>
                    <a:pt x="533" y="269"/>
                    <a:pt x="325" y="332"/>
                  </a:cubicBezTo>
                  <a:cubicBezTo>
                    <a:pt x="96" y="402"/>
                    <a:pt x="0" y="435"/>
                    <a:pt x="3" y="638"/>
                  </a:cubicBezTo>
                  <a:cubicBezTo>
                    <a:pt x="3" y="836"/>
                    <a:pt x="154" y="1004"/>
                    <a:pt x="387" y="1026"/>
                  </a:cubicBezTo>
                  <a:cubicBezTo>
                    <a:pt x="405" y="1028"/>
                    <a:pt x="425" y="1029"/>
                    <a:pt x="446" y="1029"/>
                  </a:cubicBezTo>
                  <a:cubicBezTo>
                    <a:pt x="781" y="1029"/>
                    <a:pt x="1373" y="787"/>
                    <a:pt x="1257" y="263"/>
                  </a:cubicBezTo>
                  <a:cubicBezTo>
                    <a:pt x="1214" y="68"/>
                    <a:pt x="1130" y="0"/>
                    <a:pt x="1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2240800" y="3017675"/>
              <a:ext cx="12275" cy="10175"/>
            </a:xfrm>
            <a:custGeom>
              <a:rect b="b" l="l" r="r" t="t"/>
              <a:pathLst>
                <a:path extrusionOk="0" h="407" w="491">
                  <a:moveTo>
                    <a:pt x="420" y="1"/>
                  </a:moveTo>
                  <a:cubicBezTo>
                    <a:pt x="360" y="1"/>
                    <a:pt x="267" y="59"/>
                    <a:pt x="196" y="62"/>
                  </a:cubicBezTo>
                  <a:cubicBezTo>
                    <a:pt x="92" y="66"/>
                    <a:pt x="42" y="72"/>
                    <a:pt x="20" y="183"/>
                  </a:cubicBezTo>
                  <a:cubicBezTo>
                    <a:pt x="0" y="291"/>
                    <a:pt x="56" y="387"/>
                    <a:pt x="153" y="404"/>
                  </a:cubicBezTo>
                  <a:cubicBezTo>
                    <a:pt x="164" y="405"/>
                    <a:pt x="175" y="406"/>
                    <a:pt x="186" y="406"/>
                  </a:cubicBezTo>
                  <a:cubicBezTo>
                    <a:pt x="302" y="406"/>
                    <a:pt x="468" y="321"/>
                    <a:pt x="483" y="130"/>
                  </a:cubicBezTo>
                  <a:cubicBezTo>
                    <a:pt x="490" y="30"/>
                    <a:pt x="463"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2242400" y="3020850"/>
              <a:ext cx="13925" cy="10525"/>
            </a:xfrm>
            <a:custGeom>
              <a:rect b="b" l="l" r="r" t="t"/>
              <a:pathLst>
                <a:path extrusionOk="0" h="421" w="557">
                  <a:moveTo>
                    <a:pt x="436" y="1"/>
                  </a:moveTo>
                  <a:cubicBezTo>
                    <a:pt x="388" y="1"/>
                    <a:pt x="328" y="36"/>
                    <a:pt x="265" y="66"/>
                  </a:cubicBezTo>
                  <a:cubicBezTo>
                    <a:pt x="151" y="119"/>
                    <a:pt x="1" y="191"/>
                    <a:pt x="82" y="334"/>
                  </a:cubicBezTo>
                  <a:cubicBezTo>
                    <a:pt x="107" y="378"/>
                    <a:pt x="140" y="421"/>
                    <a:pt x="210" y="421"/>
                  </a:cubicBezTo>
                  <a:cubicBezTo>
                    <a:pt x="228" y="421"/>
                    <a:pt x="249" y="418"/>
                    <a:pt x="273" y="411"/>
                  </a:cubicBezTo>
                  <a:cubicBezTo>
                    <a:pt x="401" y="375"/>
                    <a:pt x="556" y="420"/>
                    <a:pt x="536" y="171"/>
                  </a:cubicBezTo>
                  <a:cubicBezTo>
                    <a:pt x="524" y="41"/>
                    <a:pt x="487" y="1"/>
                    <a:pt x="4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3">
    <p:spTree>
      <p:nvGrpSpPr>
        <p:cNvPr id="130" name="Shape 130"/>
        <p:cNvGrpSpPr/>
        <p:nvPr/>
      </p:nvGrpSpPr>
      <p:grpSpPr>
        <a:xfrm>
          <a:off x="0" y="0"/>
          <a:ext cx="0" cy="0"/>
          <a:chOff x="0" y="0"/>
          <a:chExt cx="0" cy="0"/>
        </a:xfrm>
      </p:grpSpPr>
      <p:sp>
        <p:nvSpPr>
          <p:cNvPr id="131" name="Google Shape;131;p22"/>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1136657" y="2343950"/>
            <a:ext cx="2603700" cy="527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3" name="Google Shape;133;p22"/>
          <p:cNvSpPr txBox="1"/>
          <p:nvPr>
            <p:ph idx="1" type="subTitle"/>
          </p:nvPr>
        </p:nvSpPr>
        <p:spPr>
          <a:xfrm>
            <a:off x="1136673" y="2854263"/>
            <a:ext cx="26037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22"/>
          <p:cNvSpPr txBox="1"/>
          <p:nvPr>
            <p:ph idx="2" type="title"/>
          </p:nvPr>
        </p:nvSpPr>
        <p:spPr>
          <a:xfrm>
            <a:off x="5388657" y="2343950"/>
            <a:ext cx="2603700" cy="527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5" name="Google Shape;135;p22"/>
          <p:cNvSpPr txBox="1"/>
          <p:nvPr>
            <p:ph idx="3" type="subTitle"/>
          </p:nvPr>
        </p:nvSpPr>
        <p:spPr>
          <a:xfrm>
            <a:off x="5388673" y="2854263"/>
            <a:ext cx="26037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 name="Google Shape;136;p22"/>
          <p:cNvSpPr txBox="1"/>
          <p:nvPr>
            <p:ph idx="4" type="title"/>
          </p:nvPr>
        </p:nvSpPr>
        <p:spPr>
          <a:xfrm>
            <a:off x="3262663" y="3537600"/>
            <a:ext cx="2603700" cy="45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7" name="Google Shape;137;p22"/>
          <p:cNvSpPr txBox="1"/>
          <p:nvPr>
            <p:ph idx="5" type="subTitle"/>
          </p:nvPr>
        </p:nvSpPr>
        <p:spPr>
          <a:xfrm>
            <a:off x="3262663" y="3998975"/>
            <a:ext cx="2603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 name="Google Shape;138;p22"/>
          <p:cNvSpPr txBox="1"/>
          <p:nvPr>
            <p:ph idx="6" type="title"/>
          </p:nvPr>
        </p:nvSpPr>
        <p:spPr>
          <a:xfrm>
            <a:off x="3262663" y="1174500"/>
            <a:ext cx="2603700" cy="45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9" name="Google Shape;139;p22"/>
          <p:cNvSpPr txBox="1"/>
          <p:nvPr>
            <p:ph idx="7" type="subTitle"/>
          </p:nvPr>
        </p:nvSpPr>
        <p:spPr>
          <a:xfrm>
            <a:off x="3262663" y="1612400"/>
            <a:ext cx="2603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22"/>
          <p:cNvSpPr txBox="1"/>
          <p:nvPr>
            <p:ph idx="8"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41" name="Shape 141"/>
        <p:cNvGrpSpPr/>
        <p:nvPr/>
      </p:nvGrpSpPr>
      <p:grpSpPr>
        <a:xfrm>
          <a:off x="0" y="0"/>
          <a:ext cx="0" cy="0"/>
          <a:chOff x="0" y="0"/>
          <a:chExt cx="0" cy="0"/>
        </a:xfrm>
      </p:grpSpPr>
      <p:sp>
        <p:nvSpPr>
          <p:cNvPr id="142" name="Google Shape;142;p23"/>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type="title"/>
          </p:nvPr>
        </p:nvSpPr>
        <p:spPr>
          <a:xfrm>
            <a:off x="1136675"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4" name="Google Shape;144;p23"/>
          <p:cNvSpPr txBox="1"/>
          <p:nvPr>
            <p:ph idx="2" type="title"/>
          </p:nvPr>
        </p:nvSpPr>
        <p:spPr>
          <a:xfrm>
            <a:off x="1136650" y="1860388"/>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23"/>
          <p:cNvSpPr txBox="1"/>
          <p:nvPr>
            <p:ph idx="1" type="subTitle"/>
          </p:nvPr>
        </p:nvSpPr>
        <p:spPr>
          <a:xfrm>
            <a:off x="1136675" y="2291588"/>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 name="Google Shape;146;p23"/>
          <p:cNvSpPr txBox="1"/>
          <p:nvPr>
            <p:ph idx="3" type="title"/>
          </p:nvPr>
        </p:nvSpPr>
        <p:spPr>
          <a:xfrm>
            <a:off x="3627571" y="1860388"/>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23"/>
          <p:cNvSpPr txBox="1"/>
          <p:nvPr>
            <p:ph idx="4" type="subTitle"/>
          </p:nvPr>
        </p:nvSpPr>
        <p:spPr>
          <a:xfrm>
            <a:off x="3627596" y="2291588"/>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 name="Google Shape;148;p23"/>
          <p:cNvSpPr txBox="1"/>
          <p:nvPr>
            <p:ph idx="5" type="title"/>
          </p:nvPr>
        </p:nvSpPr>
        <p:spPr>
          <a:xfrm>
            <a:off x="1136675" y="3574775"/>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9" name="Google Shape;149;p23"/>
          <p:cNvSpPr txBox="1"/>
          <p:nvPr>
            <p:ph idx="6" type="subTitle"/>
          </p:nvPr>
        </p:nvSpPr>
        <p:spPr>
          <a:xfrm>
            <a:off x="1136675" y="4006200"/>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 name="Google Shape;150;p23"/>
          <p:cNvSpPr txBox="1"/>
          <p:nvPr>
            <p:ph idx="7" type="title"/>
          </p:nvPr>
        </p:nvSpPr>
        <p:spPr>
          <a:xfrm>
            <a:off x="3627596" y="3574775"/>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1" name="Google Shape;151;p23"/>
          <p:cNvSpPr txBox="1"/>
          <p:nvPr>
            <p:ph idx="8" type="subTitle"/>
          </p:nvPr>
        </p:nvSpPr>
        <p:spPr>
          <a:xfrm>
            <a:off x="3627596" y="4006200"/>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2" name="Google Shape;152;p23"/>
          <p:cNvSpPr txBox="1"/>
          <p:nvPr>
            <p:ph idx="9" type="title"/>
          </p:nvPr>
        </p:nvSpPr>
        <p:spPr>
          <a:xfrm>
            <a:off x="6118525" y="1860388"/>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3" name="Google Shape;153;p23"/>
          <p:cNvSpPr txBox="1"/>
          <p:nvPr>
            <p:ph idx="13" type="subTitle"/>
          </p:nvPr>
        </p:nvSpPr>
        <p:spPr>
          <a:xfrm>
            <a:off x="6118550" y="2291588"/>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23"/>
          <p:cNvSpPr txBox="1"/>
          <p:nvPr>
            <p:ph idx="14" type="title"/>
          </p:nvPr>
        </p:nvSpPr>
        <p:spPr>
          <a:xfrm>
            <a:off x="6118549" y="3574775"/>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 name="Google Shape;155;p23"/>
          <p:cNvSpPr txBox="1"/>
          <p:nvPr>
            <p:ph idx="15" type="subTitle"/>
          </p:nvPr>
        </p:nvSpPr>
        <p:spPr>
          <a:xfrm>
            <a:off x="6118550" y="4006200"/>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56" name="Shape 156"/>
        <p:cNvGrpSpPr/>
        <p:nvPr/>
      </p:nvGrpSpPr>
      <p:grpSpPr>
        <a:xfrm>
          <a:off x="0" y="0"/>
          <a:ext cx="0" cy="0"/>
          <a:chOff x="0" y="0"/>
          <a:chExt cx="0" cy="0"/>
        </a:xfrm>
      </p:grpSpPr>
      <p:sp>
        <p:nvSpPr>
          <p:cNvPr id="157" name="Google Shape;157;p24"/>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ph idx="1" type="subTitle"/>
          </p:nvPr>
        </p:nvSpPr>
        <p:spPr>
          <a:xfrm>
            <a:off x="1136650" y="4004400"/>
            <a:ext cx="2258100" cy="59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24"/>
          <p:cNvSpPr txBox="1"/>
          <p:nvPr>
            <p:ph hasCustomPrompt="1" type="title"/>
          </p:nvPr>
        </p:nvSpPr>
        <p:spPr>
          <a:xfrm>
            <a:off x="3696975" y="1435638"/>
            <a:ext cx="17502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58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0" name="Google Shape;160;p24"/>
          <p:cNvSpPr txBox="1"/>
          <p:nvPr>
            <p:ph hasCustomPrompt="1" idx="2" type="title"/>
          </p:nvPr>
        </p:nvSpPr>
        <p:spPr>
          <a:xfrm>
            <a:off x="3912725" y="2988900"/>
            <a:ext cx="1318500" cy="63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30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1" name="Google Shape;161;p24"/>
          <p:cNvSpPr txBox="1"/>
          <p:nvPr>
            <p:ph hasCustomPrompt="1" idx="3" type="title"/>
          </p:nvPr>
        </p:nvSpPr>
        <p:spPr>
          <a:xfrm>
            <a:off x="4269075" y="4058250"/>
            <a:ext cx="606000" cy="417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18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2" name="Google Shape;162;p24"/>
          <p:cNvSpPr txBox="1"/>
          <p:nvPr>
            <p:ph idx="4" type="subTitle"/>
          </p:nvPr>
        </p:nvSpPr>
        <p:spPr>
          <a:xfrm>
            <a:off x="5760425" y="3015450"/>
            <a:ext cx="2258100" cy="59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24"/>
          <p:cNvSpPr txBox="1"/>
          <p:nvPr>
            <p:ph idx="5" type="subTitle"/>
          </p:nvPr>
        </p:nvSpPr>
        <p:spPr>
          <a:xfrm>
            <a:off x="1136650" y="1704150"/>
            <a:ext cx="2258100" cy="59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4"/>
          <p:cNvSpPr txBox="1"/>
          <p:nvPr>
            <p:ph idx="6"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65" name="Shape 165"/>
        <p:cNvGrpSpPr/>
        <p:nvPr/>
      </p:nvGrpSpPr>
      <p:grpSpPr>
        <a:xfrm>
          <a:off x="0" y="0"/>
          <a:ext cx="0" cy="0"/>
          <a:chOff x="0" y="0"/>
          <a:chExt cx="0" cy="0"/>
        </a:xfrm>
      </p:grpSpPr>
      <p:sp>
        <p:nvSpPr>
          <p:cNvPr id="166" name="Google Shape;166;p25"/>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ph idx="1" type="subTitle"/>
          </p:nvPr>
        </p:nvSpPr>
        <p:spPr>
          <a:xfrm>
            <a:off x="1136650" y="3895850"/>
            <a:ext cx="22581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5"/>
          <p:cNvSpPr txBox="1"/>
          <p:nvPr>
            <p:ph hasCustomPrompt="1" type="title"/>
          </p:nvPr>
        </p:nvSpPr>
        <p:spPr>
          <a:xfrm>
            <a:off x="1364350" y="1733225"/>
            <a:ext cx="18027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9" name="Google Shape;169;p25"/>
          <p:cNvSpPr txBox="1"/>
          <p:nvPr>
            <p:ph idx="2" type="title"/>
          </p:nvPr>
        </p:nvSpPr>
        <p:spPr>
          <a:xfrm>
            <a:off x="1439200" y="3418208"/>
            <a:ext cx="1653000" cy="419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0" name="Google Shape;170;p25"/>
          <p:cNvSpPr txBox="1"/>
          <p:nvPr>
            <p:ph idx="3" type="subTitle"/>
          </p:nvPr>
        </p:nvSpPr>
        <p:spPr>
          <a:xfrm>
            <a:off x="3591600" y="3895850"/>
            <a:ext cx="22581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 name="Google Shape;171;p25"/>
          <p:cNvSpPr txBox="1"/>
          <p:nvPr>
            <p:ph hasCustomPrompt="1" idx="4" type="title"/>
          </p:nvPr>
        </p:nvSpPr>
        <p:spPr>
          <a:xfrm>
            <a:off x="3816663" y="1733225"/>
            <a:ext cx="18294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2" name="Google Shape;172;p25"/>
          <p:cNvSpPr txBox="1"/>
          <p:nvPr>
            <p:ph idx="5" type="title"/>
          </p:nvPr>
        </p:nvSpPr>
        <p:spPr>
          <a:xfrm>
            <a:off x="3894150" y="3418208"/>
            <a:ext cx="1653000" cy="419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5"/>
          <p:cNvSpPr txBox="1"/>
          <p:nvPr>
            <p:ph idx="6" type="subTitle"/>
          </p:nvPr>
        </p:nvSpPr>
        <p:spPr>
          <a:xfrm>
            <a:off x="6046550" y="3895850"/>
            <a:ext cx="22581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 name="Google Shape;174;p25"/>
          <p:cNvSpPr txBox="1"/>
          <p:nvPr>
            <p:ph hasCustomPrompt="1" idx="7" type="title"/>
          </p:nvPr>
        </p:nvSpPr>
        <p:spPr>
          <a:xfrm>
            <a:off x="6271550" y="1733225"/>
            <a:ext cx="18294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5" name="Google Shape;175;p25"/>
          <p:cNvSpPr txBox="1"/>
          <p:nvPr>
            <p:ph idx="8" type="title"/>
          </p:nvPr>
        </p:nvSpPr>
        <p:spPr>
          <a:xfrm>
            <a:off x="6349100" y="3418208"/>
            <a:ext cx="1653000" cy="419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6" name="Google Shape;176;p25"/>
          <p:cNvSpPr txBox="1"/>
          <p:nvPr>
            <p:ph idx="9"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7" name="Shape 177"/>
        <p:cNvGrpSpPr/>
        <p:nvPr/>
      </p:nvGrpSpPr>
      <p:grpSpPr>
        <a:xfrm>
          <a:off x="0" y="0"/>
          <a:ext cx="0" cy="0"/>
          <a:chOff x="0" y="0"/>
          <a:chExt cx="0" cy="0"/>
        </a:xfrm>
      </p:grpSpPr>
      <p:sp>
        <p:nvSpPr>
          <p:cNvPr id="178" name="Google Shape;178;p26"/>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ph type="ctrTitle"/>
          </p:nvPr>
        </p:nvSpPr>
        <p:spPr>
          <a:xfrm>
            <a:off x="2053750" y="619750"/>
            <a:ext cx="5159400" cy="117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5200"/>
              <a:buNone/>
              <a:defRPr sz="8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0" name="Google Shape;180;p26"/>
          <p:cNvSpPr txBox="1"/>
          <p:nvPr/>
        </p:nvSpPr>
        <p:spPr>
          <a:xfrm>
            <a:off x="2963750" y="3229560"/>
            <a:ext cx="3216600" cy="810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Kumbh Sans"/>
                <a:ea typeface="Kumbh Sans"/>
                <a:cs typeface="Kumbh Sans"/>
                <a:sym typeface="Kumbh Sans"/>
              </a:rPr>
              <a:t>CREDITS:</a:t>
            </a:r>
            <a:r>
              <a:rPr lang="en" sz="1100">
                <a:solidFill>
                  <a:schemeClr val="dk1"/>
                </a:solidFill>
                <a:latin typeface="Kumbh Sans"/>
                <a:ea typeface="Kumbh Sans"/>
                <a:cs typeface="Kumbh Sans"/>
                <a:sym typeface="Kumbh Sans"/>
              </a:rPr>
              <a:t> This presentation template was created by </a:t>
            </a:r>
            <a:r>
              <a:rPr b="1" lang="en" sz="1100">
                <a:solidFill>
                  <a:schemeClr val="dk1"/>
                </a:solidFill>
                <a:uFill>
                  <a:noFill/>
                </a:uFill>
                <a:latin typeface="Kumbh Sans"/>
                <a:ea typeface="Kumbh Sans"/>
                <a:cs typeface="Kumbh Sans"/>
                <a:sym typeface="Kumbh Sans"/>
                <a:hlinkClick r:id="rId2">
                  <a:extLst>
                    <a:ext uri="{A12FA001-AC4F-418D-AE19-62706E023703}">
                      <ahyp:hlinkClr val="tx"/>
                    </a:ext>
                  </a:extLst>
                </a:hlinkClick>
              </a:rPr>
              <a:t>Slidesgo</a:t>
            </a:r>
            <a:r>
              <a:rPr b="1" lang="en" sz="1100">
                <a:solidFill>
                  <a:schemeClr val="dk1"/>
                </a:solidFill>
                <a:latin typeface="Kumbh Sans"/>
                <a:ea typeface="Kumbh Sans"/>
                <a:cs typeface="Kumbh Sans"/>
                <a:sym typeface="Kumbh Sans"/>
              </a:rPr>
              <a:t>,</a:t>
            </a:r>
            <a:r>
              <a:rPr lang="en" sz="1100">
                <a:solidFill>
                  <a:schemeClr val="dk1"/>
                </a:solidFill>
                <a:latin typeface="Kumbh Sans"/>
                <a:ea typeface="Kumbh Sans"/>
                <a:cs typeface="Kumbh Sans"/>
                <a:sym typeface="Kumbh Sans"/>
              </a:rPr>
              <a:t> and includes icons by </a:t>
            </a:r>
            <a:r>
              <a:rPr b="1" lang="en" sz="1100">
                <a:solidFill>
                  <a:schemeClr val="dk1"/>
                </a:solidFill>
                <a:uFill>
                  <a:noFill/>
                </a:uFill>
                <a:latin typeface="Kumbh Sans"/>
                <a:ea typeface="Kumbh Sans"/>
                <a:cs typeface="Kumbh Sans"/>
                <a:sym typeface="Kumbh Sans"/>
                <a:hlinkClick r:id="rId3">
                  <a:extLst>
                    <a:ext uri="{A12FA001-AC4F-418D-AE19-62706E023703}">
                      <ahyp:hlinkClr val="tx"/>
                    </a:ext>
                  </a:extLst>
                </a:hlinkClick>
              </a:rPr>
              <a:t>Flaticon</a:t>
            </a:r>
            <a:r>
              <a:rPr b="1" lang="en" sz="1100">
                <a:solidFill>
                  <a:schemeClr val="dk1"/>
                </a:solidFill>
                <a:latin typeface="Kumbh Sans"/>
                <a:ea typeface="Kumbh Sans"/>
                <a:cs typeface="Kumbh Sans"/>
                <a:sym typeface="Kumbh Sans"/>
              </a:rPr>
              <a:t>,</a:t>
            </a:r>
            <a:r>
              <a:rPr lang="en" sz="1100">
                <a:solidFill>
                  <a:schemeClr val="dk1"/>
                </a:solidFill>
                <a:latin typeface="Kumbh Sans"/>
                <a:ea typeface="Kumbh Sans"/>
                <a:cs typeface="Kumbh Sans"/>
                <a:sym typeface="Kumbh Sans"/>
              </a:rPr>
              <a:t> and infographics &amp; images by </a:t>
            </a:r>
            <a:r>
              <a:rPr b="1" lang="en" sz="1100">
                <a:solidFill>
                  <a:schemeClr val="dk1"/>
                </a:solidFill>
                <a:uFill>
                  <a:noFill/>
                </a:uFill>
                <a:latin typeface="Kumbh Sans"/>
                <a:ea typeface="Kumbh Sans"/>
                <a:cs typeface="Kumbh Sans"/>
                <a:sym typeface="Kumbh Sans"/>
                <a:hlinkClick r:id="rId4">
                  <a:extLst>
                    <a:ext uri="{A12FA001-AC4F-418D-AE19-62706E023703}">
                      <ahyp:hlinkClr val="tx"/>
                    </a:ext>
                  </a:extLst>
                </a:hlinkClick>
              </a:rPr>
              <a:t>Freepik</a:t>
            </a:r>
            <a:endParaRPr b="1" sz="1100">
              <a:solidFill>
                <a:schemeClr val="dk1"/>
              </a:solidFill>
              <a:latin typeface="Kumbh Sans"/>
              <a:ea typeface="Kumbh Sans"/>
              <a:cs typeface="Kumbh Sans"/>
              <a:sym typeface="Kumbh Sans"/>
            </a:endParaRPr>
          </a:p>
        </p:txBody>
      </p:sp>
      <p:sp>
        <p:nvSpPr>
          <p:cNvPr id="181" name="Google Shape;181;p26"/>
          <p:cNvSpPr txBox="1"/>
          <p:nvPr>
            <p:ph idx="1" type="subTitle"/>
          </p:nvPr>
        </p:nvSpPr>
        <p:spPr>
          <a:xfrm>
            <a:off x="2907713" y="1911450"/>
            <a:ext cx="3451500" cy="132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2" name="Google Shape;182;p26"/>
          <p:cNvSpPr txBox="1"/>
          <p:nvPr>
            <p:ph idx="2" type="subTitle"/>
          </p:nvPr>
        </p:nvSpPr>
        <p:spPr>
          <a:xfrm rot="-1215">
            <a:off x="2924450" y="4184129"/>
            <a:ext cx="33951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2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3" name="Shape 183"/>
        <p:cNvGrpSpPr/>
        <p:nvPr/>
      </p:nvGrpSpPr>
      <p:grpSpPr>
        <a:xfrm>
          <a:off x="0" y="0"/>
          <a:ext cx="0" cy="0"/>
          <a:chOff x="0" y="0"/>
          <a:chExt cx="0" cy="0"/>
        </a:xfrm>
      </p:grpSpPr>
      <p:sp>
        <p:nvSpPr>
          <p:cNvPr id="184" name="Google Shape;184;p27"/>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3152925" y="143425"/>
            <a:ext cx="1752250" cy="4863375"/>
          </a:xfrm>
          <a:custGeom>
            <a:rect b="b" l="l" r="r" t="t"/>
            <a:pathLst>
              <a:path extrusionOk="0" h="194535" w="70090">
                <a:moveTo>
                  <a:pt x="70090" y="194535"/>
                </a:moveTo>
                <a:cubicBezTo>
                  <a:pt x="68064" y="192111"/>
                  <a:pt x="61746" y="187343"/>
                  <a:pt x="57931" y="179992"/>
                </a:cubicBezTo>
                <a:cubicBezTo>
                  <a:pt x="54117" y="172641"/>
                  <a:pt x="46686" y="165132"/>
                  <a:pt x="47203" y="150431"/>
                </a:cubicBezTo>
                <a:cubicBezTo>
                  <a:pt x="47720" y="135730"/>
                  <a:pt x="65958" y="112088"/>
                  <a:pt x="61031" y="91784"/>
                </a:cubicBezTo>
                <a:cubicBezTo>
                  <a:pt x="56104" y="71480"/>
                  <a:pt x="27814" y="43905"/>
                  <a:pt x="17642" y="28608"/>
                </a:cubicBezTo>
                <a:cubicBezTo>
                  <a:pt x="7470" y="13311"/>
                  <a:pt x="2940" y="4768"/>
                  <a:pt x="0" y="0"/>
                </a:cubicBezTo>
              </a:path>
            </a:pathLst>
          </a:custGeom>
          <a:noFill/>
          <a:ln cap="flat" cmpd="sng" w="19050">
            <a:solidFill>
              <a:schemeClr val="dk2"/>
            </a:solidFill>
            <a:prstDash val="dash"/>
            <a:round/>
            <a:headEnd len="med" w="med" type="none"/>
            <a:tailEnd len="med" w="med" type="none"/>
          </a:ln>
        </p:spPr>
      </p:sp>
      <p:sp>
        <p:nvSpPr>
          <p:cNvPr id="186" name="Google Shape;186;p27"/>
          <p:cNvSpPr/>
          <p:nvPr/>
        </p:nvSpPr>
        <p:spPr>
          <a:xfrm>
            <a:off x="4374725" y="143425"/>
            <a:ext cx="2842775" cy="1710525"/>
          </a:xfrm>
          <a:custGeom>
            <a:rect b="b" l="l" r="r" t="t"/>
            <a:pathLst>
              <a:path extrusionOk="0" h="68421" w="113711">
                <a:moveTo>
                  <a:pt x="0" y="68421"/>
                </a:moveTo>
                <a:cubicBezTo>
                  <a:pt x="3775" y="62620"/>
                  <a:pt x="5245" y="40766"/>
                  <a:pt x="22648" y="33614"/>
                </a:cubicBezTo>
                <a:cubicBezTo>
                  <a:pt x="40051" y="26462"/>
                  <a:pt x="89401" y="31110"/>
                  <a:pt x="104420" y="25508"/>
                </a:cubicBezTo>
                <a:cubicBezTo>
                  <a:pt x="119439" y="19906"/>
                  <a:pt x="111373" y="4251"/>
                  <a:pt x="112764" y="0"/>
                </a:cubicBezTo>
              </a:path>
            </a:pathLst>
          </a:custGeom>
          <a:noFill/>
          <a:ln cap="flat" cmpd="sng" w="19050">
            <a:solidFill>
              <a:schemeClr val="dk2"/>
            </a:solidFill>
            <a:prstDash val="dash"/>
            <a:round/>
            <a:headEnd len="med" w="med" type="none"/>
            <a:tailEnd len="med" w="med" type="none"/>
          </a:ln>
        </p:spPr>
      </p:sp>
      <p:sp>
        <p:nvSpPr>
          <p:cNvPr id="187" name="Google Shape;187;p27"/>
          <p:cNvSpPr/>
          <p:nvPr/>
        </p:nvSpPr>
        <p:spPr>
          <a:xfrm>
            <a:off x="14325" y="3891650"/>
            <a:ext cx="4713895" cy="915150"/>
          </a:xfrm>
          <a:custGeom>
            <a:rect b="b" l="l" r="r" t="t"/>
            <a:pathLst>
              <a:path extrusionOk="0" h="36606" w="187115">
                <a:moveTo>
                  <a:pt x="187115" y="36606"/>
                </a:moveTo>
                <a:cubicBezTo>
                  <a:pt x="183294" y="33645"/>
                  <a:pt x="178996" y="20464"/>
                  <a:pt x="164191" y="18840"/>
                </a:cubicBezTo>
                <a:cubicBezTo>
                  <a:pt x="149386" y="17216"/>
                  <a:pt x="114953" y="29968"/>
                  <a:pt x="98285" y="26864"/>
                </a:cubicBezTo>
                <a:cubicBezTo>
                  <a:pt x="81618" y="23760"/>
                  <a:pt x="78084" y="1934"/>
                  <a:pt x="64186" y="215"/>
                </a:cubicBezTo>
                <a:cubicBezTo>
                  <a:pt x="50289" y="-1504"/>
                  <a:pt x="25598" y="13348"/>
                  <a:pt x="14900" y="16548"/>
                </a:cubicBezTo>
                <a:cubicBezTo>
                  <a:pt x="4202" y="19748"/>
                  <a:pt x="2483" y="18936"/>
                  <a:pt x="0" y="19414"/>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spTree>
      <p:nvGrpSpPr>
        <p:cNvPr id="188" name="Shape 188"/>
        <p:cNvGrpSpPr/>
        <p:nvPr/>
      </p:nvGrpSpPr>
      <p:grpSpPr>
        <a:xfrm>
          <a:off x="0" y="0"/>
          <a:ext cx="0" cy="0"/>
          <a:chOff x="0" y="0"/>
          <a:chExt cx="0" cy="0"/>
        </a:xfrm>
      </p:grpSpPr>
      <p:sp>
        <p:nvSpPr>
          <p:cNvPr id="189" name="Google Shape;189;p28"/>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199825" y="2931350"/>
            <a:ext cx="5546529" cy="1891000"/>
          </a:xfrm>
          <a:custGeom>
            <a:rect b="b" l="l" r="r" t="t"/>
            <a:pathLst>
              <a:path extrusionOk="0" h="75640" w="199193">
                <a:moveTo>
                  <a:pt x="199193" y="43402"/>
                </a:moveTo>
                <a:cubicBezTo>
                  <a:pt x="189770" y="44509"/>
                  <a:pt x="161247" y="44710"/>
                  <a:pt x="142655" y="50045"/>
                </a:cubicBezTo>
                <a:cubicBezTo>
                  <a:pt x="124063" y="55381"/>
                  <a:pt x="100817" y="78137"/>
                  <a:pt x="87639" y="75415"/>
                </a:cubicBezTo>
                <a:cubicBezTo>
                  <a:pt x="74461" y="72693"/>
                  <a:pt x="73124" y="40025"/>
                  <a:pt x="63586" y="33711"/>
                </a:cubicBezTo>
                <a:cubicBezTo>
                  <a:pt x="54048" y="27397"/>
                  <a:pt x="41008" y="43152"/>
                  <a:pt x="30410" y="37533"/>
                </a:cubicBezTo>
                <a:cubicBezTo>
                  <a:pt x="19812" y="31915"/>
                  <a:pt x="5068" y="6256"/>
                  <a:pt x="0" y="0"/>
                </a:cubicBezTo>
              </a:path>
            </a:pathLst>
          </a:custGeom>
          <a:noFill/>
          <a:ln cap="flat" cmpd="sng" w="19050">
            <a:solidFill>
              <a:schemeClr val="dk2"/>
            </a:solidFill>
            <a:prstDash val="dash"/>
            <a:round/>
            <a:headEnd len="med" w="med" type="none"/>
            <a:tailEnd len="med" w="med" type="none"/>
          </a:ln>
        </p:spPr>
      </p:sp>
      <p:sp>
        <p:nvSpPr>
          <p:cNvPr id="191" name="Google Shape;191;p28"/>
          <p:cNvSpPr/>
          <p:nvPr/>
        </p:nvSpPr>
        <p:spPr>
          <a:xfrm>
            <a:off x="4995800" y="-26075"/>
            <a:ext cx="4761200" cy="1781400"/>
          </a:xfrm>
          <a:custGeom>
            <a:rect b="b" l="l" r="r" t="t"/>
            <a:pathLst>
              <a:path extrusionOk="0" h="71256" w="190448">
                <a:moveTo>
                  <a:pt x="0" y="0"/>
                </a:moveTo>
                <a:cubicBezTo>
                  <a:pt x="7704" y="4634"/>
                  <a:pt x="33537" y="16103"/>
                  <a:pt x="46222" y="27803"/>
                </a:cubicBezTo>
                <a:cubicBezTo>
                  <a:pt x="58907" y="39503"/>
                  <a:pt x="52072" y="65105"/>
                  <a:pt x="76110" y="70202"/>
                </a:cubicBezTo>
                <a:cubicBezTo>
                  <a:pt x="100148" y="75299"/>
                  <a:pt x="171392" y="60355"/>
                  <a:pt x="190448" y="58386"/>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0" name="Google Shape;20;p4"/>
          <p:cNvSpPr txBox="1"/>
          <p:nvPr>
            <p:ph idx="1" type="body"/>
          </p:nvPr>
        </p:nvSpPr>
        <p:spPr>
          <a:xfrm>
            <a:off x="1136650" y="1237075"/>
            <a:ext cx="6147900" cy="1221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1440513" y="3238863"/>
            <a:ext cx="2907600" cy="799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 name="Google Shape;24;p5"/>
          <p:cNvSpPr txBox="1"/>
          <p:nvPr>
            <p:ph idx="2" type="subTitle"/>
          </p:nvPr>
        </p:nvSpPr>
        <p:spPr>
          <a:xfrm>
            <a:off x="5231100" y="3238863"/>
            <a:ext cx="2907600" cy="799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 name="Google Shape;25;p5"/>
          <p:cNvSpPr txBox="1"/>
          <p:nvPr>
            <p:ph type="title"/>
          </p:nvPr>
        </p:nvSpPr>
        <p:spPr>
          <a:xfrm>
            <a:off x="1155063" y="939563"/>
            <a:ext cx="3478500" cy="634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26" name="Google Shape;26;p5"/>
          <p:cNvSpPr txBox="1"/>
          <p:nvPr>
            <p:ph idx="3" type="title"/>
          </p:nvPr>
        </p:nvSpPr>
        <p:spPr>
          <a:xfrm>
            <a:off x="4945650" y="939563"/>
            <a:ext cx="3478500" cy="634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1136650" y="540000"/>
            <a:ext cx="7287300" cy="6345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0" name="Google Shape;30;p6"/>
          <p:cNvSpPr/>
          <p:nvPr/>
        </p:nvSpPr>
        <p:spPr>
          <a:xfrm rot="980346">
            <a:off x="7275565" y="240817"/>
            <a:ext cx="2295413" cy="931494"/>
          </a:xfrm>
          <a:custGeom>
            <a:rect b="b" l="l" r="r" t="t"/>
            <a:pathLst>
              <a:path extrusionOk="0" h="41976" w="155696">
                <a:moveTo>
                  <a:pt x="0" y="0"/>
                </a:moveTo>
                <a:cubicBezTo>
                  <a:pt x="3186" y="3302"/>
                  <a:pt x="6140" y="15986"/>
                  <a:pt x="19115" y="19809"/>
                </a:cubicBezTo>
                <a:cubicBezTo>
                  <a:pt x="32090" y="23632"/>
                  <a:pt x="64236" y="19288"/>
                  <a:pt x="77848" y="22937"/>
                </a:cubicBezTo>
                <a:cubicBezTo>
                  <a:pt x="91460" y="26586"/>
                  <a:pt x="87810" y="39966"/>
                  <a:pt x="100785" y="41704"/>
                </a:cubicBezTo>
                <a:cubicBezTo>
                  <a:pt x="113760" y="43442"/>
                  <a:pt x="146544" y="34753"/>
                  <a:pt x="155696" y="33363"/>
                </a:cubicBezTo>
              </a:path>
            </a:pathLst>
          </a:custGeom>
          <a:noFill/>
          <a:ln cap="flat" cmpd="sng" w="19050">
            <a:solidFill>
              <a:schemeClr val="dk2"/>
            </a:solidFill>
            <a:prstDash val="dash"/>
            <a:round/>
            <a:headEnd len="med" w="med" type="none"/>
            <a:tailEnd len="med" w="med" type="none"/>
          </a:ln>
        </p:spPr>
      </p:sp>
      <p:sp>
        <p:nvSpPr>
          <p:cNvPr id="31" name="Google Shape;31;p6"/>
          <p:cNvSpPr/>
          <p:nvPr/>
        </p:nvSpPr>
        <p:spPr>
          <a:xfrm>
            <a:off x="8062449" y="3423200"/>
            <a:ext cx="1451364" cy="1833253"/>
          </a:xfrm>
          <a:custGeom>
            <a:rect b="b" l="l" r="r" t="t"/>
            <a:pathLst>
              <a:path extrusionOk="0" h="94182" w="101494">
                <a:moveTo>
                  <a:pt x="709" y="94182"/>
                </a:moveTo>
                <a:cubicBezTo>
                  <a:pt x="1115" y="91402"/>
                  <a:pt x="-2245" y="83120"/>
                  <a:pt x="3142" y="77501"/>
                </a:cubicBezTo>
                <a:cubicBezTo>
                  <a:pt x="8529" y="71883"/>
                  <a:pt x="26195" y="70665"/>
                  <a:pt x="33030" y="60471"/>
                </a:cubicBezTo>
                <a:cubicBezTo>
                  <a:pt x="39865" y="50277"/>
                  <a:pt x="32740" y="26414"/>
                  <a:pt x="44151" y="16335"/>
                </a:cubicBezTo>
                <a:cubicBezTo>
                  <a:pt x="55562" y="6257"/>
                  <a:pt x="91937" y="2723"/>
                  <a:pt x="101494" y="0"/>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5" name="Google Shape;35;p7"/>
          <p:cNvSpPr txBox="1"/>
          <p:nvPr>
            <p:ph idx="1" type="subTitle"/>
          </p:nvPr>
        </p:nvSpPr>
        <p:spPr>
          <a:xfrm rot="-314">
            <a:off x="1136650" y="1174650"/>
            <a:ext cx="3282300" cy="3017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txBox="1"/>
          <p:nvPr>
            <p:ph type="title"/>
          </p:nvPr>
        </p:nvSpPr>
        <p:spPr>
          <a:xfrm>
            <a:off x="1616475" y="657550"/>
            <a:ext cx="4574700" cy="23937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4800"/>
              <a:buNone/>
              <a:defRPr sz="7500">
                <a:solidFill>
                  <a:schemeClr val="accent6"/>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idx="1" type="subTitle"/>
          </p:nvPr>
        </p:nvSpPr>
        <p:spPr>
          <a:xfrm>
            <a:off x="1136650" y="1784775"/>
            <a:ext cx="3337800" cy="16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 name="Google Shape;42;p9"/>
          <p:cNvSpPr txBox="1"/>
          <p:nvPr>
            <p:ph type="title"/>
          </p:nvPr>
        </p:nvSpPr>
        <p:spPr>
          <a:xfrm>
            <a:off x="1136650" y="757275"/>
            <a:ext cx="3337800" cy="95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type="title"/>
          </p:nvPr>
        </p:nvSpPr>
        <p:spPr>
          <a:xfrm>
            <a:off x="1728475" y="488725"/>
            <a:ext cx="5703900" cy="545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1pPr>
            <a:lvl2pPr lvl="1"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2pPr>
            <a:lvl3pPr lvl="2"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3pPr>
            <a:lvl4pPr lvl="3"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4pPr>
            <a:lvl5pPr lvl="4"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5pPr>
            <a:lvl6pPr lvl="5"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6pPr>
            <a:lvl7pPr lvl="6"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7pPr>
            <a:lvl8pPr lvl="7"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8pPr>
            <a:lvl9pPr lvl="8"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11.jpg"/><Relationship Id="rId6"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slide" Target="/ppt/slid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slide" Target="/ppt/slid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8.png"/><Relationship Id="rId5" Type="http://schemas.openxmlformats.org/officeDocument/2006/relationships/image" Target="../media/image16.jpg"/><Relationship Id="rId6"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5" name="Shape 195"/>
        <p:cNvGrpSpPr/>
        <p:nvPr/>
      </p:nvGrpSpPr>
      <p:grpSpPr>
        <a:xfrm>
          <a:off x="0" y="0"/>
          <a:ext cx="0" cy="0"/>
          <a:chOff x="0" y="0"/>
          <a:chExt cx="0" cy="0"/>
        </a:xfrm>
      </p:grpSpPr>
      <p:sp>
        <p:nvSpPr>
          <p:cNvPr id="196" name="Google Shape;196;p29"/>
          <p:cNvSpPr/>
          <p:nvPr/>
        </p:nvSpPr>
        <p:spPr>
          <a:xfrm>
            <a:off x="1082850" y="2571750"/>
            <a:ext cx="2231400" cy="629400"/>
          </a:xfrm>
          <a:prstGeom prst="roundRect">
            <a:avLst>
              <a:gd fmla="val 29059" name="adj"/>
            </a:avLst>
          </a:prstGeom>
          <a:solidFill>
            <a:schemeClr val="accent2"/>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ph idx="1" type="subTitle"/>
          </p:nvPr>
        </p:nvSpPr>
        <p:spPr>
          <a:xfrm rot="-531">
            <a:off x="1228050" y="2571911"/>
            <a:ext cx="19410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 Presentation by</a:t>
            </a:r>
            <a:endParaRPr/>
          </a:p>
          <a:p>
            <a:pPr indent="0" lvl="0" marL="0" rtl="0" algn="ctr">
              <a:spcBef>
                <a:spcPts val="0"/>
              </a:spcBef>
              <a:spcAft>
                <a:spcPts val="0"/>
              </a:spcAft>
              <a:buNone/>
            </a:pPr>
            <a:r>
              <a:rPr lang="en"/>
              <a:t>RASP</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98" name="Google Shape;198;p29"/>
          <p:cNvSpPr txBox="1"/>
          <p:nvPr>
            <p:ph type="ctrTitle"/>
          </p:nvPr>
        </p:nvSpPr>
        <p:spPr>
          <a:xfrm>
            <a:off x="998575" y="423425"/>
            <a:ext cx="6221400" cy="193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Talking Cars</a:t>
            </a:r>
            <a:endParaRPr>
              <a:solidFill>
                <a:schemeClr val="dk1"/>
              </a:solidFill>
            </a:endParaRPr>
          </a:p>
        </p:txBody>
      </p:sp>
      <p:sp>
        <p:nvSpPr>
          <p:cNvPr id="199" name="Google Shape;199;p29"/>
          <p:cNvSpPr/>
          <p:nvPr/>
        </p:nvSpPr>
        <p:spPr>
          <a:xfrm>
            <a:off x="-73175" y="3738750"/>
            <a:ext cx="4042645" cy="969828"/>
          </a:xfrm>
          <a:custGeom>
            <a:rect b="b" l="l" r="r" t="t"/>
            <a:pathLst>
              <a:path extrusionOk="0" h="62499" w="192278">
                <a:moveTo>
                  <a:pt x="0" y="40973"/>
                </a:moveTo>
                <a:cubicBezTo>
                  <a:pt x="13773" y="50612"/>
                  <a:pt x="30583" y="55370"/>
                  <a:pt x="46826" y="59703"/>
                </a:cubicBezTo>
                <a:cubicBezTo>
                  <a:pt x="58897" y="62923"/>
                  <a:pt x="73210" y="64311"/>
                  <a:pt x="84286" y="58532"/>
                </a:cubicBezTo>
                <a:cubicBezTo>
                  <a:pt x="101182" y="49716"/>
                  <a:pt x="103502" y="25564"/>
                  <a:pt x="114430" y="9951"/>
                </a:cubicBezTo>
                <a:cubicBezTo>
                  <a:pt x="116846" y="6499"/>
                  <a:pt x="118921" y="1917"/>
                  <a:pt x="122918" y="585"/>
                </a:cubicBezTo>
                <a:cubicBezTo>
                  <a:pt x="135098" y="-3475"/>
                  <a:pt x="143911" y="15398"/>
                  <a:pt x="153940" y="23413"/>
                </a:cubicBezTo>
                <a:cubicBezTo>
                  <a:pt x="164273" y="31671"/>
                  <a:pt x="179230" y="35829"/>
                  <a:pt x="192278" y="33656"/>
                </a:cubicBezTo>
              </a:path>
            </a:pathLst>
          </a:custGeom>
          <a:noFill/>
          <a:ln cap="flat" cmpd="sng" w="19050">
            <a:solidFill>
              <a:schemeClr val="dk2"/>
            </a:solidFill>
            <a:prstDash val="dash"/>
            <a:round/>
            <a:headEnd len="med" w="med" type="none"/>
            <a:tailEnd len="med" w="med" type="none"/>
          </a:ln>
        </p:spPr>
      </p:sp>
      <p:sp>
        <p:nvSpPr>
          <p:cNvPr id="200" name="Google Shape;200;p29"/>
          <p:cNvSpPr/>
          <p:nvPr/>
        </p:nvSpPr>
        <p:spPr>
          <a:xfrm>
            <a:off x="3969549" y="2976980"/>
            <a:ext cx="4420800" cy="17316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9"/>
          <p:cNvGrpSpPr/>
          <p:nvPr/>
        </p:nvGrpSpPr>
        <p:grpSpPr>
          <a:xfrm>
            <a:off x="4127428" y="2831428"/>
            <a:ext cx="4105039" cy="1693281"/>
            <a:chOff x="6789025" y="1155863"/>
            <a:chExt cx="961300" cy="396525"/>
          </a:xfrm>
        </p:grpSpPr>
        <p:sp>
          <p:nvSpPr>
            <p:cNvPr id="202" name="Google Shape;202;p29"/>
            <p:cNvSpPr/>
            <p:nvPr/>
          </p:nvSpPr>
          <p:spPr>
            <a:xfrm>
              <a:off x="7125150" y="1357263"/>
              <a:ext cx="246725" cy="117600"/>
            </a:xfrm>
            <a:custGeom>
              <a:rect b="b" l="l" r="r" t="t"/>
              <a:pathLst>
                <a:path extrusionOk="0" h="4704" w="9869">
                  <a:moveTo>
                    <a:pt x="4694" y="0"/>
                  </a:moveTo>
                  <a:cubicBezTo>
                    <a:pt x="3738" y="0"/>
                    <a:pt x="2951" y="734"/>
                    <a:pt x="2831" y="1685"/>
                  </a:cubicBezTo>
                  <a:cubicBezTo>
                    <a:pt x="2816" y="1685"/>
                    <a:pt x="2801" y="1682"/>
                    <a:pt x="2786" y="1682"/>
                  </a:cubicBezTo>
                  <a:cubicBezTo>
                    <a:pt x="1610" y="1682"/>
                    <a:pt x="657" y="2663"/>
                    <a:pt x="657" y="3874"/>
                  </a:cubicBezTo>
                  <a:cubicBezTo>
                    <a:pt x="657" y="3952"/>
                    <a:pt x="661" y="4028"/>
                    <a:pt x="669" y="4103"/>
                  </a:cubicBezTo>
                  <a:cubicBezTo>
                    <a:pt x="356" y="4169"/>
                    <a:pt x="104" y="4400"/>
                    <a:pt x="1" y="4703"/>
                  </a:cubicBezTo>
                  <a:lnTo>
                    <a:pt x="9786" y="4703"/>
                  </a:lnTo>
                  <a:cubicBezTo>
                    <a:pt x="9840" y="4528"/>
                    <a:pt x="9868" y="4341"/>
                    <a:pt x="9868" y="4148"/>
                  </a:cubicBezTo>
                  <a:cubicBezTo>
                    <a:pt x="9868" y="3217"/>
                    <a:pt x="9206" y="2444"/>
                    <a:pt x="8339" y="2298"/>
                  </a:cubicBezTo>
                  <a:cubicBezTo>
                    <a:pt x="8339" y="2289"/>
                    <a:pt x="8340" y="2279"/>
                    <a:pt x="8340" y="2271"/>
                  </a:cubicBezTo>
                  <a:cubicBezTo>
                    <a:pt x="8340" y="1668"/>
                    <a:pt x="7866" y="1178"/>
                    <a:pt x="7280" y="1178"/>
                  </a:cubicBezTo>
                  <a:cubicBezTo>
                    <a:pt x="6985" y="1178"/>
                    <a:pt x="6719" y="1302"/>
                    <a:pt x="6525" y="1501"/>
                  </a:cubicBezTo>
                  <a:cubicBezTo>
                    <a:pt x="6334" y="641"/>
                    <a:pt x="5587" y="0"/>
                    <a:pt x="4694"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6964650" y="1320188"/>
              <a:ext cx="324625" cy="154775"/>
            </a:xfrm>
            <a:custGeom>
              <a:rect b="b" l="l" r="r" t="t"/>
              <a:pathLst>
                <a:path extrusionOk="0" h="6191" w="12985">
                  <a:moveTo>
                    <a:pt x="6178" y="1"/>
                  </a:moveTo>
                  <a:cubicBezTo>
                    <a:pt x="4919" y="1"/>
                    <a:pt x="3884" y="966"/>
                    <a:pt x="3726" y="2217"/>
                  </a:cubicBezTo>
                  <a:cubicBezTo>
                    <a:pt x="3705" y="2216"/>
                    <a:pt x="3686" y="2214"/>
                    <a:pt x="3666" y="2214"/>
                  </a:cubicBezTo>
                  <a:cubicBezTo>
                    <a:pt x="2119" y="2214"/>
                    <a:pt x="865" y="3505"/>
                    <a:pt x="865" y="5098"/>
                  </a:cubicBezTo>
                  <a:cubicBezTo>
                    <a:pt x="865" y="5200"/>
                    <a:pt x="871" y="5301"/>
                    <a:pt x="881" y="5400"/>
                  </a:cubicBezTo>
                  <a:cubicBezTo>
                    <a:pt x="470" y="5487"/>
                    <a:pt x="138" y="5791"/>
                    <a:pt x="1" y="6191"/>
                  </a:cubicBezTo>
                  <a:lnTo>
                    <a:pt x="12877" y="6191"/>
                  </a:lnTo>
                  <a:cubicBezTo>
                    <a:pt x="12945" y="5959"/>
                    <a:pt x="12984" y="5714"/>
                    <a:pt x="12984" y="5458"/>
                  </a:cubicBezTo>
                  <a:cubicBezTo>
                    <a:pt x="12985" y="4229"/>
                    <a:pt x="12114" y="3213"/>
                    <a:pt x="10973" y="3021"/>
                  </a:cubicBezTo>
                  <a:cubicBezTo>
                    <a:pt x="10974" y="3010"/>
                    <a:pt x="10974" y="2998"/>
                    <a:pt x="10974" y="2987"/>
                  </a:cubicBezTo>
                  <a:cubicBezTo>
                    <a:pt x="10974" y="2192"/>
                    <a:pt x="10350" y="1549"/>
                    <a:pt x="9579" y="1549"/>
                  </a:cubicBezTo>
                  <a:cubicBezTo>
                    <a:pt x="9191" y="1549"/>
                    <a:pt x="8840" y="1713"/>
                    <a:pt x="8588" y="1974"/>
                  </a:cubicBezTo>
                  <a:cubicBezTo>
                    <a:pt x="8335" y="844"/>
                    <a:pt x="7353" y="1"/>
                    <a:pt x="6178"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7489075" y="1362288"/>
              <a:ext cx="246700" cy="117625"/>
            </a:xfrm>
            <a:custGeom>
              <a:rect b="b" l="l" r="r" t="t"/>
              <a:pathLst>
                <a:path extrusionOk="0" h="4705" w="9868">
                  <a:moveTo>
                    <a:pt x="4694" y="1"/>
                  </a:moveTo>
                  <a:cubicBezTo>
                    <a:pt x="3738" y="1"/>
                    <a:pt x="2951" y="736"/>
                    <a:pt x="2831" y="1685"/>
                  </a:cubicBezTo>
                  <a:cubicBezTo>
                    <a:pt x="2816" y="1685"/>
                    <a:pt x="2801" y="1683"/>
                    <a:pt x="2785" y="1683"/>
                  </a:cubicBezTo>
                  <a:cubicBezTo>
                    <a:pt x="1610" y="1683"/>
                    <a:pt x="657" y="2664"/>
                    <a:pt x="657" y="3875"/>
                  </a:cubicBezTo>
                  <a:cubicBezTo>
                    <a:pt x="657" y="3953"/>
                    <a:pt x="661" y="4030"/>
                    <a:pt x="669" y="4104"/>
                  </a:cubicBezTo>
                  <a:cubicBezTo>
                    <a:pt x="356" y="4171"/>
                    <a:pt x="104" y="4401"/>
                    <a:pt x="1" y="4705"/>
                  </a:cubicBezTo>
                  <a:lnTo>
                    <a:pt x="9786" y="4705"/>
                  </a:lnTo>
                  <a:cubicBezTo>
                    <a:pt x="9840" y="4528"/>
                    <a:pt x="9868" y="4342"/>
                    <a:pt x="9868" y="4148"/>
                  </a:cubicBezTo>
                  <a:cubicBezTo>
                    <a:pt x="9868" y="3217"/>
                    <a:pt x="9205" y="2444"/>
                    <a:pt x="8339" y="2298"/>
                  </a:cubicBezTo>
                  <a:cubicBezTo>
                    <a:pt x="8339" y="2289"/>
                    <a:pt x="8340" y="2279"/>
                    <a:pt x="8340" y="2272"/>
                  </a:cubicBezTo>
                  <a:cubicBezTo>
                    <a:pt x="8340" y="1668"/>
                    <a:pt x="7866" y="1179"/>
                    <a:pt x="7280" y="1179"/>
                  </a:cubicBezTo>
                  <a:cubicBezTo>
                    <a:pt x="6985" y="1179"/>
                    <a:pt x="6719" y="1304"/>
                    <a:pt x="6525" y="1502"/>
                  </a:cubicBezTo>
                  <a:cubicBezTo>
                    <a:pt x="6333" y="642"/>
                    <a:pt x="5587" y="1"/>
                    <a:pt x="4694" y="1"/>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7328575" y="1325188"/>
              <a:ext cx="324625" cy="154775"/>
            </a:xfrm>
            <a:custGeom>
              <a:rect b="b" l="l" r="r" t="t"/>
              <a:pathLst>
                <a:path extrusionOk="0" h="6191" w="12985">
                  <a:moveTo>
                    <a:pt x="6178" y="1"/>
                  </a:moveTo>
                  <a:cubicBezTo>
                    <a:pt x="4919" y="1"/>
                    <a:pt x="3883" y="968"/>
                    <a:pt x="3726" y="2219"/>
                  </a:cubicBezTo>
                  <a:cubicBezTo>
                    <a:pt x="3705" y="2218"/>
                    <a:pt x="3685" y="2214"/>
                    <a:pt x="3666" y="2214"/>
                  </a:cubicBezTo>
                  <a:cubicBezTo>
                    <a:pt x="2119" y="2214"/>
                    <a:pt x="865" y="3505"/>
                    <a:pt x="865" y="5099"/>
                  </a:cubicBezTo>
                  <a:cubicBezTo>
                    <a:pt x="865" y="5199"/>
                    <a:pt x="870" y="5302"/>
                    <a:pt x="881" y="5401"/>
                  </a:cubicBezTo>
                  <a:cubicBezTo>
                    <a:pt x="470" y="5486"/>
                    <a:pt x="137" y="5790"/>
                    <a:pt x="1" y="6191"/>
                  </a:cubicBezTo>
                  <a:lnTo>
                    <a:pt x="12877" y="6191"/>
                  </a:lnTo>
                  <a:cubicBezTo>
                    <a:pt x="12945" y="5960"/>
                    <a:pt x="12984" y="5714"/>
                    <a:pt x="12984" y="5459"/>
                  </a:cubicBezTo>
                  <a:cubicBezTo>
                    <a:pt x="12985" y="4230"/>
                    <a:pt x="12114" y="3214"/>
                    <a:pt x="10973" y="3022"/>
                  </a:cubicBezTo>
                  <a:cubicBezTo>
                    <a:pt x="10974" y="3011"/>
                    <a:pt x="10974" y="2999"/>
                    <a:pt x="10974" y="2987"/>
                  </a:cubicBezTo>
                  <a:cubicBezTo>
                    <a:pt x="10974" y="2193"/>
                    <a:pt x="10350" y="1550"/>
                    <a:pt x="9579" y="1550"/>
                  </a:cubicBezTo>
                  <a:cubicBezTo>
                    <a:pt x="9191" y="1550"/>
                    <a:pt x="8839" y="1714"/>
                    <a:pt x="8588" y="1975"/>
                  </a:cubicBezTo>
                  <a:cubicBezTo>
                    <a:pt x="8335" y="845"/>
                    <a:pt x="7354" y="1"/>
                    <a:pt x="6178"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6850050" y="1374563"/>
              <a:ext cx="210450" cy="100325"/>
            </a:xfrm>
            <a:custGeom>
              <a:rect b="b" l="l" r="r" t="t"/>
              <a:pathLst>
                <a:path extrusionOk="0" h="4013" w="8418">
                  <a:moveTo>
                    <a:pt x="4006" y="1"/>
                  </a:moveTo>
                  <a:cubicBezTo>
                    <a:pt x="3190" y="1"/>
                    <a:pt x="2519" y="627"/>
                    <a:pt x="2416" y="1439"/>
                  </a:cubicBezTo>
                  <a:cubicBezTo>
                    <a:pt x="2402" y="1439"/>
                    <a:pt x="2390" y="1436"/>
                    <a:pt x="2376" y="1436"/>
                  </a:cubicBezTo>
                  <a:cubicBezTo>
                    <a:pt x="1374" y="1436"/>
                    <a:pt x="561" y="2274"/>
                    <a:pt x="561" y="3305"/>
                  </a:cubicBezTo>
                  <a:cubicBezTo>
                    <a:pt x="561" y="3371"/>
                    <a:pt x="565" y="3437"/>
                    <a:pt x="571" y="3500"/>
                  </a:cubicBezTo>
                  <a:cubicBezTo>
                    <a:pt x="306" y="3556"/>
                    <a:pt x="89" y="3754"/>
                    <a:pt x="1" y="4012"/>
                  </a:cubicBezTo>
                  <a:lnTo>
                    <a:pt x="8347" y="4012"/>
                  </a:lnTo>
                  <a:cubicBezTo>
                    <a:pt x="8393" y="3863"/>
                    <a:pt x="8417" y="3702"/>
                    <a:pt x="8417" y="3539"/>
                  </a:cubicBezTo>
                  <a:cubicBezTo>
                    <a:pt x="8418" y="2743"/>
                    <a:pt x="7854" y="2085"/>
                    <a:pt x="7113" y="1961"/>
                  </a:cubicBezTo>
                  <a:cubicBezTo>
                    <a:pt x="7113" y="1953"/>
                    <a:pt x="7115" y="1945"/>
                    <a:pt x="7115" y="1938"/>
                  </a:cubicBezTo>
                  <a:cubicBezTo>
                    <a:pt x="7115" y="1423"/>
                    <a:pt x="6710" y="1006"/>
                    <a:pt x="6210" y="1006"/>
                  </a:cubicBezTo>
                  <a:cubicBezTo>
                    <a:pt x="5958" y="1006"/>
                    <a:pt x="5732" y="1110"/>
                    <a:pt x="5568" y="1281"/>
                  </a:cubicBezTo>
                  <a:cubicBezTo>
                    <a:pt x="5403" y="548"/>
                    <a:pt x="4766" y="1"/>
                    <a:pt x="4006" y="1"/>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6821625" y="1394638"/>
              <a:ext cx="168425" cy="80275"/>
            </a:xfrm>
            <a:custGeom>
              <a:rect b="b" l="l" r="r" t="t"/>
              <a:pathLst>
                <a:path extrusionOk="0" h="3211" w="6737">
                  <a:moveTo>
                    <a:pt x="3205" y="0"/>
                  </a:moveTo>
                  <a:cubicBezTo>
                    <a:pt x="2552" y="0"/>
                    <a:pt x="2014" y="502"/>
                    <a:pt x="1932" y="1151"/>
                  </a:cubicBezTo>
                  <a:cubicBezTo>
                    <a:pt x="1922" y="1151"/>
                    <a:pt x="1911" y="1149"/>
                    <a:pt x="1901" y="1149"/>
                  </a:cubicBezTo>
                  <a:cubicBezTo>
                    <a:pt x="1097" y="1149"/>
                    <a:pt x="448" y="1819"/>
                    <a:pt x="448" y="2644"/>
                  </a:cubicBezTo>
                  <a:cubicBezTo>
                    <a:pt x="448" y="2697"/>
                    <a:pt x="452" y="2749"/>
                    <a:pt x="457" y="2801"/>
                  </a:cubicBezTo>
                  <a:cubicBezTo>
                    <a:pt x="242" y="2846"/>
                    <a:pt x="70" y="3003"/>
                    <a:pt x="1" y="3210"/>
                  </a:cubicBezTo>
                  <a:lnTo>
                    <a:pt x="6681" y="3210"/>
                  </a:lnTo>
                  <a:cubicBezTo>
                    <a:pt x="6717" y="3091"/>
                    <a:pt x="6737" y="2964"/>
                    <a:pt x="6737" y="2831"/>
                  </a:cubicBezTo>
                  <a:cubicBezTo>
                    <a:pt x="6737" y="2193"/>
                    <a:pt x="6286" y="1668"/>
                    <a:pt x="5694" y="1567"/>
                  </a:cubicBezTo>
                  <a:cubicBezTo>
                    <a:pt x="5694" y="1561"/>
                    <a:pt x="5695" y="1556"/>
                    <a:pt x="5695" y="1549"/>
                  </a:cubicBezTo>
                  <a:cubicBezTo>
                    <a:pt x="5695" y="1137"/>
                    <a:pt x="5371" y="804"/>
                    <a:pt x="4970" y="804"/>
                  </a:cubicBezTo>
                  <a:cubicBezTo>
                    <a:pt x="4770" y="804"/>
                    <a:pt x="4588" y="888"/>
                    <a:pt x="4456" y="1025"/>
                  </a:cubicBezTo>
                  <a:cubicBezTo>
                    <a:pt x="4325" y="439"/>
                    <a:pt x="3816" y="0"/>
                    <a:pt x="3205" y="0"/>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6789025" y="1469113"/>
              <a:ext cx="961300" cy="22200"/>
            </a:xfrm>
            <a:custGeom>
              <a:rect b="b" l="l" r="r" t="t"/>
              <a:pathLst>
                <a:path extrusionOk="0" h="888" w="38452">
                  <a:moveTo>
                    <a:pt x="0" y="0"/>
                  </a:moveTo>
                  <a:lnTo>
                    <a:pt x="0" y="888"/>
                  </a:lnTo>
                  <a:lnTo>
                    <a:pt x="38452" y="888"/>
                  </a:lnTo>
                  <a:lnTo>
                    <a:pt x="38452" y="0"/>
                  </a:ln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7203325" y="1304988"/>
              <a:ext cx="352475" cy="99925"/>
            </a:xfrm>
            <a:custGeom>
              <a:rect b="b" l="l" r="r" t="t"/>
              <a:pathLst>
                <a:path extrusionOk="0" h="3997" w="14099">
                  <a:moveTo>
                    <a:pt x="4959" y="1"/>
                  </a:moveTo>
                  <a:cubicBezTo>
                    <a:pt x="4797" y="1"/>
                    <a:pt x="4637" y="2"/>
                    <a:pt x="4480" y="4"/>
                  </a:cubicBezTo>
                  <a:cubicBezTo>
                    <a:pt x="3481" y="19"/>
                    <a:pt x="3812" y="459"/>
                    <a:pt x="3038" y="1145"/>
                  </a:cubicBezTo>
                  <a:cubicBezTo>
                    <a:pt x="1977" y="2082"/>
                    <a:pt x="1" y="3996"/>
                    <a:pt x="1" y="3996"/>
                  </a:cubicBezTo>
                  <a:lnTo>
                    <a:pt x="14098" y="3849"/>
                  </a:lnTo>
                  <a:cubicBezTo>
                    <a:pt x="14098" y="3849"/>
                    <a:pt x="11688" y="440"/>
                    <a:pt x="9814" y="241"/>
                  </a:cubicBezTo>
                  <a:cubicBezTo>
                    <a:pt x="8805" y="132"/>
                    <a:pt x="6766" y="1"/>
                    <a:pt x="4959"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7424900" y="1456863"/>
              <a:ext cx="74100" cy="80975"/>
            </a:xfrm>
            <a:custGeom>
              <a:rect b="b" l="l" r="r" t="t"/>
              <a:pathLst>
                <a:path extrusionOk="0" h="3239" w="2964">
                  <a:moveTo>
                    <a:pt x="1482" y="1"/>
                  </a:moveTo>
                  <a:cubicBezTo>
                    <a:pt x="664" y="1"/>
                    <a:pt x="0" y="726"/>
                    <a:pt x="0" y="1619"/>
                  </a:cubicBezTo>
                  <a:cubicBezTo>
                    <a:pt x="0"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7418075" y="1456863"/>
              <a:ext cx="74075" cy="80975"/>
            </a:xfrm>
            <a:custGeom>
              <a:rect b="b" l="l" r="r" t="t"/>
              <a:pathLst>
                <a:path extrusionOk="0" h="3239" w="2963">
                  <a:moveTo>
                    <a:pt x="1482" y="1"/>
                  </a:moveTo>
                  <a:cubicBezTo>
                    <a:pt x="663" y="1"/>
                    <a:pt x="1" y="726"/>
                    <a:pt x="1" y="1619"/>
                  </a:cubicBezTo>
                  <a:cubicBezTo>
                    <a:pt x="1" y="2514"/>
                    <a:pt x="663" y="3239"/>
                    <a:pt x="1482" y="3239"/>
                  </a:cubicBezTo>
                  <a:cubicBezTo>
                    <a:pt x="2300" y="3239"/>
                    <a:pt x="2963" y="2514"/>
                    <a:pt x="2963" y="1619"/>
                  </a:cubicBezTo>
                  <a:cubicBezTo>
                    <a:pt x="2963" y="726"/>
                    <a:pt x="2300" y="1"/>
                    <a:pt x="148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7440475" y="1479938"/>
              <a:ext cx="29325" cy="32000"/>
            </a:xfrm>
            <a:custGeom>
              <a:rect b="b" l="l" r="r" t="t"/>
              <a:pathLst>
                <a:path extrusionOk="0" h="1280" w="1173">
                  <a:moveTo>
                    <a:pt x="586" y="1"/>
                  </a:moveTo>
                  <a:cubicBezTo>
                    <a:pt x="262" y="1"/>
                    <a:pt x="1" y="287"/>
                    <a:pt x="1" y="640"/>
                  </a:cubicBezTo>
                  <a:cubicBezTo>
                    <a:pt x="1" y="993"/>
                    <a:pt x="262" y="1279"/>
                    <a:pt x="586" y="1279"/>
                  </a:cubicBezTo>
                  <a:cubicBezTo>
                    <a:pt x="910" y="1279"/>
                    <a:pt x="1172" y="993"/>
                    <a:pt x="1172" y="640"/>
                  </a:cubicBezTo>
                  <a:cubicBezTo>
                    <a:pt x="1172" y="287"/>
                    <a:pt x="910" y="1"/>
                    <a:pt x="586"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7148400" y="1456863"/>
              <a:ext cx="74075" cy="80975"/>
            </a:xfrm>
            <a:custGeom>
              <a:rect b="b" l="l" r="r" t="t"/>
              <a:pathLst>
                <a:path extrusionOk="0" h="3239" w="2963">
                  <a:moveTo>
                    <a:pt x="1482" y="1"/>
                  </a:moveTo>
                  <a:cubicBezTo>
                    <a:pt x="664" y="1"/>
                    <a:pt x="1" y="726"/>
                    <a:pt x="1" y="1619"/>
                  </a:cubicBezTo>
                  <a:cubicBezTo>
                    <a:pt x="1" y="2514"/>
                    <a:pt x="664" y="3239"/>
                    <a:pt x="1482" y="3239"/>
                  </a:cubicBezTo>
                  <a:cubicBezTo>
                    <a:pt x="2300" y="3239"/>
                    <a:pt x="2963" y="2514"/>
                    <a:pt x="2963" y="1619"/>
                  </a:cubicBezTo>
                  <a:cubicBezTo>
                    <a:pt x="2963"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7141525" y="1456863"/>
              <a:ext cx="74125" cy="80975"/>
            </a:xfrm>
            <a:custGeom>
              <a:rect b="b" l="l" r="r" t="t"/>
              <a:pathLst>
                <a:path extrusionOk="0" h="3239" w="2965">
                  <a:moveTo>
                    <a:pt x="1483" y="1"/>
                  </a:moveTo>
                  <a:cubicBezTo>
                    <a:pt x="664" y="1"/>
                    <a:pt x="1" y="726"/>
                    <a:pt x="1" y="1619"/>
                  </a:cubicBezTo>
                  <a:cubicBezTo>
                    <a:pt x="1" y="2514"/>
                    <a:pt x="664" y="3239"/>
                    <a:pt x="1483" y="3239"/>
                  </a:cubicBezTo>
                  <a:cubicBezTo>
                    <a:pt x="2301" y="3239"/>
                    <a:pt x="2964" y="2514"/>
                    <a:pt x="2964" y="1619"/>
                  </a:cubicBezTo>
                  <a:cubicBezTo>
                    <a:pt x="2964" y="726"/>
                    <a:pt x="2301" y="1"/>
                    <a:pt x="1483"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7163675" y="1483088"/>
              <a:ext cx="29825" cy="32550"/>
            </a:xfrm>
            <a:custGeom>
              <a:rect b="b" l="l" r="r" t="t"/>
              <a:pathLst>
                <a:path extrusionOk="0" h="1302" w="1193">
                  <a:moveTo>
                    <a:pt x="597" y="0"/>
                  </a:moveTo>
                  <a:cubicBezTo>
                    <a:pt x="267" y="0"/>
                    <a:pt x="0" y="291"/>
                    <a:pt x="0" y="651"/>
                  </a:cubicBezTo>
                  <a:cubicBezTo>
                    <a:pt x="0" y="1011"/>
                    <a:pt x="267" y="1301"/>
                    <a:pt x="597" y="1301"/>
                  </a:cubicBezTo>
                  <a:cubicBezTo>
                    <a:pt x="925" y="1301"/>
                    <a:pt x="1193" y="1011"/>
                    <a:pt x="1193" y="651"/>
                  </a:cubicBezTo>
                  <a:cubicBezTo>
                    <a:pt x="1193" y="291"/>
                    <a:pt x="925" y="0"/>
                    <a:pt x="597"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7084675" y="1396013"/>
              <a:ext cx="534375" cy="108150"/>
            </a:xfrm>
            <a:custGeom>
              <a:rect b="b" l="l" r="r" t="t"/>
              <a:pathLst>
                <a:path extrusionOk="0" h="4326" w="21375">
                  <a:moveTo>
                    <a:pt x="19752" y="0"/>
                  </a:moveTo>
                  <a:cubicBezTo>
                    <a:pt x="19743" y="0"/>
                    <a:pt x="19735" y="0"/>
                    <a:pt x="19726" y="0"/>
                  </a:cubicBezTo>
                  <a:cubicBezTo>
                    <a:pt x="17675" y="47"/>
                    <a:pt x="5892" y="320"/>
                    <a:pt x="3569" y="500"/>
                  </a:cubicBezTo>
                  <a:cubicBezTo>
                    <a:pt x="0" y="776"/>
                    <a:pt x="796" y="4325"/>
                    <a:pt x="796" y="4325"/>
                  </a:cubicBezTo>
                  <a:lnTo>
                    <a:pt x="2639" y="4325"/>
                  </a:lnTo>
                  <a:lnTo>
                    <a:pt x="21170" y="3886"/>
                  </a:lnTo>
                  <a:cubicBezTo>
                    <a:pt x="21374" y="2413"/>
                    <a:pt x="21138" y="1156"/>
                    <a:pt x="20912" y="661"/>
                  </a:cubicBezTo>
                  <a:cubicBezTo>
                    <a:pt x="20723" y="245"/>
                    <a:pt x="20188" y="0"/>
                    <a:pt x="19752" y="0"/>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7094050" y="1304088"/>
              <a:ext cx="352500" cy="100850"/>
            </a:xfrm>
            <a:custGeom>
              <a:rect b="b" l="l" r="r" t="t"/>
              <a:pathLst>
                <a:path extrusionOk="0" h="4034" w="14100">
                  <a:moveTo>
                    <a:pt x="7677" y="0"/>
                  </a:moveTo>
                  <a:cubicBezTo>
                    <a:pt x="6934" y="0"/>
                    <a:pt x="6185" y="24"/>
                    <a:pt x="5576" y="54"/>
                  </a:cubicBezTo>
                  <a:cubicBezTo>
                    <a:pt x="4580" y="101"/>
                    <a:pt x="3812" y="496"/>
                    <a:pt x="3036" y="1182"/>
                  </a:cubicBezTo>
                  <a:cubicBezTo>
                    <a:pt x="1977" y="2119"/>
                    <a:pt x="0" y="4033"/>
                    <a:pt x="0" y="4033"/>
                  </a:cubicBezTo>
                  <a:lnTo>
                    <a:pt x="14099" y="3885"/>
                  </a:lnTo>
                  <a:cubicBezTo>
                    <a:pt x="14099" y="3885"/>
                    <a:pt x="12019" y="494"/>
                    <a:pt x="10163" y="153"/>
                  </a:cubicBezTo>
                  <a:cubicBezTo>
                    <a:pt x="9544" y="39"/>
                    <a:pt x="8616" y="0"/>
                    <a:pt x="7677" y="0"/>
                  </a:cubicBezTo>
                  <a:close/>
                </a:path>
              </a:pathLst>
            </a:custGeom>
            <a:solidFill>
              <a:srgbClr val="FF5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6958700" y="1396338"/>
              <a:ext cx="557650" cy="107825"/>
            </a:xfrm>
            <a:custGeom>
              <a:rect b="b" l="l" r="r" t="t"/>
              <a:pathLst>
                <a:path extrusionOk="0" h="4313" w="22306">
                  <a:moveTo>
                    <a:pt x="19893" y="1"/>
                  </a:moveTo>
                  <a:cubicBezTo>
                    <a:pt x="19889" y="1"/>
                    <a:pt x="19885" y="1"/>
                    <a:pt x="19881" y="1"/>
                  </a:cubicBezTo>
                  <a:cubicBezTo>
                    <a:pt x="16470" y="64"/>
                    <a:pt x="5888" y="236"/>
                    <a:pt x="3690" y="400"/>
                  </a:cubicBezTo>
                  <a:cubicBezTo>
                    <a:pt x="0" y="678"/>
                    <a:pt x="1061" y="4312"/>
                    <a:pt x="1061" y="4312"/>
                  </a:cubicBezTo>
                  <a:lnTo>
                    <a:pt x="22094" y="4164"/>
                  </a:lnTo>
                  <a:cubicBezTo>
                    <a:pt x="22305" y="2690"/>
                    <a:pt x="22239" y="1648"/>
                    <a:pt x="22015" y="1150"/>
                  </a:cubicBezTo>
                  <a:cubicBezTo>
                    <a:pt x="21617" y="266"/>
                    <a:pt x="20232" y="1"/>
                    <a:pt x="19893"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7269750" y="1323388"/>
              <a:ext cx="3750" cy="178150"/>
            </a:xfrm>
            <a:custGeom>
              <a:rect b="b" l="l" r="r" t="t"/>
              <a:pathLst>
                <a:path extrusionOk="0" h="7126" w="150">
                  <a:moveTo>
                    <a:pt x="73" y="0"/>
                  </a:moveTo>
                  <a:lnTo>
                    <a:pt x="0" y="1"/>
                  </a:lnTo>
                  <a:lnTo>
                    <a:pt x="77" y="7125"/>
                  </a:lnTo>
                  <a:lnTo>
                    <a:pt x="149" y="7125"/>
                  </a:lnTo>
                  <a:lnTo>
                    <a:pt x="73"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7221525" y="1416513"/>
              <a:ext cx="42450" cy="5825"/>
            </a:xfrm>
            <a:custGeom>
              <a:rect b="b" l="l" r="r" t="t"/>
              <a:pathLst>
                <a:path extrusionOk="0" h="233" w="1698">
                  <a:moveTo>
                    <a:pt x="5" y="1"/>
                  </a:moveTo>
                  <a:cubicBezTo>
                    <a:pt x="3" y="1"/>
                    <a:pt x="1" y="3"/>
                    <a:pt x="1" y="4"/>
                  </a:cubicBezTo>
                  <a:lnTo>
                    <a:pt x="1" y="229"/>
                  </a:lnTo>
                  <a:cubicBezTo>
                    <a:pt x="1" y="231"/>
                    <a:pt x="4" y="233"/>
                    <a:pt x="5" y="233"/>
                  </a:cubicBezTo>
                  <a:lnTo>
                    <a:pt x="1694" y="233"/>
                  </a:lnTo>
                  <a:cubicBezTo>
                    <a:pt x="1696" y="233"/>
                    <a:pt x="1698" y="231"/>
                    <a:pt x="1698" y="229"/>
                  </a:cubicBezTo>
                  <a:lnTo>
                    <a:pt x="1698" y="4"/>
                  </a:lnTo>
                  <a:cubicBezTo>
                    <a:pt x="1698" y="2"/>
                    <a:pt x="1695" y="1"/>
                    <a:pt x="1694" y="1"/>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7221525" y="1416513"/>
              <a:ext cx="38050" cy="5825"/>
            </a:xfrm>
            <a:custGeom>
              <a:rect b="b" l="l" r="r" t="t"/>
              <a:pathLst>
                <a:path extrusionOk="0" h="233" w="1522">
                  <a:moveTo>
                    <a:pt x="5" y="1"/>
                  </a:moveTo>
                  <a:cubicBezTo>
                    <a:pt x="3" y="1"/>
                    <a:pt x="1" y="3"/>
                    <a:pt x="1" y="4"/>
                  </a:cubicBezTo>
                  <a:lnTo>
                    <a:pt x="1" y="229"/>
                  </a:lnTo>
                  <a:cubicBezTo>
                    <a:pt x="1" y="231"/>
                    <a:pt x="4" y="233"/>
                    <a:pt x="5" y="233"/>
                  </a:cubicBezTo>
                  <a:lnTo>
                    <a:pt x="1517" y="233"/>
                  </a:lnTo>
                  <a:cubicBezTo>
                    <a:pt x="1518" y="233"/>
                    <a:pt x="1522" y="231"/>
                    <a:pt x="1522" y="229"/>
                  </a:cubicBezTo>
                  <a:lnTo>
                    <a:pt x="1522" y="4"/>
                  </a:lnTo>
                  <a:cubicBezTo>
                    <a:pt x="1522" y="2"/>
                    <a:pt x="1518" y="1"/>
                    <a:pt x="1517" y="1"/>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7387475" y="1416513"/>
              <a:ext cx="42425" cy="5825"/>
            </a:xfrm>
            <a:custGeom>
              <a:rect b="b" l="l" r="r" t="t"/>
              <a:pathLst>
                <a:path extrusionOk="0" h="233" w="1697">
                  <a:moveTo>
                    <a:pt x="3" y="1"/>
                  </a:moveTo>
                  <a:cubicBezTo>
                    <a:pt x="1" y="1"/>
                    <a:pt x="0" y="3"/>
                    <a:pt x="0" y="4"/>
                  </a:cubicBezTo>
                  <a:lnTo>
                    <a:pt x="0" y="229"/>
                  </a:lnTo>
                  <a:cubicBezTo>
                    <a:pt x="0" y="231"/>
                    <a:pt x="2" y="233"/>
                    <a:pt x="3" y="233"/>
                  </a:cubicBezTo>
                  <a:lnTo>
                    <a:pt x="1692" y="233"/>
                  </a:lnTo>
                  <a:cubicBezTo>
                    <a:pt x="1693" y="233"/>
                    <a:pt x="1695" y="231"/>
                    <a:pt x="1696" y="229"/>
                  </a:cubicBezTo>
                  <a:lnTo>
                    <a:pt x="1696" y="4"/>
                  </a:lnTo>
                  <a:cubicBezTo>
                    <a:pt x="1696" y="2"/>
                    <a:pt x="1693" y="1"/>
                    <a:pt x="1692" y="1"/>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6978200" y="1487588"/>
              <a:ext cx="539925" cy="16575"/>
            </a:xfrm>
            <a:custGeom>
              <a:rect b="b" l="l" r="r" t="t"/>
              <a:pathLst>
                <a:path extrusionOk="0" h="663" w="21597">
                  <a:moveTo>
                    <a:pt x="1" y="1"/>
                  </a:moveTo>
                  <a:lnTo>
                    <a:pt x="140" y="662"/>
                  </a:lnTo>
                  <a:lnTo>
                    <a:pt x="21597" y="662"/>
                  </a:lnTo>
                  <a:lnTo>
                    <a:pt x="21597" y="1"/>
                  </a:ln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7510850" y="1487588"/>
              <a:ext cx="107750" cy="16575"/>
            </a:xfrm>
            <a:custGeom>
              <a:rect b="b" l="l" r="r" t="t"/>
              <a:pathLst>
                <a:path extrusionOk="0" h="663" w="4310">
                  <a:moveTo>
                    <a:pt x="1" y="1"/>
                  </a:moveTo>
                  <a:lnTo>
                    <a:pt x="291" y="662"/>
                  </a:lnTo>
                  <a:lnTo>
                    <a:pt x="4047" y="662"/>
                  </a:lnTo>
                  <a:lnTo>
                    <a:pt x="4310" y="1"/>
                  </a:lnTo>
                  <a:close/>
                </a:path>
              </a:pathLst>
            </a:custGeom>
            <a:solidFill>
              <a:srgbClr val="787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7052925" y="1448238"/>
              <a:ext cx="103800" cy="55925"/>
            </a:xfrm>
            <a:custGeom>
              <a:rect b="b" l="l" r="r" t="t"/>
              <a:pathLst>
                <a:path extrusionOk="0" h="2237" w="4152">
                  <a:moveTo>
                    <a:pt x="2074" y="1"/>
                  </a:moveTo>
                  <a:cubicBezTo>
                    <a:pt x="928" y="1"/>
                    <a:pt x="0" y="820"/>
                    <a:pt x="0" y="1965"/>
                  </a:cubicBezTo>
                  <a:cubicBezTo>
                    <a:pt x="0" y="2036"/>
                    <a:pt x="10" y="2166"/>
                    <a:pt x="19" y="2236"/>
                  </a:cubicBezTo>
                  <a:lnTo>
                    <a:pt x="4150" y="2236"/>
                  </a:lnTo>
                  <a:cubicBezTo>
                    <a:pt x="4151" y="2195"/>
                    <a:pt x="4147" y="2007"/>
                    <a:pt x="4147" y="1965"/>
                  </a:cubicBezTo>
                  <a:cubicBezTo>
                    <a:pt x="4147" y="820"/>
                    <a:pt x="3219" y="1"/>
                    <a:pt x="2074"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7060175" y="1451688"/>
              <a:ext cx="95725" cy="52475"/>
            </a:xfrm>
            <a:custGeom>
              <a:rect b="b" l="l" r="r" t="t"/>
              <a:pathLst>
                <a:path extrusionOk="0" h="2099" w="3829">
                  <a:moveTo>
                    <a:pt x="1912" y="1"/>
                  </a:moveTo>
                  <a:cubicBezTo>
                    <a:pt x="856" y="1"/>
                    <a:pt x="0" y="770"/>
                    <a:pt x="0" y="1844"/>
                  </a:cubicBezTo>
                  <a:cubicBezTo>
                    <a:pt x="0" y="1911"/>
                    <a:pt x="10" y="2032"/>
                    <a:pt x="18" y="2098"/>
                  </a:cubicBezTo>
                  <a:lnTo>
                    <a:pt x="3825" y="2098"/>
                  </a:lnTo>
                  <a:cubicBezTo>
                    <a:pt x="3828" y="2059"/>
                    <a:pt x="3824" y="1882"/>
                    <a:pt x="3824" y="1844"/>
                  </a:cubicBezTo>
                  <a:cubicBezTo>
                    <a:pt x="3824" y="770"/>
                    <a:pt x="2969" y="1"/>
                    <a:pt x="1912"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7078825" y="1456863"/>
              <a:ext cx="74125" cy="80975"/>
            </a:xfrm>
            <a:custGeom>
              <a:rect b="b" l="l" r="r" t="t"/>
              <a:pathLst>
                <a:path extrusionOk="0" h="3239" w="2965">
                  <a:moveTo>
                    <a:pt x="1482" y="1"/>
                  </a:moveTo>
                  <a:cubicBezTo>
                    <a:pt x="664" y="1"/>
                    <a:pt x="1" y="726"/>
                    <a:pt x="1" y="1619"/>
                  </a:cubicBezTo>
                  <a:cubicBezTo>
                    <a:pt x="1" y="2514"/>
                    <a:pt x="664" y="3239"/>
                    <a:pt x="1482" y="3239"/>
                  </a:cubicBezTo>
                  <a:cubicBezTo>
                    <a:pt x="2301" y="3239"/>
                    <a:pt x="2964" y="2514"/>
                    <a:pt x="2964" y="1619"/>
                  </a:cubicBezTo>
                  <a:cubicBezTo>
                    <a:pt x="2964" y="726"/>
                    <a:pt x="2301"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7071125" y="1456863"/>
              <a:ext cx="74100" cy="80975"/>
            </a:xfrm>
            <a:custGeom>
              <a:rect b="b" l="l" r="r" t="t"/>
              <a:pathLst>
                <a:path extrusionOk="0" h="3239" w="2964">
                  <a:moveTo>
                    <a:pt x="1481" y="1"/>
                  </a:moveTo>
                  <a:cubicBezTo>
                    <a:pt x="663" y="1"/>
                    <a:pt x="1" y="726"/>
                    <a:pt x="1" y="1619"/>
                  </a:cubicBezTo>
                  <a:cubicBezTo>
                    <a:pt x="1" y="2514"/>
                    <a:pt x="663" y="3239"/>
                    <a:pt x="1481" y="3239"/>
                  </a:cubicBezTo>
                  <a:cubicBezTo>
                    <a:pt x="2301" y="3239"/>
                    <a:pt x="2963" y="2514"/>
                    <a:pt x="2963" y="1619"/>
                  </a:cubicBezTo>
                  <a:cubicBezTo>
                    <a:pt x="2963" y="726"/>
                    <a:pt x="2301" y="1"/>
                    <a:pt x="1481"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7094850" y="1482788"/>
              <a:ext cx="26650" cy="29150"/>
            </a:xfrm>
            <a:custGeom>
              <a:rect b="b" l="l" r="r" t="t"/>
              <a:pathLst>
                <a:path extrusionOk="0" h="1166" w="1066">
                  <a:moveTo>
                    <a:pt x="532" y="1"/>
                  </a:moveTo>
                  <a:cubicBezTo>
                    <a:pt x="239" y="1"/>
                    <a:pt x="1" y="262"/>
                    <a:pt x="1" y="582"/>
                  </a:cubicBezTo>
                  <a:cubicBezTo>
                    <a:pt x="1" y="904"/>
                    <a:pt x="239" y="1165"/>
                    <a:pt x="532" y="1165"/>
                  </a:cubicBezTo>
                  <a:cubicBezTo>
                    <a:pt x="827" y="1165"/>
                    <a:pt x="1065" y="904"/>
                    <a:pt x="1065" y="582"/>
                  </a:cubicBezTo>
                  <a:cubicBezTo>
                    <a:pt x="1065" y="262"/>
                    <a:pt x="827" y="1"/>
                    <a:pt x="532"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7329325" y="1448238"/>
              <a:ext cx="103825" cy="55925"/>
            </a:xfrm>
            <a:custGeom>
              <a:rect b="b" l="l" r="r" t="t"/>
              <a:pathLst>
                <a:path extrusionOk="0" h="2237" w="4153">
                  <a:moveTo>
                    <a:pt x="2078" y="1"/>
                  </a:moveTo>
                  <a:cubicBezTo>
                    <a:pt x="933" y="1"/>
                    <a:pt x="5" y="820"/>
                    <a:pt x="5" y="1965"/>
                  </a:cubicBezTo>
                  <a:cubicBezTo>
                    <a:pt x="5" y="2036"/>
                    <a:pt x="1" y="2166"/>
                    <a:pt x="7" y="2236"/>
                  </a:cubicBezTo>
                  <a:lnTo>
                    <a:pt x="4149" y="2236"/>
                  </a:lnTo>
                  <a:cubicBezTo>
                    <a:pt x="4152" y="2195"/>
                    <a:pt x="4152" y="2007"/>
                    <a:pt x="4152" y="1965"/>
                  </a:cubicBezTo>
                  <a:cubicBezTo>
                    <a:pt x="4152" y="820"/>
                    <a:pt x="3224" y="1"/>
                    <a:pt x="2078"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7336575" y="1451238"/>
              <a:ext cx="96350" cy="52925"/>
            </a:xfrm>
            <a:custGeom>
              <a:rect b="b" l="l" r="r" t="t"/>
              <a:pathLst>
                <a:path extrusionOk="0" h="2117" w="3854">
                  <a:moveTo>
                    <a:pt x="1929" y="1"/>
                  </a:moveTo>
                  <a:cubicBezTo>
                    <a:pt x="867" y="1"/>
                    <a:pt x="5" y="775"/>
                    <a:pt x="5" y="1859"/>
                  </a:cubicBezTo>
                  <a:cubicBezTo>
                    <a:pt x="5" y="1926"/>
                    <a:pt x="1" y="2050"/>
                    <a:pt x="7" y="2116"/>
                  </a:cubicBezTo>
                  <a:lnTo>
                    <a:pt x="3852" y="2116"/>
                  </a:lnTo>
                  <a:cubicBezTo>
                    <a:pt x="3854" y="2077"/>
                    <a:pt x="3854" y="1899"/>
                    <a:pt x="3854" y="1859"/>
                  </a:cubicBezTo>
                  <a:cubicBezTo>
                    <a:pt x="3854" y="775"/>
                    <a:pt x="2992" y="1"/>
                    <a:pt x="1929"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7355375" y="1456863"/>
              <a:ext cx="74100" cy="80975"/>
            </a:xfrm>
            <a:custGeom>
              <a:rect b="b" l="l" r="r" t="t"/>
              <a:pathLst>
                <a:path extrusionOk="0" h="3239" w="2964">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7347650" y="1456863"/>
              <a:ext cx="74100" cy="80975"/>
            </a:xfrm>
            <a:custGeom>
              <a:rect b="b" l="l" r="r" t="t"/>
              <a:pathLst>
                <a:path extrusionOk="0" h="3239" w="2964">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7371375" y="1482788"/>
              <a:ext cx="26675" cy="29150"/>
            </a:xfrm>
            <a:custGeom>
              <a:rect b="b" l="l" r="r" t="t"/>
              <a:pathLst>
                <a:path extrusionOk="0" h="1166" w="1067">
                  <a:moveTo>
                    <a:pt x="533" y="1"/>
                  </a:moveTo>
                  <a:cubicBezTo>
                    <a:pt x="240" y="1"/>
                    <a:pt x="0" y="262"/>
                    <a:pt x="0" y="582"/>
                  </a:cubicBezTo>
                  <a:cubicBezTo>
                    <a:pt x="0" y="904"/>
                    <a:pt x="240" y="1165"/>
                    <a:pt x="533" y="1165"/>
                  </a:cubicBezTo>
                  <a:cubicBezTo>
                    <a:pt x="828" y="1165"/>
                    <a:pt x="1066" y="904"/>
                    <a:pt x="1066" y="582"/>
                  </a:cubicBezTo>
                  <a:cubicBezTo>
                    <a:pt x="1066" y="262"/>
                    <a:pt x="828" y="1"/>
                    <a:pt x="533"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7042675" y="1434938"/>
              <a:ext cx="123150" cy="52775"/>
            </a:xfrm>
            <a:custGeom>
              <a:rect b="b" l="l" r="r" t="t"/>
              <a:pathLst>
                <a:path extrusionOk="0" h="2111" w="4926">
                  <a:moveTo>
                    <a:pt x="2601" y="1"/>
                  </a:moveTo>
                  <a:cubicBezTo>
                    <a:pt x="228" y="1"/>
                    <a:pt x="4" y="2084"/>
                    <a:pt x="0" y="2104"/>
                  </a:cubicBezTo>
                  <a:lnTo>
                    <a:pt x="73" y="2111"/>
                  </a:lnTo>
                  <a:cubicBezTo>
                    <a:pt x="75" y="2090"/>
                    <a:pt x="293" y="74"/>
                    <a:pt x="2599" y="74"/>
                  </a:cubicBezTo>
                  <a:cubicBezTo>
                    <a:pt x="2600" y="74"/>
                    <a:pt x="2600" y="74"/>
                    <a:pt x="2601" y="74"/>
                  </a:cubicBezTo>
                  <a:lnTo>
                    <a:pt x="2605" y="74"/>
                  </a:lnTo>
                  <a:cubicBezTo>
                    <a:pt x="3582" y="76"/>
                    <a:pt x="4757" y="610"/>
                    <a:pt x="4853" y="2111"/>
                  </a:cubicBezTo>
                  <a:lnTo>
                    <a:pt x="4925" y="2105"/>
                  </a:lnTo>
                  <a:cubicBezTo>
                    <a:pt x="4826" y="553"/>
                    <a:pt x="3613" y="2"/>
                    <a:pt x="2605" y="1"/>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7319200" y="1434938"/>
              <a:ext cx="122400" cy="52775"/>
            </a:xfrm>
            <a:custGeom>
              <a:rect b="b" l="l" r="r" t="t"/>
              <a:pathLst>
                <a:path extrusionOk="0" h="2111" w="4896">
                  <a:moveTo>
                    <a:pt x="2584" y="1"/>
                  </a:moveTo>
                  <a:cubicBezTo>
                    <a:pt x="225" y="1"/>
                    <a:pt x="2" y="2084"/>
                    <a:pt x="0" y="2104"/>
                  </a:cubicBezTo>
                  <a:lnTo>
                    <a:pt x="73" y="2111"/>
                  </a:lnTo>
                  <a:cubicBezTo>
                    <a:pt x="80" y="2028"/>
                    <a:pt x="293" y="74"/>
                    <a:pt x="2582" y="74"/>
                  </a:cubicBezTo>
                  <a:cubicBezTo>
                    <a:pt x="2583" y="74"/>
                    <a:pt x="2583" y="74"/>
                    <a:pt x="2584" y="74"/>
                  </a:cubicBezTo>
                  <a:lnTo>
                    <a:pt x="2588" y="74"/>
                  </a:lnTo>
                  <a:cubicBezTo>
                    <a:pt x="3559" y="76"/>
                    <a:pt x="4726" y="610"/>
                    <a:pt x="4823" y="2111"/>
                  </a:cubicBezTo>
                  <a:lnTo>
                    <a:pt x="4895" y="2105"/>
                  </a:lnTo>
                  <a:cubicBezTo>
                    <a:pt x="4797" y="553"/>
                    <a:pt x="3591" y="2"/>
                    <a:pt x="2588" y="1"/>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6981675" y="1425538"/>
              <a:ext cx="33750" cy="18850"/>
            </a:xfrm>
            <a:custGeom>
              <a:rect b="b" l="l" r="r" t="t"/>
              <a:pathLst>
                <a:path extrusionOk="0" h="754" w="1350">
                  <a:moveTo>
                    <a:pt x="11" y="0"/>
                  </a:moveTo>
                  <a:cubicBezTo>
                    <a:pt x="6" y="0"/>
                    <a:pt x="1" y="5"/>
                    <a:pt x="1" y="11"/>
                  </a:cubicBezTo>
                  <a:lnTo>
                    <a:pt x="1" y="743"/>
                  </a:lnTo>
                  <a:cubicBezTo>
                    <a:pt x="1" y="748"/>
                    <a:pt x="4" y="753"/>
                    <a:pt x="11" y="753"/>
                  </a:cubicBezTo>
                  <a:lnTo>
                    <a:pt x="1338" y="753"/>
                  </a:lnTo>
                  <a:cubicBezTo>
                    <a:pt x="1345" y="753"/>
                    <a:pt x="1350" y="748"/>
                    <a:pt x="1349" y="743"/>
                  </a:cubicBezTo>
                  <a:lnTo>
                    <a:pt x="1349" y="11"/>
                  </a:lnTo>
                  <a:cubicBezTo>
                    <a:pt x="1349" y="6"/>
                    <a:pt x="1345"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7527525" y="1448238"/>
              <a:ext cx="73450" cy="39475"/>
            </a:xfrm>
            <a:custGeom>
              <a:rect b="b" l="l" r="r" t="t"/>
              <a:pathLst>
                <a:path extrusionOk="0" h="1579" w="2938">
                  <a:moveTo>
                    <a:pt x="1491" y="1"/>
                  </a:moveTo>
                  <a:cubicBezTo>
                    <a:pt x="1490" y="1"/>
                    <a:pt x="1488" y="1"/>
                    <a:pt x="1487" y="1"/>
                  </a:cubicBezTo>
                  <a:cubicBezTo>
                    <a:pt x="0" y="1"/>
                    <a:pt x="0" y="1579"/>
                    <a:pt x="0" y="1579"/>
                  </a:cubicBezTo>
                  <a:lnTo>
                    <a:pt x="2937" y="1579"/>
                  </a:lnTo>
                  <a:cubicBezTo>
                    <a:pt x="2890" y="922"/>
                    <a:pt x="2674" y="1"/>
                    <a:pt x="1491"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7134275" y="1319188"/>
              <a:ext cx="129700" cy="71800"/>
            </a:xfrm>
            <a:custGeom>
              <a:rect b="b" l="l" r="r" t="t"/>
              <a:pathLst>
                <a:path extrusionOk="0" h="2872" w="5188">
                  <a:moveTo>
                    <a:pt x="4791" y="0"/>
                  </a:moveTo>
                  <a:cubicBezTo>
                    <a:pt x="4365" y="0"/>
                    <a:pt x="3711" y="4"/>
                    <a:pt x="3426" y="26"/>
                  </a:cubicBezTo>
                  <a:cubicBezTo>
                    <a:pt x="2026" y="132"/>
                    <a:pt x="1" y="2871"/>
                    <a:pt x="1" y="2871"/>
                  </a:cubicBezTo>
                  <a:lnTo>
                    <a:pt x="5188" y="2744"/>
                  </a:lnTo>
                  <a:lnTo>
                    <a:pt x="5188" y="1"/>
                  </a:lnTo>
                  <a:cubicBezTo>
                    <a:pt x="5188" y="1"/>
                    <a:pt x="5023" y="0"/>
                    <a:pt x="4791" y="0"/>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7141525" y="1319188"/>
              <a:ext cx="122450" cy="71800"/>
            </a:xfrm>
            <a:custGeom>
              <a:rect b="b" l="l" r="r" t="t"/>
              <a:pathLst>
                <a:path extrusionOk="0" h="2872" w="4898">
                  <a:moveTo>
                    <a:pt x="4606" y="0"/>
                  </a:moveTo>
                  <a:cubicBezTo>
                    <a:pt x="4290" y="0"/>
                    <a:pt x="3794" y="4"/>
                    <a:pt x="3526" y="26"/>
                  </a:cubicBezTo>
                  <a:cubicBezTo>
                    <a:pt x="2203" y="132"/>
                    <a:pt x="1" y="2871"/>
                    <a:pt x="1" y="2871"/>
                  </a:cubicBezTo>
                  <a:lnTo>
                    <a:pt x="4898" y="2744"/>
                  </a:lnTo>
                  <a:lnTo>
                    <a:pt x="4898" y="1"/>
                  </a:lnTo>
                  <a:cubicBezTo>
                    <a:pt x="4898" y="1"/>
                    <a:pt x="4779" y="0"/>
                    <a:pt x="4606" y="0"/>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7279200" y="1319188"/>
              <a:ext cx="134400" cy="68600"/>
            </a:xfrm>
            <a:custGeom>
              <a:rect b="b" l="l" r="r" t="t"/>
              <a:pathLst>
                <a:path extrusionOk="0" h="2744" w="5376">
                  <a:moveTo>
                    <a:pt x="646" y="1"/>
                  </a:moveTo>
                  <a:cubicBezTo>
                    <a:pt x="62" y="1"/>
                    <a:pt x="0" y="47"/>
                    <a:pt x="0" y="47"/>
                  </a:cubicBezTo>
                  <a:lnTo>
                    <a:pt x="0" y="2744"/>
                  </a:lnTo>
                  <a:lnTo>
                    <a:pt x="5375" y="2718"/>
                  </a:lnTo>
                  <a:cubicBezTo>
                    <a:pt x="5375" y="2718"/>
                    <a:pt x="3193" y="104"/>
                    <a:pt x="1657" y="30"/>
                  </a:cubicBezTo>
                  <a:cubicBezTo>
                    <a:pt x="1211" y="9"/>
                    <a:pt x="885" y="1"/>
                    <a:pt x="646" y="1"/>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7285400" y="1319213"/>
              <a:ext cx="128200" cy="68575"/>
            </a:xfrm>
            <a:custGeom>
              <a:rect b="b" l="l" r="r" t="t"/>
              <a:pathLst>
                <a:path extrusionOk="0" h="2743" w="5128">
                  <a:moveTo>
                    <a:pt x="619" y="1"/>
                  </a:moveTo>
                  <a:cubicBezTo>
                    <a:pt x="59" y="1"/>
                    <a:pt x="0" y="46"/>
                    <a:pt x="0" y="46"/>
                  </a:cubicBezTo>
                  <a:lnTo>
                    <a:pt x="0" y="2743"/>
                  </a:lnTo>
                  <a:lnTo>
                    <a:pt x="5127" y="2717"/>
                  </a:lnTo>
                  <a:cubicBezTo>
                    <a:pt x="5127" y="2717"/>
                    <a:pt x="3044" y="103"/>
                    <a:pt x="1581" y="29"/>
                  </a:cubicBezTo>
                  <a:cubicBezTo>
                    <a:pt x="1158" y="8"/>
                    <a:pt x="847" y="1"/>
                    <a:pt x="619" y="1"/>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7106600" y="1403813"/>
              <a:ext cx="2150" cy="31150"/>
            </a:xfrm>
            <a:custGeom>
              <a:rect b="b" l="l" r="r" t="t"/>
              <a:pathLst>
                <a:path extrusionOk="0" h="1246" w="86">
                  <a:moveTo>
                    <a:pt x="0" y="1"/>
                  </a:moveTo>
                  <a:lnTo>
                    <a:pt x="0" y="1246"/>
                  </a:lnTo>
                  <a:lnTo>
                    <a:pt x="85" y="1246"/>
                  </a:lnTo>
                  <a:lnTo>
                    <a:pt x="85"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7379325" y="1397688"/>
              <a:ext cx="2125" cy="39175"/>
            </a:xfrm>
            <a:custGeom>
              <a:rect b="b" l="l" r="r" t="t"/>
              <a:pathLst>
                <a:path extrusionOk="0" h="1567" w="85">
                  <a:moveTo>
                    <a:pt x="1" y="1"/>
                  </a:moveTo>
                  <a:lnTo>
                    <a:pt x="1" y="1566"/>
                  </a:lnTo>
                  <a:lnTo>
                    <a:pt x="85" y="1566"/>
                  </a:lnTo>
                  <a:lnTo>
                    <a:pt x="85"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7491350" y="1408863"/>
              <a:ext cx="114700" cy="4375"/>
            </a:xfrm>
            <a:custGeom>
              <a:rect b="b" l="l" r="r" t="t"/>
              <a:pathLst>
                <a:path extrusionOk="0" h="175" w="4588">
                  <a:moveTo>
                    <a:pt x="4586" y="1"/>
                  </a:moveTo>
                  <a:lnTo>
                    <a:pt x="1" y="90"/>
                  </a:lnTo>
                  <a:lnTo>
                    <a:pt x="2" y="175"/>
                  </a:lnTo>
                  <a:lnTo>
                    <a:pt x="4588" y="85"/>
                  </a:lnTo>
                  <a:lnTo>
                    <a:pt x="4586" y="1"/>
                  </a:ln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7484350" y="1417063"/>
              <a:ext cx="33775" cy="18825"/>
            </a:xfrm>
            <a:custGeom>
              <a:rect b="b" l="l" r="r" t="t"/>
              <a:pathLst>
                <a:path extrusionOk="0" h="753" w="1351">
                  <a:moveTo>
                    <a:pt x="11" y="0"/>
                  </a:moveTo>
                  <a:cubicBezTo>
                    <a:pt x="6" y="0"/>
                    <a:pt x="1" y="4"/>
                    <a:pt x="1" y="11"/>
                  </a:cubicBezTo>
                  <a:lnTo>
                    <a:pt x="1" y="742"/>
                  </a:lnTo>
                  <a:cubicBezTo>
                    <a:pt x="1" y="747"/>
                    <a:pt x="5" y="752"/>
                    <a:pt x="11" y="752"/>
                  </a:cubicBezTo>
                  <a:lnTo>
                    <a:pt x="1338" y="752"/>
                  </a:lnTo>
                  <a:cubicBezTo>
                    <a:pt x="1346" y="752"/>
                    <a:pt x="1351" y="747"/>
                    <a:pt x="1349" y="742"/>
                  </a:cubicBezTo>
                  <a:lnTo>
                    <a:pt x="1349" y="11"/>
                  </a:lnTo>
                  <a:cubicBezTo>
                    <a:pt x="1349" y="6"/>
                    <a:pt x="1346"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7588150" y="1417063"/>
              <a:ext cx="33750" cy="18825"/>
            </a:xfrm>
            <a:custGeom>
              <a:rect b="b" l="l" r="r" t="t"/>
              <a:pathLst>
                <a:path extrusionOk="0" h="753" w="1350">
                  <a:moveTo>
                    <a:pt x="11" y="0"/>
                  </a:moveTo>
                  <a:cubicBezTo>
                    <a:pt x="5" y="0"/>
                    <a:pt x="0" y="4"/>
                    <a:pt x="0" y="11"/>
                  </a:cubicBezTo>
                  <a:lnTo>
                    <a:pt x="0" y="742"/>
                  </a:lnTo>
                  <a:cubicBezTo>
                    <a:pt x="0" y="747"/>
                    <a:pt x="4" y="752"/>
                    <a:pt x="11" y="752"/>
                  </a:cubicBezTo>
                  <a:lnTo>
                    <a:pt x="1338" y="752"/>
                  </a:lnTo>
                  <a:cubicBezTo>
                    <a:pt x="1344" y="752"/>
                    <a:pt x="1349" y="747"/>
                    <a:pt x="1348" y="742"/>
                  </a:cubicBezTo>
                  <a:lnTo>
                    <a:pt x="1348" y="11"/>
                  </a:lnTo>
                  <a:cubicBezTo>
                    <a:pt x="1348" y="6"/>
                    <a:pt x="1344"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7384775" y="1319188"/>
              <a:ext cx="148075" cy="73150"/>
            </a:xfrm>
            <a:custGeom>
              <a:rect b="b" l="l" r="r" t="t"/>
              <a:pathLst>
                <a:path extrusionOk="0" h="2926" w="5923">
                  <a:moveTo>
                    <a:pt x="0" y="0"/>
                  </a:moveTo>
                  <a:cubicBezTo>
                    <a:pt x="122" y="95"/>
                    <a:pt x="1632" y="1238"/>
                    <a:pt x="2688" y="2925"/>
                  </a:cubicBezTo>
                  <a:lnTo>
                    <a:pt x="5923" y="2812"/>
                  </a:lnTo>
                  <a:cubicBezTo>
                    <a:pt x="5923" y="2812"/>
                    <a:pt x="4527" y="780"/>
                    <a:pt x="3004" y="42"/>
                  </a:cubicBezTo>
                  <a:lnTo>
                    <a:pt x="0"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7384800" y="1319188"/>
              <a:ext cx="142750" cy="73150"/>
            </a:xfrm>
            <a:custGeom>
              <a:rect b="b" l="l" r="r" t="t"/>
              <a:pathLst>
                <a:path extrusionOk="0" h="2926" w="5710">
                  <a:moveTo>
                    <a:pt x="0" y="0"/>
                  </a:moveTo>
                  <a:lnTo>
                    <a:pt x="0" y="0"/>
                  </a:lnTo>
                  <a:cubicBezTo>
                    <a:pt x="121" y="95"/>
                    <a:pt x="1631" y="1238"/>
                    <a:pt x="2687" y="2925"/>
                  </a:cubicBezTo>
                  <a:lnTo>
                    <a:pt x="5709" y="2820"/>
                  </a:lnTo>
                  <a:cubicBezTo>
                    <a:pt x="5709" y="2820"/>
                    <a:pt x="4330" y="778"/>
                    <a:pt x="2809" y="39"/>
                  </a:cubicBezTo>
                  <a:lnTo>
                    <a:pt x="0"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6846300" y="1155863"/>
              <a:ext cx="120800" cy="120750"/>
            </a:xfrm>
            <a:custGeom>
              <a:rect b="b" l="l" r="r" t="t"/>
              <a:pathLst>
                <a:path extrusionOk="0" h="4830" w="4832">
                  <a:moveTo>
                    <a:pt x="40" y="0"/>
                  </a:moveTo>
                  <a:cubicBezTo>
                    <a:pt x="17" y="0"/>
                    <a:pt x="1" y="18"/>
                    <a:pt x="1" y="39"/>
                  </a:cubicBezTo>
                  <a:lnTo>
                    <a:pt x="1" y="4791"/>
                  </a:lnTo>
                  <a:cubicBezTo>
                    <a:pt x="1" y="4813"/>
                    <a:pt x="17" y="4830"/>
                    <a:pt x="40" y="4830"/>
                  </a:cubicBezTo>
                  <a:lnTo>
                    <a:pt x="4792" y="4830"/>
                  </a:lnTo>
                  <a:cubicBezTo>
                    <a:pt x="4815" y="4830"/>
                    <a:pt x="4831" y="4813"/>
                    <a:pt x="4831" y="4791"/>
                  </a:cubicBezTo>
                  <a:lnTo>
                    <a:pt x="4831" y="39"/>
                  </a:lnTo>
                  <a:cubicBezTo>
                    <a:pt x="4831" y="18"/>
                    <a:pt x="4812" y="0"/>
                    <a:pt x="4792" y="0"/>
                  </a:cubicBez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6901725" y="1250138"/>
              <a:ext cx="5150" cy="240300"/>
            </a:xfrm>
            <a:custGeom>
              <a:rect b="b" l="l" r="r" t="t"/>
              <a:pathLst>
                <a:path extrusionOk="0" h="9612" w="206">
                  <a:moveTo>
                    <a:pt x="0" y="0"/>
                  </a:moveTo>
                  <a:lnTo>
                    <a:pt x="0" y="9612"/>
                  </a:lnTo>
                  <a:lnTo>
                    <a:pt x="206" y="9612"/>
                  </a:lnTo>
                  <a:lnTo>
                    <a:pt x="206"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6904625" y="1250138"/>
              <a:ext cx="5175" cy="240300"/>
            </a:xfrm>
            <a:custGeom>
              <a:rect b="b" l="l" r="r" t="t"/>
              <a:pathLst>
                <a:path extrusionOk="0" h="9612" w="207">
                  <a:moveTo>
                    <a:pt x="0" y="0"/>
                  </a:moveTo>
                  <a:lnTo>
                    <a:pt x="0" y="9612"/>
                  </a:lnTo>
                  <a:lnTo>
                    <a:pt x="207" y="9612"/>
                  </a:lnTo>
                  <a:lnTo>
                    <a:pt x="207"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6878750" y="1484913"/>
              <a:ext cx="55875" cy="7225"/>
            </a:xfrm>
            <a:custGeom>
              <a:rect b="b" l="l" r="r" t="t"/>
              <a:pathLst>
                <a:path extrusionOk="0" h="289" w="2235">
                  <a:moveTo>
                    <a:pt x="1" y="1"/>
                  </a:moveTo>
                  <a:lnTo>
                    <a:pt x="1" y="289"/>
                  </a:lnTo>
                  <a:lnTo>
                    <a:pt x="2235" y="289"/>
                  </a:lnTo>
                  <a:lnTo>
                    <a:pt x="2235" y="1"/>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6890950" y="1484913"/>
              <a:ext cx="43650" cy="7225"/>
            </a:xfrm>
            <a:custGeom>
              <a:rect b="b" l="l" r="r" t="t"/>
              <a:pathLst>
                <a:path extrusionOk="0" h="289" w="1746">
                  <a:moveTo>
                    <a:pt x="1" y="1"/>
                  </a:moveTo>
                  <a:lnTo>
                    <a:pt x="1" y="289"/>
                  </a:lnTo>
                  <a:lnTo>
                    <a:pt x="1746" y="289"/>
                  </a:lnTo>
                  <a:lnTo>
                    <a:pt x="1746"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6851825" y="1155863"/>
              <a:ext cx="120750" cy="120750"/>
            </a:xfrm>
            <a:custGeom>
              <a:rect b="b" l="l" r="r" t="t"/>
              <a:pathLst>
                <a:path extrusionOk="0" h="4830" w="4830">
                  <a:moveTo>
                    <a:pt x="39" y="0"/>
                  </a:moveTo>
                  <a:cubicBezTo>
                    <a:pt x="17" y="0"/>
                    <a:pt x="0" y="18"/>
                    <a:pt x="0" y="39"/>
                  </a:cubicBezTo>
                  <a:lnTo>
                    <a:pt x="0" y="4791"/>
                  </a:lnTo>
                  <a:cubicBezTo>
                    <a:pt x="0" y="4813"/>
                    <a:pt x="17" y="4830"/>
                    <a:pt x="39" y="4830"/>
                  </a:cubicBezTo>
                  <a:lnTo>
                    <a:pt x="4792" y="4830"/>
                  </a:lnTo>
                  <a:cubicBezTo>
                    <a:pt x="4813" y="4830"/>
                    <a:pt x="4830" y="4813"/>
                    <a:pt x="4830" y="4791"/>
                  </a:cubicBezTo>
                  <a:lnTo>
                    <a:pt x="4830" y="39"/>
                  </a:lnTo>
                  <a:cubicBezTo>
                    <a:pt x="4830" y="18"/>
                    <a:pt x="4813" y="0"/>
                    <a:pt x="4792" y="0"/>
                  </a:cubicBez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6894250" y="1180688"/>
              <a:ext cx="42475" cy="69450"/>
            </a:xfrm>
            <a:custGeom>
              <a:rect b="b" l="l" r="r" t="t"/>
              <a:pathLst>
                <a:path extrusionOk="0" h="2778" w="1699">
                  <a:moveTo>
                    <a:pt x="691" y="284"/>
                  </a:moveTo>
                  <a:cubicBezTo>
                    <a:pt x="1084" y="284"/>
                    <a:pt x="1342" y="460"/>
                    <a:pt x="1342" y="824"/>
                  </a:cubicBezTo>
                  <a:cubicBezTo>
                    <a:pt x="1342" y="1203"/>
                    <a:pt x="1080" y="1412"/>
                    <a:pt x="652" y="1412"/>
                  </a:cubicBezTo>
                  <a:cubicBezTo>
                    <a:pt x="534" y="1412"/>
                    <a:pt x="435" y="1404"/>
                    <a:pt x="357" y="1384"/>
                  </a:cubicBezTo>
                  <a:lnTo>
                    <a:pt x="356" y="1384"/>
                  </a:lnTo>
                  <a:lnTo>
                    <a:pt x="356" y="312"/>
                  </a:lnTo>
                  <a:cubicBezTo>
                    <a:pt x="417" y="295"/>
                    <a:pt x="536" y="284"/>
                    <a:pt x="691" y="284"/>
                  </a:cubicBezTo>
                  <a:close/>
                  <a:moveTo>
                    <a:pt x="684" y="1"/>
                  </a:moveTo>
                  <a:cubicBezTo>
                    <a:pt x="398" y="1"/>
                    <a:pt x="173" y="25"/>
                    <a:pt x="1" y="54"/>
                  </a:cubicBezTo>
                  <a:lnTo>
                    <a:pt x="1" y="2777"/>
                  </a:lnTo>
                  <a:lnTo>
                    <a:pt x="357" y="2777"/>
                  </a:lnTo>
                  <a:lnTo>
                    <a:pt x="357" y="1673"/>
                  </a:lnTo>
                  <a:cubicBezTo>
                    <a:pt x="439" y="1694"/>
                    <a:pt x="538" y="1698"/>
                    <a:pt x="644" y="1698"/>
                  </a:cubicBezTo>
                  <a:cubicBezTo>
                    <a:pt x="991" y="1698"/>
                    <a:pt x="1298" y="1596"/>
                    <a:pt x="1486" y="1395"/>
                  </a:cubicBezTo>
                  <a:cubicBezTo>
                    <a:pt x="1624" y="1253"/>
                    <a:pt x="1699" y="1057"/>
                    <a:pt x="1699" y="807"/>
                  </a:cubicBezTo>
                  <a:cubicBezTo>
                    <a:pt x="1699" y="561"/>
                    <a:pt x="1609" y="361"/>
                    <a:pt x="1457" y="231"/>
                  </a:cubicBezTo>
                  <a:cubicBezTo>
                    <a:pt x="1293" y="82"/>
                    <a:pt x="1035" y="1"/>
                    <a:pt x="684" y="1"/>
                  </a:cubicBez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7469725" y="1326188"/>
              <a:ext cx="133575" cy="72325"/>
            </a:xfrm>
            <a:custGeom>
              <a:rect b="b" l="l" r="r" t="t"/>
              <a:pathLst>
                <a:path extrusionOk="0" h="2893" w="5343">
                  <a:moveTo>
                    <a:pt x="5343" y="0"/>
                  </a:moveTo>
                  <a:lnTo>
                    <a:pt x="868" y="43"/>
                  </a:lnTo>
                  <a:lnTo>
                    <a:pt x="0" y="2893"/>
                  </a:lnTo>
                  <a:lnTo>
                    <a:pt x="4681" y="2854"/>
                  </a:lnTo>
                  <a:lnTo>
                    <a:pt x="5343"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7583900" y="1317513"/>
              <a:ext cx="50700" cy="48400"/>
            </a:xfrm>
            <a:custGeom>
              <a:rect b="b" l="l" r="r" t="t"/>
              <a:pathLst>
                <a:path extrusionOk="0" h="1936" w="2028">
                  <a:moveTo>
                    <a:pt x="1631" y="1"/>
                  </a:moveTo>
                  <a:cubicBezTo>
                    <a:pt x="1631" y="1"/>
                    <a:pt x="1047" y="1204"/>
                    <a:pt x="524" y="1489"/>
                  </a:cubicBezTo>
                  <a:cubicBezTo>
                    <a:pt x="0" y="1774"/>
                    <a:pt x="886" y="1936"/>
                    <a:pt x="886" y="1936"/>
                  </a:cubicBezTo>
                  <a:cubicBezTo>
                    <a:pt x="886" y="1936"/>
                    <a:pt x="1771" y="1343"/>
                    <a:pt x="1900" y="779"/>
                  </a:cubicBezTo>
                  <a:cubicBezTo>
                    <a:pt x="2027" y="215"/>
                    <a:pt x="1631" y="1"/>
                    <a:pt x="1631"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7606450" y="1308738"/>
              <a:ext cx="48150" cy="47900"/>
            </a:xfrm>
            <a:custGeom>
              <a:rect b="b" l="l" r="r" t="t"/>
              <a:pathLst>
                <a:path extrusionOk="0" h="1916" w="1926">
                  <a:moveTo>
                    <a:pt x="1104" y="0"/>
                  </a:moveTo>
                  <a:cubicBezTo>
                    <a:pt x="581" y="0"/>
                    <a:pt x="0" y="1403"/>
                    <a:pt x="0" y="1403"/>
                  </a:cubicBezTo>
                  <a:lnTo>
                    <a:pt x="729" y="1915"/>
                  </a:lnTo>
                  <a:cubicBezTo>
                    <a:pt x="729" y="1915"/>
                    <a:pt x="1926" y="713"/>
                    <a:pt x="1343" y="113"/>
                  </a:cubicBezTo>
                  <a:cubicBezTo>
                    <a:pt x="1266" y="35"/>
                    <a:pt x="1186" y="0"/>
                    <a:pt x="1104" y="0"/>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7677400" y="1520563"/>
              <a:ext cx="24525" cy="21100"/>
            </a:xfrm>
            <a:custGeom>
              <a:rect b="b" l="l" r="r" t="t"/>
              <a:pathLst>
                <a:path extrusionOk="0" h="844" w="981">
                  <a:moveTo>
                    <a:pt x="731" y="1"/>
                  </a:moveTo>
                  <a:cubicBezTo>
                    <a:pt x="724" y="1"/>
                    <a:pt x="717" y="3"/>
                    <a:pt x="711" y="9"/>
                  </a:cubicBezTo>
                  <a:cubicBezTo>
                    <a:pt x="622" y="97"/>
                    <a:pt x="527" y="119"/>
                    <a:pt x="452" y="119"/>
                  </a:cubicBezTo>
                  <a:cubicBezTo>
                    <a:pt x="380" y="119"/>
                    <a:pt x="326" y="99"/>
                    <a:pt x="308" y="99"/>
                  </a:cubicBezTo>
                  <a:cubicBezTo>
                    <a:pt x="296" y="99"/>
                    <a:pt x="301" y="108"/>
                    <a:pt x="330" y="138"/>
                  </a:cubicBezTo>
                  <a:cubicBezTo>
                    <a:pt x="536" y="359"/>
                    <a:pt x="114" y="505"/>
                    <a:pt x="62" y="594"/>
                  </a:cubicBezTo>
                  <a:cubicBezTo>
                    <a:pt x="18" y="670"/>
                    <a:pt x="0" y="819"/>
                    <a:pt x="136" y="840"/>
                  </a:cubicBezTo>
                  <a:cubicBezTo>
                    <a:pt x="152" y="843"/>
                    <a:pt x="169" y="844"/>
                    <a:pt x="187" y="844"/>
                  </a:cubicBezTo>
                  <a:cubicBezTo>
                    <a:pt x="463" y="844"/>
                    <a:pt x="938" y="572"/>
                    <a:pt x="962" y="379"/>
                  </a:cubicBezTo>
                  <a:cubicBezTo>
                    <a:pt x="980" y="241"/>
                    <a:pt x="808" y="1"/>
                    <a:pt x="731" y="1"/>
                  </a:cubicBezTo>
                  <a:close/>
                </a:path>
              </a:pathLst>
            </a:custGeom>
            <a:solidFill>
              <a:srgbClr val="FC9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7610075" y="1377388"/>
              <a:ext cx="88275" cy="151875"/>
            </a:xfrm>
            <a:custGeom>
              <a:rect b="b" l="l" r="r" t="t"/>
              <a:pathLst>
                <a:path extrusionOk="0" h="6075" w="3531">
                  <a:moveTo>
                    <a:pt x="1462" y="1"/>
                  </a:moveTo>
                  <a:lnTo>
                    <a:pt x="0" y="836"/>
                  </a:lnTo>
                  <a:cubicBezTo>
                    <a:pt x="0" y="836"/>
                    <a:pt x="435" y="2148"/>
                    <a:pt x="643" y="2708"/>
                  </a:cubicBezTo>
                  <a:cubicBezTo>
                    <a:pt x="643" y="2708"/>
                    <a:pt x="648" y="2723"/>
                    <a:pt x="657" y="2742"/>
                  </a:cubicBezTo>
                  <a:cubicBezTo>
                    <a:pt x="666" y="2765"/>
                    <a:pt x="673" y="2788"/>
                    <a:pt x="682" y="2807"/>
                  </a:cubicBezTo>
                  <a:cubicBezTo>
                    <a:pt x="788" y="3089"/>
                    <a:pt x="979" y="3643"/>
                    <a:pt x="1087" y="3815"/>
                  </a:cubicBezTo>
                  <a:cubicBezTo>
                    <a:pt x="1274" y="4115"/>
                    <a:pt x="2971" y="6075"/>
                    <a:pt x="2971" y="6075"/>
                  </a:cubicBezTo>
                  <a:cubicBezTo>
                    <a:pt x="2971" y="6075"/>
                    <a:pt x="2975" y="6075"/>
                    <a:pt x="2983" y="6075"/>
                  </a:cubicBezTo>
                  <a:cubicBezTo>
                    <a:pt x="3047" y="6075"/>
                    <a:pt x="3357" y="6057"/>
                    <a:pt x="3531" y="5717"/>
                  </a:cubicBezTo>
                  <a:cubicBezTo>
                    <a:pt x="3531" y="5717"/>
                    <a:pt x="2839" y="3636"/>
                    <a:pt x="2108" y="3079"/>
                  </a:cubicBezTo>
                  <a:cubicBezTo>
                    <a:pt x="2108" y="3079"/>
                    <a:pt x="1788" y="731"/>
                    <a:pt x="146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7573400" y="1535113"/>
              <a:ext cx="28650" cy="17275"/>
            </a:xfrm>
            <a:custGeom>
              <a:rect b="b" l="l" r="r" t="t"/>
              <a:pathLst>
                <a:path extrusionOk="0" h="691" w="1146">
                  <a:moveTo>
                    <a:pt x="641" y="1"/>
                  </a:moveTo>
                  <a:cubicBezTo>
                    <a:pt x="635" y="1"/>
                    <a:pt x="636" y="14"/>
                    <a:pt x="642" y="48"/>
                  </a:cubicBezTo>
                  <a:cubicBezTo>
                    <a:pt x="698" y="344"/>
                    <a:pt x="264" y="243"/>
                    <a:pt x="171" y="290"/>
                  </a:cubicBezTo>
                  <a:cubicBezTo>
                    <a:pt x="94" y="332"/>
                    <a:pt x="0" y="448"/>
                    <a:pt x="104" y="538"/>
                  </a:cubicBezTo>
                  <a:cubicBezTo>
                    <a:pt x="218" y="636"/>
                    <a:pt x="462" y="690"/>
                    <a:pt x="678" y="690"/>
                  </a:cubicBezTo>
                  <a:cubicBezTo>
                    <a:pt x="844" y="690"/>
                    <a:pt x="993" y="658"/>
                    <a:pt x="1051" y="588"/>
                  </a:cubicBezTo>
                  <a:cubicBezTo>
                    <a:pt x="1146" y="474"/>
                    <a:pt x="1117" y="140"/>
                    <a:pt x="1041" y="140"/>
                  </a:cubicBezTo>
                  <a:cubicBezTo>
                    <a:pt x="1039" y="140"/>
                    <a:pt x="1037" y="141"/>
                    <a:pt x="1035" y="141"/>
                  </a:cubicBezTo>
                  <a:cubicBezTo>
                    <a:pt x="1004" y="148"/>
                    <a:pt x="975" y="151"/>
                    <a:pt x="948" y="151"/>
                  </a:cubicBezTo>
                  <a:cubicBezTo>
                    <a:pt x="753" y="151"/>
                    <a:pt x="661" y="1"/>
                    <a:pt x="641" y="1"/>
                  </a:cubicBezTo>
                  <a:close/>
                </a:path>
              </a:pathLst>
            </a:custGeom>
            <a:solidFill>
              <a:srgbClr val="FC9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7575825" y="1389613"/>
              <a:ext cx="57350" cy="152775"/>
            </a:xfrm>
            <a:custGeom>
              <a:rect b="b" l="l" r="r" t="t"/>
              <a:pathLst>
                <a:path extrusionOk="0" h="6111" w="2294">
                  <a:moveTo>
                    <a:pt x="675" y="0"/>
                  </a:moveTo>
                  <a:cubicBezTo>
                    <a:pt x="675" y="0"/>
                    <a:pt x="341" y="1342"/>
                    <a:pt x="219" y="1927"/>
                  </a:cubicBezTo>
                  <a:cubicBezTo>
                    <a:pt x="219" y="1927"/>
                    <a:pt x="215" y="1941"/>
                    <a:pt x="211" y="1963"/>
                  </a:cubicBezTo>
                  <a:cubicBezTo>
                    <a:pt x="206" y="1986"/>
                    <a:pt x="202" y="2010"/>
                    <a:pt x="198" y="2030"/>
                  </a:cubicBezTo>
                  <a:cubicBezTo>
                    <a:pt x="140" y="2326"/>
                    <a:pt x="5" y="2896"/>
                    <a:pt x="4" y="3099"/>
                  </a:cubicBezTo>
                  <a:cubicBezTo>
                    <a:pt x="1" y="3452"/>
                    <a:pt x="391" y="6016"/>
                    <a:pt x="391" y="6016"/>
                  </a:cubicBezTo>
                  <a:cubicBezTo>
                    <a:pt x="391" y="6016"/>
                    <a:pt x="520" y="6110"/>
                    <a:pt x="715" y="6110"/>
                  </a:cubicBezTo>
                  <a:cubicBezTo>
                    <a:pt x="814" y="6110"/>
                    <a:pt x="931" y="6086"/>
                    <a:pt x="1055" y="6012"/>
                  </a:cubicBezTo>
                  <a:cubicBezTo>
                    <a:pt x="1055" y="6012"/>
                    <a:pt x="1581" y="3882"/>
                    <a:pt x="1261" y="3022"/>
                  </a:cubicBezTo>
                  <a:cubicBezTo>
                    <a:pt x="1260" y="3022"/>
                    <a:pt x="2181" y="827"/>
                    <a:pt x="2293" y="36"/>
                  </a:cubicBezTo>
                  <a:lnTo>
                    <a:pt x="675" y="0"/>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7589275" y="1308738"/>
              <a:ext cx="64100" cy="87150"/>
            </a:xfrm>
            <a:custGeom>
              <a:rect b="b" l="l" r="r" t="t"/>
              <a:pathLst>
                <a:path extrusionOk="0" h="3486" w="2564">
                  <a:moveTo>
                    <a:pt x="1563" y="0"/>
                  </a:moveTo>
                  <a:cubicBezTo>
                    <a:pt x="1288" y="0"/>
                    <a:pt x="978" y="69"/>
                    <a:pt x="723" y="122"/>
                  </a:cubicBezTo>
                  <a:cubicBezTo>
                    <a:pt x="343" y="201"/>
                    <a:pt x="127" y="439"/>
                    <a:pt x="147" y="1389"/>
                  </a:cubicBezTo>
                  <a:cubicBezTo>
                    <a:pt x="155" y="1805"/>
                    <a:pt x="1" y="2823"/>
                    <a:pt x="187" y="3302"/>
                  </a:cubicBezTo>
                  <a:cubicBezTo>
                    <a:pt x="187" y="3302"/>
                    <a:pt x="484" y="3485"/>
                    <a:pt x="1047" y="3485"/>
                  </a:cubicBezTo>
                  <a:cubicBezTo>
                    <a:pt x="1402" y="3485"/>
                    <a:pt x="1861" y="3413"/>
                    <a:pt x="2418" y="3176"/>
                  </a:cubicBezTo>
                  <a:cubicBezTo>
                    <a:pt x="2418" y="3176"/>
                    <a:pt x="2418" y="3176"/>
                    <a:pt x="2418" y="3176"/>
                  </a:cubicBezTo>
                  <a:cubicBezTo>
                    <a:pt x="2418" y="3176"/>
                    <a:pt x="2564" y="1792"/>
                    <a:pt x="2257" y="444"/>
                  </a:cubicBezTo>
                  <a:cubicBezTo>
                    <a:pt x="2178" y="100"/>
                    <a:pt x="1896" y="0"/>
                    <a:pt x="1563" y="0"/>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7553375" y="1321388"/>
              <a:ext cx="53475" cy="43725"/>
            </a:xfrm>
            <a:custGeom>
              <a:rect b="b" l="l" r="r" t="t"/>
              <a:pathLst>
                <a:path extrusionOk="0" h="1749" w="2139">
                  <a:moveTo>
                    <a:pt x="1760" y="0"/>
                  </a:moveTo>
                  <a:cubicBezTo>
                    <a:pt x="1760" y="0"/>
                    <a:pt x="1090" y="1078"/>
                    <a:pt x="545" y="1302"/>
                  </a:cubicBezTo>
                  <a:cubicBezTo>
                    <a:pt x="1" y="1527"/>
                    <a:pt x="872" y="1748"/>
                    <a:pt x="872" y="1748"/>
                  </a:cubicBezTo>
                  <a:cubicBezTo>
                    <a:pt x="872" y="1748"/>
                    <a:pt x="1799" y="1265"/>
                    <a:pt x="1970" y="748"/>
                  </a:cubicBezTo>
                  <a:cubicBezTo>
                    <a:pt x="2139" y="233"/>
                    <a:pt x="1760" y="0"/>
                    <a:pt x="1760" y="0"/>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7577200" y="1313913"/>
              <a:ext cx="49300" cy="44025"/>
            </a:xfrm>
            <a:custGeom>
              <a:rect b="b" l="l" r="r" t="t"/>
              <a:pathLst>
                <a:path extrusionOk="0" h="1761" w="1972">
                  <a:moveTo>
                    <a:pt x="1183" y="0"/>
                  </a:moveTo>
                  <a:cubicBezTo>
                    <a:pt x="664" y="0"/>
                    <a:pt x="2" y="1223"/>
                    <a:pt x="1" y="1223"/>
                  </a:cubicBezTo>
                  <a:lnTo>
                    <a:pt x="687" y="1760"/>
                  </a:lnTo>
                  <a:cubicBezTo>
                    <a:pt x="687" y="1760"/>
                    <a:pt x="1972" y="732"/>
                    <a:pt x="1437" y="125"/>
                  </a:cubicBezTo>
                  <a:cubicBezTo>
                    <a:pt x="1359" y="38"/>
                    <a:pt x="1273" y="0"/>
                    <a:pt x="1183" y="0"/>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7533425" y="1320363"/>
              <a:ext cx="26475" cy="23925"/>
            </a:xfrm>
            <a:custGeom>
              <a:rect b="b" l="l" r="r" t="t"/>
              <a:pathLst>
                <a:path extrusionOk="0" h="957" w="1059">
                  <a:moveTo>
                    <a:pt x="190" y="1"/>
                  </a:moveTo>
                  <a:cubicBezTo>
                    <a:pt x="180" y="1"/>
                    <a:pt x="170" y="3"/>
                    <a:pt x="158" y="8"/>
                  </a:cubicBezTo>
                  <a:cubicBezTo>
                    <a:pt x="134" y="21"/>
                    <a:pt x="114" y="17"/>
                    <a:pt x="89" y="19"/>
                  </a:cubicBezTo>
                  <a:cubicBezTo>
                    <a:pt x="77" y="21"/>
                    <a:pt x="64" y="23"/>
                    <a:pt x="57" y="32"/>
                  </a:cubicBezTo>
                  <a:cubicBezTo>
                    <a:pt x="52" y="36"/>
                    <a:pt x="49" y="41"/>
                    <a:pt x="47" y="47"/>
                  </a:cubicBezTo>
                  <a:cubicBezTo>
                    <a:pt x="41" y="57"/>
                    <a:pt x="33" y="67"/>
                    <a:pt x="23" y="75"/>
                  </a:cubicBezTo>
                  <a:cubicBezTo>
                    <a:pt x="17" y="80"/>
                    <a:pt x="10" y="85"/>
                    <a:pt x="6" y="91"/>
                  </a:cubicBezTo>
                  <a:cubicBezTo>
                    <a:pt x="1" y="101"/>
                    <a:pt x="1" y="112"/>
                    <a:pt x="3" y="122"/>
                  </a:cubicBezTo>
                  <a:cubicBezTo>
                    <a:pt x="12" y="148"/>
                    <a:pt x="20" y="173"/>
                    <a:pt x="32" y="198"/>
                  </a:cubicBezTo>
                  <a:cubicBezTo>
                    <a:pt x="44" y="226"/>
                    <a:pt x="53" y="258"/>
                    <a:pt x="69" y="285"/>
                  </a:cubicBezTo>
                  <a:cubicBezTo>
                    <a:pt x="82" y="308"/>
                    <a:pt x="98" y="327"/>
                    <a:pt x="110" y="349"/>
                  </a:cubicBezTo>
                  <a:cubicBezTo>
                    <a:pt x="166" y="452"/>
                    <a:pt x="319" y="652"/>
                    <a:pt x="326" y="658"/>
                  </a:cubicBezTo>
                  <a:cubicBezTo>
                    <a:pt x="380" y="725"/>
                    <a:pt x="539" y="876"/>
                    <a:pt x="602" y="923"/>
                  </a:cubicBezTo>
                  <a:cubicBezTo>
                    <a:pt x="642" y="951"/>
                    <a:pt x="812" y="957"/>
                    <a:pt x="933" y="957"/>
                  </a:cubicBezTo>
                  <a:cubicBezTo>
                    <a:pt x="1004" y="957"/>
                    <a:pt x="1058" y="955"/>
                    <a:pt x="1058" y="955"/>
                  </a:cubicBezTo>
                  <a:cubicBezTo>
                    <a:pt x="1039" y="955"/>
                    <a:pt x="975" y="863"/>
                    <a:pt x="964" y="851"/>
                  </a:cubicBezTo>
                  <a:cubicBezTo>
                    <a:pt x="860" y="737"/>
                    <a:pt x="738" y="640"/>
                    <a:pt x="663" y="504"/>
                  </a:cubicBezTo>
                  <a:cubicBezTo>
                    <a:pt x="627" y="441"/>
                    <a:pt x="603" y="368"/>
                    <a:pt x="603" y="295"/>
                  </a:cubicBezTo>
                  <a:cubicBezTo>
                    <a:pt x="603" y="252"/>
                    <a:pt x="612" y="209"/>
                    <a:pt x="622" y="168"/>
                  </a:cubicBezTo>
                  <a:cubicBezTo>
                    <a:pt x="625" y="152"/>
                    <a:pt x="628" y="132"/>
                    <a:pt x="616" y="121"/>
                  </a:cubicBezTo>
                  <a:cubicBezTo>
                    <a:pt x="611" y="118"/>
                    <a:pt x="606" y="116"/>
                    <a:pt x="600" y="116"/>
                  </a:cubicBezTo>
                  <a:cubicBezTo>
                    <a:pt x="592" y="116"/>
                    <a:pt x="583" y="120"/>
                    <a:pt x="576" y="125"/>
                  </a:cubicBezTo>
                  <a:cubicBezTo>
                    <a:pt x="546" y="146"/>
                    <a:pt x="537" y="187"/>
                    <a:pt x="520" y="219"/>
                  </a:cubicBezTo>
                  <a:cubicBezTo>
                    <a:pt x="509" y="239"/>
                    <a:pt x="488" y="273"/>
                    <a:pt x="463" y="280"/>
                  </a:cubicBezTo>
                  <a:cubicBezTo>
                    <a:pt x="461" y="280"/>
                    <a:pt x="458" y="281"/>
                    <a:pt x="456" y="281"/>
                  </a:cubicBezTo>
                  <a:cubicBezTo>
                    <a:pt x="434" y="281"/>
                    <a:pt x="411" y="263"/>
                    <a:pt x="397" y="250"/>
                  </a:cubicBezTo>
                  <a:cubicBezTo>
                    <a:pt x="347" y="203"/>
                    <a:pt x="309" y="145"/>
                    <a:pt x="274" y="86"/>
                  </a:cubicBezTo>
                  <a:cubicBezTo>
                    <a:pt x="251" y="48"/>
                    <a:pt x="232" y="1"/>
                    <a:pt x="190"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7541575" y="1335613"/>
              <a:ext cx="36750" cy="30575"/>
            </a:xfrm>
            <a:custGeom>
              <a:rect b="b" l="l" r="r" t="t"/>
              <a:pathLst>
                <a:path extrusionOk="0" h="1223" w="1470">
                  <a:moveTo>
                    <a:pt x="335" y="1"/>
                  </a:moveTo>
                  <a:lnTo>
                    <a:pt x="0" y="48"/>
                  </a:lnTo>
                  <a:cubicBezTo>
                    <a:pt x="0" y="48"/>
                    <a:pt x="687" y="991"/>
                    <a:pt x="1076" y="1184"/>
                  </a:cubicBezTo>
                  <a:cubicBezTo>
                    <a:pt x="1132" y="1211"/>
                    <a:pt x="1180" y="1223"/>
                    <a:pt x="1221" y="1223"/>
                  </a:cubicBezTo>
                  <a:cubicBezTo>
                    <a:pt x="1468" y="1223"/>
                    <a:pt x="1468" y="797"/>
                    <a:pt x="1469" y="797"/>
                  </a:cubicBezTo>
                  <a:lnTo>
                    <a:pt x="335" y="1"/>
                  </a:ln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7611600" y="1308088"/>
              <a:ext cx="19550" cy="7750"/>
            </a:xfrm>
            <a:custGeom>
              <a:rect b="b" l="l" r="r" t="t"/>
              <a:pathLst>
                <a:path extrusionOk="0" h="310" w="782">
                  <a:moveTo>
                    <a:pt x="390" y="1"/>
                  </a:moveTo>
                  <a:cubicBezTo>
                    <a:pt x="176" y="1"/>
                    <a:pt x="1" y="70"/>
                    <a:pt x="1" y="155"/>
                  </a:cubicBezTo>
                  <a:cubicBezTo>
                    <a:pt x="1" y="241"/>
                    <a:pt x="176" y="309"/>
                    <a:pt x="390" y="309"/>
                  </a:cubicBezTo>
                  <a:cubicBezTo>
                    <a:pt x="606" y="309"/>
                    <a:pt x="781" y="241"/>
                    <a:pt x="781" y="155"/>
                  </a:cubicBezTo>
                  <a:cubicBezTo>
                    <a:pt x="781" y="70"/>
                    <a:pt x="606" y="1"/>
                    <a:pt x="390"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7611675" y="1297838"/>
              <a:ext cx="19475" cy="17125"/>
            </a:xfrm>
            <a:custGeom>
              <a:rect b="b" l="l" r="r" t="t"/>
              <a:pathLst>
                <a:path extrusionOk="0" h="685" w="779">
                  <a:moveTo>
                    <a:pt x="696" y="1"/>
                  </a:moveTo>
                  <a:lnTo>
                    <a:pt x="66" y="113"/>
                  </a:lnTo>
                  <a:cubicBezTo>
                    <a:pt x="66" y="113"/>
                    <a:pt x="216" y="289"/>
                    <a:pt x="1" y="550"/>
                  </a:cubicBezTo>
                  <a:cubicBezTo>
                    <a:pt x="1" y="550"/>
                    <a:pt x="225" y="684"/>
                    <a:pt x="455" y="684"/>
                  </a:cubicBezTo>
                  <a:cubicBezTo>
                    <a:pt x="571" y="684"/>
                    <a:pt x="688" y="650"/>
                    <a:pt x="778" y="548"/>
                  </a:cubicBezTo>
                  <a:cubicBezTo>
                    <a:pt x="778" y="548"/>
                    <a:pt x="631" y="326"/>
                    <a:pt x="696"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7603950" y="1268763"/>
              <a:ext cx="32925" cy="33275"/>
            </a:xfrm>
            <a:custGeom>
              <a:rect b="b" l="l" r="r" t="t"/>
              <a:pathLst>
                <a:path extrusionOk="0" h="1331" w="1317">
                  <a:moveTo>
                    <a:pt x="184" y="0"/>
                  </a:moveTo>
                  <a:cubicBezTo>
                    <a:pt x="172" y="0"/>
                    <a:pt x="161" y="2"/>
                    <a:pt x="151" y="5"/>
                  </a:cubicBezTo>
                  <a:cubicBezTo>
                    <a:pt x="151" y="5"/>
                    <a:pt x="32" y="324"/>
                    <a:pt x="17" y="664"/>
                  </a:cubicBezTo>
                  <a:cubicBezTo>
                    <a:pt x="1" y="1067"/>
                    <a:pt x="90" y="1330"/>
                    <a:pt x="443" y="1330"/>
                  </a:cubicBezTo>
                  <a:cubicBezTo>
                    <a:pt x="527" y="1330"/>
                    <a:pt x="626" y="1315"/>
                    <a:pt x="743" y="1283"/>
                  </a:cubicBezTo>
                  <a:cubicBezTo>
                    <a:pt x="1316" y="1128"/>
                    <a:pt x="502" y="0"/>
                    <a:pt x="184" y="0"/>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7614050" y="1301088"/>
              <a:ext cx="9700" cy="1600"/>
            </a:xfrm>
            <a:custGeom>
              <a:rect b="b" l="l" r="r" t="t"/>
              <a:pathLst>
                <a:path extrusionOk="0" h="64" w="388">
                  <a:moveTo>
                    <a:pt x="295" y="1"/>
                  </a:moveTo>
                  <a:cubicBezTo>
                    <a:pt x="187" y="32"/>
                    <a:pt x="0" y="35"/>
                    <a:pt x="0" y="35"/>
                  </a:cubicBezTo>
                  <a:cubicBezTo>
                    <a:pt x="60" y="57"/>
                    <a:pt x="125" y="64"/>
                    <a:pt x="184" y="64"/>
                  </a:cubicBezTo>
                  <a:cubicBezTo>
                    <a:pt x="295" y="64"/>
                    <a:pt x="387" y="38"/>
                    <a:pt x="386" y="37"/>
                  </a:cubicBezTo>
                  <a:cubicBezTo>
                    <a:pt x="355" y="20"/>
                    <a:pt x="295" y="1"/>
                    <a:pt x="295" y="1"/>
                  </a:cubicBezTo>
                  <a:close/>
                </a:path>
              </a:pathLst>
            </a:custGeom>
            <a:solidFill>
              <a:srgbClr val="602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7605225" y="1260913"/>
              <a:ext cx="35325" cy="41350"/>
            </a:xfrm>
            <a:custGeom>
              <a:rect b="b" l="l" r="r" t="t"/>
              <a:pathLst>
                <a:path extrusionOk="0" h="1654" w="1413">
                  <a:moveTo>
                    <a:pt x="581" y="0"/>
                  </a:moveTo>
                  <a:cubicBezTo>
                    <a:pt x="273" y="0"/>
                    <a:pt x="50" y="152"/>
                    <a:pt x="13" y="353"/>
                  </a:cubicBezTo>
                  <a:cubicBezTo>
                    <a:pt x="1" y="428"/>
                    <a:pt x="18" y="439"/>
                    <a:pt x="149" y="508"/>
                  </a:cubicBezTo>
                  <a:cubicBezTo>
                    <a:pt x="280" y="576"/>
                    <a:pt x="53" y="894"/>
                    <a:pt x="353" y="1051"/>
                  </a:cubicBezTo>
                  <a:cubicBezTo>
                    <a:pt x="488" y="1120"/>
                    <a:pt x="466" y="1597"/>
                    <a:pt x="739" y="1646"/>
                  </a:cubicBezTo>
                  <a:cubicBezTo>
                    <a:pt x="768" y="1651"/>
                    <a:pt x="796" y="1654"/>
                    <a:pt x="823" y="1654"/>
                  </a:cubicBezTo>
                  <a:cubicBezTo>
                    <a:pt x="1064" y="1654"/>
                    <a:pt x="1217" y="1443"/>
                    <a:pt x="1328" y="827"/>
                  </a:cubicBezTo>
                  <a:cubicBezTo>
                    <a:pt x="1413" y="348"/>
                    <a:pt x="1242" y="118"/>
                    <a:pt x="794" y="23"/>
                  </a:cubicBezTo>
                  <a:cubicBezTo>
                    <a:pt x="719" y="8"/>
                    <a:pt x="648" y="0"/>
                    <a:pt x="581"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7611675" y="1283238"/>
              <a:ext cx="9625" cy="9500"/>
            </a:xfrm>
            <a:custGeom>
              <a:rect b="b" l="l" r="r" t="t"/>
              <a:pathLst>
                <a:path extrusionOk="0" h="380" w="385">
                  <a:moveTo>
                    <a:pt x="215" y="0"/>
                  </a:moveTo>
                  <a:cubicBezTo>
                    <a:pt x="103" y="0"/>
                    <a:pt x="1" y="236"/>
                    <a:pt x="1" y="236"/>
                  </a:cubicBezTo>
                  <a:lnTo>
                    <a:pt x="157" y="380"/>
                  </a:lnTo>
                  <a:cubicBezTo>
                    <a:pt x="157" y="380"/>
                    <a:pt x="384" y="144"/>
                    <a:pt x="288" y="39"/>
                  </a:cubicBezTo>
                  <a:cubicBezTo>
                    <a:pt x="264" y="12"/>
                    <a:pt x="239" y="0"/>
                    <a:pt x="215" y="0"/>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7591400" y="1384138"/>
              <a:ext cx="59975" cy="12700"/>
            </a:xfrm>
            <a:custGeom>
              <a:rect b="b" l="l" r="r" t="t"/>
              <a:pathLst>
                <a:path extrusionOk="0" h="508" w="2399">
                  <a:moveTo>
                    <a:pt x="2334" y="1"/>
                  </a:moveTo>
                  <a:cubicBezTo>
                    <a:pt x="2334" y="1"/>
                    <a:pt x="1752" y="224"/>
                    <a:pt x="937" y="224"/>
                  </a:cubicBezTo>
                  <a:cubicBezTo>
                    <a:pt x="656" y="224"/>
                    <a:pt x="347" y="198"/>
                    <a:pt x="25" y="126"/>
                  </a:cubicBezTo>
                  <a:lnTo>
                    <a:pt x="1" y="411"/>
                  </a:lnTo>
                  <a:cubicBezTo>
                    <a:pt x="1" y="411"/>
                    <a:pt x="472" y="508"/>
                    <a:pt x="1049" y="508"/>
                  </a:cubicBezTo>
                  <a:cubicBezTo>
                    <a:pt x="1492" y="508"/>
                    <a:pt x="1997" y="451"/>
                    <a:pt x="2398" y="248"/>
                  </a:cubicBezTo>
                  <a:lnTo>
                    <a:pt x="2334" y="1"/>
                  </a:ln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7608300" y="1388388"/>
              <a:ext cx="5425" cy="10400"/>
            </a:xfrm>
            <a:custGeom>
              <a:rect b="b" l="l" r="r" t="t"/>
              <a:pathLst>
                <a:path extrusionOk="0" h="416" w="217">
                  <a:moveTo>
                    <a:pt x="55" y="1"/>
                  </a:moveTo>
                  <a:lnTo>
                    <a:pt x="1" y="415"/>
                  </a:lnTo>
                  <a:lnTo>
                    <a:pt x="217" y="415"/>
                  </a:lnTo>
                  <a:lnTo>
                    <a:pt x="185"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7632550" y="1386413"/>
              <a:ext cx="6450" cy="11125"/>
            </a:xfrm>
            <a:custGeom>
              <a:rect b="b" l="l" r="r" t="t"/>
              <a:pathLst>
                <a:path extrusionOk="0" h="445" w="258">
                  <a:moveTo>
                    <a:pt x="96" y="1"/>
                  </a:moveTo>
                  <a:lnTo>
                    <a:pt x="0" y="32"/>
                  </a:lnTo>
                  <a:lnTo>
                    <a:pt x="64" y="445"/>
                  </a:lnTo>
                  <a:lnTo>
                    <a:pt x="257" y="380"/>
                  </a:lnTo>
                  <a:lnTo>
                    <a:pt x="96"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7587225" y="1398163"/>
              <a:ext cx="17425" cy="17975"/>
            </a:xfrm>
            <a:custGeom>
              <a:rect b="b" l="l" r="r" t="t"/>
              <a:pathLst>
                <a:path extrusionOk="0" h="719" w="697">
                  <a:moveTo>
                    <a:pt x="652" y="1"/>
                  </a:moveTo>
                  <a:cubicBezTo>
                    <a:pt x="638" y="1"/>
                    <a:pt x="622" y="8"/>
                    <a:pt x="616" y="25"/>
                  </a:cubicBezTo>
                  <a:cubicBezTo>
                    <a:pt x="551" y="198"/>
                    <a:pt x="368" y="642"/>
                    <a:pt x="133" y="642"/>
                  </a:cubicBezTo>
                  <a:cubicBezTo>
                    <a:pt x="109" y="642"/>
                    <a:pt x="84" y="637"/>
                    <a:pt x="59" y="627"/>
                  </a:cubicBezTo>
                  <a:cubicBezTo>
                    <a:pt x="54" y="625"/>
                    <a:pt x="50" y="624"/>
                    <a:pt x="46" y="624"/>
                  </a:cubicBezTo>
                  <a:cubicBezTo>
                    <a:pt x="12" y="624"/>
                    <a:pt x="1" y="682"/>
                    <a:pt x="40" y="698"/>
                  </a:cubicBezTo>
                  <a:cubicBezTo>
                    <a:pt x="74" y="712"/>
                    <a:pt x="106" y="718"/>
                    <a:pt x="138" y="718"/>
                  </a:cubicBezTo>
                  <a:cubicBezTo>
                    <a:pt x="412" y="718"/>
                    <a:pt x="611" y="247"/>
                    <a:pt x="686" y="45"/>
                  </a:cubicBezTo>
                  <a:cubicBezTo>
                    <a:pt x="697" y="18"/>
                    <a:pt x="675" y="1"/>
                    <a:pt x="65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7620075" y="1409313"/>
              <a:ext cx="8250" cy="22375"/>
            </a:xfrm>
            <a:custGeom>
              <a:rect b="b" l="l" r="r" t="t"/>
              <a:pathLst>
                <a:path extrusionOk="0" h="895" w="330">
                  <a:moveTo>
                    <a:pt x="256" y="0"/>
                  </a:moveTo>
                  <a:cubicBezTo>
                    <a:pt x="241" y="0"/>
                    <a:pt x="228" y="9"/>
                    <a:pt x="231" y="28"/>
                  </a:cubicBezTo>
                  <a:cubicBezTo>
                    <a:pt x="269" y="314"/>
                    <a:pt x="168" y="614"/>
                    <a:pt x="15" y="851"/>
                  </a:cubicBezTo>
                  <a:cubicBezTo>
                    <a:pt x="1" y="874"/>
                    <a:pt x="21" y="895"/>
                    <a:pt x="42" y="895"/>
                  </a:cubicBezTo>
                  <a:cubicBezTo>
                    <a:pt x="51" y="895"/>
                    <a:pt x="60" y="890"/>
                    <a:pt x="66" y="881"/>
                  </a:cubicBezTo>
                  <a:cubicBezTo>
                    <a:pt x="223" y="635"/>
                    <a:pt x="329" y="324"/>
                    <a:pt x="289" y="28"/>
                  </a:cubicBezTo>
                  <a:cubicBezTo>
                    <a:pt x="287" y="10"/>
                    <a:pt x="271" y="0"/>
                    <a:pt x="256"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29"/>
          <p:cNvSpPr/>
          <p:nvPr/>
        </p:nvSpPr>
        <p:spPr>
          <a:xfrm>
            <a:off x="7219972" y="-3"/>
            <a:ext cx="2231402" cy="2067512"/>
          </a:xfrm>
          <a:custGeom>
            <a:rect b="b" l="l" r="r" t="t"/>
            <a:pathLst>
              <a:path extrusionOk="0" h="113991" w="123027">
                <a:moveTo>
                  <a:pt x="0" y="0"/>
                </a:moveTo>
                <a:cubicBezTo>
                  <a:pt x="3186" y="14886"/>
                  <a:pt x="3766" y="72055"/>
                  <a:pt x="19115" y="89316"/>
                </a:cubicBezTo>
                <a:cubicBezTo>
                  <a:pt x="34465" y="106577"/>
                  <a:pt x="76111" y="99974"/>
                  <a:pt x="92097" y="103565"/>
                </a:cubicBezTo>
                <a:cubicBezTo>
                  <a:pt x="108084" y="107156"/>
                  <a:pt x="109879" y="109125"/>
                  <a:pt x="115034" y="110863"/>
                </a:cubicBezTo>
                <a:cubicBezTo>
                  <a:pt x="120189" y="112601"/>
                  <a:pt x="121695" y="113470"/>
                  <a:pt x="123027" y="113991"/>
                </a:cubicBezTo>
              </a:path>
            </a:pathLst>
          </a:custGeom>
          <a:noFill/>
          <a:ln cap="flat" cmpd="sng" w="19050">
            <a:solidFill>
              <a:schemeClr val="dk2"/>
            </a:solidFill>
            <a:prstDash val="dash"/>
            <a:round/>
            <a:headEnd len="med" w="med" type="none"/>
            <a:tailEnd len="med" w="med" type="none"/>
          </a:ln>
        </p:spPr>
      </p:sp>
      <p:sp>
        <p:nvSpPr>
          <p:cNvPr id="281" name="Google Shape;281;p29">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9"/>
          <p:cNvGrpSpPr/>
          <p:nvPr/>
        </p:nvGrpSpPr>
        <p:grpSpPr>
          <a:xfrm>
            <a:off x="480570" y="460939"/>
            <a:ext cx="271609" cy="249173"/>
            <a:chOff x="6319908" y="3696721"/>
            <a:chExt cx="373963" cy="343119"/>
          </a:xfrm>
        </p:grpSpPr>
        <p:sp>
          <p:nvSpPr>
            <p:cNvPr id="285" name="Google Shape;285;p29"/>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29"/>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9"/>
          <p:cNvGrpSpPr/>
          <p:nvPr/>
        </p:nvGrpSpPr>
        <p:grpSpPr>
          <a:xfrm>
            <a:off x="521795" y="932476"/>
            <a:ext cx="189159" cy="120273"/>
            <a:chOff x="404850" y="546850"/>
            <a:chExt cx="181500" cy="115425"/>
          </a:xfrm>
        </p:grpSpPr>
        <p:cxnSp>
          <p:nvCxnSpPr>
            <p:cNvPr id="292" name="Google Shape;292;p29"/>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293" name="Google Shape;293;p29"/>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294" name="Google Shape;294;p29"/>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38"/>
          <p:cNvPicPr preferRelativeResize="0"/>
          <p:nvPr/>
        </p:nvPicPr>
        <p:blipFill>
          <a:blip r:embed="rId3">
            <a:alphaModFix/>
          </a:blip>
          <a:stretch>
            <a:fillRect/>
          </a:stretch>
        </p:blipFill>
        <p:spPr>
          <a:xfrm>
            <a:off x="3793206" y="606706"/>
            <a:ext cx="1733723" cy="3298196"/>
          </a:xfrm>
          <a:prstGeom prst="rect">
            <a:avLst/>
          </a:prstGeom>
          <a:noFill/>
          <a:ln>
            <a:noFill/>
          </a:ln>
        </p:spPr>
      </p:pic>
      <p:pic>
        <p:nvPicPr>
          <p:cNvPr id="666" name="Google Shape;666;p38"/>
          <p:cNvPicPr preferRelativeResize="0"/>
          <p:nvPr/>
        </p:nvPicPr>
        <p:blipFill>
          <a:blip r:embed="rId4">
            <a:alphaModFix/>
          </a:blip>
          <a:stretch>
            <a:fillRect/>
          </a:stretch>
        </p:blipFill>
        <p:spPr>
          <a:xfrm>
            <a:off x="3344450" y="424900"/>
            <a:ext cx="2620126" cy="3666550"/>
          </a:xfrm>
          <a:prstGeom prst="rect">
            <a:avLst/>
          </a:prstGeom>
          <a:noFill/>
          <a:ln>
            <a:noFill/>
          </a:ln>
        </p:spPr>
      </p:pic>
      <p:pic>
        <p:nvPicPr>
          <p:cNvPr id="667" name="Google Shape;667;p38"/>
          <p:cNvPicPr preferRelativeResize="0"/>
          <p:nvPr/>
        </p:nvPicPr>
        <p:blipFill>
          <a:blip r:embed="rId5">
            <a:alphaModFix/>
          </a:blip>
          <a:stretch>
            <a:fillRect/>
          </a:stretch>
        </p:blipFill>
        <p:spPr>
          <a:xfrm>
            <a:off x="6680639" y="582277"/>
            <a:ext cx="1645800" cy="3484764"/>
          </a:xfrm>
          <a:prstGeom prst="rect">
            <a:avLst/>
          </a:prstGeom>
          <a:noFill/>
          <a:ln>
            <a:noFill/>
          </a:ln>
        </p:spPr>
      </p:pic>
      <p:pic>
        <p:nvPicPr>
          <p:cNvPr id="668" name="Google Shape;668;p38"/>
          <p:cNvPicPr preferRelativeResize="0"/>
          <p:nvPr/>
        </p:nvPicPr>
        <p:blipFill>
          <a:blip r:embed="rId6">
            <a:alphaModFix/>
          </a:blip>
          <a:stretch>
            <a:fillRect/>
          </a:stretch>
        </p:blipFill>
        <p:spPr>
          <a:xfrm>
            <a:off x="801925" y="617751"/>
            <a:ext cx="1674049" cy="3284357"/>
          </a:xfrm>
          <a:prstGeom prst="rect">
            <a:avLst/>
          </a:prstGeom>
          <a:noFill/>
          <a:ln>
            <a:noFill/>
          </a:ln>
        </p:spPr>
      </p:pic>
      <p:pic>
        <p:nvPicPr>
          <p:cNvPr id="669" name="Google Shape;669;p38"/>
          <p:cNvPicPr preferRelativeResize="0"/>
          <p:nvPr/>
        </p:nvPicPr>
        <p:blipFill>
          <a:blip r:embed="rId4">
            <a:alphaModFix/>
          </a:blip>
          <a:stretch>
            <a:fillRect/>
          </a:stretch>
        </p:blipFill>
        <p:spPr>
          <a:xfrm>
            <a:off x="391375" y="424900"/>
            <a:ext cx="2509798" cy="3666550"/>
          </a:xfrm>
          <a:prstGeom prst="rect">
            <a:avLst/>
          </a:prstGeom>
          <a:noFill/>
          <a:ln>
            <a:noFill/>
          </a:ln>
        </p:spPr>
      </p:pic>
      <p:pic>
        <p:nvPicPr>
          <p:cNvPr id="670" name="Google Shape;670;p38"/>
          <p:cNvPicPr preferRelativeResize="0"/>
          <p:nvPr/>
        </p:nvPicPr>
        <p:blipFill>
          <a:blip r:embed="rId4">
            <a:alphaModFix/>
          </a:blip>
          <a:stretch>
            <a:fillRect/>
          </a:stretch>
        </p:blipFill>
        <p:spPr>
          <a:xfrm>
            <a:off x="6193475" y="424900"/>
            <a:ext cx="2620126" cy="3776773"/>
          </a:xfrm>
          <a:prstGeom prst="rect">
            <a:avLst/>
          </a:prstGeom>
          <a:noFill/>
          <a:ln>
            <a:noFill/>
          </a:ln>
        </p:spPr>
      </p:pic>
      <p:sp>
        <p:nvSpPr>
          <p:cNvPr id="671" name="Google Shape;671;p38"/>
          <p:cNvSpPr txBox="1"/>
          <p:nvPr/>
        </p:nvSpPr>
        <p:spPr>
          <a:xfrm>
            <a:off x="822050" y="4052225"/>
            <a:ext cx="1633800" cy="5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Albert Sans"/>
                <a:ea typeface="Albert Sans"/>
                <a:cs typeface="Albert Sans"/>
                <a:sym typeface="Albert Sans"/>
              </a:rPr>
              <a:t>Here, type the </a:t>
            </a:r>
            <a:r>
              <a:rPr lang="en" sz="1000">
                <a:latin typeface="Albert Sans"/>
                <a:ea typeface="Albert Sans"/>
                <a:cs typeface="Albert Sans"/>
                <a:sym typeface="Albert Sans"/>
              </a:rPr>
              <a:t>vehicle</a:t>
            </a:r>
            <a:r>
              <a:rPr lang="en" sz="1000">
                <a:latin typeface="Albert Sans"/>
                <a:ea typeface="Albert Sans"/>
                <a:cs typeface="Albert Sans"/>
                <a:sym typeface="Albert Sans"/>
              </a:rPr>
              <a:t> numbers to add members in the group.</a:t>
            </a:r>
            <a:endParaRPr sz="1000">
              <a:latin typeface="Albert Sans"/>
              <a:ea typeface="Albert Sans"/>
              <a:cs typeface="Albert Sans"/>
              <a:sym typeface="Albert Sans"/>
            </a:endParaRPr>
          </a:p>
        </p:txBody>
      </p:sp>
      <p:sp>
        <p:nvSpPr>
          <p:cNvPr id="672" name="Google Shape;672;p38"/>
          <p:cNvSpPr txBox="1"/>
          <p:nvPr/>
        </p:nvSpPr>
        <p:spPr>
          <a:xfrm>
            <a:off x="3635425" y="4052225"/>
            <a:ext cx="2049300" cy="5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Albert Sans"/>
                <a:ea typeface="Albert Sans"/>
                <a:cs typeface="Albert Sans"/>
                <a:sym typeface="Albert Sans"/>
              </a:rPr>
              <a:t>On starting </a:t>
            </a:r>
            <a:r>
              <a:rPr lang="en" sz="1000">
                <a:latin typeface="Albert Sans"/>
                <a:ea typeface="Albert Sans"/>
                <a:cs typeface="Albert Sans"/>
                <a:sym typeface="Albert Sans"/>
              </a:rPr>
              <a:t>the</a:t>
            </a:r>
            <a:r>
              <a:rPr lang="en" sz="1000">
                <a:latin typeface="Albert Sans"/>
                <a:ea typeface="Albert Sans"/>
                <a:cs typeface="Albert Sans"/>
                <a:sym typeface="Albert Sans"/>
              </a:rPr>
              <a:t> journey, we will get a list of all the </a:t>
            </a:r>
            <a:r>
              <a:rPr lang="en" sz="1000">
                <a:latin typeface="Albert Sans"/>
                <a:ea typeface="Albert Sans"/>
                <a:cs typeface="Albert Sans"/>
                <a:sym typeface="Albert Sans"/>
              </a:rPr>
              <a:t>convoy</a:t>
            </a:r>
            <a:r>
              <a:rPr lang="en" sz="1000">
                <a:latin typeface="Albert Sans"/>
                <a:ea typeface="Albert Sans"/>
                <a:cs typeface="Albert Sans"/>
                <a:sym typeface="Albert Sans"/>
              </a:rPr>
              <a:t> members as well as information about them. </a:t>
            </a:r>
            <a:endParaRPr sz="1000">
              <a:latin typeface="Albert Sans"/>
              <a:ea typeface="Albert Sans"/>
              <a:cs typeface="Albert Sans"/>
              <a:sym typeface="Albert Sans"/>
            </a:endParaRPr>
          </a:p>
        </p:txBody>
      </p:sp>
      <p:sp>
        <p:nvSpPr>
          <p:cNvPr id="673" name="Google Shape;673;p38"/>
          <p:cNvSpPr txBox="1"/>
          <p:nvPr/>
        </p:nvSpPr>
        <p:spPr>
          <a:xfrm>
            <a:off x="6478887" y="4091450"/>
            <a:ext cx="2049300" cy="5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Albert Sans"/>
                <a:ea typeface="Albert Sans"/>
                <a:cs typeface="Albert Sans"/>
                <a:sym typeface="Albert Sans"/>
              </a:rPr>
              <a:t>If no members have been added, then the ‘Journey’ page will ask to create a convoy.</a:t>
            </a:r>
            <a:endParaRPr sz="1000">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p:nvPr/>
        </p:nvSpPr>
        <p:spPr>
          <a:xfrm>
            <a:off x="5366625" y="2890925"/>
            <a:ext cx="3120600" cy="18375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txBox="1"/>
          <p:nvPr>
            <p:ph type="title"/>
          </p:nvPr>
        </p:nvSpPr>
        <p:spPr>
          <a:xfrm>
            <a:off x="1136650" y="281500"/>
            <a:ext cx="3337800" cy="77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301" name="Google Shape;301;p30"/>
          <p:cNvSpPr txBox="1"/>
          <p:nvPr>
            <p:ph idx="1" type="subTitle"/>
          </p:nvPr>
        </p:nvSpPr>
        <p:spPr>
          <a:xfrm>
            <a:off x="1184475" y="1052750"/>
            <a:ext cx="3337800" cy="26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Comfort and other</a:t>
            </a:r>
            <a:r>
              <a:rPr lang="en"/>
              <a:t> </a:t>
            </a:r>
            <a:r>
              <a:rPr lang="en" sz="1300"/>
              <a:t>luxuries have been a hot topic in the development of car technologies. But there is a severe lack of technological development in the field of communication and coordination between cars. Thus, catering to this problem would contribute to car safety, and revolutionize the car industry as well as the experience of the users, leading to safer and more comfortable rides.</a:t>
            </a:r>
            <a:endParaRPr sz="1800">
              <a:solidFill>
                <a:srgbClr val="E8EAED"/>
              </a:solidFill>
              <a:highlight>
                <a:srgbClr val="202124"/>
              </a:highlight>
              <a:latin typeface="Arial"/>
              <a:ea typeface="Arial"/>
              <a:cs typeface="Arial"/>
              <a:sym typeface="Arial"/>
            </a:endParaRPr>
          </a:p>
          <a:p>
            <a:pPr indent="0" lvl="0" marL="0" rtl="0" algn="l">
              <a:spcBef>
                <a:spcPts val="0"/>
              </a:spcBef>
              <a:spcAft>
                <a:spcPts val="0"/>
              </a:spcAft>
              <a:buNone/>
            </a:pPr>
            <a:r>
              <a:t/>
            </a:r>
            <a:endParaRPr sz="1300"/>
          </a:p>
        </p:txBody>
      </p:sp>
      <p:grpSp>
        <p:nvGrpSpPr>
          <p:cNvPr id="302" name="Google Shape;302;p30"/>
          <p:cNvGrpSpPr/>
          <p:nvPr/>
        </p:nvGrpSpPr>
        <p:grpSpPr>
          <a:xfrm>
            <a:off x="5939716" y="3085262"/>
            <a:ext cx="1974418" cy="1448817"/>
            <a:chOff x="5682445" y="2956300"/>
            <a:chExt cx="1974418" cy="1448817"/>
          </a:xfrm>
        </p:grpSpPr>
        <p:sp>
          <p:nvSpPr>
            <p:cNvPr id="303" name="Google Shape;303;p30"/>
            <p:cNvSpPr/>
            <p:nvPr/>
          </p:nvSpPr>
          <p:spPr>
            <a:xfrm>
              <a:off x="5682445" y="2956300"/>
              <a:ext cx="1100300" cy="1447121"/>
            </a:xfrm>
            <a:custGeom>
              <a:rect b="b" l="l" r="r" t="t"/>
              <a:pathLst>
                <a:path extrusionOk="0" h="17921" w="13626">
                  <a:moveTo>
                    <a:pt x="1049" y="0"/>
                  </a:moveTo>
                  <a:cubicBezTo>
                    <a:pt x="469" y="0"/>
                    <a:pt x="0" y="465"/>
                    <a:pt x="0" y="1039"/>
                  </a:cubicBezTo>
                  <a:lnTo>
                    <a:pt x="0" y="16883"/>
                  </a:lnTo>
                  <a:cubicBezTo>
                    <a:pt x="0" y="17457"/>
                    <a:pt x="470" y="17921"/>
                    <a:pt x="1049" y="17921"/>
                  </a:cubicBezTo>
                  <a:lnTo>
                    <a:pt x="12577" y="17921"/>
                  </a:lnTo>
                  <a:cubicBezTo>
                    <a:pt x="13155" y="17921"/>
                    <a:pt x="13625" y="17457"/>
                    <a:pt x="13625" y="16883"/>
                  </a:cubicBezTo>
                  <a:lnTo>
                    <a:pt x="13625" y="1039"/>
                  </a:lnTo>
                  <a:cubicBezTo>
                    <a:pt x="13625" y="465"/>
                    <a:pt x="13154" y="0"/>
                    <a:pt x="125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5821497" y="3085500"/>
              <a:ext cx="864913" cy="1129693"/>
            </a:xfrm>
            <a:custGeom>
              <a:rect b="b" l="l" r="r" t="t"/>
              <a:pathLst>
                <a:path extrusionOk="0" h="13990" w="10711">
                  <a:moveTo>
                    <a:pt x="1008" y="0"/>
                  </a:moveTo>
                  <a:cubicBezTo>
                    <a:pt x="451" y="0"/>
                    <a:pt x="0" y="452"/>
                    <a:pt x="0" y="1010"/>
                  </a:cubicBezTo>
                  <a:lnTo>
                    <a:pt x="0" y="12980"/>
                  </a:lnTo>
                  <a:cubicBezTo>
                    <a:pt x="0" y="13537"/>
                    <a:pt x="451" y="13989"/>
                    <a:pt x="1008" y="13989"/>
                  </a:cubicBezTo>
                  <a:lnTo>
                    <a:pt x="9702" y="13989"/>
                  </a:lnTo>
                  <a:cubicBezTo>
                    <a:pt x="10259" y="13989"/>
                    <a:pt x="10711" y="13537"/>
                    <a:pt x="10711" y="12980"/>
                  </a:cubicBezTo>
                  <a:lnTo>
                    <a:pt x="10711" y="1010"/>
                  </a:lnTo>
                  <a:cubicBezTo>
                    <a:pt x="10711" y="452"/>
                    <a:pt x="10260" y="0"/>
                    <a:pt x="9702" y="0"/>
                  </a:cubicBezTo>
                  <a:close/>
                </a:path>
              </a:pathLst>
            </a:custGeom>
            <a:solidFill>
              <a:srgbClr val="073763">
                <a:alpha val="17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5778780" y="3085500"/>
              <a:ext cx="864994" cy="1129693"/>
            </a:xfrm>
            <a:custGeom>
              <a:rect b="b" l="l" r="r" t="t"/>
              <a:pathLst>
                <a:path extrusionOk="0" h="13990" w="10712">
                  <a:moveTo>
                    <a:pt x="1008" y="0"/>
                  </a:moveTo>
                  <a:cubicBezTo>
                    <a:pt x="452" y="0"/>
                    <a:pt x="1" y="452"/>
                    <a:pt x="1" y="1010"/>
                  </a:cubicBezTo>
                  <a:lnTo>
                    <a:pt x="1" y="12980"/>
                  </a:lnTo>
                  <a:cubicBezTo>
                    <a:pt x="1" y="13537"/>
                    <a:pt x="452" y="13989"/>
                    <a:pt x="1008" y="13989"/>
                  </a:cubicBezTo>
                  <a:lnTo>
                    <a:pt x="9702" y="13989"/>
                  </a:lnTo>
                  <a:cubicBezTo>
                    <a:pt x="10259" y="13989"/>
                    <a:pt x="10711" y="13537"/>
                    <a:pt x="10711" y="12980"/>
                  </a:cubicBezTo>
                  <a:lnTo>
                    <a:pt x="10711" y="1010"/>
                  </a:lnTo>
                  <a:cubicBezTo>
                    <a:pt x="10711" y="452"/>
                    <a:pt x="10260" y="0"/>
                    <a:pt x="97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6187294" y="4278258"/>
              <a:ext cx="111919" cy="51761"/>
            </a:xfrm>
            <a:custGeom>
              <a:rect b="b" l="l" r="r" t="t"/>
              <a:pathLst>
                <a:path extrusionOk="0" h="641" w="1386">
                  <a:moveTo>
                    <a:pt x="9" y="1"/>
                  </a:moveTo>
                  <a:cubicBezTo>
                    <a:pt x="3" y="1"/>
                    <a:pt x="0" y="5"/>
                    <a:pt x="0" y="10"/>
                  </a:cubicBezTo>
                  <a:lnTo>
                    <a:pt x="0" y="631"/>
                  </a:lnTo>
                  <a:cubicBezTo>
                    <a:pt x="0" y="636"/>
                    <a:pt x="3" y="641"/>
                    <a:pt x="9" y="641"/>
                  </a:cubicBezTo>
                  <a:lnTo>
                    <a:pt x="1376" y="641"/>
                  </a:lnTo>
                  <a:cubicBezTo>
                    <a:pt x="1381" y="641"/>
                    <a:pt x="1386" y="636"/>
                    <a:pt x="1386" y="631"/>
                  </a:cubicBezTo>
                  <a:lnTo>
                    <a:pt x="1386" y="10"/>
                  </a:lnTo>
                  <a:cubicBezTo>
                    <a:pt x="1386" y="5"/>
                    <a:pt x="1381" y="1"/>
                    <a:pt x="13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5824404" y="3198469"/>
              <a:ext cx="250486" cy="57817"/>
            </a:xfrm>
            <a:custGeom>
              <a:rect b="b" l="l" r="r" t="t"/>
              <a:pathLst>
                <a:path extrusionOk="0" h="716" w="3102">
                  <a:moveTo>
                    <a:pt x="1" y="1"/>
                  </a:moveTo>
                  <a:lnTo>
                    <a:pt x="1" y="715"/>
                  </a:lnTo>
                  <a:lnTo>
                    <a:pt x="3102" y="715"/>
                  </a:lnTo>
                  <a:lnTo>
                    <a:pt x="31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5881656" y="3637587"/>
              <a:ext cx="327683" cy="57656"/>
            </a:xfrm>
            <a:custGeom>
              <a:rect b="b" l="l" r="r" t="t"/>
              <a:pathLst>
                <a:path extrusionOk="0" h="714" w="4058">
                  <a:moveTo>
                    <a:pt x="1" y="0"/>
                  </a:moveTo>
                  <a:lnTo>
                    <a:pt x="1" y="713"/>
                  </a:lnTo>
                  <a:lnTo>
                    <a:pt x="4058" y="713"/>
                  </a:lnTo>
                  <a:lnTo>
                    <a:pt x="40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6450539" y="3161647"/>
              <a:ext cx="58544" cy="286905"/>
            </a:xfrm>
            <a:custGeom>
              <a:rect b="b" l="l" r="r" t="t"/>
              <a:pathLst>
                <a:path extrusionOk="0" h="3553" w="725">
                  <a:moveTo>
                    <a:pt x="0" y="1"/>
                  </a:moveTo>
                  <a:lnTo>
                    <a:pt x="0" y="3553"/>
                  </a:lnTo>
                  <a:lnTo>
                    <a:pt x="725" y="3553"/>
                  </a:lnTo>
                  <a:lnTo>
                    <a:pt x="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6016266" y="3137745"/>
              <a:ext cx="434274" cy="232398"/>
            </a:xfrm>
            <a:custGeom>
              <a:rect b="b" l="l" r="r" t="t"/>
              <a:pathLst>
                <a:path extrusionOk="0" h="2878" w="5378">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6016266" y="3137745"/>
              <a:ext cx="434274" cy="232398"/>
            </a:xfrm>
            <a:custGeom>
              <a:rect b="b" l="l" r="r" t="t"/>
              <a:pathLst>
                <a:path extrusionOk="0" h="2878" w="5378">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6016266" y="3137745"/>
              <a:ext cx="434274" cy="232398"/>
            </a:xfrm>
            <a:custGeom>
              <a:rect b="b" l="l" r="r" t="t"/>
              <a:pathLst>
                <a:path extrusionOk="0" h="2878" w="5378">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6016266" y="3137745"/>
              <a:ext cx="434274" cy="232398"/>
            </a:xfrm>
            <a:custGeom>
              <a:rect b="b" l="l" r="r" t="t"/>
              <a:pathLst>
                <a:path extrusionOk="0" h="2878" w="5378">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6162181" y="3519046"/>
              <a:ext cx="240635" cy="427490"/>
            </a:xfrm>
            <a:custGeom>
              <a:rect b="b" l="l" r="r" t="t"/>
              <a:pathLst>
                <a:path extrusionOk="0" h="5294" w="2980">
                  <a:moveTo>
                    <a:pt x="1076" y="1"/>
                  </a:moveTo>
                  <a:cubicBezTo>
                    <a:pt x="806" y="2"/>
                    <a:pt x="550" y="99"/>
                    <a:pt x="355" y="286"/>
                  </a:cubicBezTo>
                  <a:cubicBezTo>
                    <a:pt x="161" y="473"/>
                    <a:pt x="52" y="723"/>
                    <a:pt x="49" y="991"/>
                  </a:cubicBezTo>
                  <a:lnTo>
                    <a:pt x="0" y="5286"/>
                  </a:lnTo>
                  <a:lnTo>
                    <a:pt x="724" y="5294"/>
                  </a:lnTo>
                  <a:lnTo>
                    <a:pt x="773" y="998"/>
                  </a:lnTo>
                  <a:cubicBezTo>
                    <a:pt x="774" y="922"/>
                    <a:pt x="805" y="849"/>
                    <a:pt x="861" y="796"/>
                  </a:cubicBezTo>
                  <a:cubicBezTo>
                    <a:pt x="916" y="743"/>
                    <a:pt x="988" y="714"/>
                    <a:pt x="1065" y="714"/>
                  </a:cubicBezTo>
                  <a:lnTo>
                    <a:pt x="1069" y="714"/>
                  </a:lnTo>
                  <a:lnTo>
                    <a:pt x="2972" y="735"/>
                  </a:lnTo>
                  <a:lnTo>
                    <a:pt x="2979" y="22"/>
                  </a:lnTo>
                  <a:lnTo>
                    <a:pt x="1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6356546" y="3419643"/>
              <a:ext cx="260338" cy="256462"/>
            </a:xfrm>
            <a:custGeom>
              <a:rect b="b" l="l" r="r" t="t"/>
              <a:pathLst>
                <a:path extrusionOk="0" h="3176" w="3224">
                  <a:moveTo>
                    <a:pt x="1612" y="715"/>
                  </a:moveTo>
                  <a:cubicBezTo>
                    <a:pt x="2100" y="715"/>
                    <a:pt x="2497" y="1105"/>
                    <a:pt x="2498" y="1588"/>
                  </a:cubicBezTo>
                  <a:cubicBezTo>
                    <a:pt x="2498" y="2070"/>
                    <a:pt x="2100" y="2462"/>
                    <a:pt x="1612" y="2462"/>
                  </a:cubicBezTo>
                  <a:cubicBezTo>
                    <a:pt x="1124" y="2462"/>
                    <a:pt x="726" y="2069"/>
                    <a:pt x="726" y="1588"/>
                  </a:cubicBezTo>
                  <a:cubicBezTo>
                    <a:pt x="726" y="1105"/>
                    <a:pt x="1124" y="715"/>
                    <a:pt x="1612" y="715"/>
                  </a:cubicBezTo>
                  <a:close/>
                  <a:moveTo>
                    <a:pt x="1612" y="0"/>
                  </a:moveTo>
                  <a:cubicBezTo>
                    <a:pt x="724" y="0"/>
                    <a:pt x="1" y="713"/>
                    <a:pt x="1" y="1588"/>
                  </a:cubicBezTo>
                  <a:cubicBezTo>
                    <a:pt x="1" y="2464"/>
                    <a:pt x="724" y="3176"/>
                    <a:pt x="1612" y="3176"/>
                  </a:cubicBezTo>
                  <a:cubicBezTo>
                    <a:pt x="2500" y="3176"/>
                    <a:pt x="3223" y="2463"/>
                    <a:pt x="3223" y="1588"/>
                  </a:cubicBezTo>
                  <a:cubicBezTo>
                    <a:pt x="3223" y="713"/>
                    <a:pt x="2500" y="0"/>
                    <a:pt x="1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5881656" y="3215265"/>
              <a:ext cx="166991" cy="436292"/>
            </a:xfrm>
            <a:custGeom>
              <a:rect b="b" l="l" r="r" t="t"/>
              <a:pathLst>
                <a:path extrusionOk="0" h="5403" w="2068">
                  <a:moveTo>
                    <a:pt x="28" y="0"/>
                  </a:moveTo>
                  <a:lnTo>
                    <a:pt x="3" y="3698"/>
                  </a:lnTo>
                  <a:cubicBezTo>
                    <a:pt x="1" y="3918"/>
                    <a:pt x="85" y="4126"/>
                    <a:pt x="240" y="4283"/>
                  </a:cubicBezTo>
                  <a:cubicBezTo>
                    <a:pt x="397" y="4440"/>
                    <a:pt x="605" y="4530"/>
                    <a:pt x="828" y="4532"/>
                  </a:cubicBezTo>
                  <a:lnTo>
                    <a:pt x="1232" y="4537"/>
                  </a:lnTo>
                  <a:cubicBezTo>
                    <a:pt x="1269" y="4537"/>
                    <a:pt x="1295" y="4556"/>
                    <a:pt x="1309" y="4570"/>
                  </a:cubicBezTo>
                  <a:cubicBezTo>
                    <a:pt x="1324" y="4584"/>
                    <a:pt x="1341" y="4610"/>
                    <a:pt x="1341" y="4647"/>
                  </a:cubicBezTo>
                  <a:lnTo>
                    <a:pt x="1330" y="5392"/>
                  </a:lnTo>
                  <a:lnTo>
                    <a:pt x="2055" y="5402"/>
                  </a:lnTo>
                  <a:lnTo>
                    <a:pt x="2065" y="4658"/>
                  </a:lnTo>
                  <a:cubicBezTo>
                    <a:pt x="2067" y="4438"/>
                    <a:pt x="1983" y="4231"/>
                    <a:pt x="1828" y="4072"/>
                  </a:cubicBezTo>
                  <a:cubicBezTo>
                    <a:pt x="1671" y="3915"/>
                    <a:pt x="1463" y="3826"/>
                    <a:pt x="1240" y="3823"/>
                  </a:cubicBezTo>
                  <a:lnTo>
                    <a:pt x="837" y="3818"/>
                  </a:lnTo>
                  <a:cubicBezTo>
                    <a:pt x="799" y="3818"/>
                    <a:pt x="773" y="3800"/>
                    <a:pt x="759" y="3786"/>
                  </a:cubicBezTo>
                  <a:cubicBezTo>
                    <a:pt x="744" y="3771"/>
                    <a:pt x="728" y="3745"/>
                    <a:pt x="728" y="3706"/>
                  </a:cubicBezTo>
                  <a:lnTo>
                    <a:pt x="753" y="5"/>
                  </a:lnTo>
                  <a:lnTo>
                    <a:pt x="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6457403" y="3628786"/>
              <a:ext cx="58463" cy="325342"/>
            </a:xfrm>
            <a:custGeom>
              <a:rect b="b" l="l" r="r" t="t"/>
              <a:pathLst>
                <a:path extrusionOk="0" h="4029" w="724">
                  <a:moveTo>
                    <a:pt x="0" y="0"/>
                  </a:moveTo>
                  <a:lnTo>
                    <a:pt x="0" y="4028"/>
                  </a:lnTo>
                  <a:lnTo>
                    <a:pt x="724" y="4028"/>
                  </a:lnTo>
                  <a:lnTo>
                    <a:pt x="7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5866394" y="3780676"/>
              <a:ext cx="245157" cy="229330"/>
            </a:xfrm>
            <a:custGeom>
              <a:rect b="b" l="l" r="r" t="t"/>
              <a:pathLst>
                <a:path extrusionOk="0" h="2840" w="3036">
                  <a:moveTo>
                    <a:pt x="26" y="1"/>
                  </a:moveTo>
                  <a:cubicBezTo>
                    <a:pt x="12" y="1"/>
                    <a:pt x="0" y="12"/>
                    <a:pt x="0" y="27"/>
                  </a:cubicBezTo>
                  <a:lnTo>
                    <a:pt x="0" y="2814"/>
                  </a:lnTo>
                  <a:cubicBezTo>
                    <a:pt x="0" y="2828"/>
                    <a:pt x="12" y="2840"/>
                    <a:pt x="26" y="2840"/>
                  </a:cubicBezTo>
                  <a:lnTo>
                    <a:pt x="3010" y="2840"/>
                  </a:lnTo>
                  <a:cubicBezTo>
                    <a:pt x="3024" y="2840"/>
                    <a:pt x="3036" y="2828"/>
                    <a:pt x="3036" y="2814"/>
                  </a:cubicBezTo>
                  <a:lnTo>
                    <a:pt x="3036" y="27"/>
                  </a:lnTo>
                  <a:cubicBezTo>
                    <a:pt x="3036" y="12"/>
                    <a:pt x="3024" y="1"/>
                    <a:pt x="30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5954169" y="3819275"/>
              <a:ext cx="93024" cy="152133"/>
            </a:xfrm>
            <a:custGeom>
              <a:rect b="b" l="l" r="r" t="t"/>
              <a:pathLst>
                <a:path extrusionOk="0" h="1884" w="1152">
                  <a:moveTo>
                    <a:pt x="469" y="193"/>
                  </a:moveTo>
                  <a:cubicBezTo>
                    <a:pt x="736" y="193"/>
                    <a:pt x="910" y="312"/>
                    <a:pt x="910" y="558"/>
                  </a:cubicBezTo>
                  <a:cubicBezTo>
                    <a:pt x="910" y="816"/>
                    <a:pt x="734" y="957"/>
                    <a:pt x="443" y="957"/>
                  </a:cubicBezTo>
                  <a:cubicBezTo>
                    <a:pt x="363" y="957"/>
                    <a:pt x="296" y="952"/>
                    <a:pt x="243" y="938"/>
                  </a:cubicBezTo>
                  <a:lnTo>
                    <a:pt x="243" y="212"/>
                  </a:lnTo>
                  <a:cubicBezTo>
                    <a:pt x="285" y="200"/>
                    <a:pt x="365" y="193"/>
                    <a:pt x="469" y="193"/>
                  </a:cubicBezTo>
                  <a:close/>
                  <a:moveTo>
                    <a:pt x="464" y="1"/>
                  </a:moveTo>
                  <a:cubicBezTo>
                    <a:pt x="271" y="1"/>
                    <a:pt x="119" y="18"/>
                    <a:pt x="2" y="37"/>
                  </a:cubicBezTo>
                  <a:lnTo>
                    <a:pt x="1" y="37"/>
                  </a:lnTo>
                  <a:lnTo>
                    <a:pt x="1" y="1884"/>
                  </a:lnTo>
                  <a:lnTo>
                    <a:pt x="241" y="1884"/>
                  </a:lnTo>
                  <a:lnTo>
                    <a:pt x="241" y="1135"/>
                  </a:lnTo>
                  <a:cubicBezTo>
                    <a:pt x="297" y="1149"/>
                    <a:pt x="364" y="1152"/>
                    <a:pt x="436" y="1152"/>
                  </a:cubicBezTo>
                  <a:cubicBezTo>
                    <a:pt x="672" y="1152"/>
                    <a:pt x="880" y="1083"/>
                    <a:pt x="1008" y="947"/>
                  </a:cubicBezTo>
                  <a:cubicBezTo>
                    <a:pt x="1101" y="850"/>
                    <a:pt x="1152" y="716"/>
                    <a:pt x="1152" y="547"/>
                  </a:cubicBezTo>
                  <a:cubicBezTo>
                    <a:pt x="1152" y="380"/>
                    <a:pt x="1091" y="245"/>
                    <a:pt x="988" y="156"/>
                  </a:cubicBezTo>
                  <a:cubicBezTo>
                    <a:pt x="878" y="57"/>
                    <a:pt x="703" y="1"/>
                    <a:pt x="4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188263" y="3756128"/>
              <a:ext cx="1113381" cy="272289"/>
            </a:xfrm>
            <a:custGeom>
              <a:rect b="b" l="l" r="r" t="t"/>
              <a:pathLst>
                <a:path extrusionOk="0" h="3372" w="13788">
                  <a:moveTo>
                    <a:pt x="6567" y="1"/>
                  </a:moveTo>
                  <a:cubicBezTo>
                    <a:pt x="4276" y="1"/>
                    <a:pt x="1417" y="703"/>
                    <a:pt x="1" y="2997"/>
                  </a:cubicBezTo>
                  <a:lnTo>
                    <a:pt x="13787" y="3372"/>
                  </a:lnTo>
                  <a:cubicBezTo>
                    <a:pt x="13787" y="3372"/>
                    <a:pt x="11234" y="986"/>
                    <a:pt x="9043" y="317"/>
                  </a:cubicBezTo>
                  <a:cubicBezTo>
                    <a:pt x="8427" y="130"/>
                    <a:pt x="7549" y="1"/>
                    <a:pt x="6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861638" y="3799168"/>
              <a:ext cx="394545" cy="210757"/>
            </a:xfrm>
            <a:custGeom>
              <a:rect b="b" l="l" r="r" t="t"/>
              <a:pathLst>
                <a:path extrusionOk="0" h="2610" w="4886">
                  <a:moveTo>
                    <a:pt x="1" y="0"/>
                  </a:moveTo>
                  <a:lnTo>
                    <a:pt x="1" y="0"/>
                  </a:lnTo>
                  <a:cubicBezTo>
                    <a:pt x="1548" y="846"/>
                    <a:pt x="2911" y="2483"/>
                    <a:pt x="2911" y="2483"/>
                  </a:cubicBezTo>
                  <a:lnTo>
                    <a:pt x="4885" y="2610"/>
                  </a:lnTo>
                  <a:cubicBezTo>
                    <a:pt x="4885" y="2610"/>
                    <a:pt x="2954" y="848"/>
                    <a:pt x="1068" y="84"/>
                  </a:cubicBezTo>
                  <a:lnTo>
                    <a:pt x="1"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6861638" y="3799168"/>
              <a:ext cx="364344" cy="208739"/>
            </a:xfrm>
            <a:custGeom>
              <a:rect b="b" l="l" r="r" t="t"/>
              <a:pathLst>
                <a:path extrusionOk="0" h="2585" w="4512">
                  <a:moveTo>
                    <a:pt x="1" y="0"/>
                  </a:moveTo>
                  <a:lnTo>
                    <a:pt x="1" y="0"/>
                  </a:lnTo>
                  <a:cubicBezTo>
                    <a:pt x="1548" y="846"/>
                    <a:pt x="2911" y="2483"/>
                    <a:pt x="2911" y="2483"/>
                  </a:cubicBezTo>
                  <a:lnTo>
                    <a:pt x="4511" y="2585"/>
                  </a:lnTo>
                  <a:cubicBezTo>
                    <a:pt x="4004" y="2146"/>
                    <a:pt x="2358" y="780"/>
                    <a:pt x="697" y="54"/>
                  </a:cubicBez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6421873" y="4168276"/>
              <a:ext cx="216895" cy="236840"/>
            </a:xfrm>
            <a:custGeom>
              <a:rect b="b" l="l" r="r" t="t"/>
              <a:pathLst>
                <a:path extrusionOk="0" h="2933" w="2686">
                  <a:moveTo>
                    <a:pt x="1343" y="0"/>
                  </a:moveTo>
                  <a:cubicBezTo>
                    <a:pt x="602" y="0"/>
                    <a:pt x="0" y="657"/>
                    <a:pt x="0" y="1466"/>
                  </a:cubicBezTo>
                  <a:cubicBezTo>
                    <a:pt x="0" y="2276"/>
                    <a:pt x="602" y="2933"/>
                    <a:pt x="1343" y="2933"/>
                  </a:cubicBezTo>
                  <a:cubicBezTo>
                    <a:pt x="2084" y="2933"/>
                    <a:pt x="2686" y="2276"/>
                    <a:pt x="2686" y="1466"/>
                  </a:cubicBezTo>
                  <a:cubicBezTo>
                    <a:pt x="2686" y="657"/>
                    <a:pt x="2084"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6401766" y="4168276"/>
              <a:ext cx="216895" cy="236840"/>
            </a:xfrm>
            <a:custGeom>
              <a:rect b="b" l="l" r="r" t="t"/>
              <a:pathLst>
                <a:path extrusionOk="0" h="2933" w="2686">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6467416" y="4235703"/>
              <a:ext cx="85676" cy="93670"/>
            </a:xfrm>
            <a:custGeom>
              <a:rect b="b" l="l" r="r" t="t"/>
              <a:pathLst>
                <a:path extrusionOk="0" h="1160" w="1061">
                  <a:moveTo>
                    <a:pt x="530" y="0"/>
                  </a:moveTo>
                  <a:cubicBezTo>
                    <a:pt x="238" y="0"/>
                    <a:pt x="1" y="260"/>
                    <a:pt x="1" y="580"/>
                  </a:cubicBezTo>
                  <a:cubicBezTo>
                    <a:pt x="1" y="900"/>
                    <a:pt x="238" y="1159"/>
                    <a:pt x="530" y="1159"/>
                  </a:cubicBezTo>
                  <a:cubicBezTo>
                    <a:pt x="823" y="1159"/>
                    <a:pt x="1060" y="900"/>
                    <a:pt x="1060" y="580"/>
                  </a:cubicBezTo>
                  <a:cubicBezTo>
                    <a:pt x="1060" y="260"/>
                    <a:pt x="823" y="0"/>
                    <a:pt x="530"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7230988" y="4168276"/>
              <a:ext cx="216895" cy="236840"/>
            </a:xfrm>
            <a:custGeom>
              <a:rect b="b" l="l" r="r" t="t"/>
              <a:pathLst>
                <a:path extrusionOk="0" h="2933" w="2686">
                  <a:moveTo>
                    <a:pt x="1343" y="0"/>
                  </a:moveTo>
                  <a:cubicBezTo>
                    <a:pt x="602" y="0"/>
                    <a:pt x="0" y="657"/>
                    <a:pt x="0" y="1466"/>
                  </a:cubicBezTo>
                  <a:cubicBezTo>
                    <a:pt x="0" y="2276"/>
                    <a:pt x="602" y="2933"/>
                    <a:pt x="1343" y="2933"/>
                  </a:cubicBezTo>
                  <a:cubicBezTo>
                    <a:pt x="2084" y="2933"/>
                    <a:pt x="2686" y="2276"/>
                    <a:pt x="2686" y="1466"/>
                  </a:cubicBezTo>
                  <a:cubicBezTo>
                    <a:pt x="2686" y="657"/>
                    <a:pt x="2084"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7210881" y="4168276"/>
              <a:ext cx="216895" cy="236840"/>
            </a:xfrm>
            <a:custGeom>
              <a:rect b="b" l="l" r="r" t="t"/>
              <a:pathLst>
                <a:path extrusionOk="0" h="2933" w="2686">
                  <a:moveTo>
                    <a:pt x="1343" y="0"/>
                  </a:moveTo>
                  <a:cubicBezTo>
                    <a:pt x="602" y="0"/>
                    <a:pt x="0" y="657"/>
                    <a:pt x="0" y="1466"/>
                  </a:cubicBezTo>
                  <a:cubicBezTo>
                    <a:pt x="0" y="2276"/>
                    <a:pt x="602" y="2933"/>
                    <a:pt x="1343" y="2933"/>
                  </a:cubicBezTo>
                  <a:cubicBezTo>
                    <a:pt x="2084" y="2933"/>
                    <a:pt x="2686" y="2276"/>
                    <a:pt x="2686" y="1466"/>
                  </a:cubicBezTo>
                  <a:cubicBezTo>
                    <a:pt x="2686" y="657"/>
                    <a:pt x="2084"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7275724" y="4244989"/>
              <a:ext cx="87210" cy="95285"/>
            </a:xfrm>
            <a:custGeom>
              <a:rect b="b" l="l" r="r" t="t"/>
              <a:pathLst>
                <a:path extrusionOk="0" h="1180" w="1080">
                  <a:moveTo>
                    <a:pt x="540" y="0"/>
                  </a:moveTo>
                  <a:cubicBezTo>
                    <a:pt x="243" y="0"/>
                    <a:pt x="1" y="264"/>
                    <a:pt x="1" y="589"/>
                  </a:cubicBezTo>
                  <a:cubicBezTo>
                    <a:pt x="1" y="915"/>
                    <a:pt x="243" y="1179"/>
                    <a:pt x="540" y="1179"/>
                  </a:cubicBezTo>
                  <a:cubicBezTo>
                    <a:pt x="838" y="1179"/>
                    <a:pt x="1079" y="915"/>
                    <a:pt x="1079" y="589"/>
                  </a:cubicBezTo>
                  <a:cubicBezTo>
                    <a:pt x="1079" y="264"/>
                    <a:pt x="838" y="0"/>
                    <a:pt x="540"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6093221" y="3989980"/>
              <a:ext cx="1563643" cy="316621"/>
            </a:xfrm>
            <a:custGeom>
              <a:rect b="b" l="l" r="r" t="t"/>
              <a:pathLst>
                <a:path extrusionOk="0" h="3921" w="19364">
                  <a:moveTo>
                    <a:pt x="1470" y="1"/>
                  </a:moveTo>
                  <a:cubicBezTo>
                    <a:pt x="1075" y="1"/>
                    <a:pt x="593" y="223"/>
                    <a:pt x="420" y="599"/>
                  </a:cubicBezTo>
                  <a:cubicBezTo>
                    <a:pt x="215" y="1048"/>
                    <a:pt x="1" y="2187"/>
                    <a:pt x="187" y="3522"/>
                  </a:cubicBezTo>
                  <a:lnTo>
                    <a:pt x="16973" y="3918"/>
                  </a:lnTo>
                  <a:lnTo>
                    <a:pt x="18643" y="3918"/>
                  </a:lnTo>
                  <a:lnTo>
                    <a:pt x="18643" y="3920"/>
                  </a:lnTo>
                  <a:cubicBezTo>
                    <a:pt x="18643" y="3920"/>
                    <a:pt x="19364" y="706"/>
                    <a:pt x="16132" y="454"/>
                  </a:cubicBezTo>
                  <a:cubicBezTo>
                    <a:pt x="14027" y="291"/>
                    <a:pt x="3353" y="44"/>
                    <a:pt x="1494" y="1"/>
                  </a:cubicBezTo>
                  <a:cubicBezTo>
                    <a:pt x="1486" y="1"/>
                    <a:pt x="1478"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6053330" y="3745469"/>
              <a:ext cx="1062670" cy="274954"/>
            </a:xfrm>
            <a:custGeom>
              <a:rect b="b" l="l" r="r" t="t"/>
              <a:pathLst>
                <a:path extrusionOk="0" h="3405" w="13160">
                  <a:moveTo>
                    <a:pt x="6839" y="1"/>
                  </a:moveTo>
                  <a:cubicBezTo>
                    <a:pt x="4558" y="1"/>
                    <a:pt x="2203" y="749"/>
                    <a:pt x="0" y="3128"/>
                  </a:cubicBezTo>
                  <a:lnTo>
                    <a:pt x="13160" y="3404"/>
                  </a:lnTo>
                  <a:cubicBezTo>
                    <a:pt x="13160" y="3404"/>
                    <a:pt x="10754" y="449"/>
                    <a:pt x="8567" y="132"/>
                  </a:cubicBezTo>
                  <a:cubicBezTo>
                    <a:pt x="7998" y="49"/>
                    <a:pt x="7421" y="1"/>
                    <a:pt x="68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5882382" y="3991111"/>
              <a:ext cx="1631635" cy="315490"/>
            </a:xfrm>
            <a:custGeom>
              <a:rect b="b" l="l" r="r" t="t"/>
              <a:pathLst>
                <a:path extrusionOk="0" h="3907" w="20206">
                  <a:moveTo>
                    <a:pt x="2187" y="0"/>
                  </a:moveTo>
                  <a:cubicBezTo>
                    <a:pt x="1881" y="0"/>
                    <a:pt x="624" y="240"/>
                    <a:pt x="264" y="1041"/>
                  </a:cubicBezTo>
                  <a:cubicBezTo>
                    <a:pt x="60" y="1494"/>
                    <a:pt x="0" y="2437"/>
                    <a:pt x="192" y="3772"/>
                  </a:cubicBezTo>
                  <a:lnTo>
                    <a:pt x="19246" y="3906"/>
                  </a:lnTo>
                  <a:cubicBezTo>
                    <a:pt x="19246" y="3906"/>
                    <a:pt x="20206" y="612"/>
                    <a:pt x="16863" y="362"/>
                  </a:cubicBezTo>
                  <a:cubicBezTo>
                    <a:pt x="14872" y="213"/>
                    <a:pt x="5286" y="58"/>
                    <a:pt x="2196" y="1"/>
                  </a:cubicBezTo>
                  <a:cubicBezTo>
                    <a:pt x="2193" y="0"/>
                    <a:pt x="2190" y="0"/>
                    <a:pt x="2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6621003" y="3779869"/>
              <a:ext cx="402862" cy="211242"/>
            </a:xfrm>
            <a:custGeom>
              <a:rect b="b" l="l" r="r" t="t"/>
              <a:pathLst>
                <a:path extrusionOk="0" h="2616" w="4989">
                  <a:moveTo>
                    <a:pt x="211" y="0"/>
                  </a:moveTo>
                  <a:cubicBezTo>
                    <a:pt x="141" y="0"/>
                    <a:pt x="71" y="1"/>
                    <a:pt x="0" y="4"/>
                  </a:cubicBezTo>
                  <a:lnTo>
                    <a:pt x="0" y="2403"/>
                  </a:lnTo>
                  <a:lnTo>
                    <a:pt x="4988" y="2615"/>
                  </a:lnTo>
                  <a:cubicBezTo>
                    <a:pt x="4886" y="2474"/>
                    <a:pt x="3497" y="0"/>
                    <a:pt x="211" y="0"/>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6638687" y="3779869"/>
              <a:ext cx="385177" cy="211242"/>
            </a:xfrm>
            <a:custGeom>
              <a:rect b="b" l="l" r="r" t="t"/>
              <a:pathLst>
                <a:path extrusionOk="0" h="2616" w="4770">
                  <a:moveTo>
                    <a:pt x="202" y="0"/>
                  </a:moveTo>
                  <a:cubicBezTo>
                    <a:pt x="136" y="0"/>
                    <a:pt x="69" y="1"/>
                    <a:pt x="1" y="4"/>
                  </a:cubicBezTo>
                  <a:lnTo>
                    <a:pt x="1" y="2403"/>
                  </a:lnTo>
                  <a:lnTo>
                    <a:pt x="4769" y="2615"/>
                  </a:lnTo>
                  <a:cubicBezTo>
                    <a:pt x="4672" y="2474"/>
                    <a:pt x="3344" y="0"/>
                    <a:pt x="2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6135372" y="3777769"/>
              <a:ext cx="443641" cy="194204"/>
            </a:xfrm>
            <a:custGeom>
              <a:rect b="b" l="l" r="r" t="t"/>
              <a:pathLst>
                <a:path extrusionOk="0" h="2405" w="5494">
                  <a:moveTo>
                    <a:pt x="5240" y="0"/>
                  </a:moveTo>
                  <a:cubicBezTo>
                    <a:pt x="1636" y="0"/>
                    <a:pt x="113" y="2204"/>
                    <a:pt x="0" y="2345"/>
                  </a:cubicBezTo>
                  <a:lnTo>
                    <a:pt x="5494" y="2404"/>
                  </a:lnTo>
                  <a:lnTo>
                    <a:pt x="5494" y="4"/>
                  </a:lnTo>
                  <a:cubicBezTo>
                    <a:pt x="5408" y="1"/>
                    <a:pt x="5323" y="0"/>
                    <a:pt x="5240" y="0"/>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6169691" y="3777769"/>
              <a:ext cx="409322" cy="194204"/>
            </a:xfrm>
            <a:custGeom>
              <a:rect b="b" l="l" r="r" t="t"/>
              <a:pathLst>
                <a:path extrusionOk="0" h="2405" w="5069">
                  <a:moveTo>
                    <a:pt x="4834" y="0"/>
                  </a:moveTo>
                  <a:cubicBezTo>
                    <a:pt x="1509" y="0"/>
                    <a:pt x="104" y="2204"/>
                    <a:pt x="1" y="2345"/>
                  </a:cubicBezTo>
                  <a:lnTo>
                    <a:pt x="5069" y="2404"/>
                  </a:lnTo>
                  <a:lnTo>
                    <a:pt x="5069" y="4"/>
                  </a:lnTo>
                  <a:cubicBezTo>
                    <a:pt x="4989" y="1"/>
                    <a:pt x="4911" y="0"/>
                    <a:pt x="48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6064231" y="3989657"/>
              <a:ext cx="41263" cy="306204"/>
            </a:xfrm>
            <a:custGeom>
              <a:rect b="b" l="l" r="r" t="t"/>
              <a:pathLst>
                <a:path extrusionOk="0" h="3792" w="511">
                  <a:moveTo>
                    <a:pt x="474" y="1"/>
                  </a:moveTo>
                  <a:cubicBezTo>
                    <a:pt x="425" y="23"/>
                    <a:pt x="0" y="326"/>
                    <a:pt x="62" y="3792"/>
                  </a:cubicBezTo>
                  <a:lnTo>
                    <a:pt x="141" y="3790"/>
                  </a:lnTo>
                  <a:cubicBezTo>
                    <a:pt x="80" y="385"/>
                    <a:pt x="493" y="81"/>
                    <a:pt x="510" y="70"/>
                  </a:cubicBezTo>
                  <a:lnTo>
                    <a:pt x="4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591771" y="3778012"/>
              <a:ext cx="12032" cy="521483"/>
            </a:xfrm>
            <a:custGeom>
              <a:rect b="b" l="l" r="r" t="t"/>
              <a:pathLst>
                <a:path extrusionOk="0" h="6458" w="149">
                  <a:moveTo>
                    <a:pt x="70" y="1"/>
                  </a:moveTo>
                  <a:lnTo>
                    <a:pt x="0" y="6456"/>
                  </a:lnTo>
                  <a:lnTo>
                    <a:pt x="79" y="6457"/>
                  </a:lnTo>
                  <a:lnTo>
                    <a:pt x="148" y="2"/>
                  </a:lnTo>
                  <a:lnTo>
                    <a:pt x="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620760" y="4050381"/>
              <a:ext cx="124193" cy="16796"/>
            </a:xfrm>
            <a:custGeom>
              <a:rect b="b" l="l" r="r" t="t"/>
              <a:pathLst>
                <a:path extrusionOk="0" h="208" w="1538">
                  <a:moveTo>
                    <a:pt x="5" y="1"/>
                  </a:moveTo>
                  <a:cubicBezTo>
                    <a:pt x="4" y="1"/>
                    <a:pt x="3" y="2"/>
                    <a:pt x="3" y="3"/>
                  </a:cubicBezTo>
                  <a:lnTo>
                    <a:pt x="3" y="205"/>
                  </a:lnTo>
                  <a:cubicBezTo>
                    <a:pt x="1" y="207"/>
                    <a:pt x="3" y="208"/>
                    <a:pt x="5" y="208"/>
                  </a:cubicBezTo>
                  <a:lnTo>
                    <a:pt x="1534" y="208"/>
                  </a:lnTo>
                  <a:cubicBezTo>
                    <a:pt x="1535" y="208"/>
                    <a:pt x="1538" y="207"/>
                    <a:pt x="1538" y="205"/>
                  </a:cubicBezTo>
                  <a:lnTo>
                    <a:pt x="1538" y="3"/>
                  </a:lnTo>
                  <a:cubicBezTo>
                    <a:pt x="1538" y="2"/>
                    <a:pt x="1535" y="1"/>
                    <a:pt x="15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135372" y="4050381"/>
              <a:ext cx="124113" cy="16796"/>
            </a:xfrm>
            <a:custGeom>
              <a:rect b="b" l="l" r="r" t="t"/>
              <a:pathLst>
                <a:path extrusionOk="0" h="208" w="1537">
                  <a:moveTo>
                    <a:pt x="4" y="1"/>
                  </a:moveTo>
                  <a:cubicBezTo>
                    <a:pt x="3" y="1"/>
                    <a:pt x="2" y="2"/>
                    <a:pt x="2" y="3"/>
                  </a:cubicBezTo>
                  <a:lnTo>
                    <a:pt x="2" y="205"/>
                  </a:lnTo>
                  <a:cubicBezTo>
                    <a:pt x="0" y="207"/>
                    <a:pt x="3" y="208"/>
                    <a:pt x="4" y="208"/>
                  </a:cubicBezTo>
                  <a:lnTo>
                    <a:pt x="1533" y="208"/>
                  </a:lnTo>
                  <a:cubicBezTo>
                    <a:pt x="1535" y="208"/>
                    <a:pt x="1536" y="207"/>
                    <a:pt x="1536" y="205"/>
                  </a:cubicBezTo>
                  <a:lnTo>
                    <a:pt x="1536" y="3"/>
                  </a:lnTo>
                  <a:cubicBezTo>
                    <a:pt x="1536" y="2"/>
                    <a:pt x="1534" y="1"/>
                    <a:pt x="15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5877376" y="4258070"/>
              <a:ext cx="1579632" cy="48450"/>
            </a:xfrm>
            <a:custGeom>
              <a:rect b="b" l="l" r="r" t="t"/>
              <a:pathLst>
                <a:path extrusionOk="0" h="600" w="19562">
                  <a:moveTo>
                    <a:pt x="0" y="1"/>
                  </a:moveTo>
                  <a:lnTo>
                    <a:pt x="0" y="599"/>
                  </a:lnTo>
                  <a:lnTo>
                    <a:pt x="19562" y="599"/>
                  </a:lnTo>
                  <a:lnTo>
                    <a:pt x="195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7456927" y="4258151"/>
              <a:ext cx="158512" cy="48531"/>
            </a:xfrm>
            <a:custGeom>
              <a:rect b="b" l="l" r="r" t="t"/>
              <a:pathLst>
                <a:path extrusionOk="0" h="601" w="1963">
                  <a:moveTo>
                    <a:pt x="1" y="1"/>
                  </a:moveTo>
                  <a:lnTo>
                    <a:pt x="1" y="600"/>
                  </a:lnTo>
                  <a:lnTo>
                    <a:pt x="1962" y="600"/>
                  </a:lnTo>
                  <a:lnTo>
                    <a:pt x="1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6934636" y="4143002"/>
              <a:ext cx="303862" cy="163600"/>
            </a:xfrm>
            <a:custGeom>
              <a:rect b="b" l="l" r="r" t="t"/>
              <a:pathLst>
                <a:path extrusionOk="0" h="2026" w="3763">
                  <a:moveTo>
                    <a:pt x="1883" y="0"/>
                  </a:moveTo>
                  <a:cubicBezTo>
                    <a:pt x="845" y="0"/>
                    <a:pt x="4" y="742"/>
                    <a:pt x="4" y="1779"/>
                  </a:cubicBezTo>
                  <a:cubicBezTo>
                    <a:pt x="4" y="1818"/>
                    <a:pt x="1" y="1989"/>
                    <a:pt x="3" y="2025"/>
                  </a:cubicBezTo>
                  <a:lnTo>
                    <a:pt x="3746" y="2025"/>
                  </a:lnTo>
                  <a:cubicBezTo>
                    <a:pt x="3753" y="1961"/>
                    <a:pt x="3763" y="1845"/>
                    <a:pt x="3763" y="1779"/>
                  </a:cubicBezTo>
                  <a:cubicBezTo>
                    <a:pt x="3763" y="742"/>
                    <a:pt x="2921" y="0"/>
                    <a:pt x="1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958457" y="4153095"/>
              <a:ext cx="279879" cy="153586"/>
            </a:xfrm>
            <a:custGeom>
              <a:rect b="b" l="l" r="r" t="t"/>
              <a:pathLst>
                <a:path extrusionOk="0" h="1902" w="3466">
                  <a:moveTo>
                    <a:pt x="1734" y="1"/>
                  </a:moveTo>
                  <a:cubicBezTo>
                    <a:pt x="778" y="1"/>
                    <a:pt x="3" y="698"/>
                    <a:pt x="3" y="1670"/>
                  </a:cubicBezTo>
                  <a:cubicBezTo>
                    <a:pt x="3" y="1705"/>
                    <a:pt x="0" y="1865"/>
                    <a:pt x="1" y="1901"/>
                  </a:cubicBezTo>
                  <a:lnTo>
                    <a:pt x="3452" y="1901"/>
                  </a:lnTo>
                  <a:cubicBezTo>
                    <a:pt x="3457" y="1841"/>
                    <a:pt x="3466" y="1731"/>
                    <a:pt x="3466" y="1670"/>
                  </a:cubicBezTo>
                  <a:cubicBezTo>
                    <a:pt x="3466" y="696"/>
                    <a:pt x="2691"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988254" y="4168276"/>
              <a:ext cx="216895" cy="236840"/>
            </a:xfrm>
            <a:custGeom>
              <a:rect b="b" l="l" r="r" t="t"/>
              <a:pathLst>
                <a:path extrusionOk="0" h="2933" w="2686">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6968147" y="4168276"/>
              <a:ext cx="216975" cy="236840"/>
            </a:xfrm>
            <a:custGeom>
              <a:rect b="b" l="l" r="r" t="t"/>
              <a:pathLst>
                <a:path extrusionOk="0" h="2933" w="2687">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7037673" y="4244020"/>
              <a:ext cx="77924" cy="85353"/>
            </a:xfrm>
            <a:custGeom>
              <a:rect b="b" l="l" r="r" t="t"/>
              <a:pathLst>
                <a:path extrusionOk="0" h="1057" w="965">
                  <a:moveTo>
                    <a:pt x="482" y="1"/>
                  </a:moveTo>
                  <a:cubicBezTo>
                    <a:pt x="216" y="1"/>
                    <a:pt x="0" y="237"/>
                    <a:pt x="0" y="528"/>
                  </a:cubicBezTo>
                  <a:cubicBezTo>
                    <a:pt x="0" y="820"/>
                    <a:pt x="216" y="1056"/>
                    <a:pt x="482" y="1056"/>
                  </a:cubicBezTo>
                  <a:cubicBezTo>
                    <a:pt x="749" y="1056"/>
                    <a:pt x="965" y="820"/>
                    <a:pt x="965" y="528"/>
                  </a:cubicBezTo>
                  <a:cubicBezTo>
                    <a:pt x="965" y="237"/>
                    <a:pt x="749" y="1"/>
                    <a:pt x="4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6125844" y="4143002"/>
              <a:ext cx="303862" cy="163600"/>
            </a:xfrm>
            <a:custGeom>
              <a:rect b="b" l="l" r="r" t="t"/>
              <a:pathLst>
                <a:path extrusionOk="0" h="2026" w="3763">
                  <a:moveTo>
                    <a:pt x="1879" y="0"/>
                  </a:moveTo>
                  <a:cubicBezTo>
                    <a:pt x="841" y="0"/>
                    <a:pt x="0" y="742"/>
                    <a:pt x="0" y="1779"/>
                  </a:cubicBezTo>
                  <a:cubicBezTo>
                    <a:pt x="0" y="1818"/>
                    <a:pt x="0" y="1989"/>
                    <a:pt x="2" y="2025"/>
                  </a:cubicBezTo>
                  <a:lnTo>
                    <a:pt x="3756" y="2025"/>
                  </a:lnTo>
                  <a:cubicBezTo>
                    <a:pt x="3763" y="1961"/>
                    <a:pt x="3759" y="1845"/>
                    <a:pt x="3759" y="1779"/>
                  </a:cubicBezTo>
                  <a:cubicBezTo>
                    <a:pt x="3759" y="742"/>
                    <a:pt x="2918" y="0"/>
                    <a:pt x="18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6147727" y="4151803"/>
              <a:ext cx="281979" cy="154798"/>
            </a:xfrm>
            <a:custGeom>
              <a:rect b="b" l="l" r="r" t="t"/>
              <a:pathLst>
                <a:path extrusionOk="0" h="1917" w="3492">
                  <a:moveTo>
                    <a:pt x="1745" y="0"/>
                  </a:moveTo>
                  <a:cubicBezTo>
                    <a:pt x="782" y="0"/>
                    <a:pt x="1" y="703"/>
                    <a:pt x="1" y="1684"/>
                  </a:cubicBezTo>
                  <a:cubicBezTo>
                    <a:pt x="1" y="1720"/>
                    <a:pt x="1" y="1881"/>
                    <a:pt x="4" y="1916"/>
                  </a:cubicBezTo>
                  <a:lnTo>
                    <a:pt x="3485" y="1916"/>
                  </a:lnTo>
                  <a:cubicBezTo>
                    <a:pt x="3492" y="1856"/>
                    <a:pt x="3488" y="1745"/>
                    <a:pt x="3488" y="1684"/>
                  </a:cubicBezTo>
                  <a:cubicBezTo>
                    <a:pt x="3488" y="703"/>
                    <a:pt x="2707" y="0"/>
                    <a:pt x="1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6179139" y="4168276"/>
              <a:ext cx="216975" cy="236840"/>
            </a:xfrm>
            <a:custGeom>
              <a:rect b="b" l="l" r="r" t="t"/>
              <a:pathLst>
                <a:path extrusionOk="0" h="2933" w="2687">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6159032" y="4168276"/>
              <a:ext cx="216975" cy="236840"/>
            </a:xfrm>
            <a:custGeom>
              <a:rect b="b" l="l" r="r" t="t"/>
              <a:pathLst>
                <a:path extrusionOk="0" h="2933" w="2687">
                  <a:moveTo>
                    <a:pt x="1344" y="0"/>
                  </a:moveTo>
                  <a:cubicBezTo>
                    <a:pt x="602" y="0"/>
                    <a:pt x="1" y="657"/>
                    <a:pt x="1" y="1466"/>
                  </a:cubicBezTo>
                  <a:cubicBezTo>
                    <a:pt x="1" y="2276"/>
                    <a:pt x="602" y="2933"/>
                    <a:pt x="1344" y="2933"/>
                  </a:cubicBezTo>
                  <a:cubicBezTo>
                    <a:pt x="2085" y="2933"/>
                    <a:pt x="2686" y="2276"/>
                    <a:pt x="2686" y="1466"/>
                  </a:cubicBezTo>
                  <a:cubicBezTo>
                    <a:pt x="2686" y="657"/>
                    <a:pt x="2085" y="0"/>
                    <a:pt x="1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6228558" y="4244020"/>
              <a:ext cx="77924" cy="85353"/>
            </a:xfrm>
            <a:custGeom>
              <a:rect b="b" l="l" r="r" t="t"/>
              <a:pathLst>
                <a:path extrusionOk="0" h="1057" w="965">
                  <a:moveTo>
                    <a:pt x="483" y="1"/>
                  </a:moveTo>
                  <a:cubicBezTo>
                    <a:pt x="216" y="1"/>
                    <a:pt x="0" y="237"/>
                    <a:pt x="0" y="528"/>
                  </a:cubicBezTo>
                  <a:cubicBezTo>
                    <a:pt x="0" y="820"/>
                    <a:pt x="216" y="1056"/>
                    <a:pt x="483" y="1056"/>
                  </a:cubicBezTo>
                  <a:cubicBezTo>
                    <a:pt x="749" y="1056"/>
                    <a:pt x="965" y="820"/>
                    <a:pt x="965" y="528"/>
                  </a:cubicBezTo>
                  <a:cubicBezTo>
                    <a:pt x="965" y="237"/>
                    <a:pt x="749" y="1"/>
                    <a:pt x="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907746" y="4103434"/>
              <a:ext cx="361114" cy="155121"/>
            </a:xfrm>
            <a:custGeom>
              <a:rect b="b" l="l" r="r" t="t"/>
              <a:pathLst>
                <a:path extrusionOk="0" h="1921" w="4472">
                  <a:moveTo>
                    <a:pt x="2108" y="1"/>
                  </a:moveTo>
                  <a:cubicBezTo>
                    <a:pt x="1192" y="2"/>
                    <a:pt x="90" y="502"/>
                    <a:pt x="0" y="1914"/>
                  </a:cubicBezTo>
                  <a:lnTo>
                    <a:pt x="79" y="1919"/>
                  </a:lnTo>
                  <a:cubicBezTo>
                    <a:pt x="166" y="563"/>
                    <a:pt x="1227" y="81"/>
                    <a:pt x="2108" y="81"/>
                  </a:cubicBezTo>
                  <a:lnTo>
                    <a:pt x="2112" y="81"/>
                  </a:lnTo>
                  <a:cubicBezTo>
                    <a:pt x="4192" y="81"/>
                    <a:pt x="4385" y="1844"/>
                    <a:pt x="4393" y="1920"/>
                  </a:cubicBezTo>
                  <a:lnTo>
                    <a:pt x="4472" y="1912"/>
                  </a:lnTo>
                  <a:cubicBezTo>
                    <a:pt x="4471" y="1893"/>
                    <a:pt x="4267" y="1"/>
                    <a:pt x="21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6100730" y="4103434"/>
              <a:ext cx="359176" cy="155121"/>
            </a:xfrm>
            <a:custGeom>
              <a:rect b="b" l="l" r="r" t="t"/>
              <a:pathLst>
                <a:path extrusionOk="0" h="1921" w="4448">
                  <a:moveTo>
                    <a:pt x="2097" y="1"/>
                  </a:moveTo>
                  <a:cubicBezTo>
                    <a:pt x="1186" y="2"/>
                    <a:pt x="90" y="502"/>
                    <a:pt x="0" y="1914"/>
                  </a:cubicBezTo>
                  <a:lnTo>
                    <a:pt x="79" y="1919"/>
                  </a:lnTo>
                  <a:cubicBezTo>
                    <a:pt x="166" y="563"/>
                    <a:pt x="1220" y="81"/>
                    <a:pt x="2097" y="81"/>
                  </a:cubicBezTo>
                  <a:lnTo>
                    <a:pt x="2100" y="81"/>
                  </a:lnTo>
                  <a:cubicBezTo>
                    <a:pt x="4170" y="81"/>
                    <a:pt x="4365" y="1901"/>
                    <a:pt x="4367" y="1920"/>
                  </a:cubicBezTo>
                  <a:lnTo>
                    <a:pt x="4447" y="1912"/>
                  </a:lnTo>
                  <a:cubicBezTo>
                    <a:pt x="4445" y="1893"/>
                    <a:pt x="4242" y="1"/>
                    <a:pt x="2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7410092" y="4194359"/>
              <a:ext cx="98676" cy="55152"/>
            </a:xfrm>
            <a:custGeom>
              <a:rect b="b" l="l" r="r" t="t"/>
              <a:pathLst>
                <a:path extrusionOk="0" h="683" w="1222">
                  <a:moveTo>
                    <a:pt x="10" y="1"/>
                  </a:moveTo>
                  <a:cubicBezTo>
                    <a:pt x="5" y="1"/>
                    <a:pt x="0" y="5"/>
                    <a:pt x="0" y="11"/>
                  </a:cubicBezTo>
                  <a:lnTo>
                    <a:pt x="0" y="672"/>
                  </a:lnTo>
                  <a:cubicBezTo>
                    <a:pt x="0" y="679"/>
                    <a:pt x="3" y="682"/>
                    <a:pt x="10" y="682"/>
                  </a:cubicBezTo>
                  <a:lnTo>
                    <a:pt x="1211" y="682"/>
                  </a:lnTo>
                  <a:cubicBezTo>
                    <a:pt x="1216" y="682"/>
                    <a:pt x="1221" y="679"/>
                    <a:pt x="1221" y="672"/>
                  </a:cubicBezTo>
                  <a:lnTo>
                    <a:pt x="1221" y="11"/>
                  </a:lnTo>
                  <a:cubicBezTo>
                    <a:pt x="1221" y="6"/>
                    <a:pt x="1218" y="1"/>
                    <a:pt x="1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7530732" y="4190725"/>
              <a:ext cx="98757" cy="55152"/>
            </a:xfrm>
            <a:custGeom>
              <a:rect b="b" l="l" r="r" t="t"/>
              <a:pathLst>
                <a:path extrusionOk="0" h="683" w="1223">
                  <a:moveTo>
                    <a:pt x="10" y="0"/>
                  </a:moveTo>
                  <a:cubicBezTo>
                    <a:pt x="5" y="0"/>
                    <a:pt x="0" y="4"/>
                    <a:pt x="0" y="11"/>
                  </a:cubicBezTo>
                  <a:lnTo>
                    <a:pt x="0" y="672"/>
                  </a:lnTo>
                  <a:cubicBezTo>
                    <a:pt x="0" y="678"/>
                    <a:pt x="5" y="683"/>
                    <a:pt x="10" y="683"/>
                  </a:cubicBezTo>
                  <a:lnTo>
                    <a:pt x="1212" y="683"/>
                  </a:lnTo>
                  <a:cubicBezTo>
                    <a:pt x="1217" y="683"/>
                    <a:pt x="1223" y="678"/>
                    <a:pt x="1223" y="672"/>
                  </a:cubicBezTo>
                  <a:lnTo>
                    <a:pt x="1223" y="11"/>
                  </a:lnTo>
                  <a:cubicBezTo>
                    <a:pt x="1223" y="5"/>
                    <a:pt x="1218" y="0"/>
                    <a:pt x="12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5877134" y="4051754"/>
              <a:ext cx="98838" cy="55152"/>
            </a:xfrm>
            <a:custGeom>
              <a:rect b="b" l="l" r="r" t="t"/>
              <a:pathLst>
                <a:path extrusionOk="0" h="683" w="1224">
                  <a:moveTo>
                    <a:pt x="11" y="0"/>
                  </a:moveTo>
                  <a:cubicBezTo>
                    <a:pt x="6" y="0"/>
                    <a:pt x="1" y="4"/>
                    <a:pt x="1" y="11"/>
                  </a:cubicBezTo>
                  <a:lnTo>
                    <a:pt x="1" y="672"/>
                  </a:lnTo>
                  <a:cubicBezTo>
                    <a:pt x="1" y="677"/>
                    <a:pt x="6" y="682"/>
                    <a:pt x="11" y="682"/>
                  </a:cubicBezTo>
                  <a:lnTo>
                    <a:pt x="1213" y="682"/>
                  </a:lnTo>
                  <a:cubicBezTo>
                    <a:pt x="1218" y="682"/>
                    <a:pt x="1223" y="678"/>
                    <a:pt x="1223" y="672"/>
                  </a:cubicBezTo>
                  <a:lnTo>
                    <a:pt x="1223" y="11"/>
                  </a:lnTo>
                  <a:cubicBezTo>
                    <a:pt x="1223" y="5"/>
                    <a:pt x="1219" y="0"/>
                    <a:pt x="12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6988254" y="3240217"/>
              <a:ext cx="358449" cy="358369"/>
            </a:xfrm>
            <a:custGeom>
              <a:rect b="b" l="l" r="r" t="t"/>
              <a:pathLst>
                <a:path extrusionOk="0" h="4438" w="4439">
                  <a:moveTo>
                    <a:pt x="2219" y="0"/>
                  </a:moveTo>
                  <a:cubicBezTo>
                    <a:pt x="994" y="0"/>
                    <a:pt x="1" y="995"/>
                    <a:pt x="1" y="2219"/>
                  </a:cubicBezTo>
                  <a:cubicBezTo>
                    <a:pt x="1" y="3445"/>
                    <a:pt x="994" y="4438"/>
                    <a:pt x="2219" y="4438"/>
                  </a:cubicBezTo>
                  <a:cubicBezTo>
                    <a:pt x="3445" y="4438"/>
                    <a:pt x="4438" y="3445"/>
                    <a:pt x="4438" y="2219"/>
                  </a:cubicBezTo>
                  <a:cubicBezTo>
                    <a:pt x="4438" y="995"/>
                    <a:pt x="3445" y="0"/>
                    <a:pt x="2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7089433" y="3328880"/>
              <a:ext cx="156171" cy="156171"/>
            </a:xfrm>
            <a:custGeom>
              <a:rect b="b" l="l" r="r" t="t"/>
              <a:pathLst>
                <a:path extrusionOk="0" h="1934" w="1934">
                  <a:moveTo>
                    <a:pt x="966" y="0"/>
                  </a:moveTo>
                  <a:cubicBezTo>
                    <a:pt x="432" y="0"/>
                    <a:pt x="0" y="434"/>
                    <a:pt x="0" y="968"/>
                  </a:cubicBezTo>
                  <a:cubicBezTo>
                    <a:pt x="0" y="1502"/>
                    <a:pt x="432" y="1934"/>
                    <a:pt x="966" y="1934"/>
                  </a:cubicBezTo>
                  <a:cubicBezTo>
                    <a:pt x="1500" y="1934"/>
                    <a:pt x="1934" y="1502"/>
                    <a:pt x="1934" y="968"/>
                  </a:cubicBezTo>
                  <a:cubicBezTo>
                    <a:pt x="1934" y="434"/>
                    <a:pt x="1500" y="0"/>
                    <a:pt x="9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7004807" y="3494660"/>
              <a:ext cx="325342" cy="352474"/>
            </a:xfrm>
            <a:custGeom>
              <a:rect b="b" l="l" r="r" t="t"/>
              <a:pathLst>
                <a:path extrusionOk="0" h="4365" w="4029">
                  <a:moveTo>
                    <a:pt x="1" y="0"/>
                  </a:moveTo>
                  <a:lnTo>
                    <a:pt x="2014" y="4364"/>
                  </a:lnTo>
                  <a:lnTo>
                    <a:pt x="40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0">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30"/>
          <p:cNvGrpSpPr/>
          <p:nvPr/>
        </p:nvGrpSpPr>
        <p:grpSpPr>
          <a:xfrm>
            <a:off x="480570" y="460939"/>
            <a:ext cx="271609" cy="249173"/>
            <a:chOff x="6319908" y="3696721"/>
            <a:chExt cx="373963" cy="343119"/>
          </a:xfrm>
        </p:grpSpPr>
        <p:sp>
          <p:nvSpPr>
            <p:cNvPr id="364" name="Google Shape;364;p30"/>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30"/>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30"/>
          <p:cNvGrpSpPr/>
          <p:nvPr/>
        </p:nvGrpSpPr>
        <p:grpSpPr>
          <a:xfrm>
            <a:off x="521795" y="932476"/>
            <a:ext cx="189159" cy="120273"/>
            <a:chOff x="404850" y="546850"/>
            <a:chExt cx="181500" cy="115425"/>
          </a:xfrm>
        </p:grpSpPr>
        <p:cxnSp>
          <p:nvCxnSpPr>
            <p:cNvPr id="371" name="Google Shape;371;p30"/>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372" name="Google Shape;372;p30"/>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373" name="Google Shape;373;p30"/>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374" name="Google Shape;374;p30"/>
          <p:cNvSpPr/>
          <p:nvPr/>
        </p:nvSpPr>
        <p:spPr>
          <a:xfrm>
            <a:off x="-199825" y="2931350"/>
            <a:ext cx="5546529" cy="1891000"/>
          </a:xfrm>
          <a:custGeom>
            <a:rect b="b" l="l" r="r" t="t"/>
            <a:pathLst>
              <a:path extrusionOk="0" h="75640" w="199193">
                <a:moveTo>
                  <a:pt x="199193" y="43402"/>
                </a:moveTo>
                <a:cubicBezTo>
                  <a:pt x="189770" y="44509"/>
                  <a:pt x="161247" y="44710"/>
                  <a:pt x="142655" y="50045"/>
                </a:cubicBezTo>
                <a:cubicBezTo>
                  <a:pt x="124063" y="55381"/>
                  <a:pt x="100817" y="78137"/>
                  <a:pt x="87639" y="75415"/>
                </a:cubicBezTo>
                <a:cubicBezTo>
                  <a:pt x="74461" y="72693"/>
                  <a:pt x="73124" y="40025"/>
                  <a:pt x="63586" y="33711"/>
                </a:cubicBezTo>
                <a:cubicBezTo>
                  <a:pt x="54048" y="27397"/>
                  <a:pt x="41008" y="43152"/>
                  <a:pt x="30410" y="37533"/>
                </a:cubicBezTo>
                <a:cubicBezTo>
                  <a:pt x="19812" y="31915"/>
                  <a:pt x="5068" y="6256"/>
                  <a:pt x="0" y="0"/>
                </a:cubicBezTo>
              </a:path>
            </a:pathLst>
          </a:custGeom>
          <a:noFill/>
          <a:ln cap="flat" cmpd="sng" w="19050">
            <a:solidFill>
              <a:schemeClr val="dk2"/>
            </a:solidFill>
            <a:prstDash val="dash"/>
            <a:round/>
            <a:headEnd len="med" w="med" type="none"/>
            <a:tailEnd len="med" w="med" type="none"/>
          </a:ln>
        </p:spPr>
      </p:sp>
      <p:sp>
        <p:nvSpPr>
          <p:cNvPr id="375" name="Google Shape;375;p30"/>
          <p:cNvSpPr/>
          <p:nvPr/>
        </p:nvSpPr>
        <p:spPr>
          <a:xfrm>
            <a:off x="4995800" y="-26075"/>
            <a:ext cx="4761200" cy="1781400"/>
          </a:xfrm>
          <a:custGeom>
            <a:rect b="b" l="l" r="r" t="t"/>
            <a:pathLst>
              <a:path extrusionOk="0" h="71256" w="190448">
                <a:moveTo>
                  <a:pt x="0" y="0"/>
                </a:moveTo>
                <a:cubicBezTo>
                  <a:pt x="7704" y="4634"/>
                  <a:pt x="33537" y="16103"/>
                  <a:pt x="46222" y="27803"/>
                </a:cubicBezTo>
                <a:cubicBezTo>
                  <a:pt x="58907" y="39503"/>
                  <a:pt x="52072" y="65105"/>
                  <a:pt x="76110" y="70202"/>
                </a:cubicBezTo>
                <a:cubicBezTo>
                  <a:pt x="100148" y="75299"/>
                  <a:pt x="171392" y="60355"/>
                  <a:pt x="190448" y="58386"/>
                </a:cubicBezTo>
              </a:path>
            </a:pathLst>
          </a:custGeom>
          <a:noFill/>
          <a:ln cap="flat" cmpd="sng" w="19050">
            <a:solidFill>
              <a:schemeClr val="dk2"/>
            </a:solidFill>
            <a:prstDash val="dash"/>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p:nvPr/>
        </p:nvSpPr>
        <p:spPr>
          <a:xfrm>
            <a:off x="911305" y="1219725"/>
            <a:ext cx="3031200" cy="17316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txBox="1"/>
          <p:nvPr>
            <p:ph idx="1" type="subTitle"/>
          </p:nvPr>
        </p:nvSpPr>
        <p:spPr>
          <a:xfrm>
            <a:off x="4010475" y="1529200"/>
            <a:ext cx="4511400" cy="22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solves this problem by connecting cars using embedded devices along with a simple phone app interface providing a wide range of features like: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Set up multi-car convoys that help improve fuel efficiency, communication and safety.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Share statistics about self &amp; nearby cars such as distances, braking, location and alert other cars about potential threats.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SOS alerts can be transmitted in case of emergency.</a:t>
            </a:r>
            <a:endParaRPr/>
          </a:p>
        </p:txBody>
      </p:sp>
      <p:sp>
        <p:nvSpPr>
          <p:cNvPr id="382" name="Google Shape;382;p31"/>
          <p:cNvSpPr txBox="1"/>
          <p:nvPr>
            <p:ph type="title"/>
          </p:nvPr>
        </p:nvSpPr>
        <p:spPr>
          <a:xfrm>
            <a:off x="3160075" y="710100"/>
            <a:ext cx="3940200" cy="92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Our Solution</a:t>
            </a:r>
            <a:endParaRPr/>
          </a:p>
        </p:txBody>
      </p:sp>
      <p:grpSp>
        <p:nvGrpSpPr>
          <p:cNvPr id="383" name="Google Shape;383;p31"/>
          <p:cNvGrpSpPr/>
          <p:nvPr/>
        </p:nvGrpSpPr>
        <p:grpSpPr>
          <a:xfrm>
            <a:off x="1569982" y="1427965"/>
            <a:ext cx="2164547" cy="1315114"/>
            <a:chOff x="6011600" y="3557425"/>
            <a:chExt cx="696175" cy="422975"/>
          </a:xfrm>
        </p:grpSpPr>
        <p:sp>
          <p:nvSpPr>
            <p:cNvPr id="384" name="Google Shape;384;p31"/>
            <p:cNvSpPr/>
            <p:nvPr/>
          </p:nvSpPr>
          <p:spPr>
            <a:xfrm>
              <a:off x="6011600" y="3557425"/>
              <a:ext cx="546575" cy="368575"/>
            </a:xfrm>
            <a:custGeom>
              <a:rect b="b" l="l" r="r" t="t"/>
              <a:pathLst>
                <a:path extrusionOk="0" h="14743" w="21863">
                  <a:moveTo>
                    <a:pt x="747" y="0"/>
                  </a:moveTo>
                  <a:cubicBezTo>
                    <a:pt x="336" y="0"/>
                    <a:pt x="0" y="339"/>
                    <a:pt x="0" y="754"/>
                  </a:cubicBezTo>
                  <a:lnTo>
                    <a:pt x="0" y="14743"/>
                  </a:lnTo>
                  <a:lnTo>
                    <a:pt x="21863" y="14743"/>
                  </a:lnTo>
                  <a:lnTo>
                    <a:pt x="21863" y="754"/>
                  </a:lnTo>
                  <a:cubicBezTo>
                    <a:pt x="21863" y="339"/>
                    <a:pt x="21528" y="0"/>
                    <a:pt x="211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6089100" y="3661950"/>
              <a:ext cx="391550" cy="264025"/>
            </a:xfrm>
            <a:custGeom>
              <a:rect b="b" l="l" r="r" t="t"/>
              <a:pathLst>
                <a:path extrusionOk="0" h="10561" w="15662">
                  <a:moveTo>
                    <a:pt x="536" y="1"/>
                  </a:moveTo>
                  <a:cubicBezTo>
                    <a:pt x="242" y="1"/>
                    <a:pt x="1" y="243"/>
                    <a:pt x="1" y="540"/>
                  </a:cubicBezTo>
                  <a:lnTo>
                    <a:pt x="1" y="10561"/>
                  </a:lnTo>
                  <a:lnTo>
                    <a:pt x="15662" y="10561"/>
                  </a:lnTo>
                  <a:lnTo>
                    <a:pt x="15662" y="540"/>
                  </a:lnTo>
                  <a:cubicBezTo>
                    <a:pt x="15662" y="244"/>
                    <a:pt x="15421" y="1"/>
                    <a:pt x="15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6030250" y="3557425"/>
              <a:ext cx="509275" cy="104550"/>
            </a:xfrm>
            <a:custGeom>
              <a:rect b="b" l="l" r="r" t="t"/>
              <a:pathLst>
                <a:path extrusionOk="0" h="4182" w="20371">
                  <a:moveTo>
                    <a:pt x="1" y="0"/>
                  </a:moveTo>
                  <a:lnTo>
                    <a:pt x="2890" y="4182"/>
                  </a:lnTo>
                  <a:lnTo>
                    <a:pt x="17481" y="4182"/>
                  </a:lnTo>
                  <a:lnTo>
                    <a:pt x="20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6647895" y="3695172"/>
              <a:ext cx="42601" cy="230825"/>
            </a:xfrm>
            <a:custGeom>
              <a:rect b="b" l="l" r="r" t="t"/>
              <a:pathLst>
                <a:path extrusionOk="0" h="9233" w="1167">
                  <a:moveTo>
                    <a:pt x="0" y="1"/>
                  </a:moveTo>
                  <a:lnTo>
                    <a:pt x="0" y="9233"/>
                  </a:lnTo>
                  <a:lnTo>
                    <a:pt x="1167" y="9233"/>
                  </a:lnTo>
                  <a:lnTo>
                    <a:pt x="11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6657225" y="3706500"/>
              <a:ext cx="22125" cy="219475"/>
            </a:xfrm>
            <a:custGeom>
              <a:rect b="b" l="l" r="r" t="t"/>
              <a:pathLst>
                <a:path extrusionOk="0" h="8779" w="885">
                  <a:moveTo>
                    <a:pt x="1" y="1"/>
                  </a:moveTo>
                  <a:lnTo>
                    <a:pt x="1" y="8779"/>
                  </a:lnTo>
                  <a:lnTo>
                    <a:pt x="885" y="8779"/>
                  </a:lnTo>
                  <a:lnTo>
                    <a:pt x="8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6397550" y="3712025"/>
              <a:ext cx="275275" cy="17700"/>
            </a:xfrm>
            <a:custGeom>
              <a:rect b="b" l="l" r="r" t="t"/>
              <a:pathLst>
                <a:path extrusionOk="0" h="708" w="11011">
                  <a:moveTo>
                    <a:pt x="1" y="1"/>
                  </a:moveTo>
                  <a:lnTo>
                    <a:pt x="1" y="708"/>
                  </a:lnTo>
                  <a:lnTo>
                    <a:pt x="11011" y="708"/>
                  </a:lnTo>
                  <a:lnTo>
                    <a:pt x="110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6655550" y="3709775"/>
              <a:ext cx="24125" cy="24125"/>
            </a:xfrm>
            <a:custGeom>
              <a:rect b="b" l="l" r="r" t="t"/>
              <a:pathLst>
                <a:path extrusionOk="0" h="965" w="965">
                  <a:moveTo>
                    <a:pt x="482" y="1"/>
                  </a:moveTo>
                  <a:cubicBezTo>
                    <a:pt x="216" y="1"/>
                    <a:pt x="0" y="216"/>
                    <a:pt x="0" y="483"/>
                  </a:cubicBezTo>
                  <a:cubicBezTo>
                    <a:pt x="0" y="749"/>
                    <a:pt x="216" y="965"/>
                    <a:pt x="482" y="965"/>
                  </a:cubicBezTo>
                  <a:cubicBezTo>
                    <a:pt x="748" y="965"/>
                    <a:pt x="964" y="749"/>
                    <a:pt x="964" y="483"/>
                  </a:cubicBezTo>
                  <a:cubicBezTo>
                    <a:pt x="964" y="216"/>
                    <a:pt x="748" y="1"/>
                    <a:pt x="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6595075" y="3717675"/>
              <a:ext cx="35800" cy="5950"/>
            </a:xfrm>
            <a:custGeom>
              <a:rect b="b" l="l" r="r" t="t"/>
              <a:pathLst>
                <a:path extrusionOk="0" h="238" w="1432">
                  <a:moveTo>
                    <a:pt x="0" y="1"/>
                  </a:moveTo>
                  <a:lnTo>
                    <a:pt x="0" y="237"/>
                  </a:lnTo>
                  <a:lnTo>
                    <a:pt x="1431" y="237"/>
                  </a:lnTo>
                  <a:lnTo>
                    <a:pt x="14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6549650" y="3717675"/>
              <a:ext cx="35800" cy="5950"/>
            </a:xfrm>
            <a:custGeom>
              <a:rect b="b" l="l" r="r" t="t"/>
              <a:pathLst>
                <a:path extrusionOk="0" h="238" w="1432">
                  <a:moveTo>
                    <a:pt x="1" y="1"/>
                  </a:moveTo>
                  <a:lnTo>
                    <a:pt x="1" y="237"/>
                  </a:lnTo>
                  <a:lnTo>
                    <a:pt x="1432" y="237"/>
                  </a:lnTo>
                  <a:lnTo>
                    <a:pt x="1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6504200" y="3717675"/>
              <a:ext cx="35775" cy="5950"/>
            </a:xfrm>
            <a:custGeom>
              <a:rect b="b" l="l" r="r" t="t"/>
              <a:pathLst>
                <a:path extrusionOk="0" h="238" w="1431">
                  <a:moveTo>
                    <a:pt x="0" y="1"/>
                  </a:moveTo>
                  <a:lnTo>
                    <a:pt x="0" y="237"/>
                  </a:lnTo>
                  <a:lnTo>
                    <a:pt x="1431" y="237"/>
                  </a:lnTo>
                  <a:lnTo>
                    <a:pt x="14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6458750" y="3717675"/>
              <a:ext cx="35800" cy="5950"/>
            </a:xfrm>
            <a:custGeom>
              <a:rect b="b" l="l" r="r" t="t"/>
              <a:pathLst>
                <a:path extrusionOk="0" h="238" w="1432">
                  <a:moveTo>
                    <a:pt x="1" y="1"/>
                  </a:moveTo>
                  <a:lnTo>
                    <a:pt x="1" y="237"/>
                  </a:lnTo>
                  <a:lnTo>
                    <a:pt x="1431" y="237"/>
                  </a:lnTo>
                  <a:lnTo>
                    <a:pt x="14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6413350" y="3717675"/>
              <a:ext cx="35775" cy="5950"/>
            </a:xfrm>
            <a:custGeom>
              <a:rect b="b" l="l" r="r" t="t"/>
              <a:pathLst>
                <a:path extrusionOk="0" h="238" w="1431">
                  <a:moveTo>
                    <a:pt x="0" y="1"/>
                  </a:moveTo>
                  <a:lnTo>
                    <a:pt x="0" y="237"/>
                  </a:lnTo>
                  <a:lnTo>
                    <a:pt x="1431" y="237"/>
                  </a:lnTo>
                  <a:lnTo>
                    <a:pt x="14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6631100" y="3899525"/>
              <a:ext cx="76675" cy="26450"/>
            </a:xfrm>
            <a:custGeom>
              <a:rect b="b" l="l" r="r" t="t"/>
              <a:pathLst>
                <a:path extrusionOk="0" h="1058" w="3067">
                  <a:moveTo>
                    <a:pt x="0" y="0"/>
                  </a:moveTo>
                  <a:lnTo>
                    <a:pt x="0" y="1058"/>
                  </a:lnTo>
                  <a:lnTo>
                    <a:pt x="3066" y="1058"/>
                  </a:lnTo>
                  <a:lnTo>
                    <a:pt x="30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6625350" y="3899525"/>
              <a:ext cx="76675" cy="26450"/>
            </a:xfrm>
            <a:custGeom>
              <a:rect b="b" l="l" r="r" t="t"/>
              <a:pathLst>
                <a:path extrusionOk="0" h="1058" w="3067">
                  <a:moveTo>
                    <a:pt x="0" y="0"/>
                  </a:moveTo>
                  <a:lnTo>
                    <a:pt x="0" y="1058"/>
                  </a:lnTo>
                  <a:lnTo>
                    <a:pt x="3066" y="1058"/>
                  </a:lnTo>
                  <a:lnTo>
                    <a:pt x="3066" y="0"/>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6679025" y="3899550"/>
              <a:ext cx="23000" cy="16825"/>
            </a:xfrm>
            <a:custGeom>
              <a:rect b="b" l="l" r="r" t="t"/>
              <a:pathLst>
                <a:path extrusionOk="0" h="673" w="920">
                  <a:moveTo>
                    <a:pt x="0" y="0"/>
                  </a:moveTo>
                  <a:lnTo>
                    <a:pt x="919" y="673"/>
                  </a:lnTo>
                  <a:lnTo>
                    <a:pt x="919" y="379"/>
                  </a:lnTo>
                  <a:lnTo>
                    <a:pt x="4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6654400" y="3899550"/>
              <a:ext cx="46175" cy="26450"/>
            </a:xfrm>
            <a:custGeom>
              <a:rect b="b" l="l" r="r" t="t"/>
              <a:pathLst>
                <a:path extrusionOk="0" h="1058" w="1847">
                  <a:moveTo>
                    <a:pt x="1" y="0"/>
                  </a:moveTo>
                  <a:lnTo>
                    <a:pt x="1444" y="1058"/>
                  </a:lnTo>
                  <a:lnTo>
                    <a:pt x="1846" y="1058"/>
                  </a:lnTo>
                  <a:lnTo>
                    <a:pt x="4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6632525" y="3899550"/>
              <a:ext cx="46150" cy="26450"/>
            </a:xfrm>
            <a:custGeom>
              <a:rect b="b" l="l" r="r" t="t"/>
              <a:pathLst>
                <a:path extrusionOk="0" h="1058" w="1846">
                  <a:moveTo>
                    <a:pt x="0" y="0"/>
                  </a:moveTo>
                  <a:lnTo>
                    <a:pt x="1445" y="1058"/>
                  </a:lnTo>
                  <a:lnTo>
                    <a:pt x="1846" y="1058"/>
                  </a:lnTo>
                  <a:lnTo>
                    <a:pt x="4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6625300" y="3904950"/>
              <a:ext cx="28750" cy="21050"/>
            </a:xfrm>
            <a:custGeom>
              <a:rect b="b" l="l" r="r" t="t"/>
              <a:pathLst>
                <a:path extrusionOk="0" h="842" w="1150">
                  <a:moveTo>
                    <a:pt x="0" y="1"/>
                  </a:moveTo>
                  <a:lnTo>
                    <a:pt x="0" y="295"/>
                  </a:lnTo>
                  <a:lnTo>
                    <a:pt x="749" y="842"/>
                  </a:lnTo>
                  <a:lnTo>
                    <a:pt x="1150" y="84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6132275" y="3899875"/>
              <a:ext cx="42625" cy="80525"/>
            </a:xfrm>
            <a:custGeom>
              <a:rect b="b" l="l" r="r" t="t"/>
              <a:pathLst>
                <a:path extrusionOk="0" h="3221" w="1705">
                  <a:moveTo>
                    <a:pt x="26" y="1"/>
                  </a:moveTo>
                  <a:cubicBezTo>
                    <a:pt x="13" y="1"/>
                    <a:pt x="1" y="11"/>
                    <a:pt x="1" y="24"/>
                  </a:cubicBezTo>
                  <a:lnTo>
                    <a:pt x="1" y="3196"/>
                  </a:lnTo>
                  <a:cubicBezTo>
                    <a:pt x="1" y="3210"/>
                    <a:pt x="11" y="3221"/>
                    <a:pt x="26" y="3221"/>
                  </a:cubicBezTo>
                  <a:lnTo>
                    <a:pt x="1679" y="3221"/>
                  </a:lnTo>
                  <a:cubicBezTo>
                    <a:pt x="1693" y="3221"/>
                    <a:pt x="1704" y="3210"/>
                    <a:pt x="1704" y="3196"/>
                  </a:cubicBezTo>
                  <a:lnTo>
                    <a:pt x="1704" y="24"/>
                  </a:lnTo>
                  <a:cubicBezTo>
                    <a:pt x="1704" y="12"/>
                    <a:pt x="1694" y="1"/>
                    <a:pt x="1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6389875" y="3899875"/>
              <a:ext cx="42600" cy="80525"/>
            </a:xfrm>
            <a:custGeom>
              <a:rect b="b" l="l" r="r" t="t"/>
              <a:pathLst>
                <a:path extrusionOk="0" h="3221" w="1704">
                  <a:moveTo>
                    <a:pt x="26" y="1"/>
                  </a:moveTo>
                  <a:cubicBezTo>
                    <a:pt x="12" y="1"/>
                    <a:pt x="1" y="11"/>
                    <a:pt x="1" y="24"/>
                  </a:cubicBezTo>
                  <a:lnTo>
                    <a:pt x="1" y="3196"/>
                  </a:lnTo>
                  <a:cubicBezTo>
                    <a:pt x="1" y="3210"/>
                    <a:pt x="11" y="3221"/>
                    <a:pt x="26" y="3221"/>
                  </a:cubicBezTo>
                  <a:lnTo>
                    <a:pt x="1679" y="3221"/>
                  </a:lnTo>
                  <a:cubicBezTo>
                    <a:pt x="1692" y="3221"/>
                    <a:pt x="1703" y="3210"/>
                    <a:pt x="1703" y="3196"/>
                  </a:cubicBezTo>
                  <a:lnTo>
                    <a:pt x="1703" y="24"/>
                  </a:lnTo>
                  <a:cubicBezTo>
                    <a:pt x="1703" y="12"/>
                    <a:pt x="1693" y="1"/>
                    <a:pt x="1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6143500" y="3742725"/>
              <a:ext cx="284050" cy="96550"/>
            </a:xfrm>
            <a:custGeom>
              <a:rect b="b" l="l" r="r" t="t"/>
              <a:pathLst>
                <a:path extrusionOk="0" h="3862" w="11362">
                  <a:moveTo>
                    <a:pt x="2822" y="0"/>
                  </a:moveTo>
                  <a:cubicBezTo>
                    <a:pt x="1902" y="0"/>
                    <a:pt x="1091" y="543"/>
                    <a:pt x="832" y="1328"/>
                  </a:cubicBezTo>
                  <a:lnTo>
                    <a:pt x="1" y="3861"/>
                  </a:lnTo>
                  <a:lnTo>
                    <a:pt x="11361" y="3861"/>
                  </a:lnTo>
                  <a:lnTo>
                    <a:pt x="10531" y="1328"/>
                  </a:lnTo>
                  <a:cubicBezTo>
                    <a:pt x="10272" y="540"/>
                    <a:pt x="9462" y="0"/>
                    <a:pt x="8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6160100" y="3758900"/>
              <a:ext cx="250850" cy="91550"/>
            </a:xfrm>
            <a:custGeom>
              <a:rect b="b" l="l" r="r" t="t"/>
              <a:pathLst>
                <a:path extrusionOk="0" h="3662" w="10034">
                  <a:moveTo>
                    <a:pt x="1905" y="0"/>
                  </a:moveTo>
                  <a:cubicBezTo>
                    <a:pt x="1441" y="0"/>
                    <a:pt x="1030" y="295"/>
                    <a:pt x="899" y="721"/>
                  </a:cubicBezTo>
                  <a:lnTo>
                    <a:pt x="0" y="3661"/>
                  </a:lnTo>
                  <a:lnTo>
                    <a:pt x="10034" y="3661"/>
                  </a:lnTo>
                  <a:lnTo>
                    <a:pt x="9136" y="721"/>
                  </a:lnTo>
                  <a:cubicBezTo>
                    <a:pt x="9005" y="293"/>
                    <a:pt x="8596" y="0"/>
                    <a:pt x="81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6114100" y="3834075"/>
              <a:ext cx="342400" cy="103425"/>
            </a:xfrm>
            <a:custGeom>
              <a:rect b="b" l="l" r="r" t="t"/>
              <a:pathLst>
                <a:path extrusionOk="0" h="4137" w="13696">
                  <a:moveTo>
                    <a:pt x="1661" y="0"/>
                  </a:moveTo>
                  <a:cubicBezTo>
                    <a:pt x="832" y="0"/>
                    <a:pt x="158" y="668"/>
                    <a:pt x="158" y="1490"/>
                  </a:cubicBezTo>
                  <a:lnTo>
                    <a:pt x="0" y="4137"/>
                  </a:lnTo>
                  <a:lnTo>
                    <a:pt x="13695" y="4137"/>
                  </a:lnTo>
                  <a:lnTo>
                    <a:pt x="13536" y="1490"/>
                  </a:lnTo>
                  <a:cubicBezTo>
                    <a:pt x="13536" y="668"/>
                    <a:pt x="12863" y="0"/>
                    <a:pt x="12032" y="0"/>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6114100" y="3834075"/>
              <a:ext cx="342400" cy="103425"/>
            </a:xfrm>
            <a:custGeom>
              <a:rect b="b" l="l" r="r" t="t"/>
              <a:pathLst>
                <a:path extrusionOk="0" h="4137" w="13696">
                  <a:moveTo>
                    <a:pt x="1661" y="0"/>
                  </a:moveTo>
                  <a:cubicBezTo>
                    <a:pt x="832" y="0"/>
                    <a:pt x="158" y="668"/>
                    <a:pt x="158" y="1490"/>
                  </a:cubicBezTo>
                  <a:lnTo>
                    <a:pt x="0" y="4137"/>
                  </a:lnTo>
                  <a:lnTo>
                    <a:pt x="13695" y="4137"/>
                  </a:lnTo>
                  <a:lnTo>
                    <a:pt x="13536" y="1490"/>
                  </a:lnTo>
                  <a:cubicBezTo>
                    <a:pt x="13536" y="668"/>
                    <a:pt x="12863" y="0"/>
                    <a:pt x="12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6204575" y="3907700"/>
              <a:ext cx="168450" cy="27525"/>
            </a:xfrm>
            <a:custGeom>
              <a:rect b="b" l="l" r="r" t="t"/>
              <a:pathLst>
                <a:path extrusionOk="0" h="1101" w="6738">
                  <a:moveTo>
                    <a:pt x="1762" y="1"/>
                  </a:moveTo>
                  <a:cubicBezTo>
                    <a:pt x="1253" y="1"/>
                    <a:pt x="769" y="219"/>
                    <a:pt x="436" y="602"/>
                  </a:cubicBezTo>
                  <a:lnTo>
                    <a:pt x="1" y="1101"/>
                  </a:lnTo>
                  <a:lnTo>
                    <a:pt x="6738" y="1101"/>
                  </a:lnTo>
                  <a:lnTo>
                    <a:pt x="6092" y="486"/>
                  </a:lnTo>
                  <a:cubicBezTo>
                    <a:pt x="5765" y="175"/>
                    <a:pt x="5330" y="1"/>
                    <a:pt x="48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6122275" y="3834075"/>
              <a:ext cx="325875" cy="53450"/>
            </a:xfrm>
            <a:custGeom>
              <a:rect b="b" l="l" r="r" t="t"/>
              <a:pathLst>
                <a:path extrusionOk="0" h="2138" w="13035">
                  <a:moveTo>
                    <a:pt x="1334" y="0"/>
                  </a:moveTo>
                  <a:cubicBezTo>
                    <a:pt x="753" y="0"/>
                    <a:pt x="251" y="327"/>
                    <a:pt x="1" y="805"/>
                  </a:cubicBezTo>
                  <a:cubicBezTo>
                    <a:pt x="193" y="766"/>
                    <a:pt x="687" y="683"/>
                    <a:pt x="1246" y="683"/>
                  </a:cubicBezTo>
                  <a:cubicBezTo>
                    <a:pt x="1937" y="683"/>
                    <a:pt x="2726" y="809"/>
                    <a:pt x="3168" y="1297"/>
                  </a:cubicBezTo>
                  <a:cubicBezTo>
                    <a:pt x="3667" y="1849"/>
                    <a:pt x="5108" y="2137"/>
                    <a:pt x="6553" y="2137"/>
                  </a:cubicBezTo>
                  <a:cubicBezTo>
                    <a:pt x="7957" y="2137"/>
                    <a:pt x="9365" y="1865"/>
                    <a:pt x="9917" y="1297"/>
                  </a:cubicBezTo>
                  <a:cubicBezTo>
                    <a:pt x="10383" y="817"/>
                    <a:pt x="11193" y="695"/>
                    <a:pt x="11887" y="695"/>
                  </a:cubicBezTo>
                  <a:cubicBezTo>
                    <a:pt x="12387" y="695"/>
                    <a:pt x="12826" y="758"/>
                    <a:pt x="13035" y="797"/>
                  </a:cubicBezTo>
                  <a:cubicBezTo>
                    <a:pt x="12784" y="323"/>
                    <a:pt x="12283" y="0"/>
                    <a:pt x="117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6131875" y="3860350"/>
              <a:ext cx="65150" cy="36025"/>
            </a:xfrm>
            <a:custGeom>
              <a:rect b="b" l="l" r="r" t="t"/>
              <a:pathLst>
                <a:path extrusionOk="0" h="1441" w="2606">
                  <a:moveTo>
                    <a:pt x="845" y="0"/>
                  </a:moveTo>
                  <a:cubicBezTo>
                    <a:pt x="568" y="0"/>
                    <a:pt x="437" y="241"/>
                    <a:pt x="437" y="241"/>
                  </a:cubicBezTo>
                  <a:cubicBezTo>
                    <a:pt x="0" y="1066"/>
                    <a:pt x="1027" y="1322"/>
                    <a:pt x="1515" y="1412"/>
                  </a:cubicBezTo>
                  <a:cubicBezTo>
                    <a:pt x="1619" y="1431"/>
                    <a:pt x="1728" y="1441"/>
                    <a:pt x="1834" y="1441"/>
                  </a:cubicBezTo>
                  <a:cubicBezTo>
                    <a:pt x="2225" y="1441"/>
                    <a:pt x="2584" y="1301"/>
                    <a:pt x="2593" y="941"/>
                  </a:cubicBezTo>
                  <a:cubicBezTo>
                    <a:pt x="2606" y="483"/>
                    <a:pt x="1388" y="138"/>
                    <a:pt x="1002" y="24"/>
                  </a:cubicBezTo>
                  <a:cubicBezTo>
                    <a:pt x="945" y="7"/>
                    <a:pt x="893" y="0"/>
                    <a:pt x="8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6370650" y="3860350"/>
              <a:ext cx="65150" cy="36025"/>
            </a:xfrm>
            <a:custGeom>
              <a:rect b="b" l="l" r="r" t="t"/>
              <a:pathLst>
                <a:path extrusionOk="0" h="1441" w="2606">
                  <a:moveTo>
                    <a:pt x="1761" y="0"/>
                  </a:moveTo>
                  <a:cubicBezTo>
                    <a:pt x="1713" y="0"/>
                    <a:pt x="1661" y="7"/>
                    <a:pt x="1604" y="24"/>
                  </a:cubicBezTo>
                  <a:cubicBezTo>
                    <a:pt x="1219" y="138"/>
                    <a:pt x="0" y="483"/>
                    <a:pt x="13" y="941"/>
                  </a:cubicBezTo>
                  <a:cubicBezTo>
                    <a:pt x="23" y="1301"/>
                    <a:pt x="382" y="1441"/>
                    <a:pt x="773" y="1441"/>
                  </a:cubicBezTo>
                  <a:cubicBezTo>
                    <a:pt x="879" y="1441"/>
                    <a:pt x="987" y="1431"/>
                    <a:pt x="1091" y="1412"/>
                  </a:cubicBezTo>
                  <a:cubicBezTo>
                    <a:pt x="1580" y="1321"/>
                    <a:pt x="2606" y="1066"/>
                    <a:pt x="2169" y="241"/>
                  </a:cubicBezTo>
                  <a:cubicBezTo>
                    <a:pt x="2169" y="241"/>
                    <a:pt x="2038" y="0"/>
                    <a:pt x="1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6107925" y="3913950"/>
              <a:ext cx="354450" cy="31375"/>
            </a:xfrm>
            <a:custGeom>
              <a:rect b="b" l="l" r="r" t="t"/>
              <a:pathLst>
                <a:path extrusionOk="0" h="1255" w="14178">
                  <a:moveTo>
                    <a:pt x="476" y="1"/>
                  </a:moveTo>
                  <a:cubicBezTo>
                    <a:pt x="214" y="1"/>
                    <a:pt x="0" y="213"/>
                    <a:pt x="0" y="472"/>
                  </a:cubicBezTo>
                  <a:lnTo>
                    <a:pt x="0" y="782"/>
                  </a:lnTo>
                  <a:cubicBezTo>
                    <a:pt x="0" y="1042"/>
                    <a:pt x="214" y="1254"/>
                    <a:pt x="476" y="1254"/>
                  </a:cubicBezTo>
                  <a:lnTo>
                    <a:pt x="13702" y="1254"/>
                  </a:lnTo>
                  <a:cubicBezTo>
                    <a:pt x="13964" y="1254"/>
                    <a:pt x="14178" y="1042"/>
                    <a:pt x="14177" y="782"/>
                  </a:cubicBezTo>
                  <a:lnTo>
                    <a:pt x="14177" y="472"/>
                  </a:lnTo>
                  <a:cubicBezTo>
                    <a:pt x="14177" y="213"/>
                    <a:pt x="13963" y="1"/>
                    <a:pt x="13701" y="1"/>
                  </a:cubicBezTo>
                  <a:lnTo>
                    <a:pt x="11347" y="1"/>
                  </a:lnTo>
                  <a:lnTo>
                    <a:pt x="9823" y="630"/>
                  </a:lnTo>
                  <a:lnTo>
                    <a:pt x="4458" y="630"/>
                  </a:lnTo>
                  <a:lnTo>
                    <a:pt x="3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6121175" y="3922775"/>
              <a:ext cx="64850" cy="13750"/>
            </a:xfrm>
            <a:custGeom>
              <a:rect b="b" l="l" r="r" t="t"/>
              <a:pathLst>
                <a:path extrusionOk="0" h="550" w="2594">
                  <a:moveTo>
                    <a:pt x="8" y="0"/>
                  </a:moveTo>
                  <a:cubicBezTo>
                    <a:pt x="4" y="0"/>
                    <a:pt x="0" y="4"/>
                    <a:pt x="0" y="8"/>
                  </a:cubicBezTo>
                  <a:lnTo>
                    <a:pt x="0" y="542"/>
                  </a:lnTo>
                  <a:cubicBezTo>
                    <a:pt x="0" y="546"/>
                    <a:pt x="4" y="550"/>
                    <a:pt x="8" y="550"/>
                  </a:cubicBezTo>
                  <a:lnTo>
                    <a:pt x="2584" y="550"/>
                  </a:lnTo>
                  <a:cubicBezTo>
                    <a:pt x="2589" y="550"/>
                    <a:pt x="2593" y="546"/>
                    <a:pt x="2591" y="542"/>
                  </a:cubicBezTo>
                  <a:lnTo>
                    <a:pt x="2591" y="8"/>
                  </a:lnTo>
                  <a:cubicBezTo>
                    <a:pt x="2591" y="4"/>
                    <a:pt x="2587" y="0"/>
                    <a:pt x="25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6386700" y="3922775"/>
              <a:ext cx="64800" cy="13750"/>
            </a:xfrm>
            <a:custGeom>
              <a:rect b="b" l="l" r="r" t="t"/>
              <a:pathLst>
                <a:path extrusionOk="0" h="550" w="2592">
                  <a:moveTo>
                    <a:pt x="9" y="0"/>
                  </a:moveTo>
                  <a:cubicBezTo>
                    <a:pt x="4" y="0"/>
                    <a:pt x="0" y="4"/>
                    <a:pt x="0" y="8"/>
                  </a:cubicBezTo>
                  <a:lnTo>
                    <a:pt x="0" y="542"/>
                  </a:lnTo>
                  <a:cubicBezTo>
                    <a:pt x="0" y="546"/>
                    <a:pt x="4" y="550"/>
                    <a:pt x="9" y="550"/>
                  </a:cubicBezTo>
                  <a:lnTo>
                    <a:pt x="2584" y="550"/>
                  </a:lnTo>
                  <a:cubicBezTo>
                    <a:pt x="2587" y="550"/>
                    <a:pt x="2591" y="546"/>
                    <a:pt x="2591" y="542"/>
                  </a:cubicBezTo>
                  <a:lnTo>
                    <a:pt x="2591" y="8"/>
                  </a:lnTo>
                  <a:cubicBezTo>
                    <a:pt x="2591" y="4"/>
                    <a:pt x="2587" y="0"/>
                    <a:pt x="25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6116500" y="3898675"/>
              <a:ext cx="337550" cy="7100"/>
            </a:xfrm>
            <a:custGeom>
              <a:rect b="b" l="l" r="r" t="t"/>
              <a:pathLst>
                <a:path extrusionOk="0" h="284" w="13502">
                  <a:moveTo>
                    <a:pt x="4872" y="1"/>
                  </a:moveTo>
                  <a:cubicBezTo>
                    <a:pt x="4692" y="1"/>
                    <a:pt x="4513" y="20"/>
                    <a:pt x="4333" y="53"/>
                  </a:cubicBezTo>
                  <a:lnTo>
                    <a:pt x="4210" y="77"/>
                  </a:lnTo>
                  <a:cubicBezTo>
                    <a:pt x="3925" y="130"/>
                    <a:pt x="3633" y="158"/>
                    <a:pt x="3344" y="158"/>
                  </a:cubicBezTo>
                  <a:lnTo>
                    <a:pt x="0" y="158"/>
                  </a:lnTo>
                  <a:lnTo>
                    <a:pt x="0" y="284"/>
                  </a:lnTo>
                  <a:lnTo>
                    <a:pt x="3344" y="284"/>
                  </a:lnTo>
                  <a:cubicBezTo>
                    <a:pt x="3642" y="284"/>
                    <a:pt x="3940" y="255"/>
                    <a:pt x="4234" y="200"/>
                  </a:cubicBezTo>
                  <a:lnTo>
                    <a:pt x="4357" y="176"/>
                  </a:lnTo>
                  <a:cubicBezTo>
                    <a:pt x="4527" y="144"/>
                    <a:pt x="4700" y="127"/>
                    <a:pt x="4871" y="127"/>
                  </a:cubicBezTo>
                  <a:lnTo>
                    <a:pt x="8743" y="127"/>
                  </a:lnTo>
                  <a:cubicBezTo>
                    <a:pt x="8930" y="127"/>
                    <a:pt x="9117" y="147"/>
                    <a:pt x="9302" y="184"/>
                  </a:cubicBezTo>
                  <a:cubicBezTo>
                    <a:pt x="9618" y="251"/>
                    <a:pt x="9941" y="284"/>
                    <a:pt x="10266" y="284"/>
                  </a:cubicBezTo>
                  <a:lnTo>
                    <a:pt x="13502" y="284"/>
                  </a:lnTo>
                  <a:lnTo>
                    <a:pt x="13502" y="158"/>
                  </a:lnTo>
                  <a:lnTo>
                    <a:pt x="10267" y="158"/>
                  </a:lnTo>
                  <a:cubicBezTo>
                    <a:pt x="9952" y="158"/>
                    <a:pt x="9636" y="125"/>
                    <a:pt x="9329" y="61"/>
                  </a:cubicBezTo>
                  <a:cubicBezTo>
                    <a:pt x="9136" y="22"/>
                    <a:pt x="8940" y="1"/>
                    <a:pt x="8744" y="1"/>
                  </a:cubicBezTo>
                  <a:close/>
                </a:path>
              </a:pathLst>
            </a:custGeom>
            <a:solidFill>
              <a:srgbClr val="216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6416950" y="3802675"/>
              <a:ext cx="52150" cy="29450"/>
            </a:xfrm>
            <a:custGeom>
              <a:rect b="b" l="l" r="r" t="t"/>
              <a:pathLst>
                <a:path extrusionOk="0" h="1178" w="2086">
                  <a:moveTo>
                    <a:pt x="1233" y="1"/>
                  </a:moveTo>
                  <a:cubicBezTo>
                    <a:pt x="599" y="1"/>
                    <a:pt x="797" y="141"/>
                    <a:pt x="496" y="327"/>
                  </a:cubicBezTo>
                  <a:cubicBezTo>
                    <a:pt x="390" y="392"/>
                    <a:pt x="300" y="413"/>
                    <a:pt x="227" y="413"/>
                  </a:cubicBezTo>
                  <a:cubicBezTo>
                    <a:pt x="80" y="413"/>
                    <a:pt x="0" y="327"/>
                    <a:pt x="0" y="327"/>
                  </a:cubicBezTo>
                  <a:lnTo>
                    <a:pt x="0" y="327"/>
                  </a:lnTo>
                  <a:lnTo>
                    <a:pt x="195" y="744"/>
                  </a:lnTo>
                  <a:cubicBezTo>
                    <a:pt x="214" y="730"/>
                    <a:pt x="238" y="724"/>
                    <a:pt x="265" y="724"/>
                  </a:cubicBezTo>
                  <a:cubicBezTo>
                    <a:pt x="386" y="724"/>
                    <a:pt x="565" y="844"/>
                    <a:pt x="616" y="923"/>
                  </a:cubicBezTo>
                  <a:cubicBezTo>
                    <a:pt x="745" y="1117"/>
                    <a:pt x="952" y="1138"/>
                    <a:pt x="1072" y="1154"/>
                  </a:cubicBezTo>
                  <a:cubicBezTo>
                    <a:pt x="1185" y="1170"/>
                    <a:pt x="1284" y="1178"/>
                    <a:pt x="1372" y="1178"/>
                  </a:cubicBezTo>
                  <a:cubicBezTo>
                    <a:pt x="1887" y="1178"/>
                    <a:pt x="1996" y="927"/>
                    <a:pt x="2020" y="702"/>
                  </a:cubicBezTo>
                  <a:cubicBezTo>
                    <a:pt x="2044" y="490"/>
                    <a:pt x="2085" y="17"/>
                    <a:pt x="1331" y="2"/>
                  </a:cubicBezTo>
                  <a:cubicBezTo>
                    <a:pt x="1297" y="1"/>
                    <a:pt x="1264" y="1"/>
                    <a:pt x="12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6102725" y="3802675"/>
              <a:ext cx="52175" cy="29450"/>
            </a:xfrm>
            <a:custGeom>
              <a:rect b="b" l="l" r="r" t="t"/>
              <a:pathLst>
                <a:path extrusionOk="0" h="1178" w="2087">
                  <a:moveTo>
                    <a:pt x="853" y="1"/>
                  </a:moveTo>
                  <a:cubicBezTo>
                    <a:pt x="822" y="1"/>
                    <a:pt x="789" y="1"/>
                    <a:pt x="755" y="2"/>
                  </a:cubicBezTo>
                  <a:cubicBezTo>
                    <a:pt x="1" y="17"/>
                    <a:pt x="42" y="490"/>
                    <a:pt x="66" y="702"/>
                  </a:cubicBezTo>
                  <a:cubicBezTo>
                    <a:pt x="90" y="927"/>
                    <a:pt x="199" y="1178"/>
                    <a:pt x="714" y="1178"/>
                  </a:cubicBezTo>
                  <a:cubicBezTo>
                    <a:pt x="802" y="1178"/>
                    <a:pt x="901" y="1170"/>
                    <a:pt x="1014" y="1154"/>
                  </a:cubicBezTo>
                  <a:cubicBezTo>
                    <a:pt x="1134" y="1138"/>
                    <a:pt x="1342" y="1117"/>
                    <a:pt x="1470" y="923"/>
                  </a:cubicBezTo>
                  <a:cubicBezTo>
                    <a:pt x="1521" y="844"/>
                    <a:pt x="1700" y="724"/>
                    <a:pt x="1821" y="724"/>
                  </a:cubicBezTo>
                  <a:cubicBezTo>
                    <a:pt x="1848" y="724"/>
                    <a:pt x="1872" y="730"/>
                    <a:pt x="1891" y="744"/>
                  </a:cubicBezTo>
                  <a:lnTo>
                    <a:pt x="2087" y="327"/>
                  </a:lnTo>
                  <a:lnTo>
                    <a:pt x="2087" y="327"/>
                  </a:lnTo>
                  <a:cubicBezTo>
                    <a:pt x="2087" y="327"/>
                    <a:pt x="2007" y="413"/>
                    <a:pt x="1860" y="413"/>
                  </a:cubicBezTo>
                  <a:cubicBezTo>
                    <a:pt x="1786" y="413"/>
                    <a:pt x="1696" y="392"/>
                    <a:pt x="1590" y="327"/>
                  </a:cubicBezTo>
                  <a:cubicBezTo>
                    <a:pt x="1289" y="141"/>
                    <a:pt x="1487" y="1"/>
                    <a:pt x="8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31"/>
          <p:cNvSpPr/>
          <p:nvPr/>
        </p:nvSpPr>
        <p:spPr>
          <a:xfrm>
            <a:off x="1472225" y="2958488"/>
            <a:ext cx="734950" cy="2110809"/>
          </a:xfrm>
          <a:custGeom>
            <a:rect b="b" l="l" r="r" t="t"/>
            <a:pathLst>
              <a:path extrusionOk="0" h="80673" w="29398">
                <a:moveTo>
                  <a:pt x="26287" y="0"/>
                </a:moveTo>
                <a:cubicBezTo>
                  <a:pt x="21911" y="1949"/>
                  <a:pt x="-485" y="6643"/>
                  <a:pt x="32" y="11695"/>
                </a:cubicBezTo>
                <a:cubicBezTo>
                  <a:pt x="549" y="16747"/>
                  <a:pt x="29271" y="21839"/>
                  <a:pt x="29390" y="30312"/>
                </a:cubicBezTo>
                <a:cubicBezTo>
                  <a:pt x="29509" y="38785"/>
                  <a:pt x="788" y="54140"/>
                  <a:pt x="748" y="62533"/>
                </a:cubicBezTo>
                <a:cubicBezTo>
                  <a:pt x="708" y="70927"/>
                  <a:pt x="24417" y="77650"/>
                  <a:pt x="29151" y="80673"/>
                </a:cubicBezTo>
              </a:path>
            </a:pathLst>
          </a:custGeom>
          <a:noFill/>
          <a:ln cap="flat" cmpd="sng" w="19050">
            <a:solidFill>
              <a:schemeClr val="dk2"/>
            </a:solidFill>
            <a:prstDash val="dash"/>
            <a:round/>
            <a:headEnd len="med" w="med" type="none"/>
            <a:tailEnd len="med" w="med" type="none"/>
          </a:ln>
        </p:spPr>
      </p:sp>
      <p:sp>
        <p:nvSpPr>
          <p:cNvPr id="419" name="Google Shape;419;p31">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31"/>
          <p:cNvGrpSpPr/>
          <p:nvPr/>
        </p:nvGrpSpPr>
        <p:grpSpPr>
          <a:xfrm>
            <a:off x="480570" y="460939"/>
            <a:ext cx="271609" cy="249173"/>
            <a:chOff x="6319908" y="3696721"/>
            <a:chExt cx="373963" cy="343119"/>
          </a:xfrm>
        </p:grpSpPr>
        <p:sp>
          <p:nvSpPr>
            <p:cNvPr id="423" name="Google Shape;423;p31"/>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1"/>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31"/>
          <p:cNvGrpSpPr/>
          <p:nvPr/>
        </p:nvGrpSpPr>
        <p:grpSpPr>
          <a:xfrm>
            <a:off x="521795" y="932476"/>
            <a:ext cx="189159" cy="120273"/>
            <a:chOff x="404850" y="546850"/>
            <a:chExt cx="181500" cy="115425"/>
          </a:xfrm>
        </p:grpSpPr>
        <p:cxnSp>
          <p:nvCxnSpPr>
            <p:cNvPr id="430" name="Google Shape;430;p31"/>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31" name="Google Shape;431;p31"/>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32" name="Google Shape;432;p31"/>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433" name="Google Shape;433;p31"/>
          <p:cNvSpPr/>
          <p:nvPr/>
        </p:nvSpPr>
        <p:spPr>
          <a:xfrm>
            <a:off x="4475300" y="48175"/>
            <a:ext cx="4511285" cy="2033537"/>
          </a:xfrm>
          <a:custGeom>
            <a:rect b="b" l="l" r="r" t="t"/>
            <a:pathLst>
              <a:path extrusionOk="0" h="92444" w="336412">
                <a:moveTo>
                  <a:pt x="0" y="0"/>
                </a:moveTo>
                <a:cubicBezTo>
                  <a:pt x="7646" y="4750"/>
                  <a:pt x="25196" y="24444"/>
                  <a:pt x="45874" y="28498"/>
                </a:cubicBezTo>
                <a:cubicBezTo>
                  <a:pt x="66552" y="32553"/>
                  <a:pt x="98583" y="20852"/>
                  <a:pt x="124069" y="24327"/>
                </a:cubicBezTo>
                <a:cubicBezTo>
                  <a:pt x="149555" y="27802"/>
                  <a:pt x="171739" y="46048"/>
                  <a:pt x="198789" y="49350"/>
                </a:cubicBezTo>
                <a:cubicBezTo>
                  <a:pt x="225839" y="52652"/>
                  <a:pt x="263431" y="36955"/>
                  <a:pt x="286368" y="44137"/>
                </a:cubicBezTo>
                <a:cubicBezTo>
                  <a:pt x="309305" y="51319"/>
                  <a:pt x="328071" y="84393"/>
                  <a:pt x="336412" y="92444"/>
                </a:cubicBezTo>
              </a:path>
            </a:pathLst>
          </a:custGeom>
          <a:noFill/>
          <a:ln cap="flat" cmpd="sng" w="19050">
            <a:solidFill>
              <a:schemeClr val="dk2"/>
            </a:solidFill>
            <a:prstDash val="dash"/>
            <a:round/>
            <a:headEnd len="med" w="med" type="none"/>
            <a:tailEnd len="med" w="med" type="none"/>
          </a:ln>
        </p:spPr>
      </p:sp>
      <p:sp>
        <p:nvSpPr>
          <p:cNvPr id="434" name="Google Shape;434;p31"/>
          <p:cNvSpPr/>
          <p:nvPr/>
        </p:nvSpPr>
        <p:spPr>
          <a:xfrm>
            <a:off x="6338950" y="2972725"/>
            <a:ext cx="2805196" cy="2082325"/>
          </a:xfrm>
          <a:custGeom>
            <a:rect b="b" l="l" r="r" t="t"/>
            <a:pathLst>
              <a:path extrusionOk="0" h="83293" w="146409">
                <a:moveTo>
                  <a:pt x="0" y="83293"/>
                </a:moveTo>
                <a:cubicBezTo>
                  <a:pt x="5329" y="77790"/>
                  <a:pt x="13691" y="57934"/>
                  <a:pt x="31973" y="50277"/>
                </a:cubicBezTo>
                <a:cubicBezTo>
                  <a:pt x="50256" y="42621"/>
                  <a:pt x="90622" y="45734"/>
                  <a:pt x="109695" y="37354"/>
                </a:cubicBezTo>
                <a:cubicBezTo>
                  <a:pt x="128768" y="28975"/>
                  <a:pt x="140290" y="6226"/>
                  <a:pt x="146409" y="0"/>
                </a:cubicBezTo>
              </a:path>
            </a:pathLst>
          </a:custGeom>
          <a:noFill/>
          <a:ln cap="flat" cmpd="sng" w="19050">
            <a:solidFill>
              <a:schemeClr val="dk2"/>
            </a:solidFill>
            <a:prstDash val="dash"/>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2"/>
          <p:cNvSpPr/>
          <p:nvPr/>
        </p:nvSpPr>
        <p:spPr>
          <a:xfrm>
            <a:off x="3615900" y="1546800"/>
            <a:ext cx="2024100" cy="4488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6"/>
              </a:solidFill>
              <a:latin typeface="Yeseva One"/>
              <a:ea typeface="Yeseva One"/>
              <a:cs typeface="Yeseva One"/>
              <a:sym typeface="Yeseva One"/>
            </a:endParaRPr>
          </a:p>
        </p:txBody>
      </p:sp>
      <p:sp>
        <p:nvSpPr>
          <p:cNvPr id="440" name="Google Shape;440;p32"/>
          <p:cNvSpPr/>
          <p:nvPr/>
        </p:nvSpPr>
        <p:spPr>
          <a:xfrm>
            <a:off x="1124975" y="1546800"/>
            <a:ext cx="2024100" cy="4488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6"/>
              </a:solidFill>
              <a:latin typeface="Yeseva One"/>
              <a:ea typeface="Yeseva One"/>
              <a:cs typeface="Yeseva One"/>
              <a:sym typeface="Yeseva One"/>
            </a:endParaRPr>
          </a:p>
        </p:txBody>
      </p:sp>
      <p:sp>
        <p:nvSpPr>
          <p:cNvPr id="441" name="Google Shape;441;p32"/>
          <p:cNvSpPr/>
          <p:nvPr/>
        </p:nvSpPr>
        <p:spPr>
          <a:xfrm>
            <a:off x="6106800" y="1546800"/>
            <a:ext cx="2024100" cy="4488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6"/>
              </a:solidFill>
              <a:latin typeface="Yeseva One"/>
              <a:ea typeface="Yeseva One"/>
              <a:cs typeface="Yeseva One"/>
              <a:sym typeface="Yeseva One"/>
            </a:endParaRPr>
          </a:p>
        </p:txBody>
      </p:sp>
      <p:sp>
        <p:nvSpPr>
          <p:cNvPr id="442" name="Google Shape;442;p32"/>
          <p:cNvSpPr/>
          <p:nvPr/>
        </p:nvSpPr>
        <p:spPr>
          <a:xfrm>
            <a:off x="3615925" y="3269975"/>
            <a:ext cx="2024100" cy="4488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6"/>
              </a:solidFill>
              <a:latin typeface="Yeseva One"/>
              <a:ea typeface="Yeseva One"/>
              <a:cs typeface="Yeseva One"/>
              <a:sym typeface="Yeseva One"/>
            </a:endParaRPr>
          </a:p>
        </p:txBody>
      </p:sp>
      <p:sp>
        <p:nvSpPr>
          <p:cNvPr id="443" name="Google Shape;443;p32"/>
          <p:cNvSpPr/>
          <p:nvPr/>
        </p:nvSpPr>
        <p:spPr>
          <a:xfrm>
            <a:off x="1125000" y="3269975"/>
            <a:ext cx="2024100" cy="4488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6"/>
              </a:solidFill>
              <a:latin typeface="Yeseva One"/>
              <a:ea typeface="Yeseva One"/>
              <a:cs typeface="Yeseva One"/>
              <a:sym typeface="Yeseva One"/>
            </a:endParaRPr>
          </a:p>
        </p:txBody>
      </p:sp>
      <p:sp>
        <p:nvSpPr>
          <p:cNvPr id="444" name="Google Shape;444;p32"/>
          <p:cNvSpPr txBox="1"/>
          <p:nvPr>
            <p:ph type="title"/>
          </p:nvPr>
        </p:nvSpPr>
        <p:spPr>
          <a:xfrm>
            <a:off x="1136675"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our App include:</a:t>
            </a:r>
            <a:endParaRPr/>
          </a:p>
        </p:txBody>
      </p:sp>
      <p:sp>
        <p:nvSpPr>
          <p:cNvPr id="445" name="Google Shape;445;p32"/>
          <p:cNvSpPr txBox="1"/>
          <p:nvPr>
            <p:ph idx="2" type="title"/>
          </p:nvPr>
        </p:nvSpPr>
        <p:spPr>
          <a:xfrm>
            <a:off x="984250" y="1555588"/>
            <a:ext cx="2305500" cy="44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Forming Convoys</a:t>
            </a:r>
            <a:endParaRPr sz="1700"/>
          </a:p>
        </p:txBody>
      </p:sp>
      <p:sp>
        <p:nvSpPr>
          <p:cNvPr id="446" name="Google Shape;446;p32"/>
          <p:cNvSpPr txBox="1"/>
          <p:nvPr>
            <p:ph idx="1" type="subTitle"/>
          </p:nvPr>
        </p:nvSpPr>
        <p:spPr>
          <a:xfrm>
            <a:off x="984275" y="1986788"/>
            <a:ext cx="2305500" cy="59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group for cars travelling together can be formed to share information between them</a:t>
            </a:r>
            <a:endParaRPr/>
          </a:p>
        </p:txBody>
      </p:sp>
      <p:sp>
        <p:nvSpPr>
          <p:cNvPr id="447" name="Google Shape;447;p32"/>
          <p:cNvSpPr txBox="1"/>
          <p:nvPr>
            <p:ph idx="3" type="title"/>
          </p:nvPr>
        </p:nvSpPr>
        <p:spPr>
          <a:xfrm>
            <a:off x="3475171" y="1555588"/>
            <a:ext cx="2305500" cy="44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Car to Car talk</a:t>
            </a:r>
            <a:endParaRPr sz="1700"/>
          </a:p>
        </p:txBody>
      </p:sp>
      <p:sp>
        <p:nvSpPr>
          <p:cNvPr id="448" name="Google Shape;448;p32"/>
          <p:cNvSpPr txBox="1"/>
          <p:nvPr>
            <p:ph idx="4" type="subTitle"/>
          </p:nvPr>
        </p:nvSpPr>
        <p:spPr>
          <a:xfrm>
            <a:off x="3475196" y="1986788"/>
            <a:ext cx="2305500" cy="59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Drivers can talk with other members of the convoy even when there is no network signal!</a:t>
            </a:r>
            <a:endParaRPr/>
          </a:p>
        </p:txBody>
      </p:sp>
      <p:sp>
        <p:nvSpPr>
          <p:cNvPr id="449" name="Google Shape;449;p32"/>
          <p:cNvSpPr txBox="1"/>
          <p:nvPr>
            <p:ph idx="5" type="title"/>
          </p:nvPr>
        </p:nvSpPr>
        <p:spPr>
          <a:xfrm>
            <a:off x="984275" y="3269975"/>
            <a:ext cx="2305500" cy="44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Convoy Dashboard</a:t>
            </a:r>
            <a:endParaRPr sz="1700"/>
          </a:p>
        </p:txBody>
      </p:sp>
      <p:sp>
        <p:nvSpPr>
          <p:cNvPr id="450" name="Google Shape;450;p32"/>
          <p:cNvSpPr txBox="1"/>
          <p:nvPr>
            <p:ph idx="6" type="subTitle"/>
          </p:nvPr>
        </p:nvSpPr>
        <p:spPr>
          <a:xfrm>
            <a:off x="984275" y="3701400"/>
            <a:ext cx="2305500" cy="59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Convoy dashboards will allow the user to look at the stats of different cars of the convoy.</a:t>
            </a:r>
            <a:endParaRPr/>
          </a:p>
        </p:txBody>
      </p:sp>
      <p:sp>
        <p:nvSpPr>
          <p:cNvPr id="451" name="Google Shape;451;p32"/>
          <p:cNvSpPr txBox="1"/>
          <p:nvPr>
            <p:ph idx="7" type="title"/>
          </p:nvPr>
        </p:nvSpPr>
        <p:spPr>
          <a:xfrm>
            <a:off x="3475196" y="3269975"/>
            <a:ext cx="2305500" cy="44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SOS</a:t>
            </a:r>
            <a:endParaRPr/>
          </a:p>
        </p:txBody>
      </p:sp>
      <p:sp>
        <p:nvSpPr>
          <p:cNvPr id="452" name="Google Shape;452;p32"/>
          <p:cNvSpPr txBox="1"/>
          <p:nvPr>
            <p:ph idx="8" type="subTitle"/>
          </p:nvPr>
        </p:nvSpPr>
        <p:spPr>
          <a:xfrm>
            <a:off x="3475196" y="3701400"/>
            <a:ext cx="2305500" cy="59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SOS signal comes handy in case the car is stranded.</a:t>
            </a:r>
            <a:endParaRPr/>
          </a:p>
        </p:txBody>
      </p:sp>
      <p:sp>
        <p:nvSpPr>
          <p:cNvPr id="453" name="Google Shape;453;p32"/>
          <p:cNvSpPr txBox="1"/>
          <p:nvPr>
            <p:ph idx="9" type="title"/>
          </p:nvPr>
        </p:nvSpPr>
        <p:spPr>
          <a:xfrm>
            <a:off x="5966125" y="1555588"/>
            <a:ext cx="2305500" cy="44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Alerts</a:t>
            </a:r>
            <a:endParaRPr sz="1700"/>
          </a:p>
        </p:txBody>
      </p:sp>
      <p:sp>
        <p:nvSpPr>
          <p:cNvPr id="454" name="Google Shape;454;p32"/>
          <p:cNvSpPr txBox="1"/>
          <p:nvPr>
            <p:ph idx="13" type="subTitle"/>
          </p:nvPr>
        </p:nvSpPr>
        <p:spPr>
          <a:xfrm>
            <a:off x="5966150" y="1986788"/>
            <a:ext cx="2305500" cy="59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Alerts such as sudden braking, cars too close, or convoy car out of range will be shown on car dashboard</a:t>
            </a:r>
            <a:endParaRPr/>
          </a:p>
        </p:txBody>
      </p:sp>
      <p:sp>
        <p:nvSpPr>
          <p:cNvPr id="455" name="Google Shape;455;p32"/>
          <p:cNvSpPr/>
          <p:nvPr/>
        </p:nvSpPr>
        <p:spPr>
          <a:xfrm>
            <a:off x="143100" y="3039975"/>
            <a:ext cx="1108557" cy="1990639"/>
          </a:xfrm>
          <a:custGeom>
            <a:rect b="b" l="l" r="r" t="t"/>
            <a:pathLst>
              <a:path extrusionOk="0" h="73666" w="41959">
                <a:moveTo>
                  <a:pt x="0" y="0"/>
                </a:moveTo>
                <a:cubicBezTo>
                  <a:pt x="954" y="6000"/>
                  <a:pt x="1828" y="26384"/>
                  <a:pt x="5722" y="35999"/>
                </a:cubicBezTo>
                <a:cubicBezTo>
                  <a:pt x="9616" y="45615"/>
                  <a:pt x="17325" y="51415"/>
                  <a:pt x="23364" y="57693"/>
                </a:cubicBezTo>
                <a:cubicBezTo>
                  <a:pt x="29404" y="63971"/>
                  <a:pt x="38860" y="71004"/>
                  <a:pt x="41959" y="73666"/>
                </a:cubicBezTo>
              </a:path>
            </a:pathLst>
          </a:custGeom>
          <a:noFill/>
          <a:ln cap="flat" cmpd="sng" w="19050">
            <a:solidFill>
              <a:schemeClr val="dk2"/>
            </a:solidFill>
            <a:prstDash val="dash"/>
            <a:round/>
            <a:headEnd len="med" w="med" type="none"/>
            <a:tailEnd len="med" w="med" type="none"/>
          </a:ln>
        </p:spPr>
      </p:sp>
      <p:sp>
        <p:nvSpPr>
          <p:cNvPr id="456" name="Google Shape;456;p32">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a:hlinkClick action="ppaction://hlinksldjump" r:id="rId4"/>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32"/>
          <p:cNvGrpSpPr/>
          <p:nvPr/>
        </p:nvGrpSpPr>
        <p:grpSpPr>
          <a:xfrm>
            <a:off x="480570" y="460939"/>
            <a:ext cx="271609" cy="249173"/>
            <a:chOff x="6319908" y="3696721"/>
            <a:chExt cx="373963" cy="343119"/>
          </a:xfrm>
        </p:grpSpPr>
        <p:sp>
          <p:nvSpPr>
            <p:cNvPr id="460" name="Google Shape;460;p32"/>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32"/>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32"/>
          <p:cNvGrpSpPr/>
          <p:nvPr/>
        </p:nvGrpSpPr>
        <p:grpSpPr>
          <a:xfrm>
            <a:off x="521795" y="932476"/>
            <a:ext cx="189159" cy="120273"/>
            <a:chOff x="404850" y="546850"/>
            <a:chExt cx="181500" cy="115425"/>
          </a:xfrm>
        </p:grpSpPr>
        <p:cxnSp>
          <p:nvCxnSpPr>
            <p:cNvPr id="467" name="Google Shape;467;p32"/>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68" name="Google Shape;468;p32"/>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69" name="Google Shape;469;p32"/>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470" name="Google Shape;470;p32"/>
          <p:cNvSpPr/>
          <p:nvPr/>
        </p:nvSpPr>
        <p:spPr>
          <a:xfrm>
            <a:off x="7794500" y="6325"/>
            <a:ext cx="1162200" cy="1010225"/>
          </a:xfrm>
          <a:custGeom>
            <a:rect b="b" l="l" r="r" t="t"/>
            <a:pathLst>
              <a:path extrusionOk="0" h="40409" w="46488">
                <a:moveTo>
                  <a:pt x="0" y="40290"/>
                </a:moveTo>
                <a:cubicBezTo>
                  <a:pt x="4887" y="39932"/>
                  <a:pt x="23641" y="41482"/>
                  <a:pt x="29323" y="38144"/>
                </a:cubicBezTo>
                <a:cubicBezTo>
                  <a:pt x="35005" y="34806"/>
                  <a:pt x="31230" y="26621"/>
                  <a:pt x="34091" y="20264"/>
                </a:cubicBezTo>
                <a:cubicBezTo>
                  <a:pt x="36952" y="13907"/>
                  <a:pt x="44422" y="3377"/>
                  <a:pt x="46488" y="0"/>
                </a:cubicBezTo>
              </a:path>
            </a:pathLst>
          </a:custGeom>
          <a:noFill/>
          <a:ln cap="flat" cmpd="sng" w="19050">
            <a:solidFill>
              <a:schemeClr val="dk2"/>
            </a:solidFill>
            <a:prstDash val="dash"/>
            <a:round/>
            <a:headEnd len="med" w="med" type="none"/>
            <a:tailEnd len="med" w="med" type="none"/>
          </a:ln>
        </p:spPr>
      </p:sp>
      <p:sp>
        <p:nvSpPr>
          <p:cNvPr id="471" name="Google Shape;471;p32"/>
          <p:cNvSpPr/>
          <p:nvPr/>
        </p:nvSpPr>
        <p:spPr>
          <a:xfrm>
            <a:off x="5929025" y="6325"/>
            <a:ext cx="3105150" cy="2592625"/>
          </a:xfrm>
          <a:custGeom>
            <a:rect b="b" l="l" r="r" t="t"/>
            <a:pathLst>
              <a:path extrusionOk="0" h="103705" w="124206">
                <a:moveTo>
                  <a:pt x="124206" y="103705"/>
                </a:moveTo>
                <a:cubicBezTo>
                  <a:pt x="122657" y="98540"/>
                  <a:pt x="122260" y="80819"/>
                  <a:pt x="114909" y="72713"/>
                </a:cubicBezTo>
                <a:cubicBezTo>
                  <a:pt x="107558" y="64607"/>
                  <a:pt x="87612" y="61190"/>
                  <a:pt x="80102" y="55071"/>
                </a:cubicBezTo>
                <a:cubicBezTo>
                  <a:pt x="72592" y="48952"/>
                  <a:pt x="80500" y="41085"/>
                  <a:pt x="69851" y="35999"/>
                </a:cubicBezTo>
                <a:cubicBezTo>
                  <a:pt x="59203" y="30913"/>
                  <a:pt x="27853" y="30556"/>
                  <a:pt x="16211" y="24556"/>
                </a:cubicBezTo>
                <a:cubicBezTo>
                  <a:pt x="4569" y="18556"/>
                  <a:pt x="2702" y="4093"/>
                  <a:pt x="0" y="0"/>
                </a:cubicBezTo>
              </a:path>
            </a:pathLst>
          </a:custGeom>
          <a:noFill/>
          <a:ln cap="flat" cmpd="sng" w="19050">
            <a:solidFill>
              <a:schemeClr val="dk2"/>
            </a:solidFill>
            <a:prstDash val="dash"/>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3"/>
          <p:cNvSpPr txBox="1"/>
          <p:nvPr>
            <p:ph type="title"/>
          </p:nvPr>
        </p:nvSpPr>
        <p:spPr>
          <a:xfrm>
            <a:off x="917775" y="601275"/>
            <a:ext cx="77040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Flows</a:t>
            </a:r>
            <a:endParaRPr/>
          </a:p>
        </p:txBody>
      </p:sp>
      <p:sp>
        <p:nvSpPr>
          <p:cNvPr id="477" name="Google Shape;477;p33">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3"/>
          <p:cNvGrpSpPr/>
          <p:nvPr/>
        </p:nvGrpSpPr>
        <p:grpSpPr>
          <a:xfrm>
            <a:off x="480570" y="460939"/>
            <a:ext cx="271609" cy="249173"/>
            <a:chOff x="6319908" y="3696721"/>
            <a:chExt cx="373963" cy="343119"/>
          </a:xfrm>
        </p:grpSpPr>
        <p:sp>
          <p:nvSpPr>
            <p:cNvPr id="481" name="Google Shape;481;p33"/>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33"/>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33"/>
          <p:cNvGrpSpPr/>
          <p:nvPr/>
        </p:nvGrpSpPr>
        <p:grpSpPr>
          <a:xfrm>
            <a:off x="521795" y="932476"/>
            <a:ext cx="189159" cy="120273"/>
            <a:chOff x="404850" y="546850"/>
            <a:chExt cx="181500" cy="115425"/>
          </a:xfrm>
        </p:grpSpPr>
        <p:cxnSp>
          <p:nvCxnSpPr>
            <p:cNvPr id="488" name="Google Shape;488;p33"/>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89" name="Google Shape;489;p33"/>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90" name="Google Shape;490;p33"/>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491" name="Google Shape;491;p33"/>
          <p:cNvSpPr/>
          <p:nvPr/>
        </p:nvSpPr>
        <p:spPr>
          <a:xfrm>
            <a:off x="3554970" y="-82150"/>
            <a:ext cx="6878075" cy="1335350"/>
          </a:xfrm>
          <a:custGeom>
            <a:rect b="b" l="l" r="r" t="t"/>
            <a:pathLst>
              <a:path extrusionOk="0" h="53414" w="275123">
                <a:moveTo>
                  <a:pt x="962" y="0"/>
                </a:moveTo>
                <a:cubicBezTo>
                  <a:pt x="1836" y="5364"/>
                  <a:pt x="-4163" y="27853"/>
                  <a:pt x="6207" y="32184"/>
                </a:cubicBezTo>
                <a:cubicBezTo>
                  <a:pt x="16578" y="36515"/>
                  <a:pt x="48047" y="22450"/>
                  <a:pt x="63185" y="25986"/>
                </a:cubicBezTo>
                <a:cubicBezTo>
                  <a:pt x="78324" y="29522"/>
                  <a:pt x="80549" y="53203"/>
                  <a:pt x="97038" y="53402"/>
                </a:cubicBezTo>
                <a:cubicBezTo>
                  <a:pt x="113527" y="53601"/>
                  <a:pt x="141658" y="30118"/>
                  <a:pt x="162121" y="27178"/>
                </a:cubicBezTo>
                <a:cubicBezTo>
                  <a:pt x="182584" y="24238"/>
                  <a:pt x="200980" y="35045"/>
                  <a:pt x="219814" y="35760"/>
                </a:cubicBezTo>
                <a:cubicBezTo>
                  <a:pt x="238648" y="36475"/>
                  <a:pt x="265905" y="32184"/>
                  <a:pt x="275123" y="31469"/>
                </a:cubicBezTo>
              </a:path>
            </a:pathLst>
          </a:custGeom>
          <a:noFill/>
          <a:ln cap="flat" cmpd="sng" w="19050">
            <a:solidFill>
              <a:schemeClr val="dk2"/>
            </a:solidFill>
            <a:prstDash val="dash"/>
            <a:round/>
            <a:headEnd len="med" w="med" type="none"/>
            <a:tailEnd len="med" w="med" type="none"/>
          </a:ln>
        </p:spPr>
      </p:sp>
      <p:sp>
        <p:nvSpPr>
          <p:cNvPr id="492" name="Google Shape;492;p33"/>
          <p:cNvSpPr txBox="1"/>
          <p:nvPr/>
        </p:nvSpPr>
        <p:spPr>
          <a:xfrm>
            <a:off x="1000400" y="1243563"/>
            <a:ext cx="70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lbert Sans"/>
                <a:ea typeface="Albert Sans"/>
                <a:cs typeface="Albert Sans"/>
                <a:sym typeface="Albert Sans"/>
              </a:rPr>
              <a:t>For Convoy Leader</a:t>
            </a:r>
            <a:endParaRPr b="1">
              <a:latin typeface="Albert Sans"/>
              <a:ea typeface="Albert Sans"/>
              <a:cs typeface="Albert Sans"/>
              <a:sym typeface="Albert Sans"/>
            </a:endParaRPr>
          </a:p>
        </p:txBody>
      </p:sp>
      <p:sp>
        <p:nvSpPr>
          <p:cNvPr id="493" name="Google Shape;493;p33"/>
          <p:cNvSpPr/>
          <p:nvPr/>
        </p:nvSpPr>
        <p:spPr>
          <a:xfrm>
            <a:off x="1007150" y="1877151"/>
            <a:ext cx="1115400" cy="848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hlink"/>
              </a:solidFill>
            </a:endParaRPr>
          </a:p>
          <a:p>
            <a:pPr indent="0" lvl="0" marL="0" rtl="0" algn="ctr">
              <a:spcBef>
                <a:spcPts val="0"/>
              </a:spcBef>
              <a:spcAft>
                <a:spcPts val="0"/>
              </a:spcAft>
              <a:buNone/>
            </a:pPr>
            <a:r>
              <a:rPr lang="en">
                <a:solidFill>
                  <a:schemeClr val="hlink"/>
                </a:solidFill>
              </a:rPr>
              <a:t>Register on App</a:t>
            </a:r>
            <a:endParaRPr>
              <a:solidFill>
                <a:schemeClr val="hlink"/>
              </a:solidFill>
            </a:endParaRPr>
          </a:p>
          <a:p>
            <a:pPr indent="0" lvl="0" marL="0" rtl="0" algn="l">
              <a:spcBef>
                <a:spcPts val="0"/>
              </a:spcBef>
              <a:spcAft>
                <a:spcPts val="0"/>
              </a:spcAft>
              <a:buNone/>
            </a:pPr>
            <a:r>
              <a:t/>
            </a:r>
            <a:endParaRPr/>
          </a:p>
        </p:txBody>
      </p:sp>
      <p:sp>
        <p:nvSpPr>
          <p:cNvPr id="494" name="Google Shape;494;p33"/>
          <p:cNvSpPr/>
          <p:nvPr/>
        </p:nvSpPr>
        <p:spPr>
          <a:xfrm>
            <a:off x="2965450" y="1877151"/>
            <a:ext cx="1115400" cy="848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rPr>
              <a:t>Login to App</a:t>
            </a:r>
            <a:endParaRPr>
              <a:solidFill>
                <a:schemeClr val="hlink"/>
              </a:solidFill>
            </a:endParaRPr>
          </a:p>
        </p:txBody>
      </p:sp>
      <p:sp>
        <p:nvSpPr>
          <p:cNvPr id="495" name="Google Shape;495;p33"/>
          <p:cNvSpPr/>
          <p:nvPr/>
        </p:nvSpPr>
        <p:spPr>
          <a:xfrm>
            <a:off x="4923750" y="1877151"/>
            <a:ext cx="1115400" cy="848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rPr>
              <a:t>Setup Convoy</a:t>
            </a:r>
            <a:endParaRPr>
              <a:solidFill>
                <a:schemeClr val="hlink"/>
              </a:solidFill>
            </a:endParaRPr>
          </a:p>
        </p:txBody>
      </p:sp>
      <p:sp>
        <p:nvSpPr>
          <p:cNvPr id="496" name="Google Shape;496;p33"/>
          <p:cNvSpPr/>
          <p:nvPr/>
        </p:nvSpPr>
        <p:spPr>
          <a:xfrm>
            <a:off x="6882050" y="1877151"/>
            <a:ext cx="1115400" cy="848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rPr>
              <a:t>Start Convoy</a:t>
            </a:r>
            <a:endParaRPr>
              <a:solidFill>
                <a:schemeClr val="hlink"/>
              </a:solidFill>
            </a:endParaRPr>
          </a:p>
        </p:txBody>
      </p:sp>
      <p:cxnSp>
        <p:nvCxnSpPr>
          <p:cNvPr id="497" name="Google Shape;497;p33"/>
          <p:cNvCxnSpPr/>
          <p:nvPr/>
        </p:nvCxnSpPr>
        <p:spPr>
          <a:xfrm flipH="1" rot="10800000">
            <a:off x="501850" y="2959225"/>
            <a:ext cx="8061900" cy="24300"/>
          </a:xfrm>
          <a:prstGeom prst="straightConnector1">
            <a:avLst/>
          </a:prstGeom>
          <a:noFill/>
          <a:ln cap="rnd" cmpd="sng" w="19050">
            <a:solidFill>
              <a:schemeClr val="lt1"/>
            </a:solidFill>
            <a:prstDash val="solid"/>
            <a:round/>
            <a:headEnd len="med" w="med" type="none"/>
            <a:tailEnd len="med" w="med" type="none"/>
          </a:ln>
        </p:spPr>
      </p:cxnSp>
      <p:sp>
        <p:nvSpPr>
          <p:cNvPr id="498" name="Google Shape;498;p33"/>
          <p:cNvSpPr txBox="1"/>
          <p:nvPr/>
        </p:nvSpPr>
        <p:spPr>
          <a:xfrm>
            <a:off x="1088775" y="3120213"/>
            <a:ext cx="70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lbert Sans"/>
                <a:ea typeface="Albert Sans"/>
                <a:cs typeface="Albert Sans"/>
                <a:sym typeface="Albert Sans"/>
              </a:rPr>
              <a:t>For Convoy Members</a:t>
            </a:r>
            <a:endParaRPr b="1">
              <a:latin typeface="Albert Sans"/>
              <a:ea typeface="Albert Sans"/>
              <a:cs typeface="Albert Sans"/>
              <a:sym typeface="Albert Sans"/>
            </a:endParaRPr>
          </a:p>
        </p:txBody>
      </p:sp>
      <p:sp>
        <p:nvSpPr>
          <p:cNvPr id="499" name="Google Shape;499;p33"/>
          <p:cNvSpPr/>
          <p:nvPr/>
        </p:nvSpPr>
        <p:spPr>
          <a:xfrm>
            <a:off x="2279100" y="2227100"/>
            <a:ext cx="529800" cy="148800"/>
          </a:xfrm>
          <a:prstGeom prst="rightArrow">
            <a:avLst>
              <a:gd fmla="val 50000" name="adj1"/>
              <a:gd fmla="val 50000" name="adj2"/>
            </a:avLst>
          </a:prstGeom>
          <a:solidFill>
            <a:srgbClr val="FF5F6C"/>
          </a:solidFill>
          <a:ln cap="flat" cmpd="sng" w="9525">
            <a:solidFill>
              <a:srgbClr val="FF5F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33"/>
          <p:cNvSpPr/>
          <p:nvPr/>
        </p:nvSpPr>
        <p:spPr>
          <a:xfrm>
            <a:off x="4249560" y="2239260"/>
            <a:ext cx="529800" cy="148800"/>
          </a:xfrm>
          <a:prstGeom prst="rightArrow">
            <a:avLst>
              <a:gd fmla="val 50000" name="adj1"/>
              <a:gd fmla="val 50000" name="adj2"/>
            </a:avLst>
          </a:prstGeom>
          <a:solidFill>
            <a:srgbClr val="FF5F6C"/>
          </a:solidFill>
          <a:ln cap="flat" cmpd="sng" w="9525">
            <a:solidFill>
              <a:srgbClr val="FF5F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3"/>
          <p:cNvSpPr/>
          <p:nvPr/>
        </p:nvSpPr>
        <p:spPr>
          <a:xfrm>
            <a:off x="6195700" y="2239247"/>
            <a:ext cx="529800" cy="148800"/>
          </a:xfrm>
          <a:prstGeom prst="rightArrow">
            <a:avLst>
              <a:gd fmla="val 50000" name="adj1"/>
              <a:gd fmla="val 50000" name="adj2"/>
            </a:avLst>
          </a:prstGeom>
          <a:solidFill>
            <a:srgbClr val="FF5F6C"/>
          </a:solidFill>
          <a:ln cap="flat" cmpd="sng" w="9525">
            <a:solidFill>
              <a:srgbClr val="FF5F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33"/>
          <p:cNvSpPr/>
          <p:nvPr/>
        </p:nvSpPr>
        <p:spPr>
          <a:xfrm>
            <a:off x="1799650" y="3657126"/>
            <a:ext cx="1115400" cy="848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hlink"/>
              </a:solidFill>
            </a:endParaRPr>
          </a:p>
          <a:p>
            <a:pPr indent="0" lvl="0" marL="0" rtl="0" algn="ctr">
              <a:spcBef>
                <a:spcPts val="0"/>
              </a:spcBef>
              <a:spcAft>
                <a:spcPts val="0"/>
              </a:spcAft>
              <a:buNone/>
            </a:pPr>
            <a:r>
              <a:rPr lang="en">
                <a:solidFill>
                  <a:schemeClr val="hlink"/>
                </a:solidFill>
              </a:rPr>
              <a:t>Register on App</a:t>
            </a:r>
            <a:endParaRPr>
              <a:solidFill>
                <a:schemeClr val="hlink"/>
              </a:solidFill>
            </a:endParaRPr>
          </a:p>
          <a:p>
            <a:pPr indent="0" lvl="0" marL="0" rtl="0" algn="l">
              <a:spcBef>
                <a:spcPts val="0"/>
              </a:spcBef>
              <a:spcAft>
                <a:spcPts val="0"/>
              </a:spcAft>
              <a:buNone/>
            </a:pPr>
            <a:r>
              <a:t/>
            </a:r>
            <a:endParaRPr/>
          </a:p>
        </p:txBody>
      </p:sp>
      <p:sp>
        <p:nvSpPr>
          <p:cNvPr id="503" name="Google Shape;503;p33"/>
          <p:cNvSpPr/>
          <p:nvPr/>
        </p:nvSpPr>
        <p:spPr>
          <a:xfrm>
            <a:off x="3757950" y="3657126"/>
            <a:ext cx="1115400" cy="848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rPr>
              <a:t>Login to App</a:t>
            </a:r>
            <a:endParaRPr>
              <a:solidFill>
                <a:schemeClr val="hlink"/>
              </a:solidFill>
            </a:endParaRPr>
          </a:p>
        </p:txBody>
      </p:sp>
      <p:sp>
        <p:nvSpPr>
          <p:cNvPr id="504" name="Google Shape;504;p33"/>
          <p:cNvSpPr/>
          <p:nvPr/>
        </p:nvSpPr>
        <p:spPr>
          <a:xfrm>
            <a:off x="5716250" y="3657126"/>
            <a:ext cx="1115400" cy="848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rPr>
              <a:t>Accept </a:t>
            </a:r>
            <a:r>
              <a:rPr lang="en">
                <a:solidFill>
                  <a:schemeClr val="hlink"/>
                </a:solidFill>
              </a:rPr>
              <a:t>Convoy</a:t>
            </a:r>
            <a:endParaRPr>
              <a:solidFill>
                <a:schemeClr val="hlink"/>
              </a:solidFill>
            </a:endParaRPr>
          </a:p>
        </p:txBody>
      </p:sp>
      <p:sp>
        <p:nvSpPr>
          <p:cNvPr id="505" name="Google Shape;505;p33"/>
          <p:cNvSpPr/>
          <p:nvPr/>
        </p:nvSpPr>
        <p:spPr>
          <a:xfrm>
            <a:off x="3071600" y="4007075"/>
            <a:ext cx="529800" cy="148800"/>
          </a:xfrm>
          <a:prstGeom prst="rightArrow">
            <a:avLst>
              <a:gd fmla="val 50000" name="adj1"/>
              <a:gd fmla="val 50000" name="adj2"/>
            </a:avLst>
          </a:prstGeom>
          <a:solidFill>
            <a:srgbClr val="FF5F6C"/>
          </a:solidFill>
          <a:ln cap="flat" cmpd="sng" w="9525">
            <a:solidFill>
              <a:srgbClr val="FF5F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33"/>
          <p:cNvSpPr/>
          <p:nvPr/>
        </p:nvSpPr>
        <p:spPr>
          <a:xfrm>
            <a:off x="5029900" y="4019235"/>
            <a:ext cx="529800" cy="148800"/>
          </a:xfrm>
          <a:prstGeom prst="rightArrow">
            <a:avLst>
              <a:gd fmla="val 50000" name="adj1"/>
              <a:gd fmla="val 50000" name="adj2"/>
            </a:avLst>
          </a:prstGeom>
          <a:solidFill>
            <a:srgbClr val="FF5F6C"/>
          </a:solidFill>
          <a:ln cap="flat" cmpd="sng" w="9525">
            <a:solidFill>
              <a:srgbClr val="FF5F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4"/>
          <p:cNvSpPr/>
          <p:nvPr/>
        </p:nvSpPr>
        <p:spPr>
          <a:xfrm>
            <a:off x="6517350" y="89316"/>
            <a:ext cx="3659450" cy="1760934"/>
          </a:xfrm>
          <a:custGeom>
            <a:rect b="b" l="l" r="r" t="t"/>
            <a:pathLst>
              <a:path extrusionOk="0" h="97993" w="146378">
                <a:moveTo>
                  <a:pt x="0" y="97993"/>
                </a:moveTo>
                <a:cubicBezTo>
                  <a:pt x="7033" y="95252"/>
                  <a:pt x="34489" y="90603"/>
                  <a:pt x="42197" y="81544"/>
                </a:cubicBezTo>
                <a:cubicBezTo>
                  <a:pt x="49905" y="72485"/>
                  <a:pt x="38422" y="50472"/>
                  <a:pt x="46249" y="43638"/>
                </a:cubicBezTo>
                <a:cubicBezTo>
                  <a:pt x="54077" y="36804"/>
                  <a:pt x="78394" y="47572"/>
                  <a:pt x="89162" y="40539"/>
                </a:cubicBezTo>
                <a:cubicBezTo>
                  <a:pt x="99930" y="33506"/>
                  <a:pt x="101320" y="6726"/>
                  <a:pt x="110856" y="1441"/>
                </a:cubicBezTo>
                <a:cubicBezTo>
                  <a:pt x="120392" y="-3844"/>
                  <a:pt x="140458" y="7599"/>
                  <a:pt x="146378" y="8831"/>
                </a:cubicBezTo>
              </a:path>
            </a:pathLst>
          </a:custGeom>
          <a:noFill/>
          <a:ln cap="flat" cmpd="sng" w="19050">
            <a:solidFill>
              <a:schemeClr val="dk2"/>
            </a:solidFill>
            <a:prstDash val="dash"/>
            <a:round/>
            <a:headEnd len="med" w="med" type="none"/>
            <a:tailEnd len="med" w="med" type="none"/>
          </a:ln>
        </p:spPr>
      </p:sp>
      <p:sp>
        <p:nvSpPr>
          <p:cNvPr id="512" name="Google Shape;512;p34"/>
          <p:cNvSpPr txBox="1"/>
          <p:nvPr>
            <p:ph idx="1" type="subTitle"/>
          </p:nvPr>
        </p:nvSpPr>
        <p:spPr>
          <a:xfrm>
            <a:off x="333200" y="892050"/>
            <a:ext cx="4316700" cy="458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1. Registration and Login on App will require an internet connection on phone. Users will be stored in a cloud database.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2. The pairing of the phone and the car’s IOT device (Raspberry Pi with nRF24L01 transceiver module) will take place.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3. When a new convoy is set-up by the Convoy Leader, an invitation will be broadcasted to all the nearby cars that are supposed to be in the convoy using the transceiver module on the car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4. On receiving the invitation, the car’s corresponding phone app will alert the user to accept/reject the invitation.</a:t>
            </a:r>
            <a:endParaRPr sz="2700"/>
          </a:p>
        </p:txBody>
      </p:sp>
      <p:sp>
        <p:nvSpPr>
          <p:cNvPr id="513" name="Google Shape;513;p34"/>
          <p:cNvSpPr/>
          <p:nvPr/>
        </p:nvSpPr>
        <p:spPr>
          <a:xfrm>
            <a:off x="7470950" y="4599427"/>
            <a:ext cx="1752250" cy="774800"/>
          </a:xfrm>
          <a:custGeom>
            <a:rect b="b" l="l" r="r" t="t"/>
            <a:pathLst>
              <a:path extrusionOk="0" h="30992" w="70090">
                <a:moveTo>
                  <a:pt x="0" y="0"/>
                </a:moveTo>
                <a:cubicBezTo>
                  <a:pt x="5165" y="1510"/>
                  <a:pt x="21416" y="7033"/>
                  <a:pt x="30992" y="9059"/>
                </a:cubicBezTo>
                <a:cubicBezTo>
                  <a:pt x="40568" y="11086"/>
                  <a:pt x="50939" y="8504"/>
                  <a:pt x="57455" y="12159"/>
                </a:cubicBezTo>
                <a:cubicBezTo>
                  <a:pt x="63971" y="15815"/>
                  <a:pt x="67984" y="27853"/>
                  <a:pt x="70090" y="30992"/>
                </a:cubicBezTo>
              </a:path>
            </a:pathLst>
          </a:custGeom>
          <a:noFill/>
          <a:ln cap="flat" cmpd="sng" w="19050">
            <a:solidFill>
              <a:schemeClr val="dk2"/>
            </a:solidFill>
            <a:prstDash val="dash"/>
            <a:round/>
            <a:headEnd len="med" w="med" type="none"/>
            <a:tailEnd len="med" w="med" type="none"/>
          </a:ln>
        </p:spPr>
      </p:sp>
      <p:sp>
        <p:nvSpPr>
          <p:cNvPr id="514" name="Google Shape;514;p34"/>
          <p:cNvSpPr/>
          <p:nvPr/>
        </p:nvSpPr>
        <p:spPr>
          <a:xfrm>
            <a:off x="4912200" y="892052"/>
            <a:ext cx="3785100" cy="38655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5" name="Google Shape;515;p34"/>
          <p:cNvPicPr preferRelativeResize="0"/>
          <p:nvPr/>
        </p:nvPicPr>
        <p:blipFill rotWithShape="1">
          <a:blip r:embed="rId3">
            <a:alphaModFix/>
          </a:blip>
          <a:srcRect b="11587" l="17995" r="19324" t="6175"/>
          <a:stretch/>
        </p:blipFill>
        <p:spPr>
          <a:xfrm>
            <a:off x="5920335" y="1426599"/>
            <a:ext cx="251944" cy="447002"/>
          </a:xfrm>
          <a:prstGeom prst="rect">
            <a:avLst/>
          </a:prstGeom>
          <a:noFill/>
          <a:ln>
            <a:noFill/>
          </a:ln>
        </p:spPr>
      </p:pic>
      <p:cxnSp>
        <p:nvCxnSpPr>
          <p:cNvPr id="516" name="Google Shape;516;p34"/>
          <p:cNvCxnSpPr/>
          <p:nvPr/>
        </p:nvCxnSpPr>
        <p:spPr>
          <a:xfrm>
            <a:off x="6218530" y="1635405"/>
            <a:ext cx="416400" cy="5100"/>
          </a:xfrm>
          <a:prstGeom prst="straightConnector1">
            <a:avLst/>
          </a:prstGeom>
          <a:noFill/>
          <a:ln cap="flat" cmpd="sng" w="9525">
            <a:solidFill>
              <a:schemeClr val="dk2"/>
            </a:solidFill>
            <a:prstDash val="solid"/>
            <a:round/>
            <a:headEnd len="med" w="med" type="none"/>
            <a:tailEnd len="med" w="med" type="triangle"/>
          </a:ln>
        </p:spPr>
      </p:cxnSp>
      <p:sp>
        <p:nvSpPr>
          <p:cNvPr id="517" name="Google Shape;517;p34"/>
          <p:cNvSpPr/>
          <p:nvPr/>
        </p:nvSpPr>
        <p:spPr>
          <a:xfrm>
            <a:off x="6693454" y="1282352"/>
            <a:ext cx="142200" cy="76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8" name="Google Shape;518;p34"/>
          <p:cNvCxnSpPr/>
          <p:nvPr/>
        </p:nvCxnSpPr>
        <p:spPr>
          <a:xfrm>
            <a:off x="6946921" y="1635405"/>
            <a:ext cx="416400" cy="5100"/>
          </a:xfrm>
          <a:prstGeom prst="straightConnector1">
            <a:avLst/>
          </a:prstGeom>
          <a:noFill/>
          <a:ln cap="flat" cmpd="sng" w="9525">
            <a:solidFill>
              <a:schemeClr val="dk2"/>
            </a:solidFill>
            <a:prstDash val="solid"/>
            <a:round/>
            <a:headEnd len="med" w="med" type="none"/>
            <a:tailEnd len="med" w="med" type="triangle"/>
          </a:ln>
        </p:spPr>
      </p:cxnSp>
      <p:sp>
        <p:nvSpPr>
          <p:cNvPr id="519" name="Google Shape;519;p34"/>
          <p:cNvSpPr/>
          <p:nvPr/>
        </p:nvSpPr>
        <p:spPr>
          <a:xfrm rot="-5400000">
            <a:off x="7458322" y="1439864"/>
            <a:ext cx="419056" cy="446999"/>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0" name="Google Shape;520;p34"/>
          <p:cNvCxnSpPr/>
          <p:nvPr/>
        </p:nvCxnSpPr>
        <p:spPr>
          <a:xfrm flipH="1">
            <a:off x="5402400" y="1960777"/>
            <a:ext cx="464700" cy="557700"/>
          </a:xfrm>
          <a:prstGeom prst="straightConnector1">
            <a:avLst/>
          </a:prstGeom>
          <a:noFill/>
          <a:ln cap="flat" cmpd="sng" w="9525">
            <a:solidFill>
              <a:schemeClr val="dk2"/>
            </a:solidFill>
            <a:prstDash val="solid"/>
            <a:round/>
            <a:headEnd len="med" w="med" type="none"/>
            <a:tailEnd len="med" w="med" type="triangle"/>
          </a:ln>
        </p:spPr>
      </p:cxnSp>
      <p:cxnSp>
        <p:nvCxnSpPr>
          <p:cNvPr id="521" name="Google Shape;521;p34"/>
          <p:cNvCxnSpPr/>
          <p:nvPr/>
        </p:nvCxnSpPr>
        <p:spPr>
          <a:xfrm flipH="1" rot="10800000">
            <a:off x="5541850" y="2055677"/>
            <a:ext cx="459000" cy="527700"/>
          </a:xfrm>
          <a:prstGeom prst="straightConnector1">
            <a:avLst/>
          </a:prstGeom>
          <a:noFill/>
          <a:ln cap="flat" cmpd="sng" w="9525">
            <a:solidFill>
              <a:schemeClr val="dk2"/>
            </a:solidFill>
            <a:prstDash val="solid"/>
            <a:round/>
            <a:headEnd len="med" w="med" type="none"/>
            <a:tailEnd len="med" w="med" type="triangle"/>
          </a:ln>
        </p:spPr>
      </p:cxnSp>
      <p:pic>
        <p:nvPicPr>
          <p:cNvPr id="522" name="Google Shape;522;p34"/>
          <p:cNvPicPr preferRelativeResize="0"/>
          <p:nvPr/>
        </p:nvPicPr>
        <p:blipFill rotWithShape="1">
          <a:blip r:embed="rId4">
            <a:alphaModFix/>
          </a:blip>
          <a:srcRect b="34267" l="7628" r="9992" t="33647"/>
          <a:stretch/>
        </p:blipFill>
        <p:spPr>
          <a:xfrm>
            <a:off x="5020750" y="2777602"/>
            <a:ext cx="811225" cy="315950"/>
          </a:xfrm>
          <a:prstGeom prst="rect">
            <a:avLst/>
          </a:prstGeom>
          <a:noFill/>
          <a:ln cap="flat" cmpd="sng" w="38100">
            <a:solidFill>
              <a:srgbClr val="FF0000"/>
            </a:solidFill>
            <a:prstDash val="solid"/>
            <a:round/>
            <a:headEnd len="sm" w="sm" type="none"/>
            <a:tailEnd len="sm" w="sm" type="none"/>
          </a:ln>
        </p:spPr>
      </p:pic>
      <p:sp>
        <p:nvSpPr>
          <p:cNvPr id="523" name="Google Shape;523;p34"/>
          <p:cNvSpPr/>
          <p:nvPr/>
        </p:nvSpPr>
        <p:spPr>
          <a:xfrm>
            <a:off x="5731002" y="1143698"/>
            <a:ext cx="252000" cy="27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a:t>
            </a:r>
            <a:endParaRPr sz="800"/>
          </a:p>
        </p:txBody>
      </p:sp>
      <p:sp>
        <p:nvSpPr>
          <p:cNvPr id="524" name="Google Shape;524;p34"/>
          <p:cNvSpPr/>
          <p:nvPr/>
        </p:nvSpPr>
        <p:spPr>
          <a:xfrm>
            <a:off x="5364403" y="1948617"/>
            <a:ext cx="252000" cy="27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2</a:t>
            </a:r>
            <a:endParaRPr sz="800"/>
          </a:p>
        </p:txBody>
      </p:sp>
      <p:cxnSp>
        <p:nvCxnSpPr>
          <p:cNvPr id="525" name="Google Shape;525;p34"/>
          <p:cNvCxnSpPr/>
          <p:nvPr/>
        </p:nvCxnSpPr>
        <p:spPr>
          <a:xfrm flipH="1" rot="-7022095">
            <a:off x="6407034" y="2948474"/>
            <a:ext cx="539894" cy="710967"/>
          </a:xfrm>
          <a:prstGeom prst="straightConnector1">
            <a:avLst/>
          </a:prstGeom>
          <a:noFill/>
          <a:ln cap="flat" cmpd="sng" w="9525">
            <a:solidFill>
              <a:schemeClr val="dk2"/>
            </a:solidFill>
            <a:prstDash val="solid"/>
            <a:round/>
            <a:headEnd len="med" w="med" type="none"/>
            <a:tailEnd len="med" w="med" type="triangle"/>
          </a:ln>
        </p:spPr>
      </p:cxnSp>
      <p:cxnSp>
        <p:nvCxnSpPr>
          <p:cNvPr id="526" name="Google Shape;526;p34"/>
          <p:cNvCxnSpPr/>
          <p:nvPr/>
        </p:nvCxnSpPr>
        <p:spPr>
          <a:xfrm flipH="1" rot="3776708">
            <a:off x="6414057" y="2774400"/>
            <a:ext cx="533590" cy="672992"/>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34"/>
          <p:cNvCxnSpPr/>
          <p:nvPr/>
        </p:nvCxnSpPr>
        <p:spPr>
          <a:xfrm flipH="1" rot="-8890409">
            <a:off x="6182818" y="2325543"/>
            <a:ext cx="539870" cy="710874"/>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34"/>
          <p:cNvCxnSpPr/>
          <p:nvPr/>
        </p:nvCxnSpPr>
        <p:spPr>
          <a:xfrm flipH="1" rot="1911515">
            <a:off x="6087210" y="2217252"/>
            <a:ext cx="533700" cy="673193"/>
          </a:xfrm>
          <a:prstGeom prst="straightConnector1">
            <a:avLst/>
          </a:prstGeom>
          <a:noFill/>
          <a:ln cap="flat" cmpd="sng" w="9525">
            <a:solidFill>
              <a:schemeClr val="dk2"/>
            </a:solidFill>
            <a:prstDash val="solid"/>
            <a:round/>
            <a:headEnd len="med" w="med" type="none"/>
            <a:tailEnd len="med" w="med" type="triangle"/>
          </a:ln>
        </p:spPr>
      </p:cxnSp>
      <p:pic>
        <p:nvPicPr>
          <p:cNvPr id="529" name="Google Shape;529;p34"/>
          <p:cNvPicPr preferRelativeResize="0"/>
          <p:nvPr/>
        </p:nvPicPr>
        <p:blipFill rotWithShape="1">
          <a:blip r:embed="rId4">
            <a:alphaModFix/>
          </a:blip>
          <a:srcRect b="34267" l="7628" r="9992" t="33647"/>
          <a:stretch/>
        </p:blipFill>
        <p:spPr>
          <a:xfrm>
            <a:off x="6946925" y="2265289"/>
            <a:ext cx="811225" cy="315950"/>
          </a:xfrm>
          <a:prstGeom prst="rect">
            <a:avLst/>
          </a:prstGeom>
          <a:noFill/>
          <a:ln cap="flat" cmpd="sng" w="38100">
            <a:solidFill>
              <a:srgbClr val="351C75"/>
            </a:solidFill>
            <a:prstDash val="solid"/>
            <a:round/>
            <a:headEnd len="sm" w="sm" type="none"/>
            <a:tailEnd len="sm" w="sm" type="none"/>
          </a:ln>
        </p:spPr>
      </p:pic>
      <p:pic>
        <p:nvPicPr>
          <p:cNvPr id="530" name="Google Shape;530;p34"/>
          <p:cNvPicPr preferRelativeResize="0"/>
          <p:nvPr/>
        </p:nvPicPr>
        <p:blipFill rotWithShape="1">
          <a:blip r:embed="rId4">
            <a:alphaModFix/>
          </a:blip>
          <a:srcRect b="34267" l="7628" r="9992" t="33647"/>
          <a:stretch/>
        </p:blipFill>
        <p:spPr>
          <a:xfrm>
            <a:off x="7262237" y="3306652"/>
            <a:ext cx="811225" cy="315950"/>
          </a:xfrm>
          <a:prstGeom prst="rect">
            <a:avLst/>
          </a:prstGeom>
          <a:noFill/>
          <a:ln cap="flat" cmpd="sng" w="38100">
            <a:solidFill>
              <a:srgbClr val="38761D"/>
            </a:solidFill>
            <a:prstDash val="solid"/>
            <a:round/>
            <a:headEnd len="sm" w="sm" type="none"/>
            <a:tailEnd len="sm" w="sm" type="none"/>
          </a:ln>
        </p:spPr>
      </p:pic>
      <p:sp>
        <p:nvSpPr>
          <p:cNvPr id="531" name="Google Shape;531;p34"/>
          <p:cNvSpPr/>
          <p:nvPr/>
        </p:nvSpPr>
        <p:spPr>
          <a:xfrm>
            <a:off x="5929315" y="2886476"/>
            <a:ext cx="252000" cy="27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3</a:t>
            </a:r>
            <a:endParaRPr sz="800"/>
          </a:p>
        </p:txBody>
      </p:sp>
      <p:pic>
        <p:nvPicPr>
          <p:cNvPr id="532" name="Google Shape;532;p34"/>
          <p:cNvPicPr preferRelativeResize="0"/>
          <p:nvPr/>
        </p:nvPicPr>
        <p:blipFill rotWithShape="1">
          <a:blip r:embed="rId3">
            <a:alphaModFix/>
          </a:blip>
          <a:srcRect b="11587" l="17995" r="19324" t="6175"/>
          <a:stretch/>
        </p:blipFill>
        <p:spPr>
          <a:xfrm>
            <a:off x="5699822" y="3140856"/>
            <a:ext cx="314346" cy="557700"/>
          </a:xfrm>
          <a:prstGeom prst="rect">
            <a:avLst/>
          </a:prstGeom>
          <a:noFill/>
          <a:ln>
            <a:noFill/>
          </a:ln>
        </p:spPr>
      </p:pic>
      <p:sp>
        <p:nvSpPr>
          <p:cNvPr id="533" name="Google Shape;533;p34"/>
          <p:cNvSpPr/>
          <p:nvPr/>
        </p:nvSpPr>
        <p:spPr>
          <a:xfrm>
            <a:off x="5781009" y="3281752"/>
            <a:ext cx="155700" cy="714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34"/>
          <p:cNvSpPr/>
          <p:nvPr/>
        </p:nvSpPr>
        <p:spPr>
          <a:xfrm>
            <a:off x="5781009" y="3383988"/>
            <a:ext cx="155700" cy="71400"/>
          </a:xfrm>
          <a:prstGeom prst="rect">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34"/>
          <p:cNvSpPr/>
          <p:nvPr/>
        </p:nvSpPr>
        <p:spPr>
          <a:xfrm>
            <a:off x="5781009" y="3486224"/>
            <a:ext cx="155700" cy="714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6" name="Google Shape;536;p34"/>
          <p:cNvCxnSpPr/>
          <p:nvPr/>
        </p:nvCxnSpPr>
        <p:spPr>
          <a:xfrm flipH="1" rot="-4396492">
            <a:off x="6038583" y="3326128"/>
            <a:ext cx="445131" cy="615155"/>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34"/>
          <p:cNvCxnSpPr/>
          <p:nvPr/>
        </p:nvCxnSpPr>
        <p:spPr>
          <a:xfrm flipH="1" rot="6403751">
            <a:off x="6157101" y="3257200"/>
            <a:ext cx="439815" cy="582286"/>
          </a:xfrm>
          <a:prstGeom prst="straightConnector1">
            <a:avLst/>
          </a:prstGeom>
          <a:noFill/>
          <a:ln cap="flat" cmpd="sng" w="9525">
            <a:solidFill>
              <a:schemeClr val="dk2"/>
            </a:solidFill>
            <a:prstDash val="solid"/>
            <a:round/>
            <a:headEnd len="med" w="med" type="none"/>
            <a:tailEnd len="med" w="med" type="triangle"/>
          </a:ln>
        </p:spPr>
      </p:cxnSp>
      <p:pic>
        <p:nvPicPr>
          <p:cNvPr id="538" name="Google Shape;538;p34"/>
          <p:cNvPicPr preferRelativeResize="0"/>
          <p:nvPr/>
        </p:nvPicPr>
        <p:blipFill rotWithShape="1">
          <a:blip r:embed="rId4">
            <a:alphaModFix/>
          </a:blip>
          <a:srcRect b="34267" l="7628" r="9992" t="33647"/>
          <a:stretch/>
        </p:blipFill>
        <p:spPr>
          <a:xfrm>
            <a:off x="6562975" y="4072427"/>
            <a:ext cx="811225" cy="315950"/>
          </a:xfrm>
          <a:prstGeom prst="rect">
            <a:avLst/>
          </a:prstGeom>
          <a:noFill/>
          <a:ln cap="flat" cmpd="sng" w="38100">
            <a:solidFill>
              <a:srgbClr val="FF00FF"/>
            </a:solidFill>
            <a:prstDash val="solid"/>
            <a:round/>
            <a:headEnd len="sm" w="sm" type="none"/>
            <a:tailEnd len="sm" w="sm" type="none"/>
          </a:ln>
        </p:spPr>
      </p:pic>
      <p:pic>
        <p:nvPicPr>
          <p:cNvPr id="539" name="Google Shape;539;p34"/>
          <p:cNvPicPr preferRelativeResize="0"/>
          <p:nvPr/>
        </p:nvPicPr>
        <p:blipFill rotWithShape="1">
          <a:blip r:embed="rId3">
            <a:alphaModFix/>
          </a:blip>
          <a:srcRect b="11587" l="17995" r="19324" t="6175"/>
          <a:stretch/>
        </p:blipFill>
        <p:spPr>
          <a:xfrm>
            <a:off x="7981175" y="2136383"/>
            <a:ext cx="386210" cy="685200"/>
          </a:xfrm>
          <a:prstGeom prst="rect">
            <a:avLst/>
          </a:prstGeom>
          <a:noFill/>
          <a:ln>
            <a:noFill/>
          </a:ln>
        </p:spPr>
      </p:pic>
      <p:pic>
        <p:nvPicPr>
          <p:cNvPr id="540" name="Google Shape;540;p34"/>
          <p:cNvPicPr preferRelativeResize="0"/>
          <p:nvPr/>
        </p:nvPicPr>
        <p:blipFill>
          <a:blip r:embed="rId5">
            <a:alphaModFix/>
          </a:blip>
          <a:stretch>
            <a:fillRect/>
          </a:stretch>
        </p:blipFill>
        <p:spPr>
          <a:xfrm>
            <a:off x="8073475" y="2297302"/>
            <a:ext cx="251950" cy="251950"/>
          </a:xfrm>
          <a:prstGeom prst="rect">
            <a:avLst/>
          </a:prstGeom>
          <a:noFill/>
          <a:ln>
            <a:noFill/>
          </a:ln>
        </p:spPr>
      </p:pic>
      <p:pic>
        <p:nvPicPr>
          <p:cNvPr id="541" name="Google Shape;541;p34"/>
          <p:cNvPicPr preferRelativeResize="0"/>
          <p:nvPr/>
        </p:nvPicPr>
        <p:blipFill rotWithShape="1">
          <a:blip r:embed="rId3">
            <a:alphaModFix/>
          </a:blip>
          <a:srcRect b="11587" l="17995" r="19324" t="6175"/>
          <a:stretch/>
        </p:blipFill>
        <p:spPr>
          <a:xfrm>
            <a:off x="7474750" y="4060273"/>
            <a:ext cx="386210" cy="685200"/>
          </a:xfrm>
          <a:prstGeom prst="rect">
            <a:avLst/>
          </a:prstGeom>
          <a:noFill/>
          <a:ln>
            <a:noFill/>
          </a:ln>
        </p:spPr>
      </p:pic>
      <p:pic>
        <p:nvPicPr>
          <p:cNvPr id="542" name="Google Shape;542;p34"/>
          <p:cNvPicPr preferRelativeResize="0"/>
          <p:nvPr/>
        </p:nvPicPr>
        <p:blipFill>
          <a:blip r:embed="rId6">
            <a:alphaModFix/>
          </a:blip>
          <a:stretch>
            <a:fillRect/>
          </a:stretch>
        </p:blipFill>
        <p:spPr>
          <a:xfrm>
            <a:off x="7541850" y="4211142"/>
            <a:ext cx="252000" cy="262301"/>
          </a:xfrm>
          <a:prstGeom prst="rect">
            <a:avLst/>
          </a:prstGeom>
          <a:noFill/>
          <a:ln>
            <a:noFill/>
          </a:ln>
        </p:spPr>
      </p:pic>
      <p:sp>
        <p:nvSpPr>
          <p:cNvPr id="543" name="Google Shape;543;p34"/>
          <p:cNvSpPr txBox="1"/>
          <p:nvPr/>
        </p:nvSpPr>
        <p:spPr>
          <a:xfrm>
            <a:off x="7498919" y="1556157"/>
            <a:ext cx="206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DB</a:t>
            </a:r>
            <a:endParaRPr b="1" sz="1000"/>
          </a:p>
        </p:txBody>
      </p:sp>
      <p:sp>
        <p:nvSpPr>
          <p:cNvPr id="544" name="Google Shape;544;p34"/>
          <p:cNvSpPr txBox="1"/>
          <p:nvPr/>
        </p:nvSpPr>
        <p:spPr>
          <a:xfrm>
            <a:off x="6407925" y="978377"/>
            <a:ext cx="3102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Gateway</a:t>
            </a:r>
            <a:endParaRPr b="1" sz="1100"/>
          </a:p>
        </p:txBody>
      </p:sp>
      <p:sp>
        <p:nvSpPr>
          <p:cNvPr id="545" name="Google Shape;545;p34"/>
          <p:cNvSpPr txBox="1"/>
          <p:nvPr/>
        </p:nvSpPr>
        <p:spPr>
          <a:xfrm>
            <a:off x="495313" y="231694"/>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Kumbh Sans SemiBold"/>
                <a:ea typeface="Kumbh Sans SemiBold"/>
                <a:cs typeface="Kumbh Sans SemiBold"/>
                <a:sym typeface="Kumbh Sans SemiBold"/>
              </a:rPr>
              <a:t>High Level Logic</a:t>
            </a:r>
            <a:endParaRPr sz="2800">
              <a:solidFill>
                <a:schemeClr val="dk1"/>
              </a:solidFill>
              <a:latin typeface="Kumbh Sans SemiBold"/>
              <a:ea typeface="Kumbh Sans SemiBold"/>
              <a:cs typeface="Kumbh Sans SemiBold"/>
              <a:sym typeface="Kumbh Sans SemiBold"/>
            </a:endParaRPr>
          </a:p>
        </p:txBody>
      </p:sp>
      <p:pic>
        <p:nvPicPr>
          <p:cNvPr id="546" name="Google Shape;546;p34"/>
          <p:cNvPicPr preferRelativeResize="0"/>
          <p:nvPr/>
        </p:nvPicPr>
        <p:blipFill rotWithShape="1">
          <a:blip r:embed="rId3">
            <a:alphaModFix/>
          </a:blip>
          <a:srcRect b="11587" l="17995" r="19324" t="6175"/>
          <a:stretch/>
        </p:blipFill>
        <p:spPr>
          <a:xfrm>
            <a:off x="8184575" y="3063108"/>
            <a:ext cx="386210" cy="685200"/>
          </a:xfrm>
          <a:prstGeom prst="rect">
            <a:avLst/>
          </a:prstGeom>
          <a:noFill/>
          <a:ln>
            <a:noFill/>
          </a:ln>
        </p:spPr>
      </p:pic>
      <p:pic>
        <p:nvPicPr>
          <p:cNvPr id="547" name="Google Shape;547;p34"/>
          <p:cNvPicPr preferRelativeResize="0"/>
          <p:nvPr/>
        </p:nvPicPr>
        <p:blipFill>
          <a:blip r:embed="rId5">
            <a:alphaModFix/>
          </a:blip>
          <a:stretch>
            <a:fillRect/>
          </a:stretch>
        </p:blipFill>
        <p:spPr>
          <a:xfrm>
            <a:off x="8276875" y="3224027"/>
            <a:ext cx="251950" cy="251950"/>
          </a:xfrm>
          <a:prstGeom prst="rect">
            <a:avLst/>
          </a:prstGeom>
          <a:noFill/>
          <a:ln>
            <a:noFill/>
          </a:ln>
        </p:spPr>
      </p:pic>
      <p:sp>
        <p:nvSpPr>
          <p:cNvPr id="548" name="Google Shape;548;p34"/>
          <p:cNvSpPr/>
          <p:nvPr/>
        </p:nvSpPr>
        <p:spPr>
          <a:xfrm>
            <a:off x="8403565" y="2286476"/>
            <a:ext cx="252000" cy="27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4</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5"/>
          <p:cNvSpPr/>
          <p:nvPr/>
        </p:nvSpPr>
        <p:spPr>
          <a:xfrm>
            <a:off x="7243707" y="87320"/>
            <a:ext cx="1672523" cy="721959"/>
          </a:xfrm>
          <a:custGeom>
            <a:rect b="b" l="l" r="r" t="t"/>
            <a:pathLst>
              <a:path extrusionOk="0" h="30992" w="70090">
                <a:moveTo>
                  <a:pt x="0" y="0"/>
                </a:moveTo>
                <a:cubicBezTo>
                  <a:pt x="5165" y="1510"/>
                  <a:pt x="21416" y="7033"/>
                  <a:pt x="30992" y="9059"/>
                </a:cubicBezTo>
                <a:cubicBezTo>
                  <a:pt x="40568" y="11086"/>
                  <a:pt x="50939" y="8504"/>
                  <a:pt x="57455" y="12159"/>
                </a:cubicBezTo>
                <a:cubicBezTo>
                  <a:pt x="63971" y="15815"/>
                  <a:pt x="67984" y="27853"/>
                  <a:pt x="70090" y="30992"/>
                </a:cubicBezTo>
              </a:path>
            </a:pathLst>
          </a:custGeom>
          <a:noFill/>
          <a:ln cap="flat" cmpd="sng" w="19050">
            <a:solidFill>
              <a:schemeClr val="dk2"/>
            </a:solidFill>
            <a:prstDash val="dash"/>
            <a:round/>
            <a:headEnd len="med" w="med" type="none"/>
            <a:tailEnd len="med" w="med" type="none"/>
          </a:ln>
        </p:spPr>
      </p:sp>
      <p:sp>
        <p:nvSpPr>
          <p:cNvPr id="554" name="Google Shape;554;p35"/>
          <p:cNvSpPr txBox="1"/>
          <p:nvPr/>
        </p:nvSpPr>
        <p:spPr>
          <a:xfrm>
            <a:off x="432125" y="231700"/>
            <a:ext cx="38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Kumbh Sans SemiBold"/>
                <a:ea typeface="Kumbh Sans SemiBold"/>
                <a:cs typeface="Kumbh Sans SemiBold"/>
                <a:sym typeface="Kumbh Sans SemiBold"/>
              </a:rPr>
              <a:t>High Level Logic Flow</a:t>
            </a:r>
            <a:endParaRPr sz="2800">
              <a:solidFill>
                <a:schemeClr val="dk1"/>
              </a:solidFill>
              <a:latin typeface="Kumbh Sans SemiBold"/>
              <a:ea typeface="Kumbh Sans SemiBold"/>
              <a:cs typeface="Kumbh Sans SemiBold"/>
              <a:sym typeface="Kumbh Sans SemiBold"/>
            </a:endParaRPr>
          </a:p>
        </p:txBody>
      </p:sp>
      <p:sp>
        <p:nvSpPr>
          <p:cNvPr id="555" name="Google Shape;555;p35"/>
          <p:cNvSpPr/>
          <p:nvPr/>
        </p:nvSpPr>
        <p:spPr>
          <a:xfrm>
            <a:off x="4611830" y="3037393"/>
            <a:ext cx="4411800" cy="66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56" name="Google Shape;556;p35"/>
          <p:cNvCxnSpPr/>
          <p:nvPr/>
        </p:nvCxnSpPr>
        <p:spPr>
          <a:xfrm>
            <a:off x="4578901" y="3072010"/>
            <a:ext cx="4327200" cy="0"/>
          </a:xfrm>
          <a:prstGeom prst="straightConnector1">
            <a:avLst/>
          </a:prstGeom>
          <a:noFill/>
          <a:ln cap="flat" cmpd="sng" w="76200">
            <a:solidFill>
              <a:srgbClr val="F2F2F2"/>
            </a:solidFill>
            <a:prstDash val="dashDot"/>
            <a:round/>
            <a:headEnd len="med" w="med" type="none"/>
            <a:tailEnd len="med" w="med" type="none"/>
          </a:ln>
        </p:spPr>
      </p:cxnSp>
      <p:pic>
        <p:nvPicPr>
          <p:cNvPr id="557" name="Google Shape;557;p35"/>
          <p:cNvPicPr preferRelativeResize="0"/>
          <p:nvPr/>
        </p:nvPicPr>
        <p:blipFill rotWithShape="1">
          <a:blip r:embed="rId3">
            <a:alphaModFix/>
          </a:blip>
          <a:srcRect b="34267" l="7628" r="9992" t="33647"/>
          <a:stretch/>
        </p:blipFill>
        <p:spPr>
          <a:xfrm>
            <a:off x="5033128" y="1188093"/>
            <a:ext cx="600163" cy="228197"/>
          </a:xfrm>
          <a:prstGeom prst="rect">
            <a:avLst/>
          </a:prstGeom>
          <a:noFill/>
          <a:ln cap="flat" cmpd="sng" w="38100">
            <a:solidFill>
              <a:srgbClr val="FF0000"/>
            </a:solidFill>
            <a:prstDash val="solid"/>
            <a:round/>
            <a:headEnd len="sm" w="sm" type="none"/>
            <a:tailEnd len="sm" w="sm" type="none"/>
          </a:ln>
        </p:spPr>
      </p:pic>
      <p:cxnSp>
        <p:nvCxnSpPr>
          <p:cNvPr id="558" name="Google Shape;558;p35"/>
          <p:cNvCxnSpPr/>
          <p:nvPr/>
        </p:nvCxnSpPr>
        <p:spPr>
          <a:xfrm flipH="1" rot="-7056315">
            <a:off x="5988148" y="1279019"/>
            <a:ext cx="391689" cy="525586"/>
          </a:xfrm>
          <a:prstGeom prst="straightConnector1">
            <a:avLst/>
          </a:prstGeom>
          <a:noFill/>
          <a:ln cap="flat" cmpd="sng" w="9525">
            <a:solidFill>
              <a:schemeClr val="dk2"/>
            </a:solidFill>
            <a:prstDash val="solid"/>
            <a:round/>
            <a:headEnd len="med" w="med" type="none"/>
            <a:tailEnd len="med" w="med" type="triangle"/>
          </a:ln>
        </p:spPr>
      </p:cxnSp>
      <p:cxnSp>
        <p:nvCxnSpPr>
          <p:cNvPr id="559" name="Google Shape;559;p35"/>
          <p:cNvCxnSpPr/>
          <p:nvPr/>
        </p:nvCxnSpPr>
        <p:spPr>
          <a:xfrm flipH="1" rot="3744162">
            <a:off x="6011372" y="1179912"/>
            <a:ext cx="387260" cy="497624"/>
          </a:xfrm>
          <a:prstGeom prst="straightConnector1">
            <a:avLst/>
          </a:prstGeom>
          <a:noFill/>
          <a:ln cap="flat" cmpd="sng" w="9525">
            <a:solidFill>
              <a:schemeClr val="dk2"/>
            </a:solidFill>
            <a:prstDash val="solid"/>
            <a:round/>
            <a:headEnd len="med" w="med" type="none"/>
            <a:tailEnd len="med" w="med" type="triangle"/>
          </a:ln>
        </p:spPr>
      </p:cxnSp>
      <p:cxnSp>
        <p:nvCxnSpPr>
          <p:cNvPr id="560" name="Google Shape;560;p35"/>
          <p:cNvCxnSpPr/>
          <p:nvPr/>
        </p:nvCxnSpPr>
        <p:spPr>
          <a:xfrm flipH="1" rot="-8925684">
            <a:off x="5882723" y="910711"/>
            <a:ext cx="396835" cy="520821"/>
          </a:xfrm>
          <a:prstGeom prst="straightConnector1">
            <a:avLst/>
          </a:prstGeom>
          <a:noFill/>
          <a:ln cap="flat" cmpd="sng" w="9525">
            <a:solidFill>
              <a:schemeClr val="dk2"/>
            </a:solidFill>
            <a:prstDash val="solid"/>
            <a:round/>
            <a:headEnd len="med" w="med" type="none"/>
            <a:tailEnd len="med" w="med" type="triangle"/>
          </a:ln>
        </p:spPr>
      </p:cxnSp>
      <p:cxnSp>
        <p:nvCxnSpPr>
          <p:cNvPr id="561" name="Google Shape;561;p35"/>
          <p:cNvCxnSpPr/>
          <p:nvPr/>
        </p:nvCxnSpPr>
        <p:spPr>
          <a:xfrm flipH="1" rot="1874058">
            <a:off x="5820987" y="806247"/>
            <a:ext cx="392256" cy="493318"/>
          </a:xfrm>
          <a:prstGeom prst="straightConnector1">
            <a:avLst/>
          </a:prstGeom>
          <a:noFill/>
          <a:ln cap="flat" cmpd="sng" w="9525">
            <a:solidFill>
              <a:schemeClr val="dk2"/>
            </a:solidFill>
            <a:prstDash val="solid"/>
            <a:round/>
            <a:headEnd len="med" w="med" type="none"/>
            <a:tailEnd len="med" w="med" type="triangle"/>
          </a:ln>
        </p:spPr>
      </p:cxnSp>
      <p:pic>
        <p:nvPicPr>
          <p:cNvPr id="562" name="Google Shape;562;p35"/>
          <p:cNvPicPr preferRelativeResize="0"/>
          <p:nvPr/>
        </p:nvPicPr>
        <p:blipFill rotWithShape="1">
          <a:blip r:embed="rId3">
            <a:alphaModFix/>
          </a:blip>
          <a:srcRect b="34267" l="7628" r="9992" t="33647"/>
          <a:stretch/>
        </p:blipFill>
        <p:spPr>
          <a:xfrm>
            <a:off x="6401783" y="818072"/>
            <a:ext cx="600163" cy="228197"/>
          </a:xfrm>
          <a:prstGeom prst="rect">
            <a:avLst/>
          </a:prstGeom>
          <a:noFill/>
          <a:ln cap="flat" cmpd="sng" w="38100">
            <a:solidFill>
              <a:srgbClr val="351C75"/>
            </a:solidFill>
            <a:prstDash val="solid"/>
            <a:round/>
            <a:headEnd len="sm" w="sm" type="none"/>
            <a:tailEnd len="sm" w="sm" type="none"/>
          </a:ln>
        </p:spPr>
      </p:pic>
      <p:pic>
        <p:nvPicPr>
          <p:cNvPr id="563" name="Google Shape;563;p35"/>
          <p:cNvPicPr preferRelativeResize="0"/>
          <p:nvPr/>
        </p:nvPicPr>
        <p:blipFill rotWithShape="1">
          <a:blip r:embed="rId3">
            <a:alphaModFix/>
          </a:blip>
          <a:srcRect b="34267" l="7628" r="9992" t="33647"/>
          <a:stretch/>
        </p:blipFill>
        <p:spPr>
          <a:xfrm>
            <a:off x="6635058" y="1570203"/>
            <a:ext cx="600163" cy="228197"/>
          </a:xfrm>
          <a:prstGeom prst="rect">
            <a:avLst/>
          </a:prstGeom>
          <a:noFill/>
          <a:ln cap="flat" cmpd="sng" w="38100">
            <a:solidFill>
              <a:srgbClr val="38761D"/>
            </a:solidFill>
            <a:prstDash val="solid"/>
            <a:round/>
            <a:headEnd len="sm" w="sm" type="none"/>
            <a:tailEnd len="sm" w="sm" type="none"/>
          </a:ln>
        </p:spPr>
      </p:pic>
      <p:sp>
        <p:nvSpPr>
          <p:cNvPr id="564" name="Google Shape;564;p35"/>
          <p:cNvSpPr/>
          <p:nvPr/>
        </p:nvSpPr>
        <p:spPr>
          <a:xfrm>
            <a:off x="4961080" y="1694019"/>
            <a:ext cx="186300" cy="19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5</a:t>
            </a:r>
            <a:endParaRPr sz="800"/>
          </a:p>
        </p:txBody>
      </p:sp>
      <p:pic>
        <p:nvPicPr>
          <p:cNvPr id="565" name="Google Shape;565;p35"/>
          <p:cNvPicPr preferRelativeResize="0"/>
          <p:nvPr/>
        </p:nvPicPr>
        <p:blipFill rotWithShape="1">
          <a:blip r:embed="rId4">
            <a:alphaModFix/>
          </a:blip>
          <a:srcRect b="11587" l="17995" r="19324" t="6175"/>
          <a:stretch/>
        </p:blipFill>
        <p:spPr>
          <a:xfrm>
            <a:off x="5491641" y="1535769"/>
            <a:ext cx="296866" cy="514175"/>
          </a:xfrm>
          <a:prstGeom prst="rect">
            <a:avLst/>
          </a:prstGeom>
          <a:noFill/>
          <a:ln>
            <a:noFill/>
          </a:ln>
        </p:spPr>
      </p:pic>
      <p:sp>
        <p:nvSpPr>
          <p:cNvPr id="566" name="Google Shape;566;p35"/>
          <p:cNvSpPr/>
          <p:nvPr/>
        </p:nvSpPr>
        <p:spPr>
          <a:xfrm>
            <a:off x="5580888" y="1700274"/>
            <a:ext cx="147000" cy="660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35"/>
          <p:cNvSpPr/>
          <p:nvPr/>
        </p:nvSpPr>
        <p:spPr>
          <a:xfrm>
            <a:off x="5580888" y="1794531"/>
            <a:ext cx="147000" cy="66000"/>
          </a:xfrm>
          <a:prstGeom prst="rect">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35"/>
          <p:cNvSpPr/>
          <p:nvPr/>
        </p:nvSpPr>
        <p:spPr>
          <a:xfrm rot="-5229507">
            <a:off x="7028156" y="1774531"/>
            <a:ext cx="205753" cy="361904"/>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35"/>
          <p:cNvSpPr/>
          <p:nvPr/>
        </p:nvSpPr>
        <p:spPr>
          <a:xfrm rot="-5229507">
            <a:off x="5158290" y="1396989"/>
            <a:ext cx="205753" cy="361904"/>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35"/>
          <p:cNvSpPr/>
          <p:nvPr/>
        </p:nvSpPr>
        <p:spPr>
          <a:xfrm rot="-5229507">
            <a:off x="6859550" y="1014734"/>
            <a:ext cx="205753" cy="361904"/>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35"/>
          <p:cNvSpPr/>
          <p:nvPr/>
        </p:nvSpPr>
        <p:spPr>
          <a:xfrm>
            <a:off x="5214228" y="886711"/>
            <a:ext cx="265500" cy="765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35"/>
          <p:cNvSpPr/>
          <p:nvPr/>
        </p:nvSpPr>
        <p:spPr>
          <a:xfrm>
            <a:off x="5214228" y="996030"/>
            <a:ext cx="265500" cy="76500"/>
          </a:xfrm>
          <a:prstGeom prst="rect">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35"/>
          <p:cNvSpPr/>
          <p:nvPr/>
        </p:nvSpPr>
        <p:spPr>
          <a:xfrm>
            <a:off x="5214218" y="783393"/>
            <a:ext cx="265500" cy="76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4" name="Google Shape;574;p35"/>
          <p:cNvSpPr/>
          <p:nvPr/>
        </p:nvSpPr>
        <p:spPr>
          <a:xfrm>
            <a:off x="6569140" y="562743"/>
            <a:ext cx="265500" cy="765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5" name="Google Shape;575;p35"/>
          <p:cNvSpPr/>
          <p:nvPr/>
        </p:nvSpPr>
        <p:spPr>
          <a:xfrm>
            <a:off x="6569140" y="672062"/>
            <a:ext cx="265500" cy="76500"/>
          </a:xfrm>
          <a:prstGeom prst="rect">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6" name="Google Shape;576;p35"/>
          <p:cNvSpPr/>
          <p:nvPr/>
        </p:nvSpPr>
        <p:spPr>
          <a:xfrm>
            <a:off x="6562511" y="464157"/>
            <a:ext cx="278100" cy="8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7" name="Google Shape;577;p35"/>
          <p:cNvSpPr/>
          <p:nvPr/>
        </p:nvSpPr>
        <p:spPr>
          <a:xfrm>
            <a:off x="6609812" y="1958901"/>
            <a:ext cx="265500" cy="765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8" name="Google Shape;578;p35"/>
          <p:cNvSpPr/>
          <p:nvPr/>
        </p:nvSpPr>
        <p:spPr>
          <a:xfrm>
            <a:off x="6609812" y="2068221"/>
            <a:ext cx="265500" cy="76500"/>
          </a:xfrm>
          <a:prstGeom prst="rect">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9" name="Google Shape;579;p35"/>
          <p:cNvSpPr/>
          <p:nvPr/>
        </p:nvSpPr>
        <p:spPr>
          <a:xfrm>
            <a:off x="6609803" y="1855584"/>
            <a:ext cx="265500" cy="76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35"/>
          <p:cNvSpPr/>
          <p:nvPr/>
        </p:nvSpPr>
        <p:spPr>
          <a:xfrm>
            <a:off x="5580888" y="1606016"/>
            <a:ext cx="147000" cy="66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81" name="Google Shape;581;p35"/>
          <p:cNvPicPr preferRelativeResize="0"/>
          <p:nvPr/>
        </p:nvPicPr>
        <p:blipFill rotWithShape="1">
          <a:blip r:embed="rId4">
            <a:alphaModFix/>
          </a:blip>
          <a:srcRect b="11587" l="17995" r="19324" t="6175"/>
          <a:stretch/>
        </p:blipFill>
        <p:spPr>
          <a:xfrm>
            <a:off x="7208197" y="1010147"/>
            <a:ext cx="296866" cy="514175"/>
          </a:xfrm>
          <a:prstGeom prst="rect">
            <a:avLst/>
          </a:prstGeom>
          <a:noFill/>
          <a:ln>
            <a:noFill/>
          </a:ln>
        </p:spPr>
      </p:pic>
      <p:sp>
        <p:nvSpPr>
          <p:cNvPr id="582" name="Google Shape;582;p35"/>
          <p:cNvSpPr/>
          <p:nvPr/>
        </p:nvSpPr>
        <p:spPr>
          <a:xfrm>
            <a:off x="7297445" y="1174652"/>
            <a:ext cx="147000" cy="660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3" name="Google Shape;583;p35"/>
          <p:cNvSpPr/>
          <p:nvPr/>
        </p:nvSpPr>
        <p:spPr>
          <a:xfrm>
            <a:off x="7297445" y="1268909"/>
            <a:ext cx="147000" cy="66000"/>
          </a:xfrm>
          <a:prstGeom prst="rect">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4" name="Google Shape;584;p35"/>
          <p:cNvSpPr/>
          <p:nvPr/>
        </p:nvSpPr>
        <p:spPr>
          <a:xfrm>
            <a:off x="7297445" y="1080394"/>
            <a:ext cx="147000" cy="66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85" name="Google Shape;585;p35"/>
          <p:cNvPicPr preferRelativeResize="0"/>
          <p:nvPr/>
        </p:nvPicPr>
        <p:blipFill rotWithShape="1">
          <a:blip r:embed="rId4">
            <a:alphaModFix/>
          </a:blip>
          <a:srcRect b="11587" l="17995" r="19324" t="6175"/>
          <a:stretch/>
        </p:blipFill>
        <p:spPr>
          <a:xfrm>
            <a:off x="7355996" y="1794536"/>
            <a:ext cx="296866" cy="514175"/>
          </a:xfrm>
          <a:prstGeom prst="rect">
            <a:avLst/>
          </a:prstGeom>
          <a:noFill/>
          <a:ln>
            <a:noFill/>
          </a:ln>
        </p:spPr>
      </p:pic>
      <p:sp>
        <p:nvSpPr>
          <p:cNvPr id="586" name="Google Shape;586;p35"/>
          <p:cNvSpPr/>
          <p:nvPr/>
        </p:nvSpPr>
        <p:spPr>
          <a:xfrm>
            <a:off x="7445243" y="1959041"/>
            <a:ext cx="147000" cy="660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35"/>
          <p:cNvSpPr/>
          <p:nvPr/>
        </p:nvSpPr>
        <p:spPr>
          <a:xfrm>
            <a:off x="7445243" y="2053298"/>
            <a:ext cx="147000" cy="66000"/>
          </a:xfrm>
          <a:prstGeom prst="rect">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35"/>
          <p:cNvSpPr/>
          <p:nvPr/>
        </p:nvSpPr>
        <p:spPr>
          <a:xfrm>
            <a:off x="7445243" y="1864783"/>
            <a:ext cx="147000" cy="66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89" name="Google Shape;589;p35"/>
          <p:cNvPicPr preferRelativeResize="0"/>
          <p:nvPr/>
        </p:nvPicPr>
        <p:blipFill rotWithShape="1">
          <a:blip r:embed="rId3">
            <a:alphaModFix/>
          </a:blip>
          <a:srcRect b="34267" l="7628" r="9992" t="33647"/>
          <a:stretch/>
        </p:blipFill>
        <p:spPr>
          <a:xfrm>
            <a:off x="4961076" y="2771229"/>
            <a:ext cx="600163" cy="228197"/>
          </a:xfrm>
          <a:prstGeom prst="rect">
            <a:avLst/>
          </a:prstGeom>
          <a:noFill/>
          <a:ln cap="flat" cmpd="sng" w="38100">
            <a:solidFill>
              <a:srgbClr val="FF0000"/>
            </a:solidFill>
            <a:prstDash val="solid"/>
            <a:round/>
            <a:headEnd len="sm" w="sm" type="none"/>
            <a:tailEnd len="sm" w="sm" type="none"/>
          </a:ln>
        </p:spPr>
      </p:pic>
      <p:pic>
        <p:nvPicPr>
          <p:cNvPr id="590" name="Google Shape;590;p35"/>
          <p:cNvPicPr preferRelativeResize="0"/>
          <p:nvPr/>
        </p:nvPicPr>
        <p:blipFill rotWithShape="1">
          <a:blip r:embed="rId3">
            <a:alphaModFix/>
          </a:blip>
          <a:srcRect b="34267" l="7628" r="9992" t="33647"/>
          <a:stretch/>
        </p:blipFill>
        <p:spPr>
          <a:xfrm>
            <a:off x="5968987" y="2771229"/>
            <a:ext cx="600163" cy="228197"/>
          </a:xfrm>
          <a:prstGeom prst="rect">
            <a:avLst/>
          </a:prstGeom>
          <a:noFill/>
          <a:ln cap="flat" cmpd="sng" w="38100">
            <a:solidFill>
              <a:srgbClr val="351C75"/>
            </a:solidFill>
            <a:prstDash val="solid"/>
            <a:round/>
            <a:headEnd len="sm" w="sm" type="none"/>
            <a:tailEnd len="sm" w="sm" type="none"/>
          </a:ln>
        </p:spPr>
      </p:pic>
      <p:pic>
        <p:nvPicPr>
          <p:cNvPr id="591" name="Google Shape;591;p35"/>
          <p:cNvPicPr preferRelativeResize="0"/>
          <p:nvPr/>
        </p:nvPicPr>
        <p:blipFill rotWithShape="1">
          <a:blip r:embed="rId3">
            <a:alphaModFix/>
          </a:blip>
          <a:srcRect b="34267" l="7628" r="9992" t="33647"/>
          <a:stretch/>
        </p:blipFill>
        <p:spPr>
          <a:xfrm>
            <a:off x="6976897" y="2768363"/>
            <a:ext cx="600163" cy="228197"/>
          </a:xfrm>
          <a:prstGeom prst="rect">
            <a:avLst/>
          </a:prstGeom>
          <a:noFill/>
          <a:ln cap="flat" cmpd="sng" w="38100">
            <a:solidFill>
              <a:srgbClr val="38761D"/>
            </a:solidFill>
            <a:prstDash val="solid"/>
            <a:round/>
            <a:headEnd len="sm" w="sm" type="none"/>
            <a:tailEnd len="sm" w="sm" type="none"/>
          </a:ln>
        </p:spPr>
      </p:pic>
      <p:sp>
        <p:nvSpPr>
          <p:cNvPr id="592" name="Google Shape;592;p35"/>
          <p:cNvSpPr/>
          <p:nvPr/>
        </p:nvSpPr>
        <p:spPr>
          <a:xfrm rot="-5400000">
            <a:off x="5664728" y="2702906"/>
            <a:ext cx="200760" cy="364827"/>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3" name="Google Shape;593;p35"/>
          <p:cNvSpPr/>
          <p:nvPr/>
        </p:nvSpPr>
        <p:spPr>
          <a:xfrm rot="-5400000">
            <a:off x="6717081" y="2750545"/>
            <a:ext cx="200760" cy="364827"/>
          </a:xfrm>
          <a:prstGeom prst="flowChartManualOperation">
            <a:avLst/>
          </a:prstGeom>
          <a:solidFill>
            <a:srgbClr val="D4AF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35"/>
          <p:cNvSpPr txBox="1"/>
          <p:nvPr/>
        </p:nvSpPr>
        <p:spPr>
          <a:xfrm>
            <a:off x="4895849" y="2414647"/>
            <a:ext cx="38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Leader</a:t>
            </a:r>
            <a:endParaRPr/>
          </a:p>
        </p:txBody>
      </p:sp>
      <p:sp>
        <p:nvSpPr>
          <p:cNvPr id="595" name="Google Shape;595;p35"/>
          <p:cNvSpPr txBox="1"/>
          <p:nvPr/>
        </p:nvSpPr>
        <p:spPr>
          <a:xfrm>
            <a:off x="5968973" y="3119750"/>
            <a:ext cx="85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Front : Red</a:t>
            </a:r>
            <a:endParaRPr sz="1000"/>
          </a:p>
        </p:txBody>
      </p:sp>
      <p:sp>
        <p:nvSpPr>
          <p:cNvPr id="596" name="Google Shape;596;p35"/>
          <p:cNvSpPr txBox="1"/>
          <p:nvPr/>
        </p:nvSpPr>
        <p:spPr>
          <a:xfrm>
            <a:off x="7032101" y="3135490"/>
            <a:ext cx="94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Front : Blue</a:t>
            </a:r>
            <a:endParaRPr sz="1000"/>
          </a:p>
        </p:txBody>
      </p:sp>
      <p:sp>
        <p:nvSpPr>
          <p:cNvPr id="597" name="Google Shape;597;p35"/>
          <p:cNvSpPr/>
          <p:nvPr/>
        </p:nvSpPr>
        <p:spPr>
          <a:xfrm>
            <a:off x="5227615" y="3177398"/>
            <a:ext cx="936341" cy="301507"/>
          </a:xfrm>
          <a:custGeom>
            <a:rect b="b" l="l" r="r" t="t"/>
            <a:pathLst>
              <a:path extrusionOk="0" h="12943" w="39239">
                <a:moveTo>
                  <a:pt x="39239" y="10605"/>
                </a:moveTo>
                <a:cubicBezTo>
                  <a:pt x="34879" y="10900"/>
                  <a:pt x="19620" y="14140"/>
                  <a:pt x="13080" y="12372"/>
                </a:cubicBezTo>
                <a:cubicBezTo>
                  <a:pt x="6540" y="10605"/>
                  <a:pt x="2180" y="2062"/>
                  <a:pt x="0" y="0"/>
                </a:cubicBezTo>
              </a:path>
            </a:pathLst>
          </a:custGeom>
          <a:noFill/>
          <a:ln cap="flat" cmpd="sng" w="9525">
            <a:solidFill>
              <a:schemeClr val="dk2"/>
            </a:solidFill>
            <a:prstDash val="solid"/>
            <a:round/>
            <a:headEnd len="med" w="med" type="none"/>
            <a:tailEnd len="med" w="med" type="none"/>
          </a:ln>
        </p:spPr>
      </p:sp>
      <p:sp>
        <p:nvSpPr>
          <p:cNvPr id="598" name="Google Shape;598;p35"/>
          <p:cNvSpPr/>
          <p:nvPr/>
        </p:nvSpPr>
        <p:spPr>
          <a:xfrm>
            <a:off x="5269803" y="3243278"/>
            <a:ext cx="1973906" cy="522926"/>
          </a:xfrm>
          <a:custGeom>
            <a:rect b="b" l="l" r="r" t="t"/>
            <a:pathLst>
              <a:path extrusionOk="0" h="22448" w="82720">
                <a:moveTo>
                  <a:pt x="82720" y="8484"/>
                </a:moveTo>
                <a:cubicBezTo>
                  <a:pt x="73941" y="10782"/>
                  <a:pt x="43835" y="23685"/>
                  <a:pt x="30048" y="22271"/>
                </a:cubicBezTo>
                <a:cubicBezTo>
                  <a:pt x="16261" y="20857"/>
                  <a:pt x="5008" y="3712"/>
                  <a:pt x="0" y="0"/>
                </a:cubicBezTo>
              </a:path>
            </a:pathLst>
          </a:custGeom>
          <a:noFill/>
          <a:ln cap="flat" cmpd="sng" w="9525">
            <a:solidFill>
              <a:schemeClr val="dk2"/>
            </a:solidFill>
            <a:prstDash val="solid"/>
            <a:round/>
            <a:headEnd len="med" w="med" type="none"/>
            <a:tailEnd len="med" w="med" type="none"/>
          </a:ln>
        </p:spPr>
      </p:sp>
      <p:cxnSp>
        <p:nvCxnSpPr>
          <p:cNvPr id="599" name="Google Shape;599;p35"/>
          <p:cNvCxnSpPr/>
          <p:nvPr/>
        </p:nvCxnSpPr>
        <p:spPr>
          <a:xfrm rot="10800000">
            <a:off x="5169442" y="3033214"/>
            <a:ext cx="106200" cy="227400"/>
          </a:xfrm>
          <a:prstGeom prst="straightConnector1">
            <a:avLst/>
          </a:prstGeom>
          <a:noFill/>
          <a:ln cap="flat" cmpd="sng" w="9525">
            <a:solidFill>
              <a:schemeClr val="dk2"/>
            </a:solidFill>
            <a:prstDash val="solid"/>
            <a:round/>
            <a:headEnd len="med" w="med" type="none"/>
            <a:tailEnd len="med" w="med" type="triangle"/>
          </a:ln>
        </p:spPr>
      </p:cxnSp>
      <p:sp>
        <p:nvSpPr>
          <p:cNvPr id="600" name="Google Shape;600;p35"/>
          <p:cNvSpPr/>
          <p:nvPr/>
        </p:nvSpPr>
        <p:spPr>
          <a:xfrm>
            <a:off x="4709450" y="2414661"/>
            <a:ext cx="186300" cy="19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6</a:t>
            </a:r>
            <a:endParaRPr sz="800"/>
          </a:p>
        </p:txBody>
      </p:sp>
      <p:sp>
        <p:nvSpPr>
          <p:cNvPr id="601" name="Google Shape;601;p35"/>
          <p:cNvSpPr/>
          <p:nvPr/>
        </p:nvSpPr>
        <p:spPr>
          <a:xfrm>
            <a:off x="5522861" y="2460775"/>
            <a:ext cx="750762" cy="238960"/>
          </a:xfrm>
          <a:custGeom>
            <a:rect b="b" l="l" r="r" t="t"/>
            <a:pathLst>
              <a:path extrusionOk="0" h="10258" w="31462">
                <a:moveTo>
                  <a:pt x="0" y="10258"/>
                </a:moveTo>
                <a:cubicBezTo>
                  <a:pt x="2239" y="8550"/>
                  <a:pt x="8189" y="66"/>
                  <a:pt x="13433" y="7"/>
                </a:cubicBezTo>
                <a:cubicBezTo>
                  <a:pt x="18677" y="-52"/>
                  <a:pt x="28457" y="8255"/>
                  <a:pt x="31462" y="9905"/>
                </a:cubicBezTo>
              </a:path>
            </a:pathLst>
          </a:custGeom>
          <a:noFill/>
          <a:ln cap="flat" cmpd="sng" w="9525">
            <a:solidFill>
              <a:schemeClr val="dk2"/>
            </a:solidFill>
            <a:prstDash val="solid"/>
            <a:round/>
            <a:headEnd len="med" w="med" type="none"/>
            <a:tailEnd len="med" w="med" type="none"/>
          </a:ln>
        </p:spPr>
      </p:sp>
      <p:sp>
        <p:nvSpPr>
          <p:cNvPr id="602" name="Google Shape;602;p35"/>
          <p:cNvSpPr txBox="1"/>
          <p:nvPr/>
        </p:nvSpPr>
        <p:spPr>
          <a:xfrm>
            <a:off x="5630288" y="2307546"/>
            <a:ext cx="449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R-B-G</a:t>
            </a:r>
            <a:endParaRPr sz="700"/>
          </a:p>
        </p:txBody>
      </p:sp>
      <p:sp>
        <p:nvSpPr>
          <p:cNvPr id="603" name="Google Shape;603;p35"/>
          <p:cNvSpPr txBox="1"/>
          <p:nvPr/>
        </p:nvSpPr>
        <p:spPr>
          <a:xfrm>
            <a:off x="6273609" y="2321733"/>
            <a:ext cx="449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R-B-G</a:t>
            </a:r>
            <a:endParaRPr sz="700"/>
          </a:p>
        </p:txBody>
      </p:sp>
      <p:sp>
        <p:nvSpPr>
          <p:cNvPr id="604" name="Google Shape;604;p35"/>
          <p:cNvSpPr/>
          <p:nvPr/>
        </p:nvSpPr>
        <p:spPr>
          <a:xfrm>
            <a:off x="5557938" y="4076207"/>
            <a:ext cx="297000" cy="179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5" name="Google Shape;605;p35"/>
          <p:cNvSpPr/>
          <p:nvPr/>
        </p:nvSpPr>
        <p:spPr>
          <a:xfrm>
            <a:off x="6565836" y="4105256"/>
            <a:ext cx="297000" cy="179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6" name="Google Shape;606;p35"/>
          <p:cNvSpPr/>
          <p:nvPr/>
        </p:nvSpPr>
        <p:spPr>
          <a:xfrm>
            <a:off x="5337572" y="3812633"/>
            <a:ext cx="186300" cy="19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7</a:t>
            </a:r>
            <a:endParaRPr sz="800"/>
          </a:p>
        </p:txBody>
      </p:sp>
      <p:sp>
        <p:nvSpPr>
          <p:cNvPr id="607" name="Google Shape;607;p35"/>
          <p:cNvSpPr/>
          <p:nvPr/>
        </p:nvSpPr>
        <p:spPr>
          <a:xfrm>
            <a:off x="5649377" y="2542610"/>
            <a:ext cx="1560584" cy="140655"/>
          </a:xfrm>
          <a:custGeom>
            <a:rect b="b" l="l" r="r" t="t"/>
            <a:pathLst>
              <a:path extrusionOk="0" h="6038" w="65399">
                <a:moveTo>
                  <a:pt x="0" y="6038"/>
                </a:moveTo>
                <a:cubicBezTo>
                  <a:pt x="6186" y="5037"/>
                  <a:pt x="26218" y="147"/>
                  <a:pt x="37118" y="29"/>
                </a:cubicBezTo>
                <a:cubicBezTo>
                  <a:pt x="48018" y="-89"/>
                  <a:pt x="60686" y="4447"/>
                  <a:pt x="65399" y="5331"/>
                </a:cubicBezTo>
              </a:path>
            </a:pathLst>
          </a:custGeom>
          <a:noFill/>
          <a:ln cap="flat" cmpd="sng" w="9525">
            <a:solidFill>
              <a:schemeClr val="dk2"/>
            </a:solidFill>
            <a:prstDash val="solid"/>
            <a:round/>
            <a:headEnd len="med" w="med" type="none"/>
            <a:tailEnd len="med" w="med" type="none"/>
          </a:ln>
        </p:spPr>
      </p:sp>
      <p:sp>
        <p:nvSpPr>
          <p:cNvPr id="608" name="Google Shape;608;p35"/>
          <p:cNvSpPr/>
          <p:nvPr/>
        </p:nvSpPr>
        <p:spPr>
          <a:xfrm>
            <a:off x="4553130" y="4322859"/>
            <a:ext cx="4411800" cy="66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09" name="Google Shape;609;p35"/>
          <p:cNvCxnSpPr/>
          <p:nvPr/>
        </p:nvCxnSpPr>
        <p:spPr>
          <a:xfrm>
            <a:off x="4520200" y="4357476"/>
            <a:ext cx="4327200" cy="0"/>
          </a:xfrm>
          <a:prstGeom prst="straightConnector1">
            <a:avLst/>
          </a:prstGeom>
          <a:noFill/>
          <a:ln cap="flat" cmpd="sng" w="76200">
            <a:solidFill>
              <a:srgbClr val="F2F2F2"/>
            </a:solidFill>
            <a:prstDash val="dashDot"/>
            <a:round/>
            <a:headEnd len="med" w="med" type="none"/>
            <a:tailEnd len="med" w="med" type="none"/>
          </a:ln>
        </p:spPr>
      </p:cxnSp>
      <p:pic>
        <p:nvPicPr>
          <p:cNvPr id="610" name="Google Shape;610;p35"/>
          <p:cNvPicPr preferRelativeResize="0"/>
          <p:nvPr/>
        </p:nvPicPr>
        <p:blipFill rotWithShape="1">
          <a:blip r:embed="rId3">
            <a:alphaModFix/>
          </a:blip>
          <a:srcRect b="34267" l="7628" r="9992" t="33647"/>
          <a:stretch/>
        </p:blipFill>
        <p:spPr>
          <a:xfrm>
            <a:off x="4902376" y="4056695"/>
            <a:ext cx="600163" cy="228197"/>
          </a:xfrm>
          <a:prstGeom prst="rect">
            <a:avLst/>
          </a:prstGeom>
          <a:noFill/>
          <a:ln cap="flat" cmpd="sng" w="38100">
            <a:solidFill>
              <a:srgbClr val="FF0000"/>
            </a:solidFill>
            <a:prstDash val="solid"/>
            <a:round/>
            <a:headEnd len="sm" w="sm" type="none"/>
            <a:tailEnd len="sm" w="sm" type="none"/>
          </a:ln>
        </p:spPr>
      </p:pic>
      <p:pic>
        <p:nvPicPr>
          <p:cNvPr id="611" name="Google Shape;611;p35"/>
          <p:cNvPicPr preferRelativeResize="0"/>
          <p:nvPr/>
        </p:nvPicPr>
        <p:blipFill rotWithShape="1">
          <a:blip r:embed="rId3">
            <a:alphaModFix/>
          </a:blip>
          <a:srcRect b="34267" l="7628" r="9992" t="33647"/>
          <a:stretch/>
        </p:blipFill>
        <p:spPr>
          <a:xfrm>
            <a:off x="5910286" y="4056695"/>
            <a:ext cx="600163" cy="228197"/>
          </a:xfrm>
          <a:prstGeom prst="rect">
            <a:avLst/>
          </a:prstGeom>
          <a:noFill/>
          <a:ln cap="flat" cmpd="sng" w="38100">
            <a:solidFill>
              <a:srgbClr val="351C75"/>
            </a:solidFill>
            <a:prstDash val="solid"/>
            <a:round/>
            <a:headEnd len="sm" w="sm" type="none"/>
            <a:tailEnd len="sm" w="sm" type="none"/>
          </a:ln>
        </p:spPr>
      </p:pic>
      <p:pic>
        <p:nvPicPr>
          <p:cNvPr id="612" name="Google Shape;612;p35"/>
          <p:cNvPicPr preferRelativeResize="0"/>
          <p:nvPr/>
        </p:nvPicPr>
        <p:blipFill rotWithShape="1">
          <a:blip r:embed="rId3">
            <a:alphaModFix/>
          </a:blip>
          <a:srcRect b="34267" l="7628" r="9992" t="33647"/>
          <a:stretch/>
        </p:blipFill>
        <p:spPr>
          <a:xfrm>
            <a:off x="6918196" y="4053829"/>
            <a:ext cx="600163" cy="228197"/>
          </a:xfrm>
          <a:prstGeom prst="rect">
            <a:avLst/>
          </a:prstGeom>
          <a:noFill/>
          <a:ln cap="flat" cmpd="sng" w="38100">
            <a:solidFill>
              <a:srgbClr val="38761D"/>
            </a:solidFill>
            <a:prstDash val="solid"/>
            <a:round/>
            <a:headEnd len="sm" w="sm" type="none"/>
            <a:tailEnd len="sm" w="sm" type="none"/>
          </a:ln>
        </p:spPr>
      </p:pic>
      <p:pic>
        <p:nvPicPr>
          <p:cNvPr id="613" name="Google Shape;613;p35"/>
          <p:cNvPicPr preferRelativeResize="0"/>
          <p:nvPr/>
        </p:nvPicPr>
        <p:blipFill>
          <a:blip r:embed="rId5">
            <a:alphaModFix/>
          </a:blip>
          <a:stretch>
            <a:fillRect/>
          </a:stretch>
        </p:blipFill>
        <p:spPr>
          <a:xfrm>
            <a:off x="4977815" y="4426803"/>
            <a:ext cx="449275" cy="327268"/>
          </a:xfrm>
          <a:prstGeom prst="rect">
            <a:avLst/>
          </a:prstGeom>
          <a:noFill/>
          <a:ln>
            <a:noFill/>
          </a:ln>
        </p:spPr>
      </p:pic>
      <p:pic>
        <p:nvPicPr>
          <p:cNvPr id="614" name="Google Shape;614;p35"/>
          <p:cNvPicPr preferRelativeResize="0"/>
          <p:nvPr/>
        </p:nvPicPr>
        <p:blipFill>
          <a:blip r:embed="rId6">
            <a:alphaModFix/>
          </a:blip>
          <a:stretch>
            <a:fillRect/>
          </a:stretch>
        </p:blipFill>
        <p:spPr>
          <a:xfrm>
            <a:off x="5868667" y="3773246"/>
            <a:ext cx="296940" cy="289889"/>
          </a:xfrm>
          <a:prstGeom prst="rect">
            <a:avLst/>
          </a:prstGeom>
          <a:noFill/>
          <a:ln>
            <a:noFill/>
          </a:ln>
        </p:spPr>
      </p:pic>
      <p:pic>
        <p:nvPicPr>
          <p:cNvPr id="615" name="Google Shape;615;p35"/>
          <p:cNvPicPr preferRelativeResize="0"/>
          <p:nvPr/>
        </p:nvPicPr>
        <p:blipFill>
          <a:blip r:embed="rId6">
            <a:alphaModFix/>
          </a:blip>
          <a:stretch>
            <a:fillRect/>
          </a:stretch>
        </p:blipFill>
        <p:spPr>
          <a:xfrm>
            <a:off x="6875253" y="3804113"/>
            <a:ext cx="296940" cy="289889"/>
          </a:xfrm>
          <a:prstGeom prst="rect">
            <a:avLst/>
          </a:prstGeom>
          <a:noFill/>
          <a:ln>
            <a:noFill/>
          </a:ln>
        </p:spPr>
      </p:pic>
      <p:sp>
        <p:nvSpPr>
          <p:cNvPr id="616" name="Google Shape;616;p35"/>
          <p:cNvSpPr txBox="1"/>
          <p:nvPr>
            <p:ph idx="1" type="subTitle"/>
          </p:nvPr>
        </p:nvSpPr>
        <p:spPr>
          <a:xfrm>
            <a:off x="389050" y="821525"/>
            <a:ext cx="4316700" cy="350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5. After the invitations are accepted, the cars volunteer to share information with each other. The convoy list and the coordinator information is saved in each car device.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6. Once the convoy starts, the convoy leader acts as the coordinator that broadcasts the line-up order of the whole convoy to each car at regular intervals after aggregating the sensor informations from each car.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7. Other than the line-up order, the cars may also talk to each other independently. If a car brakes suddenly or detects some obstacle, it alerts all the cars behind itself directly.</a:t>
            </a:r>
            <a:endParaRPr sz="1400"/>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3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1600"/>
              </a:spcAft>
              <a:buNone/>
            </a:pPr>
            <a:r>
              <a:t/>
            </a:r>
            <a:endParaRPr/>
          </a:p>
        </p:txBody>
      </p:sp>
      <p:cxnSp>
        <p:nvCxnSpPr>
          <p:cNvPr id="617" name="Google Shape;617;p35"/>
          <p:cNvCxnSpPr/>
          <p:nvPr/>
        </p:nvCxnSpPr>
        <p:spPr>
          <a:xfrm>
            <a:off x="6212500" y="2648463"/>
            <a:ext cx="88500" cy="88500"/>
          </a:xfrm>
          <a:prstGeom prst="straightConnector1">
            <a:avLst/>
          </a:prstGeom>
          <a:noFill/>
          <a:ln cap="flat" cmpd="sng" w="9525">
            <a:solidFill>
              <a:schemeClr val="dk2"/>
            </a:solidFill>
            <a:prstDash val="solid"/>
            <a:round/>
            <a:headEnd len="med" w="med" type="none"/>
            <a:tailEnd len="med" w="med" type="triangle"/>
          </a:ln>
        </p:spPr>
      </p:cxnSp>
      <p:cxnSp>
        <p:nvCxnSpPr>
          <p:cNvPr id="618" name="Google Shape;618;p35"/>
          <p:cNvCxnSpPr/>
          <p:nvPr/>
        </p:nvCxnSpPr>
        <p:spPr>
          <a:xfrm>
            <a:off x="7186475" y="2663075"/>
            <a:ext cx="184500" cy="4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6"/>
          <p:cNvSpPr txBox="1"/>
          <p:nvPr/>
        </p:nvSpPr>
        <p:spPr>
          <a:xfrm>
            <a:off x="412150" y="478950"/>
            <a:ext cx="38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Kumbh Sans SemiBold"/>
                <a:ea typeface="Kumbh Sans SemiBold"/>
                <a:cs typeface="Kumbh Sans SemiBold"/>
                <a:sym typeface="Kumbh Sans SemiBold"/>
              </a:rPr>
              <a:t>Voice Communication </a:t>
            </a:r>
            <a:endParaRPr sz="2800">
              <a:solidFill>
                <a:schemeClr val="dk1"/>
              </a:solidFill>
              <a:latin typeface="Kumbh Sans SemiBold"/>
              <a:ea typeface="Kumbh Sans SemiBold"/>
              <a:cs typeface="Kumbh Sans SemiBold"/>
              <a:sym typeface="Kumbh Sans SemiBold"/>
            </a:endParaRPr>
          </a:p>
        </p:txBody>
      </p:sp>
      <p:sp>
        <p:nvSpPr>
          <p:cNvPr id="624" name="Google Shape;624;p36"/>
          <p:cNvSpPr txBox="1"/>
          <p:nvPr>
            <p:ph idx="1" type="subTitle"/>
          </p:nvPr>
        </p:nvSpPr>
        <p:spPr>
          <a:xfrm>
            <a:off x="414175" y="1090125"/>
            <a:ext cx="4316700" cy="9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400"/>
              <a:t>Two or more cars can talk to each other using the</a:t>
            </a:r>
            <a:endParaRPr sz="1400"/>
          </a:p>
          <a:p>
            <a:pPr indent="0" lvl="0" marL="0" rtl="0" algn="l">
              <a:spcBef>
                <a:spcPts val="0"/>
              </a:spcBef>
              <a:spcAft>
                <a:spcPts val="0"/>
              </a:spcAft>
              <a:buNone/>
            </a:pPr>
            <a:r>
              <a:rPr lang="en" sz="1400"/>
              <a:t>RF24Audio v1.0 - An Open Source Realtime Audio Streaming Library for Arduino.   </a:t>
            </a:r>
            <a:endParaRPr sz="1400"/>
          </a:p>
          <a:p>
            <a:pPr indent="0" lvl="0" marL="0" rtl="0" algn="l">
              <a:spcBef>
                <a:spcPts val="0"/>
              </a:spcBef>
              <a:spcAft>
                <a:spcPts val="0"/>
              </a:spcAft>
              <a:buNone/>
            </a:pPr>
            <a:r>
              <a:t/>
            </a:r>
            <a:endParaRPr sz="1400"/>
          </a:p>
          <a:p>
            <a:pPr indent="0" lvl="0" marL="0" rtl="0" algn="l">
              <a:spcBef>
                <a:spcPts val="0"/>
              </a:spcBef>
              <a:spcAft>
                <a:spcPts val="1600"/>
              </a:spcAft>
              <a:buNone/>
            </a:pPr>
            <a:r>
              <a:t/>
            </a:r>
            <a:endParaRPr/>
          </a:p>
        </p:txBody>
      </p:sp>
      <p:sp>
        <p:nvSpPr>
          <p:cNvPr id="625" name="Google Shape;625;p36"/>
          <p:cNvSpPr txBox="1"/>
          <p:nvPr/>
        </p:nvSpPr>
        <p:spPr>
          <a:xfrm>
            <a:off x="4858150" y="2779800"/>
            <a:ext cx="38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Kumbh Sans SemiBold"/>
                <a:ea typeface="Kumbh Sans SemiBold"/>
                <a:cs typeface="Kumbh Sans SemiBold"/>
                <a:sym typeface="Kumbh Sans SemiBold"/>
              </a:rPr>
              <a:t>SOS</a:t>
            </a:r>
            <a:endParaRPr sz="2800">
              <a:solidFill>
                <a:schemeClr val="dk1"/>
              </a:solidFill>
              <a:latin typeface="Kumbh Sans SemiBold"/>
              <a:ea typeface="Kumbh Sans SemiBold"/>
              <a:cs typeface="Kumbh Sans SemiBold"/>
              <a:sym typeface="Kumbh Sans SemiBold"/>
            </a:endParaRPr>
          </a:p>
        </p:txBody>
      </p:sp>
      <p:sp>
        <p:nvSpPr>
          <p:cNvPr id="626" name="Google Shape;626;p36"/>
          <p:cNvSpPr txBox="1"/>
          <p:nvPr>
            <p:ph idx="1" type="subTitle"/>
          </p:nvPr>
        </p:nvSpPr>
        <p:spPr>
          <a:xfrm>
            <a:off x="4886775" y="3501725"/>
            <a:ext cx="4068000" cy="11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stranded car can broadcast an SOS message that all the cars are configured to be constantly be listening for.</a:t>
            </a:r>
            <a:endParaRPr sz="1400"/>
          </a:p>
          <a:p>
            <a:pPr indent="0" lvl="0" marL="0" rtl="0" algn="l">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3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0"/>
              </a:spcAft>
              <a:buNone/>
            </a:pPr>
            <a:r>
              <a:t/>
            </a:r>
            <a:endParaRPr sz="1000">
              <a:solidFill>
                <a:schemeClr val="hlink"/>
              </a:solidFill>
              <a:latin typeface="Arial"/>
              <a:ea typeface="Arial"/>
              <a:cs typeface="Arial"/>
              <a:sym typeface="Arial"/>
            </a:endParaRPr>
          </a:p>
          <a:p>
            <a:pPr indent="0" lvl="0" marL="0" rtl="0" algn="l">
              <a:spcBef>
                <a:spcPts val="0"/>
              </a:spcBef>
              <a:spcAft>
                <a:spcPts val="1600"/>
              </a:spcAft>
              <a:buNone/>
            </a:pPr>
            <a:r>
              <a:t/>
            </a:r>
            <a:endParaRPr/>
          </a:p>
        </p:txBody>
      </p:sp>
      <p:sp>
        <p:nvSpPr>
          <p:cNvPr id="627" name="Google Shape;627;p36"/>
          <p:cNvSpPr/>
          <p:nvPr/>
        </p:nvSpPr>
        <p:spPr>
          <a:xfrm>
            <a:off x="4592525" y="1668725"/>
            <a:ext cx="4622100" cy="70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28" name="Google Shape;628;p36"/>
          <p:cNvCxnSpPr/>
          <p:nvPr/>
        </p:nvCxnSpPr>
        <p:spPr>
          <a:xfrm>
            <a:off x="4558025" y="1705875"/>
            <a:ext cx="4533600" cy="0"/>
          </a:xfrm>
          <a:prstGeom prst="straightConnector1">
            <a:avLst/>
          </a:prstGeom>
          <a:noFill/>
          <a:ln cap="flat" cmpd="sng" w="76200">
            <a:solidFill>
              <a:srgbClr val="F2F2F2"/>
            </a:solidFill>
            <a:prstDash val="dashDot"/>
            <a:round/>
            <a:headEnd len="med" w="med" type="none"/>
            <a:tailEnd len="med" w="med" type="none"/>
          </a:ln>
        </p:spPr>
      </p:cxnSp>
      <p:pic>
        <p:nvPicPr>
          <p:cNvPr id="629" name="Google Shape;629;p36"/>
          <p:cNvPicPr preferRelativeResize="0"/>
          <p:nvPr/>
        </p:nvPicPr>
        <p:blipFill rotWithShape="1">
          <a:blip r:embed="rId3">
            <a:alphaModFix/>
          </a:blip>
          <a:srcRect b="34267" l="7628" r="9992" t="33647"/>
          <a:stretch/>
        </p:blipFill>
        <p:spPr>
          <a:xfrm>
            <a:off x="4958426" y="1383086"/>
            <a:ext cx="628784" cy="244894"/>
          </a:xfrm>
          <a:prstGeom prst="rect">
            <a:avLst/>
          </a:prstGeom>
          <a:noFill/>
          <a:ln cap="flat" cmpd="sng" w="38100">
            <a:solidFill>
              <a:srgbClr val="FF0000"/>
            </a:solidFill>
            <a:prstDash val="solid"/>
            <a:round/>
            <a:headEnd len="sm" w="sm" type="none"/>
            <a:tailEnd len="sm" w="sm" type="none"/>
          </a:ln>
        </p:spPr>
      </p:pic>
      <p:pic>
        <p:nvPicPr>
          <p:cNvPr id="630" name="Google Shape;630;p36"/>
          <p:cNvPicPr preferRelativeResize="0"/>
          <p:nvPr/>
        </p:nvPicPr>
        <p:blipFill rotWithShape="1">
          <a:blip r:embed="rId3">
            <a:alphaModFix/>
          </a:blip>
          <a:srcRect b="34267" l="7628" r="9992" t="33647"/>
          <a:stretch/>
        </p:blipFill>
        <p:spPr>
          <a:xfrm>
            <a:off x="6014401" y="1383086"/>
            <a:ext cx="628784" cy="244894"/>
          </a:xfrm>
          <a:prstGeom prst="rect">
            <a:avLst/>
          </a:prstGeom>
          <a:noFill/>
          <a:ln cap="flat" cmpd="sng" w="38100">
            <a:solidFill>
              <a:srgbClr val="351C75"/>
            </a:solidFill>
            <a:prstDash val="solid"/>
            <a:round/>
            <a:headEnd len="sm" w="sm" type="none"/>
            <a:tailEnd len="sm" w="sm" type="none"/>
          </a:ln>
        </p:spPr>
      </p:pic>
      <p:pic>
        <p:nvPicPr>
          <p:cNvPr id="631" name="Google Shape;631;p36"/>
          <p:cNvPicPr preferRelativeResize="0"/>
          <p:nvPr/>
        </p:nvPicPr>
        <p:blipFill rotWithShape="1">
          <a:blip r:embed="rId3">
            <a:alphaModFix/>
          </a:blip>
          <a:srcRect b="34267" l="7628" r="9992" t="33647"/>
          <a:stretch/>
        </p:blipFill>
        <p:spPr>
          <a:xfrm>
            <a:off x="7070376" y="1380011"/>
            <a:ext cx="628784" cy="244894"/>
          </a:xfrm>
          <a:prstGeom prst="rect">
            <a:avLst/>
          </a:prstGeom>
          <a:noFill/>
          <a:ln cap="flat" cmpd="sng" w="38100">
            <a:solidFill>
              <a:srgbClr val="38761D"/>
            </a:solidFill>
            <a:prstDash val="solid"/>
            <a:round/>
            <a:headEnd len="sm" w="sm" type="none"/>
            <a:tailEnd len="sm" w="sm" type="none"/>
          </a:ln>
        </p:spPr>
      </p:pic>
      <p:sp>
        <p:nvSpPr>
          <p:cNvPr id="632" name="Google Shape;632;p36"/>
          <p:cNvSpPr/>
          <p:nvPr/>
        </p:nvSpPr>
        <p:spPr>
          <a:xfrm rot="-5400000">
            <a:off x="5693075" y="1314412"/>
            <a:ext cx="215450" cy="382225"/>
          </a:xfrm>
          <a:prstGeom prst="flowChartManualOperation">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3" name="Google Shape;633;p36"/>
          <p:cNvSpPr/>
          <p:nvPr/>
        </p:nvSpPr>
        <p:spPr>
          <a:xfrm rot="-5400000">
            <a:off x="6795612" y="1365537"/>
            <a:ext cx="215450" cy="382225"/>
          </a:xfrm>
          <a:prstGeom prst="flowChartManualOperation">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34" name="Google Shape;634;p36"/>
          <p:cNvPicPr preferRelativeResize="0"/>
          <p:nvPr/>
        </p:nvPicPr>
        <p:blipFill rotWithShape="1">
          <a:blip r:embed="rId4">
            <a:alphaModFix/>
          </a:blip>
          <a:srcRect b="16821" l="14635" r="15273" t="13897"/>
          <a:stretch/>
        </p:blipFill>
        <p:spPr>
          <a:xfrm>
            <a:off x="5115383" y="969350"/>
            <a:ext cx="314850" cy="335825"/>
          </a:xfrm>
          <a:prstGeom prst="rect">
            <a:avLst/>
          </a:prstGeom>
          <a:noFill/>
          <a:ln>
            <a:noFill/>
          </a:ln>
        </p:spPr>
      </p:pic>
      <p:pic>
        <p:nvPicPr>
          <p:cNvPr id="635" name="Google Shape;635;p36"/>
          <p:cNvPicPr preferRelativeResize="0"/>
          <p:nvPr/>
        </p:nvPicPr>
        <p:blipFill rotWithShape="1">
          <a:blip r:embed="rId4">
            <a:alphaModFix/>
          </a:blip>
          <a:srcRect b="16821" l="14635" r="15273" t="13897"/>
          <a:stretch/>
        </p:blipFill>
        <p:spPr>
          <a:xfrm>
            <a:off x="7282783" y="963200"/>
            <a:ext cx="314850" cy="335825"/>
          </a:xfrm>
          <a:prstGeom prst="rect">
            <a:avLst/>
          </a:prstGeom>
          <a:noFill/>
          <a:ln>
            <a:noFill/>
          </a:ln>
        </p:spPr>
      </p:pic>
      <p:sp>
        <p:nvSpPr>
          <p:cNvPr id="636" name="Google Shape;636;p36"/>
          <p:cNvSpPr/>
          <p:nvPr/>
        </p:nvSpPr>
        <p:spPr>
          <a:xfrm>
            <a:off x="0" y="4264875"/>
            <a:ext cx="3504300" cy="70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7" name="Google Shape;637;p36"/>
          <p:cNvCxnSpPr>
            <a:stCxn id="636" idx="1"/>
          </p:cNvCxnSpPr>
          <p:nvPr/>
        </p:nvCxnSpPr>
        <p:spPr>
          <a:xfrm>
            <a:off x="0" y="4300275"/>
            <a:ext cx="3611100" cy="35400"/>
          </a:xfrm>
          <a:prstGeom prst="straightConnector1">
            <a:avLst/>
          </a:prstGeom>
          <a:noFill/>
          <a:ln cap="flat" cmpd="sng" w="76200">
            <a:solidFill>
              <a:srgbClr val="F2F2F2"/>
            </a:solidFill>
            <a:prstDash val="dashDot"/>
            <a:round/>
            <a:headEnd len="med" w="med" type="none"/>
            <a:tailEnd len="med" w="med" type="none"/>
          </a:ln>
        </p:spPr>
      </p:cxnSp>
      <p:pic>
        <p:nvPicPr>
          <p:cNvPr id="638" name="Google Shape;638;p36"/>
          <p:cNvPicPr preferRelativeResize="0"/>
          <p:nvPr/>
        </p:nvPicPr>
        <p:blipFill rotWithShape="1">
          <a:blip r:embed="rId3">
            <a:alphaModFix/>
          </a:blip>
          <a:srcRect b="34267" l="7628" r="9992" t="33647"/>
          <a:stretch/>
        </p:blipFill>
        <p:spPr>
          <a:xfrm>
            <a:off x="775876" y="3947186"/>
            <a:ext cx="628784" cy="244894"/>
          </a:xfrm>
          <a:prstGeom prst="rect">
            <a:avLst/>
          </a:prstGeom>
          <a:noFill/>
          <a:ln cap="flat" cmpd="sng" w="38100">
            <a:solidFill>
              <a:srgbClr val="FF0000"/>
            </a:solidFill>
            <a:prstDash val="solid"/>
            <a:round/>
            <a:headEnd len="sm" w="sm" type="none"/>
            <a:tailEnd len="sm" w="sm" type="none"/>
          </a:ln>
        </p:spPr>
      </p:pic>
      <p:pic>
        <p:nvPicPr>
          <p:cNvPr id="639" name="Google Shape;639;p36"/>
          <p:cNvPicPr preferRelativeResize="0"/>
          <p:nvPr/>
        </p:nvPicPr>
        <p:blipFill rotWithShape="1">
          <a:blip r:embed="rId3">
            <a:alphaModFix/>
          </a:blip>
          <a:srcRect b="34267" l="7628" r="9992" t="33647"/>
          <a:stretch/>
        </p:blipFill>
        <p:spPr>
          <a:xfrm>
            <a:off x="2301426" y="3947186"/>
            <a:ext cx="628784" cy="244894"/>
          </a:xfrm>
          <a:prstGeom prst="rect">
            <a:avLst/>
          </a:prstGeom>
          <a:noFill/>
          <a:ln cap="flat" cmpd="sng" w="38100">
            <a:solidFill>
              <a:srgbClr val="351C75"/>
            </a:solidFill>
            <a:prstDash val="solid"/>
            <a:round/>
            <a:headEnd len="sm" w="sm" type="none"/>
            <a:tailEnd len="sm" w="sm" type="none"/>
          </a:ln>
        </p:spPr>
      </p:pic>
      <p:pic>
        <p:nvPicPr>
          <p:cNvPr id="640" name="Google Shape;640;p36"/>
          <p:cNvPicPr preferRelativeResize="0"/>
          <p:nvPr/>
        </p:nvPicPr>
        <p:blipFill rotWithShape="1">
          <a:blip r:embed="rId3">
            <a:alphaModFix/>
          </a:blip>
          <a:srcRect b="34267" l="7628" r="9992" t="33647"/>
          <a:stretch/>
        </p:blipFill>
        <p:spPr>
          <a:xfrm>
            <a:off x="3065751" y="3180636"/>
            <a:ext cx="628784" cy="244895"/>
          </a:xfrm>
          <a:prstGeom prst="rect">
            <a:avLst/>
          </a:prstGeom>
          <a:noFill/>
          <a:ln cap="flat" cmpd="sng" w="38100">
            <a:solidFill>
              <a:srgbClr val="38761D"/>
            </a:solidFill>
            <a:prstDash val="solid"/>
            <a:round/>
            <a:headEnd len="sm" w="sm" type="none"/>
            <a:tailEnd len="sm" w="sm" type="none"/>
          </a:ln>
        </p:spPr>
      </p:pic>
      <p:sp>
        <p:nvSpPr>
          <p:cNvPr id="641" name="Google Shape;641;p36"/>
          <p:cNvSpPr/>
          <p:nvPr/>
        </p:nvSpPr>
        <p:spPr>
          <a:xfrm>
            <a:off x="2232025" y="2392725"/>
            <a:ext cx="2439000" cy="1872300"/>
          </a:xfrm>
          <a:prstGeom prst="ellipse">
            <a:avLst/>
          </a:prstGeom>
          <a:noFill/>
          <a:ln cap="flat" cmpd="sng" w="38100">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2" name="Google Shape;642;p36"/>
          <p:cNvPicPr preferRelativeResize="0"/>
          <p:nvPr/>
        </p:nvPicPr>
        <p:blipFill>
          <a:blip r:embed="rId5">
            <a:alphaModFix/>
          </a:blip>
          <a:stretch>
            <a:fillRect/>
          </a:stretch>
        </p:blipFill>
        <p:spPr>
          <a:xfrm>
            <a:off x="3172390" y="2779790"/>
            <a:ext cx="415500" cy="415500"/>
          </a:xfrm>
          <a:prstGeom prst="rect">
            <a:avLst/>
          </a:prstGeom>
          <a:noFill/>
          <a:ln>
            <a:noFill/>
          </a:ln>
        </p:spPr>
      </p:pic>
      <p:pic>
        <p:nvPicPr>
          <p:cNvPr id="643" name="Google Shape;643;p36"/>
          <p:cNvPicPr preferRelativeResize="0"/>
          <p:nvPr/>
        </p:nvPicPr>
        <p:blipFill>
          <a:blip r:embed="rId6">
            <a:alphaModFix/>
          </a:blip>
          <a:stretch>
            <a:fillRect/>
          </a:stretch>
        </p:blipFill>
        <p:spPr>
          <a:xfrm>
            <a:off x="2150960" y="3636072"/>
            <a:ext cx="311100" cy="31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7"/>
          <p:cNvSpPr/>
          <p:nvPr/>
        </p:nvSpPr>
        <p:spPr>
          <a:xfrm>
            <a:off x="3754875" y="143425"/>
            <a:ext cx="5411700" cy="1640000"/>
          </a:xfrm>
          <a:custGeom>
            <a:rect b="b" l="l" r="r" t="t"/>
            <a:pathLst>
              <a:path extrusionOk="0" h="65600" w="216468">
                <a:moveTo>
                  <a:pt x="0" y="0"/>
                </a:moveTo>
                <a:cubicBezTo>
                  <a:pt x="6874" y="5682"/>
                  <a:pt x="22212" y="29403"/>
                  <a:pt x="41244" y="34091"/>
                </a:cubicBezTo>
                <a:cubicBezTo>
                  <a:pt x="60276" y="38780"/>
                  <a:pt x="94288" y="23284"/>
                  <a:pt x="114194" y="28131"/>
                </a:cubicBezTo>
                <a:cubicBezTo>
                  <a:pt x="134101" y="32979"/>
                  <a:pt x="143637" y="57454"/>
                  <a:pt x="160683" y="63176"/>
                </a:cubicBezTo>
                <a:cubicBezTo>
                  <a:pt x="177729" y="68898"/>
                  <a:pt x="207171" y="62580"/>
                  <a:pt x="216468" y="62461"/>
                </a:cubicBezTo>
              </a:path>
            </a:pathLst>
          </a:custGeom>
          <a:noFill/>
          <a:ln cap="flat" cmpd="sng" w="19050">
            <a:solidFill>
              <a:schemeClr val="dk2"/>
            </a:solidFill>
            <a:prstDash val="dash"/>
            <a:round/>
            <a:headEnd len="med" w="med" type="none"/>
            <a:tailEnd len="med" w="med" type="none"/>
          </a:ln>
        </p:spPr>
      </p:sp>
      <p:sp>
        <p:nvSpPr>
          <p:cNvPr id="649" name="Google Shape;649;p37"/>
          <p:cNvSpPr/>
          <p:nvPr/>
        </p:nvSpPr>
        <p:spPr>
          <a:xfrm>
            <a:off x="5561325" y="3190717"/>
            <a:ext cx="3582818" cy="1886388"/>
          </a:xfrm>
          <a:custGeom>
            <a:rect b="b" l="l" r="r" t="t"/>
            <a:pathLst>
              <a:path extrusionOk="0" h="78314" w="147093">
                <a:moveTo>
                  <a:pt x="0" y="78314"/>
                </a:moveTo>
                <a:cubicBezTo>
                  <a:pt x="3099" y="72473"/>
                  <a:pt x="3616" y="52051"/>
                  <a:pt x="18595" y="43270"/>
                </a:cubicBezTo>
                <a:cubicBezTo>
                  <a:pt x="33575" y="34489"/>
                  <a:pt x="74778" y="31707"/>
                  <a:pt x="89877" y="25628"/>
                </a:cubicBezTo>
                <a:cubicBezTo>
                  <a:pt x="104976" y="19549"/>
                  <a:pt x="101717" y="11046"/>
                  <a:pt x="109187" y="6794"/>
                </a:cubicBezTo>
                <a:cubicBezTo>
                  <a:pt x="116657" y="2543"/>
                  <a:pt x="128378" y="596"/>
                  <a:pt x="134696" y="119"/>
                </a:cubicBezTo>
                <a:cubicBezTo>
                  <a:pt x="141014" y="-358"/>
                  <a:pt x="145027" y="3297"/>
                  <a:pt x="147093" y="3933"/>
                </a:cubicBezTo>
              </a:path>
            </a:pathLst>
          </a:custGeom>
          <a:noFill/>
          <a:ln cap="flat" cmpd="sng" w="19050">
            <a:solidFill>
              <a:schemeClr val="dk2"/>
            </a:solidFill>
            <a:prstDash val="dash"/>
            <a:round/>
            <a:headEnd len="med" w="med" type="none"/>
            <a:tailEnd len="med" w="med" type="none"/>
          </a:ln>
        </p:spPr>
      </p:sp>
      <p:sp>
        <p:nvSpPr>
          <p:cNvPr id="650" name="Google Shape;650;p37">
            <a:hlinkClick action="ppaction://hlinkshowjump?jump=nextslide"/>
          </p:cNvPr>
          <p:cNvSpPr/>
          <p:nvPr/>
        </p:nvSpPr>
        <p:spPr>
          <a:xfrm>
            <a:off x="1464688" y="2181876"/>
            <a:ext cx="400200" cy="2937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a:hlinkClick action="ppaction://hlinkshowjump?jump=previousslide"/>
          </p:cNvPr>
          <p:cNvSpPr/>
          <p:nvPr/>
        </p:nvSpPr>
        <p:spPr>
          <a:xfrm>
            <a:off x="2303196" y="1822910"/>
            <a:ext cx="400200" cy="2937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a:hlinkClick/>
          </p:cNvPr>
          <p:cNvSpPr/>
          <p:nvPr/>
        </p:nvSpPr>
        <p:spPr>
          <a:xfrm>
            <a:off x="1320683" y="1403493"/>
            <a:ext cx="438600" cy="3177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3" name="Google Shape;653;p37"/>
          <p:cNvPicPr preferRelativeResize="0"/>
          <p:nvPr/>
        </p:nvPicPr>
        <p:blipFill rotWithShape="1">
          <a:blip r:embed="rId3">
            <a:alphaModFix/>
          </a:blip>
          <a:srcRect b="18085" l="0" r="0" t="3452"/>
          <a:stretch/>
        </p:blipFill>
        <p:spPr>
          <a:xfrm>
            <a:off x="3706147" y="1080679"/>
            <a:ext cx="1785894" cy="3244073"/>
          </a:xfrm>
          <a:prstGeom prst="rect">
            <a:avLst/>
          </a:prstGeom>
          <a:noFill/>
          <a:ln>
            <a:noFill/>
          </a:ln>
        </p:spPr>
      </p:pic>
      <p:pic>
        <p:nvPicPr>
          <p:cNvPr id="654" name="Google Shape;654;p37"/>
          <p:cNvPicPr preferRelativeResize="0"/>
          <p:nvPr/>
        </p:nvPicPr>
        <p:blipFill>
          <a:blip r:embed="rId4">
            <a:alphaModFix/>
          </a:blip>
          <a:stretch>
            <a:fillRect/>
          </a:stretch>
        </p:blipFill>
        <p:spPr>
          <a:xfrm>
            <a:off x="3211336" y="905773"/>
            <a:ext cx="2820297" cy="3818388"/>
          </a:xfrm>
          <a:prstGeom prst="rect">
            <a:avLst/>
          </a:prstGeom>
          <a:noFill/>
          <a:ln>
            <a:noFill/>
          </a:ln>
        </p:spPr>
      </p:pic>
      <p:pic>
        <p:nvPicPr>
          <p:cNvPr id="655" name="Google Shape;655;p37"/>
          <p:cNvPicPr preferRelativeResize="0"/>
          <p:nvPr/>
        </p:nvPicPr>
        <p:blipFill rotWithShape="1">
          <a:blip r:embed="rId5">
            <a:alphaModFix/>
          </a:blip>
          <a:srcRect b="7168" l="0" r="0" t="3895"/>
          <a:stretch/>
        </p:blipFill>
        <p:spPr>
          <a:xfrm>
            <a:off x="1099090" y="1085166"/>
            <a:ext cx="1794642" cy="3459599"/>
          </a:xfrm>
          <a:prstGeom prst="rect">
            <a:avLst/>
          </a:prstGeom>
          <a:noFill/>
          <a:ln>
            <a:noFill/>
          </a:ln>
        </p:spPr>
      </p:pic>
      <p:pic>
        <p:nvPicPr>
          <p:cNvPr id="656" name="Google Shape;656;p37"/>
          <p:cNvPicPr preferRelativeResize="0"/>
          <p:nvPr/>
        </p:nvPicPr>
        <p:blipFill>
          <a:blip r:embed="rId4">
            <a:alphaModFix/>
          </a:blip>
          <a:stretch>
            <a:fillRect/>
          </a:stretch>
        </p:blipFill>
        <p:spPr>
          <a:xfrm>
            <a:off x="601300" y="879675"/>
            <a:ext cx="2790230" cy="3818409"/>
          </a:xfrm>
          <a:prstGeom prst="rect">
            <a:avLst/>
          </a:prstGeom>
          <a:noFill/>
          <a:ln>
            <a:noFill/>
          </a:ln>
        </p:spPr>
      </p:pic>
      <p:sp>
        <p:nvSpPr>
          <p:cNvPr id="657" name="Google Shape;657;p37"/>
          <p:cNvSpPr txBox="1"/>
          <p:nvPr/>
        </p:nvSpPr>
        <p:spPr>
          <a:xfrm>
            <a:off x="3179775" y="2627638"/>
            <a:ext cx="58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bert Sans"/>
              <a:ea typeface="Albert Sans"/>
              <a:cs typeface="Albert Sans"/>
              <a:sym typeface="Albert Sans"/>
            </a:endParaRPr>
          </a:p>
        </p:txBody>
      </p:sp>
      <p:pic>
        <p:nvPicPr>
          <p:cNvPr id="658" name="Google Shape;658;p37"/>
          <p:cNvPicPr preferRelativeResize="0"/>
          <p:nvPr/>
        </p:nvPicPr>
        <p:blipFill rotWithShape="1">
          <a:blip r:embed="rId6">
            <a:alphaModFix/>
          </a:blip>
          <a:srcRect b="0" l="0" r="0" t="4843"/>
          <a:stretch/>
        </p:blipFill>
        <p:spPr>
          <a:xfrm>
            <a:off x="6398576" y="1039597"/>
            <a:ext cx="1781264" cy="3507779"/>
          </a:xfrm>
          <a:prstGeom prst="rect">
            <a:avLst/>
          </a:prstGeom>
          <a:noFill/>
          <a:ln>
            <a:noFill/>
          </a:ln>
        </p:spPr>
      </p:pic>
      <p:pic>
        <p:nvPicPr>
          <p:cNvPr id="659" name="Google Shape;659;p37"/>
          <p:cNvPicPr preferRelativeResize="0"/>
          <p:nvPr/>
        </p:nvPicPr>
        <p:blipFill>
          <a:blip r:embed="rId4">
            <a:alphaModFix/>
          </a:blip>
          <a:stretch>
            <a:fillRect/>
          </a:stretch>
        </p:blipFill>
        <p:spPr>
          <a:xfrm>
            <a:off x="5869467" y="891150"/>
            <a:ext cx="2839478" cy="3871590"/>
          </a:xfrm>
          <a:prstGeom prst="rect">
            <a:avLst/>
          </a:prstGeom>
          <a:noFill/>
          <a:ln>
            <a:noFill/>
          </a:ln>
        </p:spPr>
      </p:pic>
      <p:sp>
        <p:nvSpPr>
          <p:cNvPr id="660" name="Google Shape;660;p37"/>
          <p:cNvSpPr txBox="1"/>
          <p:nvPr/>
        </p:nvSpPr>
        <p:spPr>
          <a:xfrm>
            <a:off x="564550" y="250350"/>
            <a:ext cx="38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Kumbh Sans SemiBold"/>
                <a:ea typeface="Kumbh Sans SemiBold"/>
                <a:cs typeface="Kumbh Sans SemiBold"/>
                <a:sym typeface="Kumbh Sans SemiBold"/>
              </a:rPr>
              <a:t>User Interface</a:t>
            </a:r>
            <a:endParaRPr sz="2800">
              <a:solidFill>
                <a:schemeClr val="dk1"/>
              </a:solidFill>
              <a:latin typeface="Kumbh Sans SemiBold"/>
              <a:ea typeface="Kumbh Sans SemiBold"/>
              <a:cs typeface="Kumbh Sans SemiBold"/>
              <a:sym typeface="Kumbh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king Finder App Pitch Deck by Slidesgo">
  <a:themeElements>
    <a:clrScheme name="Simple Light">
      <a:dk1>
        <a:srgbClr val="073763"/>
      </a:dk1>
      <a:lt1>
        <a:srgbClr val="0B5394"/>
      </a:lt1>
      <a:dk2>
        <a:srgbClr val="3D85C6"/>
      </a:dk2>
      <a:lt2>
        <a:srgbClr val="6FA8DC"/>
      </a:lt2>
      <a:accent1>
        <a:srgbClr val="EE375F"/>
      </a:accent1>
      <a:accent2>
        <a:srgbClr val="FF5F6C"/>
      </a:accent2>
      <a:accent3>
        <a:srgbClr val="D4AF3D"/>
      </a:accent3>
      <a:accent4>
        <a:srgbClr val="BEA02F"/>
      </a:accent4>
      <a:accent5>
        <a:srgbClr val="F0F8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