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031836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23123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80738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0423167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6861804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133314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45560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05252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586592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9970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06296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23363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926709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8103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9/3/2024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890674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700373" y="161941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1773842" y="3265714"/>
            <a:ext cx="761999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Y:V.</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SHOBANA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O:2213331096070</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USERNAME:asunm13332213331096070</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BHARATHI WOMEN’S COLLEGE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97157498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56168328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6" name="矩形"/>
          <p:cNvSpPr>
            <a:spLocks/>
          </p:cNvSpPr>
          <p:nvPr/>
        </p:nvSpPr>
        <p:spPr>
          <a:xfrm rot="0">
            <a:off x="596348" y="437321"/>
            <a:ext cx="5658678"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7" name="矩形"/>
          <p:cNvSpPr>
            <a:spLocks/>
          </p:cNvSpPr>
          <p:nvPr/>
        </p:nvSpPr>
        <p:spPr>
          <a:xfrm rot="0">
            <a:off x="1297213" y="1509769"/>
            <a:ext cx="7858882" cy="317009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255851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 name="矩形"/>
          <p:cNvSpPr>
            <a:spLocks/>
          </p:cNvSpPr>
          <p:nvPr/>
        </p:nvSpPr>
        <p:spPr>
          <a:xfrm rot="0">
            <a:off x="799758" y="1354982"/>
            <a:ext cx="5499652"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9" name="矩形"/>
          <p:cNvSpPr>
            <a:spLocks/>
          </p:cNvSpPr>
          <p:nvPr/>
        </p:nvSpPr>
        <p:spPr>
          <a:xfrm rot="0">
            <a:off x="1010103" y="2179826"/>
            <a:ext cx="8741116" cy="15696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 .  R.SUBHA</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BHARATHI WOMEN’S COLLEGE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HENNAI, TAMILNADU </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690475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05935146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31518386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1314834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079236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115815672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01675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2468636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847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1051635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847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57867367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1</cp:revision>
  <dcterms:created xsi:type="dcterms:W3CDTF">2024-08-21T00:32:52Z</dcterms:created>
  <dcterms:modified xsi:type="dcterms:W3CDTF">2024-09-03T07:26:48Z</dcterms:modified>
</cp:coreProperties>
</file>