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a:t>
            </a:r>
            <a:r>
              <a:rPr lang="en-US" sz="2000" b="1" dirty="0" err="1">
                <a:solidFill>
                  <a:srgbClr val="FFFF00"/>
                </a:solidFill>
                <a:latin typeface="Arial"/>
                <a:cs typeface="Arial"/>
              </a:rPr>
              <a:t>A.Riyas</a:t>
            </a:r>
            <a:r>
              <a:rPr lang="en-US" sz="2000" b="1" dirty="0">
                <a:solidFill>
                  <a:srgbClr val="FFFF00"/>
                </a:solidFill>
                <a:latin typeface="Arial"/>
                <a:cs typeface="Arial"/>
              </a:rPr>
              <a:t> Khan</a:t>
            </a:r>
          </a:p>
          <a:p>
            <a:pPr marL="457200" indent="-457200">
              <a:buAutoNum type="arabicPeriod"/>
            </a:pPr>
            <a:r>
              <a:rPr lang="en-US" sz="2000" b="1" dirty="0">
                <a:solidFill>
                  <a:srgbClr val="FFFF00"/>
                </a:solidFill>
                <a:latin typeface="Arial"/>
                <a:cs typeface="Arial"/>
              </a:rPr>
              <a:t>College name – JP College of Engineering</a:t>
            </a:r>
          </a:p>
          <a:p>
            <a:pPr marL="457200" indent="-457200">
              <a:buAutoNum type="arabicPeriod"/>
            </a:pPr>
            <a:r>
              <a:rPr lang="en-US" sz="2000" b="1" dirty="0">
                <a:solidFill>
                  <a:srgbClr val="FFFF00"/>
                </a:solidFill>
                <a:latin typeface="Arial"/>
                <a:cs typeface="Arial"/>
              </a:rPr>
              <a:t>Department    - Civil Engineering</a:t>
            </a:r>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951221103303</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7"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Rectangle 3"/>
          <p:cNvSpPr/>
          <p:nvPr/>
        </p:nvSpPr>
        <p:spPr>
          <a:xfrm>
            <a:off x="718458" y="1166842"/>
            <a:ext cx="11215396" cy="5078313"/>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Content Placeholder 3"/>
          <p:cNvSpPr>
            <a:spLocks noGrp="1"/>
          </p:cNvSpPr>
          <p:nvPr>
            <p:ph idx="1"/>
          </p:nvPr>
        </p:nvSpPr>
        <p:spPr/>
        <p:txBody>
          <a:bodyPr anchor="t">
            <a:normAutofit lnSpcReduction="1000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3"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242</TotalTime>
  <Words>885</Words>
  <Application>Microsoft Office PowerPoint</Application>
  <PresentationFormat>Widescreen</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Mari Selvam</cp:lastModifiedBy>
  <cp:revision>46</cp:revision>
  <dcterms:created xsi:type="dcterms:W3CDTF">2021-05-26T16:50:10Z</dcterms:created>
  <dcterms:modified xsi:type="dcterms:W3CDTF">2024-04-16T15:06:34Z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