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7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5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89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7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49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6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49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9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2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7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7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7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1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8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2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8B48-A126-1A4F-8E35-7FA71B1A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44B34-756C-F54B-A69D-474420F5F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313" y="3852537"/>
            <a:ext cx="10416448" cy="1655895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Aiswarya</a:t>
            </a:r>
            <a:r>
              <a:rPr lang="en-US" dirty="0"/>
              <a:t> Y B PES1201701271</a:t>
            </a:r>
          </a:p>
          <a:p>
            <a:pPr algn="r"/>
            <a:r>
              <a:rPr lang="en-US" dirty="0"/>
              <a:t>Suhail Rahman PES1201701420</a:t>
            </a:r>
          </a:p>
          <a:p>
            <a:pPr algn="r"/>
            <a:r>
              <a:rPr lang="en-US" dirty="0"/>
              <a:t>Riya Vijay  PES1201701814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0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D8A4-2B76-654E-A945-508AF5A7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0306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0B27-518B-9648-B4DA-BACCD558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Statement</a:t>
            </a:r>
            <a:r>
              <a:rPr lang="en-IN" dirty="0"/>
              <a:t>: To classify stellar objects into spectrometric classes based on photometric data , using data set "</a:t>
            </a:r>
            <a:r>
              <a:rPr lang="en-IN" dirty="0" err="1"/>
              <a:t>GALEX_data</a:t>
            </a:r>
            <a:r>
              <a:rPr lang="en-IN" dirty="0"/>
              <a:t>-extended-</a:t>
            </a:r>
            <a:r>
              <a:rPr lang="en-IN" dirty="0" err="1"/>
              <a:t>feats.csv</a:t>
            </a:r>
            <a:r>
              <a:rPr lang="en-IN" dirty="0"/>
              <a:t>”. The classes given are </a:t>
            </a:r>
            <a:r>
              <a:rPr lang="en-IN" b="1" i="1" dirty="0"/>
              <a:t>0</a:t>
            </a:r>
            <a:r>
              <a:rPr lang="en-IN" b="1" dirty="0"/>
              <a:t>,1and 2</a:t>
            </a:r>
            <a:r>
              <a:rPr lang="en-IN" dirty="0"/>
              <a:t>.</a:t>
            </a:r>
          </a:p>
          <a:p>
            <a:r>
              <a:rPr lang="en-IN" dirty="0"/>
              <a:t>We approach the problem using </a:t>
            </a:r>
            <a:r>
              <a:rPr lang="en-IN" b="1" dirty="0"/>
              <a:t>K-NN </a:t>
            </a:r>
            <a:r>
              <a:rPr lang="en-IN" dirty="0"/>
              <a:t>algorithm to train the model, as the labels are defined [</a:t>
            </a:r>
            <a:r>
              <a:rPr lang="en-IN" b="1" dirty="0"/>
              <a:t>K-NN </a:t>
            </a:r>
            <a:r>
              <a:rPr lang="en-IN" dirty="0"/>
              <a:t>is supervised learner ]</a:t>
            </a:r>
          </a:p>
          <a:p>
            <a:r>
              <a:rPr lang="en-IN" dirty="0"/>
              <a:t>We load the csv file and split the data into training and testing values on the ratio of 70/30 respectively.</a:t>
            </a:r>
          </a:p>
          <a:p>
            <a:r>
              <a:rPr lang="en-IN" dirty="0"/>
              <a:t>Find the k nearest neighbours for each row of test data with all the trained values.</a:t>
            </a:r>
          </a:p>
          <a:p>
            <a:pPr marL="0" indent="0">
              <a:buNone/>
            </a:pPr>
            <a:r>
              <a:rPr lang="en-IN" dirty="0"/>
              <a:t>   We computed this by using </a:t>
            </a:r>
            <a:r>
              <a:rPr lang="en-IN" b="1" dirty="0"/>
              <a:t>Euclidean distance </a:t>
            </a:r>
            <a:r>
              <a:rPr lang="en-IN" dirty="0"/>
              <a:t>measure.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7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7C7E-E484-1D44-857D-2236EC9F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9B67-3F2F-6948-B901-87824A40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find the Euclidean distance between each row of test data with all train data values. Then, we find the k-nearest neighbours</a:t>
            </a:r>
            <a:endParaRPr lang="en-US" dirty="0"/>
          </a:p>
          <a:p>
            <a:r>
              <a:rPr lang="en-US" dirty="0"/>
              <a:t>We sort the distances in increasing fashion and we find the first </a:t>
            </a:r>
            <a:r>
              <a:rPr lang="en-US" b="1" dirty="0"/>
              <a:t>k</a:t>
            </a:r>
            <a:r>
              <a:rPr lang="en-US" dirty="0"/>
              <a:t> values , here the optimal value of k is 23 .</a:t>
            </a:r>
          </a:p>
          <a:p>
            <a:r>
              <a:rPr lang="en-US" dirty="0"/>
              <a:t>Among those k values we find the majority of those labels we predicted by voting and assign the majority of that to that train value.</a:t>
            </a:r>
          </a:p>
          <a:p>
            <a:r>
              <a:rPr lang="en-US" dirty="0"/>
              <a:t>We find the accuracy by comparing the predicted value and observed value.</a:t>
            </a:r>
          </a:p>
          <a:p>
            <a:r>
              <a:rPr lang="en-US" dirty="0"/>
              <a:t>We get an accuracy of </a:t>
            </a:r>
            <a:r>
              <a:rPr lang="en-IN" b="1" dirty="0"/>
              <a:t>88.263468%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2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18D5-6B21-4F49-9B8B-88E3849A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B79B-9158-A04C-B6B6-F1958613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increased the efficiency by finding the optimal value of </a:t>
            </a:r>
            <a:r>
              <a:rPr lang="en-US" b="1" dirty="0"/>
              <a:t>k</a:t>
            </a:r>
            <a:r>
              <a:rPr lang="en-US" dirty="0"/>
              <a:t> by plotting the all possible values of </a:t>
            </a:r>
            <a:r>
              <a:rPr lang="en-US" b="1" dirty="0"/>
              <a:t>k </a:t>
            </a:r>
            <a:r>
              <a:rPr lang="en-US" dirty="0"/>
              <a:t>versus accuracy of each value of k.</a:t>
            </a:r>
          </a:p>
          <a:p>
            <a:r>
              <a:rPr lang="en-US" dirty="0"/>
              <a:t>We increased the efficiency by </a:t>
            </a:r>
            <a:r>
              <a:rPr lang="en-US" b="1" dirty="0"/>
              <a:t>normalizing</a:t>
            </a:r>
            <a:r>
              <a:rPr lang="en-US" dirty="0"/>
              <a:t> the data. Normalization was needed here as the features had different ranges of values and it removes the data redundancy.</a:t>
            </a:r>
          </a:p>
          <a:p>
            <a:r>
              <a:rPr lang="en-US" dirty="0"/>
              <a:t>Computation time for k-</a:t>
            </a:r>
            <a:r>
              <a:rPr lang="en-US" dirty="0" err="1"/>
              <a:t>nn</a:t>
            </a:r>
            <a:r>
              <a:rPr lang="en-US" dirty="0"/>
              <a:t> is </a:t>
            </a:r>
            <a:r>
              <a:rPr lang="en-IN" dirty="0"/>
              <a:t>prolonged as it computes with every value of test with all values of train data , we decreased the time complexity by using </a:t>
            </a:r>
            <a:r>
              <a:rPr lang="en-IN" b="1" dirty="0"/>
              <a:t>PCA. </a:t>
            </a:r>
            <a:r>
              <a:rPr lang="en-IN" dirty="0"/>
              <a:t>In our data set there are 24 columns ,there are only 8 independent columns , so we used PCA to reduce dimensions to 8 and it slightly increases the performance by 0.05. It used to take a time of 45 mins before PCA but after PCA it takes a time of 3-5 mins at most.</a:t>
            </a:r>
          </a:p>
          <a:p>
            <a:r>
              <a:rPr lang="en-IN" b="1" dirty="0"/>
              <a:t>Conclusion</a:t>
            </a:r>
            <a:r>
              <a:rPr lang="en-IN" dirty="0"/>
              <a:t>: We get an accuracy of </a:t>
            </a:r>
            <a:r>
              <a:rPr lang="en-IN" b="1" dirty="0"/>
              <a:t>88.263468% </a:t>
            </a:r>
            <a:r>
              <a:rPr lang="en-IN" dirty="0"/>
              <a:t>with normalization ,PCA and randomization.</a:t>
            </a:r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2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D3D0-09EA-6F49-A572-E0D0A708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29" y="764373"/>
            <a:ext cx="10834171" cy="1293028"/>
          </a:xfrm>
        </p:spPr>
        <p:txBody>
          <a:bodyPr/>
          <a:lstStyle/>
          <a:p>
            <a:pPr algn="ctr"/>
            <a:r>
              <a:rPr lang="en-US" dirty="0"/>
              <a:t>Analysis graphs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8EA847-88BE-D74D-8A95-651CED9B2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39" y="2528888"/>
            <a:ext cx="5058043" cy="2438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BD369A-E37C-FF4D-84E4-A430B5109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727" y="1979670"/>
            <a:ext cx="58039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4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E7F9-FDF6-3D41-A32F-2286C186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2"/>
            <a:ext cx="10820400" cy="4898297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>
                <a:latin typeface="Kohinoor Devanagari" panose="02000000000000000000" pitchFamily="2" charset="77"/>
                <a:cs typeface="Kohinoor Devanagari" panose="02000000000000000000" pitchFamily="2" charset="77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DCE7-945D-5249-86BD-4C82DA93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986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{38D63324-E046-5D4B-8FA1-41CBD81E8723}tf10001079</Template>
  <TotalTime>149</TotalTime>
  <Words>376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Kohinoor Devanagari</vt:lpstr>
      <vt:lpstr>Vapor Trail</vt:lpstr>
      <vt:lpstr>Machine learning project </vt:lpstr>
      <vt:lpstr>IMPLEMENTATION</vt:lpstr>
      <vt:lpstr>IMPLEMENTATION</vt:lpstr>
      <vt:lpstr>PERFORMANCE</vt:lpstr>
      <vt:lpstr>Analysis graphs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</dc:title>
  <dc:creator>suhailrahman8999@outlook.com</dc:creator>
  <cp:lastModifiedBy>shuaib ur rahman</cp:lastModifiedBy>
  <cp:revision>11</cp:revision>
  <dcterms:created xsi:type="dcterms:W3CDTF">2019-11-25T16:10:34Z</dcterms:created>
  <dcterms:modified xsi:type="dcterms:W3CDTF">2019-11-26T12:35:46Z</dcterms:modified>
</cp:coreProperties>
</file>