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;p22" descr="Google Shape;10;p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3648"/>
            <a:ext cx="9144001" cy="693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11;p22"/>
          <p:cNvSpPr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pic>
        <p:nvPicPr>
          <p:cNvPr id="4" name="Google Shape;12;p22" descr="Google Shape;12;p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Google Shape;14;p23"/>
          <p:cNvSpPr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  <p:pic>
        <p:nvPicPr>
          <p:cNvPr id="6" name="Google Shape;15;p23" descr="Google Shape;15;p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95" y="152400"/>
            <a:ext cx="868726" cy="97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Google Shape;16;p23" descr="Google Shape;16;p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151" y="1676400"/>
            <a:ext cx="1600201" cy="505080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Google Shape;17;p23" descr="Google Shape;17;p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152400"/>
            <a:ext cx="7924800" cy="107453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;p1"/>
          <p:cNvSpPr txBox="1"/>
          <p:nvPr/>
        </p:nvSpPr>
        <p:spPr>
          <a:xfrm>
            <a:off x="421499" y="1540249"/>
            <a:ext cx="8301002" cy="263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Department of Computer Science &amp; Engineering</a:t>
            </a:r>
          </a:p>
          <a:p>
            <a:pPr algn="ctr">
              <a:defRPr sz="3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  <a:p>
            <a:pPr algn="ctr">
              <a:defRPr sz="3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UE17CS355 – Web Tech II Laboratory</a:t>
            </a:r>
          </a:p>
          <a:p>
            <a:pPr algn="ctr">
              <a:defRPr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  <a:p>
            <a:pPr algn="ctr">
              <a:defRPr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Project Evaluation</a:t>
            </a:r>
          </a:p>
        </p:txBody>
      </p:sp>
      <p:sp>
        <p:nvSpPr>
          <p:cNvPr id="28" name="Google Shape;23;p1"/>
          <p:cNvSpPr txBox="1"/>
          <p:nvPr/>
        </p:nvSpPr>
        <p:spPr>
          <a:xfrm>
            <a:off x="411399" y="4719111"/>
            <a:ext cx="8458201" cy="1631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Project Title     :</a:t>
            </a:r>
            <a:r>
              <a:rPr lang="en-US"/>
              <a:t>ECOMMERCE website</a:t>
            </a:r>
            <a:endParaRPr dirty="0"/>
          </a:p>
          <a:p>
            <a:pPr>
              <a:defRPr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Project Team 	:  PES12017012</a:t>
            </a:r>
            <a:r>
              <a:rPr lang="en-US" dirty="0"/>
              <a:t>71</a:t>
            </a:r>
            <a:r>
              <a:rPr dirty="0"/>
              <a:t>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Aiswarya Y B </a:t>
            </a:r>
            <a:endParaRPr dirty="0"/>
          </a:p>
          <a:p>
            <a:pPr>
              <a:defRPr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		   PES120170</a:t>
            </a:r>
            <a:r>
              <a:rPr lang="en-US" dirty="0"/>
              <a:t>1420</a:t>
            </a:r>
            <a:r>
              <a:rPr dirty="0"/>
              <a:t> </a:t>
            </a:r>
            <a:r>
              <a:rPr lang="en-IN" dirty="0"/>
              <a:t>–</a:t>
            </a:r>
            <a:r>
              <a:rPr dirty="0"/>
              <a:t> Suh</a:t>
            </a:r>
            <a:r>
              <a:rPr lang="en-US" dirty="0"/>
              <a:t>ail Rahman</a:t>
            </a:r>
          </a:p>
          <a:p>
            <a:pPr>
              <a:defRPr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dirty="0"/>
              <a:t>		   PES1201701814- Riya Vijay</a:t>
            </a:r>
            <a:endParaRPr dirty="0"/>
          </a:p>
          <a:p>
            <a:pPr>
              <a:defRPr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	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31" name="Google Shape;166;p20"/>
          <p:cNvSpPr txBox="1"/>
          <p:nvPr/>
        </p:nvSpPr>
        <p:spPr>
          <a:xfrm>
            <a:off x="2667000" y="1143000"/>
            <a:ext cx="6477000" cy="44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marL="342900" indent="-342900" algn="r">
              <a:defRPr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Project Description</a:t>
            </a:r>
          </a:p>
        </p:txBody>
      </p:sp>
      <p:sp>
        <p:nvSpPr>
          <p:cNvPr id="32" name="Providing Data Analytics and eventful insights of…"/>
          <p:cNvSpPr txBox="1"/>
          <p:nvPr/>
        </p:nvSpPr>
        <p:spPr>
          <a:xfrm>
            <a:off x="1236223" y="2713088"/>
            <a:ext cx="693875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 b="1"/>
            </a:pPr>
            <a:r>
              <a:rPr lang="en-US" dirty="0"/>
              <a:t>It is an E-commerce Website called Shopify where users</a:t>
            </a:r>
          </a:p>
          <a:p>
            <a:pPr>
              <a:defRPr sz="2000" b="1"/>
            </a:pPr>
            <a:r>
              <a:rPr lang="en-US" dirty="0"/>
              <a:t>can buy view , add to cart and buy products. 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35" name="Google Shape;166;p20"/>
          <p:cNvSpPr txBox="1"/>
          <p:nvPr/>
        </p:nvSpPr>
        <p:spPr>
          <a:xfrm>
            <a:off x="2667000" y="1143000"/>
            <a:ext cx="6477000" cy="44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marL="342900" indent="-342900" algn="r">
              <a:defRPr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Technologies Used</a:t>
            </a:r>
          </a:p>
        </p:txBody>
      </p:sp>
      <p:sp>
        <p:nvSpPr>
          <p:cNvPr id="36" name="Front end framework -  PURE by Yahoo…"/>
          <p:cNvSpPr txBox="1"/>
          <p:nvPr/>
        </p:nvSpPr>
        <p:spPr>
          <a:xfrm>
            <a:off x="1512088" y="2320219"/>
            <a:ext cx="6191758" cy="190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 b="1"/>
            </a:pPr>
            <a:r>
              <a:rPr dirty="0"/>
              <a:t>Front end framework -  jQuery</a:t>
            </a:r>
          </a:p>
          <a:p>
            <a:pPr lvl="7">
              <a:defRPr sz="2000" b="1"/>
            </a:pPr>
            <a:endParaRPr dirty="0"/>
          </a:p>
          <a:p>
            <a:pPr lvl="7">
              <a:defRPr sz="2000" b="1"/>
            </a:pPr>
            <a:r>
              <a:rPr dirty="0"/>
              <a:t>Back end framework </a:t>
            </a:r>
            <a:r>
              <a:rPr lang="en-IN" dirty="0"/>
              <a:t>–</a:t>
            </a:r>
            <a:r>
              <a:rPr dirty="0"/>
              <a:t> Flask</a:t>
            </a:r>
            <a:r>
              <a:rPr lang="en-US" dirty="0"/>
              <a:t> with </a:t>
            </a:r>
            <a:r>
              <a:rPr lang="en-US" dirty="0" err="1"/>
              <a:t>MySql</a:t>
            </a:r>
            <a:endParaRPr dirty="0"/>
          </a:p>
          <a:p>
            <a:pPr lvl="7">
              <a:defRPr sz="2000" b="1"/>
            </a:pPr>
            <a:endParaRPr dirty="0"/>
          </a:p>
          <a:p>
            <a:pPr lvl="7">
              <a:defRPr sz="2000" b="1"/>
            </a:pPr>
            <a:r>
              <a:rPr dirty="0"/>
              <a:t>Languages used - HTML, CSS , </a:t>
            </a:r>
            <a:r>
              <a:rPr dirty="0" err="1"/>
              <a:t>Python</a:t>
            </a:r>
            <a:r>
              <a:rPr lang="en-US" dirty="0" err="1"/>
              <a:t>,Javascript</a:t>
            </a:r>
            <a:endParaRPr dirty="0"/>
          </a:p>
          <a:p>
            <a:pPr lvl="7">
              <a:defRPr sz="1800" b="1"/>
            </a:pP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39" name="Google Shape;166;p20"/>
          <p:cNvSpPr txBox="1"/>
          <p:nvPr/>
        </p:nvSpPr>
        <p:spPr>
          <a:xfrm>
            <a:off x="2667000" y="1143000"/>
            <a:ext cx="6477000" cy="44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marL="342900" indent="-342900" algn="r">
              <a:defRPr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Techniques Implemented</a:t>
            </a:r>
          </a:p>
        </p:txBody>
      </p:sp>
      <p:sp>
        <p:nvSpPr>
          <p:cNvPr id="40" name="1 - Multi-Stage Download - After logging in…"/>
          <p:cNvSpPr txBox="1"/>
          <p:nvPr/>
        </p:nvSpPr>
        <p:spPr>
          <a:xfrm>
            <a:off x="1296188" y="2518731"/>
            <a:ext cx="78091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 b="1"/>
            </a:pPr>
            <a:r>
              <a:rPr dirty="0"/>
              <a:t>1 - Multi-Stage Download </a:t>
            </a:r>
            <a:r>
              <a:rPr lang="en-IN" dirty="0"/>
              <a:t>–</a:t>
            </a:r>
            <a:r>
              <a:rPr lang="en-US" dirty="0"/>
              <a:t>When is the user logs in ,</a:t>
            </a:r>
          </a:p>
          <a:p>
            <a:pPr>
              <a:defRPr sz="2000" b="1"/>
            </a:pPr>
            <a:r>
              <a:rPr lang="en-US" dirty="0"/>
              <a:t>     the text is loaded first followed by the images.</a:t>
            </a:r>
            <a:endParaRPr dirty="0"/>
          </a:p>
          <a:p>
            <a:pPr>
              <a:defRPr sz="2000" b="1"/>
            </a:pPr>
            <a:r>
              <a:rPr dirty="0"/>
              <a:t>2 - Periodic Refresh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The product of the day is refreshed every</a:t>
            </a:r>
          </a:p>
          <a:p>
            <a:pPr>
              <a:defRPr sz="2000" b="1"/>
            </a:pPr>
            <a:r>
              <a:rPr lang="en-US" dirty="0"/>
              <a:t>     two seconds.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43" name="Google Shape;166;p20"/>
          <p:cNvSpPr txBox="1"/>
          <p:nvPr/>
        </p:nvSpPr>
        <p:spPr>
          <a:xfrm>
            <a:off x="2667000" y="1143000"/>
            <a:ext cx="6477000" cy="44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marL="342900" indent="-342900" algn="r">
              <a:defRPr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Intelligent Functionality</a:t>
            </a:r>
          </a:p>
        </p:txBody>
      </p:sp>
      <p:sp>
        <p:nvSpPr>
          <p:cNvPr id="44" name="Data Analytics - Visualization of data given…"/>
          <p:cNvSpPr txBox="1"/>
          <p:nvPr/>
        </p:nvSpPr>
        <p:spPr>
          <a:xfrm>
            <a:off x="1397788" y="2789288"/>
            <a:ext cx="761522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 b="1"/>
            </a:pPr>
            <a:r>
              <a:rPr lang="en-US" dirty="0"/>
              <a:t>Recommendation System-  Recommending products to users</a:t>
            </a:r>
          </a:p>
          <a:p>
            <a:pPr>
              <a:defRPr sz="2000" b="1"/>
            </a:pPr>
            <a:r>
              <a:rPr lang="en-US" dirty="0"/>
              <a:t> based on the user’s previous purchases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72;p21"/>
          <p:cNvSpPr txBox="1"/>
          <p:nvPr/>
        </p:nvSpPr>
        <p:spPr>
          <a:xfrm>
            <a:off x="1619752" y="3352800"/>
            <a:ext cx="3734401" cy="6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151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suhailrahman8999@outlook.com</cp:lastModifiedBy>
  <cp:revision>3</cp:revision>
  <dcterms:modified xsi:type="dcterms:W3CDTF">2020-04-16T10:28:26Z</dcterms:modified>
</cp:coreProperties>
</file>