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Z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5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</a:t>
            </a:r>
            <a:r>
              <a:rPr dirty="0" sz="2400" lang="en-US" smtClean="0"/>
              <a:t>D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8ED6CE09587F1B2BCC54E4B352E94712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/>
              <a:t>           </a:t>
            </a:r>
            <a:endParaRPr dirty="0" sz="24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863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83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87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631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47800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29616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767841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2024-03-28T17:07:22Z</dcterms:created>
  <dcterms:modified xsi:type="dcterms:W3CDTF">2024-09-18T04:06:22Z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c0dae2289f8e4ec4938fc8b2e7697867</vt:lpwstr>
  </property>
</Properties>
</file>