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8" d="100"/>
          <a:sy n="108" d="100"/>
        </p:scale>
        <p:origin x="-2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4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https://pbs.twimg.com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https://assets.entrepreneur.com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https://i1.wp.com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https://www.iqsdirectory.com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https://www.managedoutsource.com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https://www.maketecheasier.com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https://www.degruyter.com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https://dragonflyaerospace.com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Comprehensive Image Processing And Boundary Analysis  Image Acquisition:  * Capture Or Download An I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Image 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processing and boundary analysis face several challenges, including occlusion and noise.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lighting and image quality can complicate boundary detection.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aims to develop more robust algorithms to address these challenges.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in Image 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Advances in machine learning and artificial intelligence are shaping the future of image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systems for image acquisition and analysis are becoming increasingly prevalent.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 aim to improve accuracy, speed, and efficiency in boundary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Gonzalez, R. C., &amp; Woods, R. E. (2018). Digital Image Processing. Pearson.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Jain, A. K. (1989). Fundamentals of Digital Image Processing. Prentice-Hall.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Szeliski, R. (2010). Computer Vision: Algorithms and Applications. Springer.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Image 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37906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Comprehensive image processing involves techniques to enhance, analyze, and interpret images.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Boundary analysis is a crucial component that focuses on identifying object outlines within images.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methods of image acquisition, processing, and boundary detection.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qsdirectory.com/articles/data-acquisition-system/data-acquisition-system-compon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Acquisition Techniques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acquisition can occur through various methods, including digital cameras and scanners.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can also be acquired from online databases or through downloading from various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choice of acquisition technique can significantly impact the quality of the data collected.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anagedoutsource.com/wp-content/uploads/2021/11/data-quality-dimensions-768x57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Quality in Image Acquisition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High-quality images are essential for accurate analysis and reliable results.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Factors such as resolution, lighting, and focus play a critical role in image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Poor-quality images can lead to misinterpretation and inaccurate boundary detection.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aketecheasier.com/assets/uploads/2018/11/image-formats-fea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Image Formats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can be stored in various formats, including JPEG, PNG, TIFF, and BMP.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format has its advantages and disadvantages regarding quality, compression, and usability.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formats is important for selecting the appropriate one for specific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Techniques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is essential for enhancing image quality before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techniques include noise reduction, contrast enhancement, and histogram equalization.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steps help improve the visibility of boundaries and features in the image.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egruyter.com/document/doi/10.1515/nleng-2022-0038/asset/graphic/j_nleng-2022-0038_fig_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Boundary Detection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Boundary detection methods include edge detection algorithms such as Canny and Sobel.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algorithms work by identifying rapid intensity changes in an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boundary detection is vital for object recognition and image segmentation.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Segmentation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segmentation is the process of partitioning an image into meaningful regions.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technique is crucial for isolating objects from the background for further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algorithms, such as thresholding and clustering, are employed for segmentation tasks.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Boundary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Boundary analysis is widely used in fields such as medical imaging, robotics, and remote sensing.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medical imaging, it helps in identifying tumors or other anomalies in scans.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robotics, boundary analysis aids in navigation and obstacle avoidance.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596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Image Processing And Boundary Analysis  Image Acquisition:  * Capture Or Download An I</dc:title>
  <dc:subject>Comprehensive Image Processing And Boundary Analysis  Image Acquisition:  * Capture Or Download An I</dc:subject>
  <dc:creator>SlideMake.com</dc:creator>
  <cp:lastModifiedBy>919603593355</cp:lastModifiedBy>
  <cp:revision>2</cp:revision>
  <dcterms:created xsi:type="dcterms:W3CDTF">2024-11-13T02:24:10Z</dcterms:created>
  <dcterms:modified xsi:type="dcterms:W3CDTF">2024-11-13T02:31:55Z</dcterms:modified>
</cp:coreProperties>
</file>