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00B6-FEB9-41A8-A4B4-677AF9D16B2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AC8AD-EFC8-4450-AE6B-30CEA4FD0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00B6-FEB9-41A8-A4B4-677AF9D16B28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AC8AD-EFC8-4450-AE6B-30CEA4FD0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FACED DURING DEVELOPMENT AND HOW THESE CHALLENGES WERE OVERCOME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KEY CHALLENGES FACED DURING DEVELOPMENT AND HOW THESE CHALLENGES WERE OVERCOME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CHALLENGES FACED DURING DEVELOPMENT AND HOW THESE CHALLENGES WERE OVERCOME</dc:title>
  <dc:creator>919603593355</dc:creator>
  <cp:lastModifiedBy>919603593355</cp:lastModifiedBy>
  <cp:revision>1</cp:revision>
  <dcterms:created xsi:type="dcterms:W3CDTF">2024-12-20T16:23:13Z</dcterms:created>
  <dcterms:modified xsi:type="dcterms:W3CDTF">2024-12-20T16:23:13Z</dcterms:modified>
</cp:coreProperties>
</file>