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523c44449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523c444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23c44449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23c444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23c44449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523c444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523c44449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523c444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523c44449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523c444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523c4444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523c4444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523c44449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523c4444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523c44449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523c444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23c4444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23c444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23c4444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23c444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523c44449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523c444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523c4444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523c444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523c44449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523c444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linkedin.com/in/shaik-riyaz-76154525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Online Advertising Performance Analysis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Insights from April - June 2020 Online Advertising Data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429725"/>
            <a:ext cx="2229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Shaik Riyaz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Daily Performance Trends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84925" y="592925"/>
            <a:ext cx="7035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Insight: Performance is strongest from Tuesday to Thursday, suggesting a "mid-week conversion push" strategy could be effective.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Findings: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Clicks: Peak on Wednesdays.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Rate (CVR): Peaks on Thursdays.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25" y="1885625"/>
            <a:ext cx="5452101" cy="30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Synergy Score for Ad Combinations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17550" y="809025"/>
            <a:ext cx="3555300" cy="2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custom "Synergy Score" was developed to rank banner/placement combinations. The model weights key KPIs (ROAS, CVR, Clicks) to identify the most powerful pairs.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Synergy Score: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custom metric was created to identify high-potential banner/placement combinations.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809025"/>
            <a:ext cx="4962863" cy="40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Synergy Score for Ad Combinations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17550" y="809025"/>
            <a:ext cx="35553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 Performer: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300x250 banner on the ghi placement was identified as a top combination, delivering exceptional ROAS.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identified the top 5 banner/placement pairs that generate the highest overall return.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Formula: The score balances: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Per Click (RPC)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Rate (CVR)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Per Click (CPC)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250" y="860875"/>
            <a:ext cx="4966351" cy="33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Synergy Score for Ad Combinations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84925" y="809025"/>
            <a:ext cx="35553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Combinations: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580 x 400 on mno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 x 250 on mno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 x 250 on ghi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25" y="739700"/>
            <a:ext cx="6341976" cy="37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192975"/>
            <a:ext cx="4067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 Reallocation Simulation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11700" y="800775"/>
            <a:ext cx="78654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Strategic Impact: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Budget Reallocation Simulation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Scenario: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simulation reallocated a 10% budget from the worst-performing ad combinations to the best.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Estimated Sales Uplift: 11.19%.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Estimated Sales Gain: Over $3.6 million.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00" y="2307350"/>
            <a:ext cx="4786600" cy="19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368100" y="3906450"/>
            <a:ext cx="8407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Focusing on data-driven insights can lead to significant financial gains without increasing overall ad spend.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52075" y="716175"/>
            <a:ext cx="68724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analysis successfully identified the key levers for advertising performance.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Target High-Engagement Users: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 budget and creative efforts on the "High" engagement segment.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Optimize Placements: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Prioritize placements 'ghi' and 'mno' as they are top performers for volume and conversions.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Leverage Top Creatives: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 the 240x400 and 728x90 banners are active in campaigns to drive clicks. The 580x400 banner also shows consistent ROI.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Mid-Week Conversion Push: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Consider increasing bids or promotions from Tuesday to Thursday to maximize results.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50" y="542975"/>
            <a:ext cx="6908649" cy="44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Strategic Recommendations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508825" y="809025"/>
            <a:ext cx="67767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Reallocate Budget: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Shift spend towards high-engagement users and away from low-performing segments.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Placements &amp; Creatives: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Double down on what works—'ghi', 'mno', and the top-performing banner/placement combinations.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Mid-Week Conversion Campaigns: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promotions and increased bids to maximize results during peak CVR days.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A/B Test: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Formally test the high-potential ad combinations identified in this analysis to validate their performance.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00" name="Google Shape;200;p3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3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3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3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3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3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3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3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3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0" name="Google Shape;210;p3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169750" y="1318650"/>
            <a:ext cx="19434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231500" y="3765300"/>
            <a:ext cx="42843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B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 sz="1700">
              <a:solidFill>
                <a:srgbClr val="1B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B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Shaik Riyaz</a:t>
            </a:r>
            <a:endParaRPr sz="1700">
              <a:solidFill>
                <a:srgbClr val="1B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www.linkedin.com/in/shaik-riyaz-761545251</a:t>
            </a:r>
            <a:endParaRPr sz="1700">
              <a:solidFill>
                <a:srgbClr val="1B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3" name="Google Shape;213;p3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4" name="Google Shape;214;p3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5" name="Google Shape;215;p3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3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3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5" name="Google Shape;225;p3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6" name="Google Shape;226;p3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87475" y="1850550"/>
            <a:ext cx="28140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Statement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504575"/>
            <a:ext cx="3837000" cy="39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Primary Goal: To analyze online advertising data from April to June 2020 to provide actionable insights for optimizing campaign performance and improving Return on Investment (ROI).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Business Impact: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Increase Efficiency and ROI: Focus resources on high-performing ad combinations and placements.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Enable Targeted Efforts: Understand which user segments, banners, and placements are most effective.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Gain a Deeper Understanding: Translate campaign data into a clear strategy for future advertising initiatives.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17550" y="394325"/>
            <a:ext cx="5265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Understanding the Data &amp; Building a Foundation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67625" y="1233125"/>
            <a:ext cx="70899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Online advertising performance data from April to June 2020.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Data Points: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metrics like displays, clicks, conversions, revenue, cost, and user engagement segments (High, Medium, Low).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Steps: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Loading &amp; Cleaning: Data was loaded and standardized with columns renamed for clarity.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 Engineering: Key performance indicators like CTR, CVR, ROAS, and CPC were computed.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Who Are Our Most Valuable Users? (Revenue Breakdown)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39275" y="700275"/>
            <a:ext cx="34581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Insight: The 'High' user engagement segment is the most valuable, contributing almost 80% of all revenue.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Breakdown: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Engagement:  76.8% of total revenue.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 Engagement:  21.3% of total revenue.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Engagement:  1.9% of total revenue.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'High' engagement segment consistently drives the most revenue on a daily basis, but revenue from all segments shows fluctuations over time.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025" y="961425"/>
            <a:ext cx="5085574" cy="34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Who Are Our Most Valuable Users? (Revenue Breakdown)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0" y="733075"/>
            <a:ext cx="4222298" cy="40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Banners vs. Clicks (What Ad Sizes Get the Most Clicks?)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63150" y="689400"/>
            <a:ext cx="37842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Insight: The 240x400 and 728x90 banners are the most effective at driving clicks.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Breakdown: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Finding:</a:t>
            </a: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240x400 and 728x90 banner sizes generate the highest volume of clicks, making them ideal for driving traffic.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two formats are the most effective at capturing user attention and encouraging interaction.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Used:</a:t>
            </a: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Bar chart.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350" y="911552"/>
            <a:ext cx="4868126" cy="33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84925" y="187725"/>
            <a:ext cx="67767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Relationship Between Cost &amp; Revenue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63150" y="689400"/>
            <a:ext cx="70356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strong positive correlation (0.76) between cost and revenue, meaning that an increase in advertising spend generally leads to an increase in revenue.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75" y="1397875"/>
            <a:ext cx="6731126" cy="36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Analytical Approach &amp; Techniques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311700" y="745925"/>
            <a:ext cx="79440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disciplined, multi-step process was used to transform raw data into actionable strategy.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&amp; Preparation: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Ensured data integrity and consistency.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Created new KPIs to measure performance accurately.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visualizations to uncover trends and patterns.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Identified statistical relationships between key variables.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Synergy Scoring: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Developed a custom model to rank ad combinations.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&amp; Preparation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clean dataset is the foundation of reliable analysis. Our process ensured data integrity.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Consolidation: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Combined month and day columns into a single datetime object for time-series analysis.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Correction: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Converted columns like cost, revenue, and clicks to numeric types for accurate calculations.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Inspected for and addressed any null or inconsistent entries to prevent errors in analysis.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Creating KPIs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311700" y="613275"/>
            <a:ext cx="46221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new metrics to uncover deeper insights beyond the raw data.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 (Click-Through Rate):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(clicks / displays)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CPC (Cost Per Click):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(cost / clicks)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CVR (Conversion Rate):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(conversions / clicks)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ROAS (Return on Ad Spend):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(sales / cost)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of Week: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Extracted the date to identify weekly performance trends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11700" y="2886375"/>
            <a:ext cx="41598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Technique: Correlation Analysis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Technique: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A correlation heatmap was generated to visualize the linear relationships between numerical variables.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We observed strong positive correlations between clicks and revenue, and between cost and displays, which confirms expected relationships and validates data quality.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00" y="900120"/>
            <a:ext cx="4159801" cy="327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